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812" r:id="rId4"/>
    <p:sldId id="802" r:id="rId5"/>
    <p:sldId id="806" r:id="rId6"/>
    <p:sldId id="816" r:id="rId7"/>
    <p:sldId id="748" r:id="rId8"/>
    <p:sldId id="745" r:id="rId9"/>
    <p:sldId id="746" r:id="rId10"/>
    <p:sldId id="752" r:id="rId11"/>
    <p:sldId id="804" r:id="rId12"/>
    <p:sldId id="813" r:id="rId13"/>
    <p:sldId id="750" r:id="rId14"/>
    <p:sldId id="754" r:id="rId15"/>
    <p:sldId id="755" r:id="rId16"/>
    <p:sldId id="756" r:id="rId17"/>
    <p:sldId id="818" r:id="rId18"/>
    <p:sldId id="803" r:id="rId19"/>
    <p:sldId id="758" r:id="rId20"/>
    <p:sldId id="814" r:id="rId21"/>
    <p:sldId id="741" r:id="rId22"/>
    <p:sldId id="761" r:id="rId23"/>
    <p:sldId id="763" r:id="rId24"/>
    <p:sldId id="762" r:id="rId25"/>
    <p:sldId id="771" r:id="rId26"/>
    <p:sldId id="764" r:id="rId27"/>
    <p:sldId id="766" r:id="rId28"/>
    <p:sldId id="765" r:id="rId29"/>
    <p:sldId id="815" r:id="rId30"/>
    <p:sldId id="767" r:id="rId31"/>
    <p:sldId id="772" r:id="rId32"/>
    <p:sldId id="770" r:id="rId33"/>
    <p:sldId id="778" r:id="rId34"/>
    <p:sldId id="773" r:id="rId35"/>
    <p:sldId id="777" r:id="rId36"/>
    <p:sldId id="682" r:id="rId37"/>
    <p:sldId id="769" r:id="rId38"/>
    <p:sldId id="817" r:id="rId39"/>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424" autoAdjust="0"/>
  </p:normalViewPr>
  <p:slideViewPr>
    <p:cSldViewPr>
      <p:cViewPr varScale="1">
        <p:scale>
          <a:sx n="119" d="100"/>
          <a:sy n="119" d="100"/>
        </p:scale>
        <p:origin x="186" y="96"/>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B6AAD5-BB22-443A-B98E-11707CBE16C9}"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68C8E73F-A05A-4DC8-914A-C484D8568F55}" type="parTrans" cxnId="{B07F161C-345E-4EBC-871F-52AC38AA46DC}">
      <dgm:prSet/>
      <dgm:spPr/>
      <dgm:t>
        <a:bodyPr/>
        <a:lstStyle/>
        <a:p>
          <a:endParaRPr lang="en-US"/>
        </a:p>
      </dgm:t>
    </dgm:pt>
    <dgm:pt modelId="{62F3A35F-EA2B-462C-89DA-224952DBD84B}">
      <dgm:prSet phldrT="[Text]" custT="1"/>
      <dgm:spPr>
        <a:xfrm>
          <a:off x="109448" y="1120337"/>
          <a:ext cx="2115599" cy="697186"/>
        </a:xfrm>
        <a:prstGeom prst="rect">
          <a:avLst/>
        </a:prstGeom>
        <a:noFill/>
        <a:ln>
          <a:noFill/>
        </a:ln>
      </dgm:spPr>
      <dgm:t>
        <a:bodyPr/>
        <a:lstStyle/>
        <a:p>
          <a:r>
            <a:rPr lang="zh-CN" altLang="en-US" sz="1200" b="0" smtClean="0">
              <a:solidFill>
                <a:srgbClr val="7F7F7F">
                  <a:lumMod val="50000"/>
                </a:srgbClr>
              </a:solidFill>
              <a:latin typeface="微软雅黑" panose="020b0503020204020204" pitchFamily="34" charset="-122"/>
              <a:ea typeface="微软雅黑" panose="020b0503020204020204" pitchFamily="34" charset="-122"/>
              <a:cs typeface="+mn-cs"/>
            </a:rPr>
            <a:t>文字标题内容</a:t>
          </a:r>
          <a:endParaRPr lang="en-US" altLang="zh-CN" sz="1200" b="0" smtClean="0">
            <a:solidFill>
              <a:srgbClr val="7F7F7F">
                <a:lumMod val="50000"/>
              </a:srgbClr>
            </a:solidFill>
            <a:latin typeface="微软雅黑" panose="020b0503020204020204" pitchFamily="34" charset="-122"/>
            <a:ea typeface="微软雅黑" pitchFamily="34" charset="-122"/>
            <a:cs typeface="+mn-cs"/>
          </a:endParaRPr>
        </a:p>
        <a:p>
          <a:r>
            <a:rPr lang="zh-CN" altLang="en-US" sz="1200" b="0" smtClean="0">
              <a:solidFill>
                <a:srgbClr val="7F7F7F">
                  <a:lumMod val="50000"/>
                </a:srgbClr>
              </a:solidFill>
              <a:latin typeface="微软雅黑" panose="020b0503020204020204" pitchFamily="34" charset="-122"/>
              <a:ea typeface="微软雅黑" panose="020b0503020204020204" pitchFamily="34" charset="-122"/>
              <a:cs typeface="+mn-cs"/>
            </a:rPr>
            <a:t>文字标题内容</a:t>
          </a:r>
          <a:endParaRPr lang="en-US" sz="1200" b="0">
            <a:solidFill>
              <a:srgbClr val="7F7F7F">
                <a:lumMod val="50000"/>
              </a:srgbClr>
            </a:solidFill>
            <a:latin typeface="微软雅黑" panose="020b0503020204020204" pitchFamily="34" charset="-122"/>
            <a:ea typeface="微软雅黑" pitchFamily="34" charset="-122"/>
            <a:cs typeface="+mn-cs"/>
          </a:endParaRPr>
        </a:p>
      </dgm:t>
    </dgm:pt>
    <dgm:pt modelId="{12A631F8-73E8-4437-A632-1DA4C96C2081}" type="sibTrans" cxnId="{B07F161C-345E-4EBC-871F-52AC38AA46DC}">
      <dgm:prSet/>
      <dgm:spPr>
        <a:ln>
          <a:noFill/>
        </a:ln>
      </dgm:spPr>
      <dgm:t>
        <a:bodyPr/>
        <a:lstStyle/>
        <a:p>
          <a:endParaRPr lang="en-US"/>
        </a:p>
      </dgm:t>
    </dgm:pt>
    <dgm:pt modelId="{F547554B-51EF-4D52-BD83-B530786A53F6}" type="parTrans" cxnId="{1FAFEDCF-591C-4F33-BB10-1863F2BB408A}">
      <dgm:prSet/>
      <dgm:spPr/>
      <dgm:t>
        <a:bodyPr/>
        <a:lstStyle/>
        <a:p>
          <a:endParaRPr lang="en-US"/>
        </a:p>
      </dgm:t>
    </dgm:pt>
    <dgm:pt modelId="{37FDA6AE-027B-4120-90CE-09301A415796}">
      <dgm:prSet phldrT="[Text]" custT="1"/>
      <dgm:spPr>
        <a:xfrm>
          <a:off x="3112653" y="720143"/>
          <a:ext cx="1535822" cy="1482699"/>
        </a:xfrm>
        <a:prstGeom prst="rect">
          <a:avLst/>
        </a:prstGeom>
        <a:noFill/>
        <a:ln>
          <a:noFill/>
        </a:ln>
      </dgm:spPr>
      <dgm:t>
        <a:bodyPr/>
        <a:lstStyle/>
        <a:p>
          <a:r>
            <a:rPr lang="zh-CN" altLang="en-US" sz="1400" b="1" smtClean="0">
              <a:solidFill>
                <a:srgbClr val="7F7F7F">
                  <a:lumMod val="50000"/>
                </a:srgbClr>
              </a:solidFill>
              <a:latin typeface="微软雅黑" panose="020b0503020204020204" pitchFamily="34" charset="-122"/>
              <a:ea typeface="微软雅黑" panose="020b0503020204020204" pitchFamily="34" charset="-122"/>
              <a:cs typeface="+mn-cs"/>
            </a:rPr>
            <a:t>文字标题内容文</a:t>
          </a:r>
          <a:endParaRPr lang="en-US" altLang="zh-CN" sz="1400" b="1" smtClean="0">
            <a:solidFill>
              <a:srgbClr val="7F7F7F">
                <a:lumMod val="50000"/>
              </a:srgbClr>
            </a:solidFill>
            <a:latin typeface="微软雅黑" panose="020b0503020204020204" pitchFamily="34" charset="-122"/>
            <a:ea typeface="微软雅黑" pitchFamily="34" charset="-122"/>
            <a:cs typeface="+mn-cs"/>
          </a:endParaRPr>
        </a:p>
        <a:p>
          <a:r>
            <a:rPr lang="zh-CN" altLang="en-US" sz="1400" b="1" smtClean="0">
              <a:solidFill>
                <a:srgbClr val="7F7F7F">
                  <a:lumMod val="50000"/>
                </a:srgbClr>
              </a:solidFill>
              <a:latin typeface="微软雅黑" panose="020b0503020204020204" pitchFamily="34" charset="-122"/>
              <a:ea typeface="微软雅黑" panose="020b0503020204020204" pitchFamily="34" charset="-122"/>
              <a:cs typeface="+mn-cs"/>
            </a:rPr>
            <a:t>字标题内容文字</a:t>
          </a:r>
          <a:endParaRPr lang="en-US" altLang="zh-CN" sz="1400" b="1" smtClean="0">
            <a:solidFill>
              <a:srgbClr val="7F7F7F">
                <a:lumMod val="50000"/>
              </a:srgbClr>
            </a:solidFill>
            <a:latin typeface="微软雅黑" panose="020b0503020204020204" pitchFamily="34" charset="-122"/>
            <a:ea typeface="微软雅黑" panose="020b0503020204020204" pitchFamily="34" charset="-122"/>
            <a:cs typeface="+mn-cs"/>
          </a:endParaRPr>
        </a:p>
        <a:p>
          <a:r>
            <a:rPr lang="zh-CN" altLang="en-US" sz="1400" b="1" smtClean="0">
              <a:solidFill>
                <a:srgbClr val="7F7F7F">
                  <a:lumMod val="50000"/>
                </a:srgbClr>
              </a:solidFill>
              <a:latin typeface="微软雅黑" panose="020b0503020204020204" pitchFamily="34" charset="-122"/>
              <a:ea typeface="微软雅黑" panose="020b0503020204020204" pitchFamily="34" charset="-122"/>
              <a:cs typeface="+mn-cs"/>
            </a:rPr>
            <a:t>标题内容</a:t>
          </a:r>
          <a:endParaRPr lang="en-US" sz="1400" b="1">
            <a:solidFill>
              <a:srgbClr val="7F7F7F">
                <a:lumMod val="50000"/>
              </a:srgbClr>
            </a:solidFill>
            <a:latin typeface="微软雅黑" panose="020b0503020204020204" pitchFamily="34" charset="-122"/>
            <a:ea typeface="微软雅黑" pitchFamily="34" charset="-122"/>
            <a:cs typeface="+mn-cs"/>
          </a:endParaRPr>
        </a:p>
      </dgm:t>
    </dgm:pt>
    <dgm:pt modelId="{AACFA7FC-124D-47F0-AAB7-D837F03A13D6}" type="sibTrans" cxnId="{1FAFEDCF-591C-4F33-BB10-1863F2BB408A}">
      <dgm:prSet/>
      <dgm:spPr>
        <a:ln>
          <a:noFill/>
        </a:ln>
      </dgm:spPr>
      <dgm:t>
        <a:bodyPr/>
        <a:lstStyle/>
        <a:p>
          <a:endParaRPr lang="en-US"/>
        </a:p>
      </dgm:t>
    </dgm:pt>
    <dgm:pt modelId="{126030B6-AD92-4139-8AC7-ED96A61FFA13}" type="parTrans" cxnId="{77F18A5F-ECFA-4812-9F35-4EAED96299A5}">
      <dgm:prSet/>
      <dgm:spPr/>
      <dgm:t>
        <a:bodyPr/>
        <a:lstStyle/>
        <a:p>
          <a:endParaRPr lang="en-US"/>
        </a:p>
      </dgm:t>
    </dgm:pt>
    <dgm:pt modelId="{8C92A023-B595-4B7E-9FD1-86305B47363F}">
      <dgm:prSet phldrT="[Text]" custT="1"/>
      <dgm:spPr>
        <a:xfrm>
          <a:off x="5509853" y="596889"/>
          <a:ext cx="1800420" cy="1800420"/>
        </a:xfrm>
        <a:prstGeom prst="ellipse">
          <a:avLst/>
        </a:prstGeom>
        <a:solidFill>
          <a:srgbClr val="003466"/>
        </a:solidFill>
        <a:ln w="25400" cap="flat" cmpd="sng" algn="ctr">
          <a:noFill/>
          <a:prstDash val="solid"/>
        </a:ln>
      </dgm:spPr>
      <dgm:t>
        <a:bodyPr/>
        <a:lstStyle/>
        <a:p>
          <a:r>
            <a:rPr lang="zh-CN" altLang="en-US" sz="1800" b="1" smtClean="0">
              <a:solidFill>
                <a:sysClr val="window" lastClr="FFFFFF"/>
              </a:solidFill>
              <a:latin typeface="微软雅黑" panose="020b0503020204020204" pitchFamily="34" charset="-122"/>
              <a:ea typeface="微软雅黑" panose="020b0503020204020204" pitchFamily="34" charset="-122"/>
              <a:cs typeface="+mn-cs"/>
            </a:rPr>
            <a:t>已完成的项目及概况</a:t>
          </a:r>
          <a:endParaRPr lang="en-US" altLang="zh-CN" sz="1800" b="1" smtClean="0">
            <a:solidFill>
              <a:sysClr val="window" lastClr="FFFFFF"/>
            </a:solidFill>
            <a:latin typeface="微软雅黑" panose="020b0503020204020204" pitchFamily="34" charset="-122"/>
            <a:ea typeface="微软雅黑" pitchFamily="34" charset="-122"/>
            <a:cs typeface="+mn-cs"/>
          </a:endParaRPr>
        </a:p>
      </dgm:t>
    </dgm:pt>
    <dgm:pt modelId="{45610BF7-B096-4636-A867-71803911F6BC}" type="sibTrans" cxnId="{77F18A5F-ECFA-4812-9F35-4EAED96299A5}">
      <dgm:prSet/>
      <dgm:spPr>
        <a:ln>
          <a:noFill/>
        </a:ln>
      </dgm:spPr>
      <dgm:t>
        <a:bodyPr/>
        <a:lstStyle/>
        <a:p>
          <a:endParaRPr lang="en-US"/>
        </a:p>
      </dgm:t>
    </dgm:pt>
    <dgm:pt modelId="{49417DCD-9717-4962-8221-45CEFE5E3B38}" type="pres">
      <dgm:prSet presAssocID="{ABB6AAD5-BB22-443A-B98E-11707CBE16C9}" presName="Name0">
        <dgm:presLayoutVars>
          <dgm:dir/>
          <dgm:animOne val="branch"/>
          <dgm:animLvl val="lvl"/>
        </dgm:presLayoutVars>
      </dgm:prSet>
      <dgm:spPr/>
      <dgm:t>
        <a:bodyPr/>
        <a:lstStyle/>
        <a:p>
          <a:endParaRPr lang="en-US"/>
        </a:p>
      </dgm:t>
    </dgm:pt>
    <dgm:pt modelId="{E3264D2C-01CD-46FE-9390-E04B78C088AF}" type="pres">
      <dgm:prSet presAssocID="{62F3A35F-EA2B-462C-89DA-224952DBD84B}" presName="chaos"/>
      <dgm:spPr/>
      <dgm:t>
        <a:bodyPr/>
        <a:lstStyle/>
        <a:p/>
      </dgm:t>
    </dgm:pt>
    <dgm:pt modelId="{A90A0BFC-07A7-4DDD-8427-0CA01EE69FD7}" type="pres">
      <dgm:prSet presAssocID="{62F3A35F-EA2B-462C-89DA-224952DBD84B}" presName="parTx1" presStyleLbl="revTx" presStyleCnt="2" custLinFactNeighborX="-1540"/>
      <dgm:spPr>
        <a:prstGeom prst="rect">
          <a:avLst/>
        </a:prstGeom>
      </dgm:spPr>
      <dgm:t>
        <a:bodyPr/>
        <a:lstStyle/>
        <a:p>
          <a:endParaRPr lang="en-US"/>
        </a:p>
      </dgm:t>
    </dgm:pt>
    <dgm:pt modelId="{7425EFB1-85FD-43BD-9E0C-5EB503D12F2B}" type="pres">
      <dgm:prSet presAssocID="{62F3A35F-EA2B-462C-89DA-224952DBD84B}" presName="c1" presStyleLbl="node1" presStyleCnt="2"/>
      <dgm:spPr>
        <a:xfrm>
          <a:off x="139624" y="908296"/>
          <a:ext cx="168286" cy="168286"/>
        </a:xfrm>
        <a:prstGeom prst="ellipse">
          <a:avLst/>
        </a:prstGeom>
        <a:solidFill>
          <a:srgbClr val="003466"/>
        </a:solidFill>
        <a:ln w="25400" cap="flat" cmpd="sng" algn="ctr">
          <a:noFill/>
          <a:prstDash val="solid"/>
        </a:ln>
      </dgm:spPr>
      <dgm:t>
        <a:bodyPr/>
        <a:lstStyle/>
        <a:p>
          <a:endParaRPr lang="zh-CN" altLang="en-US"/>
        </a:p>
      </dgm:t>
    </dgm:pt>
    <dgm:pt modelId="{73069CC5-AC2A-4E40-80C3-B6257E28E1D3}" type="pres">
      <dgm:prSet presAssocID="{62F3A35F-EA2B-462C-89DA-224952DBD84B}" presName="c2" presStyleLbl="node1" presStyleCnt="2"/>
      <dgm:spPr>
        <a:xfrm>
          <a:off x="257425" y="672695"/>
          <a:ext cx="168286" cy="168286"/>
        </a:xfrm>
        <a:prstGeom prst="ellipse">
          <a:avLst/>
        </a:prstGeom>
        <a:solidFill>
          <a:srgbClr val="003466"/>
        </a:solidFill>
        <a:ln w="25400" cap="flat" cmpd="sng" algn="ctr">
          <a:noFill/>
          <a:prstDash val="solid"/>
        </a:ln>
      </dgm:spPr>
      <dgm:t>
        <a:bodyPr/>
        <a:lstStyle/>
        <a:p>
          <a:endParaRPr lang="zh-CN" altLang="en-US"/>
        </a:p>
      </dgm:t>
    </dgm:pt>
    <dgm:pt modelId="{6545506E-F82F-40D0-B269-A33A56AD6FAD}" type="pres">
      <dgm:prSet presAssocID="{62F3A35F-EA2B-462C-89DA-224952DBD84B}" presName="c3" presStyleLbl="node1" presStyleCnt="2"/>
      <dgm:spPr>
        <a:xfrm>
          <a:off x="540146" y="719815"/>
          <a:ext cx="264449" cy="264449"/>
        </a:xfrm>
        <a:prstGeom prst="ellipse">
          <a:avLst/>
        </a:prstGeom>
        <a:solidFill>
          <a:srgbClr val="003466"/>
        </a:solidFill>
        <a:ln w="25400" cap="flat" cmpd="sng" algn="ctr">
          <a:noFill/>
          <a:prstDash val="solid"/>
        </a:ln>
      </dgm:spPr>
      <dgm:t>
        <a:bodyPr/>
        <a:lstStyle/>
        <a:p>
          <a:endParaRPr lang="zh-CN" altLang="en-US"/>
        </a:p>
      </dgm:t>
    </dgm:pt>
    <dgm:pt modelId="{977EB5CB-7F94-462A-B74B-D681CCDAFE96}" type="pres">
      <dgm:prSet presAssocID="{62F3A35F-EA2B-462C-89DA-224952DBD84B}" presName="c4" presStyleLbl="node1" presStyleCnt="2"/>
      <dgm:spPr>
        <a:xfrm>
          <a:off x="775747" y="460654"/>
          <a:ext cx="168286" cy="168286"/>
        </a:xfrm>
        <a:prstGeom prst="ellipse">
          <a:avLst/>
        </a:prstGeom>
        <a:solidFill>
          <a:srgbClr val="003466"/>
        </a:solidFill>
        <a:ln w="25400" cap="flat" cmpd="sng" algn="ctr">
          <a:noFill/>
          <a:prstDash val="solid"/>
        </a:ln>
      </dgm:spPr>
      <dgm:t>
        <a:bodyPr/>
        <a:lstStyle/>
        <a:p>
          <a:endParaRPr lang="zh-CN" altLang="en-US"/>
        </a:p>
      </dgm:t>
    </dgm:pt>
    <dgm:pt modelId="{94D41D45-881E-45E0-815F-B3D1F42ABA6A}" type="pres">
      <dgm:prSet presAssocID="{62F3A35F-EA2B-462C-89DA-224952DBD84B}" presName="c5" presStyleLbl="node1" presStyleCnt="2"/>
      <dgm:spPr>
        <a:xfrm>
          <a:off x="1082028" y="366414"/>
          <a:ext cx="168286" cy="168286"/>
        </a:xfrm>
        <a:prstGeom prst="ellipse">
          <a:avLst/>
        </a:prstGeom>
        <a:solidFill>
          <a:srgbClr val="003466"/>
        </a:solidFill>
        <a:ln w="25400" cap="flat" cmpd="sng" algn="ctr">
          <a:noFill/>
          <a:prstDash val="solid"/>
        </a:ln>
      </dgm:spPr>
      <dgm:t>
        <a:bodyPr/>
        <a:lstStyle/>
        <a:p>
          <a:endParaRPr lang="zh-CN" altLang="en-US"/>
        </a:p>
      </dgm:t>
    </dgm:pt>
    <dgm:pt modelId="{3BAFF7A7-30C4-4792-80F0-F4ED56695A86}" type="pres">
      <dgm:prSet presAssocID="{62F3A35F-EA2B-462C-89DA-224952DBD84B}" presName="c6" presStyleLbl="node1" presStyleCnt="2"/>
      <dgm:spPr>
        <a:xfrm>
          <a:off x="1458989" y="531334"/>
          <a:ext cx="168286" cy="168286"/>
        </a:xfrm>
        <a:prstGeom prst="ellipse">
          <a:avLst/>
        </a:prstGeom>
        <a:solidFill>
          <a:srgbClr val="003466"/>
        </a:solidFill>
        <a:ln w="25400" cap="flat" cmpd="sng" algn="ctr">
          <a:noFill/>
          <a:prstDash val="solid"/>
        </a:ln>
      </dgm:spPr>
      <dgm:t>
        <a:bodyPr/>
        <a:lstStyle/>
        <a:p>
          <a:endParaRPr lang="zh-CN" altLang="en-US"/>
        </a:p>
      </dgm:t>
    </dgm:pt>
    <dgm:pt modelId="{902BDD82-6500-4745-ABB1-8AB85030FF96}" type="pres">
      <dgm:prSet presAssocID="{62F3A35F-EA2B-462C-89DA-224952DBD84B}" presName="c7" presStyleLbl="node1" presStyleCnt="2"/>
      <dgm:spPr>
        <a:xfrm>
          <a:off x="1694590" y="649135"/>
          <a:ext cx="264449" cy="264449"/>
        </a:xfrm>
        <a:prstGeom prst="ellipse">
          <a:avLst/>
        </a:prstGeom>
        <a:solidFill>
          <a:srgbClr val="003466"/>
        </a:solidFill>
        <a:ln w="25400" cap="flat" cmpd="sng" algn="ctr">
          <a:noFill/>
          <a:prstDash val="solid"/>
        </a:ln>
      </dgm:spPr>
      <dgm:t>
        <a:bodyPr/>
        <a:lstStyle/>
        <a:p>
          <a:endParaRPr lang="zh-CN" altLang="en-US"/>
        </a:p>
      </dgm:t>
    </dgm:pt>
    <dgm:pt modelId="{9BCC20C0-4B3E-4A32-8289-0C043EE14E08}" type="pres">
      <dgm:prSet presAssocID="{62F3A35F-EA2B-462C-89DA-224952DBD84B}" presName="c8" presStyleLbl="node1" presStyleCnt="2"/>
      <dgm:spPr>
        <a:xfrm>
          <a:off x="2024431" y="908296"/>
          <a:ext cx="168286" cy="168286"/>
        </a:xfrm>
        <a:prstGeom prst="ellipse">
          <a:avLst/>
        </a:prstGeom>
        <a:solidFill>
          <a:srgbClr val="003466"/>
        </a:solidFill>
        <a:ln w="25400" cap="flat" cmpd="sng" algn="ctr">
          <a:noFill/>
          <a:prstDash val="solid"/>
        </a:ln>
      </dgm:spPr>
      <dgm:t>
        <a:bodyPr/>
        <a:lstStyle/>
        <a:p>
          <a:endParaRPr lang="zh-CN" altLang="en-US"/>
        </a:p>
      </dgm:t>
    </dgm:pt>
    <dgm:pt modelId="{1395F43B-46B6-48BD-BE0D-466AE12A59E4}" type="pres">
      <dgm:prSet presAssocID="{62F3A35F-EA2B-462C-89DA-224952DBD84B}" presName="c9" presStyleLbl="node1" presStyleCnt="2"/>
      <dgm:spPr>
        <a:xfrm>
          <a:off x="2165792" y="1167457"/>
          <a:ext cx="168286" cy="168286"/>
        </a:xfrm>
        <a:prstGeom prst="ellipse">
          <a:avLst/>
        </a:prstGeom>
        <a:solidFill>
          <a:srgbClr val="003466"/>
        </a:solidFill>
        <a:ln w="25400" cap="flat" cmpd="sng" algn="ctr">
          <a:noFill/>
          <a:prstDash val="solid"/>
        </a:ln>
      </dgm:spPr>
      <dgm:t>
        <a:bodyPr/>
        <a:lstStyle/>
        <a:p>
          <a:endParaRPr lang="zh-CN" altLang="en-US"/>
        </a:p>
      </dgm:t>
    </dgm:pt>
    <dgm:pt modelId="{3361D2E2-6923-453F-81C0-77902D700F8C}" type="pres">
      <dgm:prSet presAssocID="{62F3A35F-EA2B-462C-89DA-224952DBD84B}" presName="c10" presStyleLbl="node1" presStyleCnt="2"/>
      <dgm:spPr>
        <a:xfrm>
          <a:off x="940667" y="672695"/>
          <a:ext cx="432736" cy="432736"/>
        </a:xfrm>
        <a:prstGeom prst="ellipse">
          <a:avLst/>
        </a:prstGeom>
        <a:solidFill>
          <a:srgbClr val="003466"/>
        </a:solidFill>
        <a:ln w="25400" cap="flat" cmpd="sng" algn="ctr">
          <a:noFill/>
          <a:prstDash val="solid"/>
        </a:ln>
      </dgm:spPr>
      <dgm:t>
        <a:bodyPr/>
        <a:lstStyle/>
        <a:p>
          <a:endParaRPr lang="zh-CN" altLang="en-US"/>
        </a:p>
      </dgm:t>
    </dgm:pt>
    <dgm:pt modelId="{B5D258C8-C381-4DFA-9DF0-F1337D842739}" type="pres">
      <dgm:prSet presAssocID="{62F3A35F-EA2B-462C-89DA-224952DBD84B}" presName="c11" presStyleLbl="node1" presStyleCnt="2"/>
      <dgm:spPr>
        <a:xfrm>
          <a:off x="21824" y="1567978"/>
          <a:ext cx="168286" cy="168286"/>
        </a:xfrm>
        <a:prstGeom prst="ellipse">
          <a:avLst/>
        </a:prstGeom>
        <a:solidFill>
          <a:srgbClr val="003466"/>
        </a:solidFill>
        <a:ln w="25400" cap="flat" cmpd="sng" algn="ctr">
          <a:noFill/>
          <a:prstDash val="solid"/>
        </a:ln>
      </dgm:spPr>
      <dgm:t>
        <a:bodyPr/>
        <a:lstStyle/>
        <a:p>
          <a:endParaRPr lang="zh-CN" altLang="en-US"/>
        </a:p>
      </dgm:t>
    </dgm:pt>
    <dgm:pt modelId="{483701E9-331F-4DBD-88D4-C515F77B849D}" type="pres">
      <dgm:prSet presAssocID="{62F3A35F-EA2B-462C-89DA-224952DBD84B}" presName="c12" presStyleLbl="node1" presStyleCnt="2"/>
      <dgm:spPr>
        <a:xfrm>
          <a:off x="163184" y="1780019"/>
          <a:ext cx="264449" cy="264449"/>
        </a:xfrm>
        <a:prstGeom prst="ellipse">
          <a:avLst/>
        </a:prstGeom>
        <a:solidFill>
          <a:srgbClr val="003466"/>
        </a:solidFill>
        <a:ln w="25400" cap="flat" cmpd="sng" algn="ctr">
          <a:noFill/>
          <a:prstDash val="solid"/>
        </a:ln>
      </dgm:spPr>
      <dgm:t>
        <a:bodyPr/>
        <a:lstStyle/>
        <a:p>
          <a:endParaRPr lang="zh-CN" altLang="en-US"/>
        </a:p>
      </dgm:t>
    </dgm:pt>
    <dgm:pt modelId="{4320B6E2-693F-4792-89C6-95944ABED13F}" type="pres">
      <dgm:prSet presAssocID="{62F3A35F-EA2B-462C-89DA-224952DBD84B}" presName="c13" presStyleLbl="node1" presStyleCnt="2"/>
      <dgm:spPr>
        <a:xfrm>
          <a:off x="516586" y="1968500"/>
          <a:ext cx="384654" cy="384654"/>
        </a:xfrm>
        <a:prstGeom prst="ellipse">
          <a:avLst/>
        </a:prstGeom>
        <a:solidFill>
          <a:srgbClr val="003466"/>
        </a:solidFill>
        <a:ln w="25400" cap="flat" cmpd="sng" algn="ctr">
          <a:noFill/>
          <a:prstDash val="solid"/>
        </a:ln>
      </dgm:spPr>
      <dgm:t>
        <a:bodyPr/>
        <a:lstStyle/>
        <a:p>
          <a:endParaRPr lang="zh-CN" altLang="en-US"/>
        </a:p>
      </dgm:t>
    </dgm:pt>
    <dgm:pt modelId="{37D79030-070E-406E-AD08-42C45219AC7F}" type="pres">
      <dgm:prSet presAssocID="{62F3A35F-EA2B-462C-89DA-224952DBD84B}" presName="c14" presStyleLbl="node1" presStyleCnt="2"/>
      <dgm:spPr>
        <a:xfrm>
          <a:off x="1011348" y="2274781"/>
          <a:ext cx="168286" cy="168286"/>
        </a:xfrm>
        <a:prstGeom prst="ellipse">
          <a:avLst/>
        </a:prstGeom>
        <a:solidFill>
          <a:srgbClr val="003466"/>
        </a:solidFill>
        <a:ln w="25400" cap="flat" cmpd="sng" algn="ctr">
          <a:noFill/>
          <a:prstDash val="solid"/>
        </a:ln>
      </dgm:spPr>
      <dgm:t>
        <a:bodyPr/>
        <a:lstStyle/>
        <a:p>
          <a:endParaRPr lang="zh-CN" altLang="en-US"/>
        </a:p>
      </dgm:t>
    </dgm:pt>
    <dgm:pt modelId="{98D3AB0A-B676-4AFF-8575-8BA9B28186E3}" type="pres">
      <dgm:prSet presAssocID="{62F3A35F-EA2B-462C-89DA-224952DBD84B}" presName="c15" presStyleLbl="node1" presStyleCnt="2"/>
      <dgm:spPr>
        <a:xfrm>
          <a:off x="1105588" y="1968500"/>
          <a:ext cx="264449" cy="264449"/>
        </a:xfrm>
        <a:prstGeom prst="ellipse">
          <a:avLst/>
        </a:prstGeom>
        <a:solidFill>
          <a:srgbClr val="003466"/>
        </a:solidFill>
        <a:ln w="25400" cap="flat" cmpd="sng" algn="ctr">
          <a:noFill/>
          <a:prstDash val="solid"/>
        </a:ln>
      </dgm:spPr>
      <dgm:t>
        <a:bodyPr/>
        <a:lstStyle/>
        <a:p>
          <a:endParaRPr lang="zh-CN" altLang="en-US"/>
        </a:p>
      </dgm:t>
    </dgm:pt>
    <dgm:pt modelId="{005F7ED7-2138-429B-B8E8-40FB2DAF0412}" type="pres">
      <dgm:prSet presAssocID="{62F3A35F-EA2B-462C-89DA-224952DBD84B}" presName="c16" presStyleLbl="node1" presStyleCnt="2"/>
      <dgm:spPr>
        <a:xfrm>
          <a:off x="1341189" y="2298341"/>
          <a:ext cx="168286" cy="168286"/>
        </a:xfrm>
        <a:prstGeom prst="ellipse">
          <a:avLst/>
        </a:prstGeom>
        <a:solidFill>
          <a:srgbClr val="003466"/>
        </a:solidFill>
        <a:ln w="25400" cap="flat" cmpd="sng" algn="ctr">
          <a:noFill/>
          <a:prstDash val="solid"/>
        </a:ln>
      </dgm:spPr>
      <dgm:t>
        <a:bodyPr/>
        <a:lstStyle/>
        <a:p>
          <a:endParaRPr lang="zh-CN" altLang="en-US"/>
        </a:p>
      </dgm:t>
    </dgm:pt>
    <dgm:pt modelId="{45319392-E8FF-4496-B113-53B39E20FF13}" type="pres">
      <dgm:prSet presAssocID="{62F3A35F-EA2B-462C-89DA-224952DBD84B}" presName="c17" presStyleLbl="node1" presStyleCnt="2"/>
      <dgm:spPr>
        <a:xfrm>
          <a:off x="1553230" y="1921380"/>
          <a:ext cx="384654" cy="384654"/>
        </a:xfrm>
        <a:prstGeom prst="ellipse">
          <a:avLst/>
        </a:prstGeom>
        <a:solidFill>
          <a:srgbClr val="003466"/>
        </a:solidFill>
        <a:ln w="25400" cap="flat" cmpd="sng" algn="ctr">
          <a:noFill/>
          <a:prstDash val="solid"/>
        </a:ln>
      </dgm:spPr>
      <dgm:t>
        <a:bodyPr/>
        <a:lstStyle/>
        <a:p>
          <a:endParaRPr lang="zh-CN" altLang="en-US"/>
        </a:p>
      </dgm:t>
    </dgm:pt>
    <dgm:pt modelId="{AAC1A9B1-BA60-4D17-BB1E-F0F02B4A3B2B}" type="pres">
      <dgm:prSet presAssocID="{62F3A35F-EA2B-462C-89DA-224952DBD84B}" presName="c18" presStyleLbl="node1" presStyleCnt="2"/>
      <dgm:spPr>
        <a:xfrm>
          <a:off x="2071552" y="1827139"/>
          <a:ext cx="264449" cy="264449"/>
        </a:xfrm>
        <a:prstGeom prst="ellipse">
          <a:avLst/>
        </a:prstGeom>
        <a:solidFill>
          <a:srgbClr val="003466"/>
        </a:solidFill>
        <a:ln w="25400" cap="flat" cmpd="sng" algn="ctr">
          <a:noFill/>
          <a:prstDash val="solid"/>
        </a:ln>
      </dgm:spPr>
      <dgm:t>
        <a:bodyPr/>
        <a:lstStyle/>
        <a:p>
          <a:endParaRPr lang="zh-CN" altLang="en-US"/>
        </a:p>
      </dgm:t>
    </dgm:pt>
    <dgm:pt modelId="{82AD7A0A-5AB4-479D-8368-D9F5B1295A52}" type="pres">
      <dgm:prSet presAssocID="{12A631F8-73E8-4437-A632-1DA4C96C2081}" presName="chevronComposite1"/>
      <dgm:spPr/>
      <dgm:t>
        <a:bodyPr/>
        <a:lstStyle/>
        <a:p/>
      </dgm:t>
    </dgm:pt>
    <dgm:pt modelId="{DDED6EF4-A0CC-49CB-9AE7-43B444C48543}" type="pres">
      <dgm:prSet presAssocID="{12A631F8-73E8-4437-A632-1DA4C96C2081}" presName="chevron1" presStyleLbl="sibTrans2D1" presStyleCnt="2"/>
      <dgm:spPr>
        <a:xfrm>
          <a:off x="2336002" y="719423"/>
          <a:ext cx="776651" cy="1482713"/>
        </a:xfrm>
        <a:prstGeom prst="chevron">
          <a:avLst>
            <a:gd name="adj" fmla="val 62310"/>
          </a:avLst>
        </a:prstGeom>
        <a:solidFill>
          <a:srgbClr val="003466"/>
        </a:solidFill>
        <a:ln>
          <a:noFill/>
        </a:ln>
      </dgm:spPr>
      <dgm:t>
        <a:bodyPr/>
        <a:lstStyle/>
        <a:p>
          <a:endParaRPr lang="zh-CN" altLang="en-US"/>
        </a:p>
      </dgm:t>
    </dgm:pt>
    <dgm:pt modelId="{7DBDECA1-EFB3-441D-B55B-B2EDF3E67A5C}" type="pres">
      <dgm:prSet presAssocID="{12A631F8-73E8-4437-A632-1DA4C96C2081}" presName="spChevron1"/>
      <dgm:spPr/>
      <dgm:t>
        <a:bodyPr/>
        <a:lstStyle/>
        <a:p/>
      </dgm:t>
    </dgm:pt>
    <dgm:pt modelId="{4A249969-3882-4C5E-83DE-4EAFA9E51242}" type="pres">
      <dgm:prSet presAssocID="{37FDA6AE-027B-4120-90CE-09301A415796}" presName="middle"/>
      <dgm:spPr/>
      <dgm:t>
        <a:bodyPr/>
        <a:lstStyle/>
        <a:p/>
      </dgm:t>
    </dgm:pt>
    <dgm:pt modelId="{84DDEA6A-77C7-4BDC-8B22-AD74F2C7D212}" type="pres">
      <dgm:prSet presAssocID="{37FDA6AE-027B-4120-90CE-09301A415796}" presName="parTxMid" presStyleLbl="revTx" presStyleIdx="1" presStyleCnt="2" custScaleX="72508"/>
      <dgm:spPr>
        <a:prstGeom prst="rect">
          <a:avLst/>
        </a:prstGeom>
      </dgm:spPr>
      <dgm:t>
        <a:bodyPr/>
        <a:lstStyle/>
        <a:p>
          <a:endParaRPr lang="en-US"/>
        </a:p>
      </dgm:t>
    </dgm:pt>
    <dgm:pt modelId="{E4B536CE-980D-41E5-8069-8FF3B8BBD1D5}" type="pres">
      <dgm:prSet presAssocID="{37FDA6AE-027B-4120-90CE-09301A415796}" presName="spMid"/>
      <dgm:spPr/>
      <dgm:t>
        <a:bodyPr/>
        <a:lstStyle/>
        <a:p/>
      </dgm:t>
    </dgm:pt>
    <dgm:pt modelId="{B0AEC9A7-8FDF-4A59-A69A-84615429EC7E}" type="pres">
      <dgm:prSet presAssocID="{AACFA7FC-124D-47F0-AAB7-D837F03A13D6}" presName="chevronComposite1"/>
      <dgm:spPr/>
      <dgm:t>
        <a:bodyPr/>
        <a:lstStyle/>
        <a:p/>
      </dgm:t>
    </dgm:pt>
    <dgm:pt modelId="{21E83F37-BEFF-4B60-BB9A-345F36FD8FDB}" type="pres">
      <dgm:prSet presAssocID="{AACFA7FC-124D-47F0-AAB7-D837F03A13D6}" presName="chevron1" presStyleLbl="sibTrans2D1" presStyleIdx="1" presStyleCnt="2"/>
      <dgm:spPr>
        <a:xfrm>
          <a:off x="4648476" y="719423"/>
          <a:ext cx="776651" cy="1482713"/>
        </a:xfrm>
        <a:prstGeom prst="chevron">
          <a:avLst>
            <a:gd name="adj" fmla="val 62310"/>
          </a:avLst>
        </a:prstGeom>
        <a:solidFill>
          <a:srgbClr val="003466"/>
        </a:solidFill>
        <a:ln>
          <a:noFill/>
        </a:ln>
      </dgm:spPr>
      <dgm:t>
        <a:bodyPr/>
        <a:lstStyle/>
        <a:p>
          <a:endParaRPr lang="zh-CN" altLang="en-US"/>
        </a:p>
      </dgm:t>
    </dgm:pt>
    <dgm:pt modelId="{0D23C859-4AC6-4798-9EAF-9002A78D7A30}" type="pres">
      <dgm:prSet presAssocID="{AACFA7FC-124D-47F0-AAB7-D837F03A13D6}" presName="spChevron1"/>
      <dgm:spPr/>
      <dgm:t>
        <a:bodyPr/>
        <a:lstStyle/>
        <a:p/>
      </dgm:t>
    </dgm:pt>
    <dgm:pt modelId="{08367D8A-B881-4E55-8500-66CAD438B3A1}" type="pres">
      <dgm:prSet presAssocID="{8C92A023-B595-4B7E-9FD1-86305B47363F}" presName="last"/>
      <dgm:spPr/>
      <dgm:t>
        <a:bodyPr/>
        <a:lstStyle/>
        <a:p/>
      </dgm:t>
    </dgm:pt>
    <dgm:pt modelId="{7B1BE0AD-50A5-48F7-B598-DEB590DCA7A9}" type="pres">
      <dgm:prSet presAssocID="{8C92A023-B595-4B7E-9FD1-86305B47363F}" presName="circleTx" presStyleLbl="node1" presStyleIdx="1" presStyleCnt="2"/>
      <dgm:spPr>
        <a:prstGeom prst="ellipse">
          <a:avLst/>
        </a:prstGeom>
      </dgm:spPr>
      <dgm:t>
        <a:bodyPr/>
        <a:lstStyle/>
        <a:p>
          <a:endParaRPr lang="en-US"/>
        </a:p>
      </dgm:t>
    </dgm:pt>
    <dgm:pt modelId="{53BB76F8-11EC-45E6-BA8B-345C7EB06E51}" type="pres">
      <dgm:prSet presAssocID="{8C92A023-B595-4B7E-9FD1-86305B47363F}" presName="spN"/>
      <dgm:spPr/>
      <dgm:t>
        <a:bodyPr/>
        <a:lstStyle/>
        <a:p/>
      </dgm:t>
    </dgm:pt>
  </dgm:ptLst>
  <dgm:cxnLst>
    <dgm:cxn modelId="{B07F161C-345E-4EBC-871F-52AC38AA46DC}" srcId="{ABB6AAD5-BB22-443A-B98E-11707CBE16C9}" destId="{62F3A35F-EA2B-462C-89DA-224952DBD84B}" srcOrd="0" destOrd="0" parTransId="{68C8E73F-A05A-4DC8-914A-C484D8568F55}" sibTransId="{12A631F8-73E8-4437-A632-1DA4C96C2081}"/>
    <dgm:cxn modelId="{1FAFEDCF-591C-4F33-BB10-1863F2BB408A}" srcId="{ABB6AAD5-BB22-443A-B98E-11707CBE16C9}" destId="{37FDA6AE-027B-4120-90CE-09301A415796}" srcOrd="1" destOrd="0" parTransId="{F547554B-51EF-4D52-BD83-B530786A53F6}" sibTransId="{AACFA7FC-124D-47F0-AAB7-D837F03A13D6}"/>
    <dgm:cxn modelId="{77F18A5F-ECFA-4812-9F35-4EAED96299A5}" srcId="{ABB6AAD5-BB22-443A-B98E-11707CBE16C9}" destId="{8C92A023-B595-4B7E-9FD1-86305B47363F}" srcOrd="2" destOrd="0" parTransId="{126030B6-AD92-4139-8AC7-ED96A61FFA13}" sibTransId="{45610BF7-B096-4636-A867-71803911F6BC}"/>
    <dgm:cxn modelId="{923CA52F-3F70-4B09-84A9-41722F3805C7}" type="presOf" srcId="{ABB6AAD5-BB22-443A-B98E-11707CBE16C9}" destId="{49417DCD-9717-4962-8221-45CEFE5E3B38}" srcOrd="0" destOrd="0" presId="urn:microsoft.com/office/officeart/2009/3/layout/RandomtoResultProcess"/>
    <dgm:cxn modelId="{CA86C5A5-59F4-4A15-B91A-85406FF7E434}" type="presParOf" srcId="{49417DCD-9717-4962-8221-45CEFE5E3B38}" destId="{E3264D2C-01CD-46FE-9390-E04B78C088AF}" srcOrd="0" destOrd="0" presId="urn:microsoft.com/office/officeart/2009/3/layout/RandomtoResultProcess"/>
    <dgm:cxn modelId="{74029598-A385-4B7B-BE5C-9668E6C41BE0}" type="presParOf" srcId="{E3264D2C-01CD-46FE-9390-E04B78C088AF}" destId="{A90A0BFC-07A7-4DDD-8427-0CA01EE69FD7}" srcOrd="0" destOrd="0" presId="urn:microsoft.com/office/officeart/2009/3/layout/RandomtoResultProcess"/>
    <dgm:cxn modelId="{DC4E51E2-75C0-41A9-96F3-4EC2C812EB0B}" type="presOf" srcId="{62F3A35F-EA2B-462C-89DA-224952DBD84B}" destId="{A90A0BFC-07A7-4DDD-8427-0CA01EE69FD7}" srcOrd="0" destOrd="0" presId="urn:microsoft.com/office/officeart/2009/3/layout/RandomtoResultProcess"/>
    <dgm:cxn modelId="{748D8218-CC25-43C8-9844-9C419026B1B3}" type="presParOf" srcId="{E3264D2C-01CD-46FE-9390-E04B78C088AF}" destId="{7425EFB1-85FD-43BD-9E0C-5EB503D12F2B}" srcOrd="1" destOrd="0" presId="urn:microsoft.com/office/officeart/2009/3/layout/RandomtoResultProcess"/>
    <dgm:cxn modelId="{F426459A-72D8-4119-B34F-85A974D43719}" type="presParOf" srcId="{E3264D2C-01CD-46FE-9390-E04B78C088AF}" destId="{73069CC5-AC2A-4E40-80C3-B6257E28E1D3}" srcOrd="2" destOrd="0" presId="urn:microsoft.com/office/officeart/2009/3/layout/RandomtoResultProcess"/>
    <dgm:cxn modelId="{446FD707-D835-4F57-AB74-F22827A70F19}" type="presParOf" srcId="{E3264D2C-01CD-46FE-9390-E04B78C088AF}" destId="{6545506E-F82F-40D0-B269-A33A56AD6FAD}" srcOrd="3" destOrd="0" presId="urn:microsoft.com/office/officeart/2009/3/layout/RandomtoResultProcess"/>
    <dgm:cxn modelId="{64D5633F-D76D-4435-99C8-22B6719BB6A2}" type="presParOf" srcId="{E3264D2C-01CD-46FE-9390-E04B78C088AF}" destId="{977EB5CB-7F94-462A-B74B-D681CCDAFE96}" srcOrd="4" destOrd="0" presId="urn:microsoft.com/office/officeart/2009/3/layout/RandomtoResultProcess"/>
    <dgm:cxn modelId="{93ED1F6C-09CC-4D14-9D17-F99944D314F3}" type="presParOf" srcId="{E3264D2C-01CD-46FE-9390-E04B78C088AF}" destId="{94D41D45-881E-45E0-815F-B3D1F42ABA6A}" srcOrd="5" destOrd="0" presId="urn:microsoft.com/office/officeart/2009/3/layout/RandomtoResultProcess"/>
    <dgm:cxn modelId="{663540D2-BD3C-4827-B825-EF5385A312C3}" type="presParOf" srcId="{E3264D2C-01CD-46FE-9390-E04B78C088AF}" destId="{3BAFF7A7-30C4-4792-80F0-F4ED56695A86}" srcOrd="6" destOrd="0" presId="urn:microsoft.com/office/officeart/2009/3/layout/RandomtoResultProcess"/>
    <dgm:cxn modelId="{4E89CECD-65AE-493A-ABAF-A520BD44ABB1}" type="presParOf" srcId="{E3264D2C-01CD-46FE-9390-E04B78C088AF}" destId="{902BDD82-6500-4745-ABB1-8AB85030FF96}" srcOrd="7" destOrd="0" presId="urn:microsoft.com/office/officeart/2009/3/layout/RandomtoResultProcess"/>
    <dgm:cxn modelId="{F0B01672-CB34-4604-89AE-97AAF21E9A40}" type="presParOf" srcId="{E3264D2C-01CD-46FE-9390-E04B78C088AF}" destId="{9BCC20C0-4B3E-4A32-8289-0C043EE14E08}" srcOrd="8" destOrd="0" presId="urn:microsoft.com/office/officeart/2009/3/layout/RandomtoResultProcess"/>
    <dgm:cxn modelId="{219F79B1-5936-470E-B6B7-99CC347CC024}" type="presParOf" srcId="{E3264D2C-01CD-46FE-9390-E04B78C088AF}" destId="{1395F43B-46B6-48BD-BE0D-466AE12A59E4}" srcOrd="9" destOrd="0" presId="urn:microsoft.com/office/officeart/2009/3/layout/RandomtoResultProcess"/>
    <dgm:cxn modelId="{54DCC39A-96FE-4129-93B4-842EC2D7D42D}" type="presParOf" srcId="{E3264D2C-01CD-46FE-9390-E04B78C088AF}" destId="{3361D2E2-6923-453F-81C0-77902D700F8C}" srcOrd="10" destOrd="0" presId="urn:microsoft.com/office/officeart/2009/3/layout/RandomtoResultProcess"/>
    <dgm:cxn modelId="{B8448C78-F140-4754-B9F5-4F34F896BD5C}" type="presParOf" srcId="{E3264D2C-01CD-46FE-9390-E04B78C088AF}" destId="{B5D258C8-C381-4DFA-9DF0-F1337D842739}" srcOrd="11" destOrd="0" presId="urn:microsoft.com/office/officeart/2009/3/layout/RandomtoResultProcess"/>
    <dgm:cxn modelId="{324B4A04-2789-4C00-9E79-F61626AFA8DC}" type="presParOf" srcId="{E3264D2C-01CD-46FE-9390-E04B78C088AF}" destId="{483701E9-331F-4DBD-88D4-C515F77B849D}" srcOrd="12" destOrd="0" presId="urn:microsoft.com/office/officeart/2009/3/layout/RandomtoResultProcess"/>
    <dgm:cxn modelId="{5E37E897-8F75-4C96-AF09-1E582486AF92}" type="presParOf" srcId="{E3264D2C-01CD-46FE-9390-E04B78C088AF}" destId="{4320B6E2-693F-4792-89C6-95944ABED13F}" srcOrd="13" destOrd="0" presId="urn:microsoft.com/office/officeart/2009/3/layout/RandomtoResultProcess"/>
    <dgm:cxn modelId="{3BAAD3E0-A74E-409B-B48D-D9BED55C50B3}" type="presParOf" srcId="{E3264D2C-01CD-46FE-9390-E04B78C088AF}" destId="{37D79030-070E-406E-AD08-42C45219AC7F}" srcOrd="14" destOrd="0" presId="urn:microsoft.com/office/officeart/2009/3/layout/RandomtoResultProcess"/>
    <dgm:cxn modelId="{92E2A1A4-A173-4DB1-BDB7-5345E15449C0}" type="presParOf" srcId="{E3264D2C-01CD-46FE-9390-E04B78C088AF}" destId="{98D3AB0A-B676-4AFF-8575-8BA9B28186E3}" srcOrd="15" destOrd="0" presId="urn:microsoft.com/office/officeart/2009/3/layout/RandomtoResultProcess"/>
    <dgm:cxn modelId="{4616D65A-B625-45E1-9F97-CA819BE63CB6}" type="presParOf" srcId="{E3264D2C-01CD-46FE-9390-E04B78C088AF}" destId="{005F7ED7-2138-429B-B8E8-40FB2DAF0412}" srcOrd="16" destOrd="0" presId="urn:microsoft.com/office/officeart/2009/3/layout/RandomtoResultProcess"/>
    <dgm:cxn modelId="{79F6C6AE-61BC-4BC0-8C7D-9F31EF532AE2}" type="presParOf" srcId="{E3264D2C-01CD-46FE-9390-E04B78C088AF}" destId="{45319392-E8FF-4496-B113-53B39E20FF13}" srcOrd="17" destOrd="0" presId="urn:microsoft.com/office/officeart/2009/3/layout/RandomtoResultProcess"/>
    <dgm:cxn modelId="{77BBBCDF-D056-4233-8F06-B9B938DAB1B1}" type="presParOf" srcId="{E3264D2C-01CD-46FE-9390-E04B78C088AF}" destId="{AAC1A9B1-BA60-4D17-BB1E-F0F02B4A3B2B}" srcOrd="18" destOrd="0" presId="urn:microsoft.com/office/officeart/2009/3/layout/RandomtoResultProcess"/>
    <dgm:cxn modelId="{C8711DA8-89B7-4167-8579-67F9356DB965}" type="presParOf" srcId="{49417DCD-9717-4962-8221-45CEFE5E3B38}" destId="{82AD7A0A-5AB4-479D-8368-D9F5B1295A52}" srcOrd="1" destOrd="0" presId="urn:microsoft.com/office/officeart/2009/3/layout/RandomtoResultProcess"/>
    <dgm:cxn modelId="{99EE45CC-CB8F-4CE2-BC4C-0B3EC2F1B944}" type="presParOf" srcId="{82AD7A0A-5AB4-479D-8368-D9F5B1295A52}" destId="{DDED6EF4-A0CC-49CB-9AE7-43B444C48543}" srcOrd="0" destOrd="0" presId="urn:microsoft.com/office/officeart/2009/3/layout/RandomtoResultProcess"/>
    <dgm:cxn modelId="{A1B5771E-C523-4986-8268-961B9CFAEB0A}" type="presParOf" srcId="{82AD7A0A-5AB4-479D-8368-D9F5B1295A52}" destId="{7DBDECA1-EFB3-441D-B55B-B2EDF3E67A5C}" srcOrd="1" destOrd="0" presId="urn:microsoft.com/office/officeart/2009/3/layout/RandomtoResultProcess"/>
    <dgm:cxn modelId="{175254CD-4FFF-4441-8D2A-C90F2217A1D2}" type="presParOf" srcId="{49417DCD-9717-4962-8221-45CEFE5E3B38}" destId="{4A249969-3882-4C5E-83DE-4EAFA9E51242}" srcOrd="2" destOrd="0" presId="urn:microsoft.com/office/officeart/2009/3/layout/RandomtoResultProcess"/>
    <dgm:cxn modelId="{84F184E8-B046-4AE7-9204-7C14D70AA0F9}" type="presParOf" srcId="{4A249969-3882-4C5E-83DE-4EAFA9E51242}" destId="{84DDEA6A-77C7-4BDC-8B22-AD74F2C7D212}" srcOrd="0" destOrd="0" presId="urn:microsoft.com/office/officeart/2009/3/layout/RandomtoResultProcess"/>
    <dgm:cxn modelId="{6F64D09B-8E5E-4CC4-8710-24A8930A2CDB}" type="presOf" srcId="{37FDA6AE-027B-4120-90CE-09301A415796}" destId="{84DDEA6A-77C7-4BDC-8B22-AD74F2C7D212}" srcOrd="0" destOrd="0" presId="urn:microsoft.com/office/officeart/2009/3/layout/RandomtoResultProcess"/>
    <dgm:cxn modelId="{66B2F7CE-EAA1-4DE7-9DF8-F2F682B702C4}" type="presParOf" srcId="{4A249969-3882-4C5E-83DE-4EAFA9E51242}" destId="{E4B536CE-980D-41E5-8069-8FF3B8BBD1D5}" srcOrd="1" destOrd="0" presId="urn:microsoft.com/office/officeart/2009/3/layout/RandomtoResultProcess"/>
    <dgm:cxn modelId="{F6E9FB59-8CAF-4B7C-809F-0D64BEC120BD}" type="presParOf" srcId="{49417DCD-9717-4962-8221-45CEFE5E3B38}" destId="{B0AEC9A7-8FDF-4A59-A69A-84615429EC7E}" srcOrd="3" destOrd="0" presId="urn:microsoft.com/office/officeart/2009/3/layout/RandomtoResultProcess"/>
    <dgm:cxn modelId="{F12EDD64-D2C5-4E2D-AC43-67A4D32E1EB7}" type="presParOf" srcId="{B0AEC9A7-8FDF-4A59-A69A-84615429EC7E}" destId="{21E83F37-BEFF-4B60-BB9A-345F36FD8FDB}" srcOrd="0" destOrd="0" presId="urn:microsoft.com/office/officeart/2009/3/layout/RandomtoResultProcess"/>
    <dgm:cxn modelId="{C1C2762E-7AE7-44DD-ADC1-B79F3933D460}" type="presParOf" srcId="{B0AEC9A7-8FDF-4A59-A69A-84615429EC7E}" destId="{0D23C859-4AC6-4798-9EAF-9002A78D7A30}" srcOrd="1" destOrd="0" presId="urn:microsoft.com/office/officeart/2009/3/layout/RandomtoResultProcess"/>
    <dgm:cxn modelId="{C7F10857-E50D-4BC0-A439-50D445F65339}" type="presParOf" srcId="{49417DCD-9717-4962-8221-45CEFE5E3B38}" destId="{08367D8A-B881-4E55-8500-66CAD438B3A1}" srcOrd="4" destOrd="0" presId="urn:microsoft.com/office/officeart/2009/3/layout/RandomtoResultProcess"/>
    <dgm:cxn modelId="{6EF90D2C-FA05-4037-82A0-498A88DB52F3}" type="presParOf" srcId="{08367D8A-B881-4E55-8500-66CAD438B3A1}" destId="{7B1BE0AD-50A5-48F7-B598-DEB590DCA7A9}" srcOrd="0" destOrd="0" presId="urn:microsoft.com/office/officeart/2009/3/layout/RandomtoResultProcess"/>
    <dgm:cxn modelId="{C4546DB7-A0BB-46A3-9C8D-C84E88C8717B}" type="presOf" srcId="{8C92A023-B595-4B7E-9FD1-86305B47363F}" destId="{7B1BE0AD-50A5-48F7-B598-DEB590DCA7A9}" srcOrd="0" destOrd="0" presId="urn:microsoft.com/office/officeart/2009/3/layout/RandomtoResultProcess"/>
    <dgm:cxn modelId="{3C947730-A7ED-4025-8F30-70938A1E2125}" type="presParOf" srcId="{08367D8A-B881-4E55-8500-66CAD438B3A1}" destId="{53BB76F8-11EC-45E6-BA8B-345C7EB06E51}" srcOrd="1" destOrd="0" presId="urn:microsoft.com/office/officeart/2009/3/layout/RandomtoResultProcess"/>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4"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if>
              <dgm:else name="Name12"/>
            </dgm:choose>
            <dgm:layoutNode name="c1" styleLbl="node1">
              <dgm:alg type="sp"/>
              <dgm:shape type="ellipse" r:blip="">
                <dgm:adjLst/>
              </dgm:shape>
              <dgm:presOf/>
            </dgm:layoutNode>
            <dgm:layoutNode name="c2" styleLbl="node1">
              <dgm:alg type="sp"/>
              <dgm:shape type="ellipse" r:blip="">
                <dgm:adjLst/>
              </dgm:shape>
              <dgm:presOf/>
            </dgm:layoutNode>
            <dgm:layoutNode name="c3" styleLbl="node1">
              <dgm:alg type="sp"/>
              <dgm:shape type="ellipse" r:blip="">
                <dgm:adjLst/>
              </dgm:shape>
              <dgm:presOf/>
            </dgm:layoutNode>
            <dgm:layoutNode name="c4" styleLbl="node1">
              <dgm:alg type="sp"/>
              <dgm:shape type="ellipse" r:blip="">
                <dgm:adjLst/>
              </dgm:shape>
              <dgm:presOf/>
            </dgm:layoutNode>
            <dgm:layoutNode name="c5" styleLbl="node1">
              <dgm:alg type="sp"/>
              <dgm:shape type="ellipse" r:blip="">
                <dgm:adjLst/>
              </dgm:shape>
              <dgm:presOf/>
            </dgm:layoutNode>
            <dgm:layoutNode name="c6" styleLbl="node1">
              <dgm:alg type="sp"/>
              <dgm:shape type="ellipse" r:blip="">
                <dgm:adjLst/>
              </dgm:shape>
              <dgm:presOf/>
            </dgm:layoutNode>
            <dgm:layoutNode name="c7" styleLbl="node1">
              <dgm:alg type="sp"/>
              <dgm:shape type="ellipse" r:blip="">
                <dgm:adjLst/>
              </dgm:shape>
              <dgm:presOf/>
            </dgm:layoutNode>
            <dgm:layoutNode name="c8" styleLbl="node1">
              <dgm:alg type="sp"/>
              <dgm:shape type="ellipse" r:blip="">
                <dgm:adjLst/>
              </dgm:shape>
              <dgm:presOf/>
            </dgm:layoutNode>
            <dgm:layoutNode name="c9" styleLbl="node1">
              <dgm:alg type="sp"/>
              <dgm:shape type="ellipse" r:blip="">
                <dgm:adjLst/>
              </dgm:shape>
              <dgm:presOf/>
            </dgm:layoutNode>
            <dgm:layoutNode name="c10" styleLbl="node1">
              <dgm:alg type="sp"/>
              <dgm:shape type="ellipse" r:blip="">
                <dgm:adjLst/>
              </dgm:shape>
              <dgm:presOf/>
            </dgm:layoutNode>
            <dgm:layoutNode name="c11" styleLbl="node1">
              <dgm:alg type="sp"/>
              <dgm:shape type="ellipse" r:blip="">
                <dgm:adjLst/>
              </dgm:shape>
              <dgm:presOf/>
            </dgm:layoutNode>
            <dgm:layoutNode name="c12" styleLbl="node1">
              <dgm:alg type="sp"/>
              <dgm:shape type="ellipse" r:blip="">
                <dgm:adjLst/>
              </dgm:shape>
              <dgm:presOf/>
            </dgm:layoutNode>
            <dgm:layoutNode name="c13" styleLbl="node1">
              <dgm:alg type="sp"/>
              <dgm:shape type="ellipse" r:blip="">
                <dgm:adjLst/>
              </dgm:shape>
              <dgm:presOf/>
            </dgm:layoutNode>
            <dgm:layoutNode name="c14" styleLbl="node1">
              <dgm:alg type="sp"/>
              <dgm:shape type="ellipse" r:blip="">
                <dgm:adjLst/>
              </dgm:shape>
              <dgm:presOf/>
            </dgm:layoutNode>
            <dgm:layoutNode name="c15" styleLbl="node1">
              <dgm:alg type="sp"/>
              <dgm:shape type="ellipse" r:blip="">
                <dgm:adjLst/>
              </dgm:shape>
              <dgm:presOf/>
            </dgm:layoutNode>
            <dgm:layoutNode name="c16" styleLbl="node1">
              <dgm:alg type="sp"/>
              <dgm:shape type="ellipse" r:blip="">
                <dgm:adjLst/>
              </dgm:shape>
              <dgm:presOf/>
            </dgm:layoutNode>
            <dgm:layoutNode name="c17" styleLbl="node1">
              <dgm:alg type="sp"/>
              <dgm:shape type="ellipse" r:blip="">
                <dgm:adjLst/>
              </dgm:shape>
              <dgm:presOf/>
            </dgm:layoutNode>
            <dgm:layoutNode name="c18" styleLbl="node1">
              <dgm:alg type="sp"/>
              <dgm:shape type="ellipse" r:blip="">
                <dgm:adjLst/>
              </dgm:shape>
              <dgm:presOf/>
            </dgm:layoutNode>
          </dgm:layoutNode>
        </dgm:if>
        <dgm:if name="Name13" axis="self" ptType="node" func="revPos" op="equ" val="1">
          <dgm:layoutNode name="last">
            <dgm:alg type="composite"/>
            <dgm:shape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type="ellipse" r:blip="">
                <dgm:adjLst/>
              </dgm:shape>
              <dgm:presOf axis="self" ptType="node"/>
              <dgm:constrLst>
                <dgm:constr type="lMarg"/>
                <dgm:constr type="rMarg"/>
                <dgm:constr type="tMarg"/>
                <dgm:constr type="bMarg"/>
              </dgm:constrLst>
              <dgm:ruleLst>
                <dgm:rule type="primFontSz" val="5"/>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if>
              <dgm:else name="Name19"/>
            </dgm:choose>
            <dgm:layoutNode name="spN">
              <dgm:alg type="sp"/>
              <dgm:shape r:blip="">
                <dgm:adjLst/>
              </dgm:shape>
              <dgm:presOf/>
            </dgm:layoutNode>
          </dgm:layoutNode>
        </dgm:if>
        <dgm:else name="Name20">
          <dgm:layoutNode name="middle">
            <dgm:alg type="composite"/>
            <dgm:shape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if>
              <dgm:else name="Name26"/>
            </dgm:choose>
            <dgm:layoutNode name="spMid">
              <dgm:alg type="sp"/>
              <dgm:shape r:blip="">
                <dgm:adjLst/>
              </dgm:shape>
              <dgm:presOf/>
            </dgm:layoutNode>
          </dgm:layoutNode>
        </dgm:else>
      </dgm:choose>
      <dgm:forEach name="Name27" axis="followSib" ptType="sibTrans" cnt="1">
        <dgm:layoutNode name="chevronComposite1" styleLbl="alignImgPlace1">
          <dgm:alg type="composite"/>
          <dgm:shape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type="chevron" r:blip="">
                  <dgm:adjLst>
                    <dgm:adj idx="1" val="0.6231"/>
                  </dgm:adjLst>
                </dgm:shape>
              </dgm:if>
              <dgm:else name="Name30">
                <dgm:shape rot="180" type="chevron" r:blip="">
                  <dgm:adjLst>
                    <dgm:adj idx="1" val="0.6231"/>
                  </dgm:adjLst>
                </dgm:shape>
              </dgm:else>
            </dgm:choose>
            <dgm:presOf/>
          </dgm:layoutNode>
          <dgm:layoutNode name="spChevron1">
            <dgm:alg type="sp"/>
            <dgm:shape r:blip="">
              <dgm:adjLst/>
            </dgm:shape>
            <dgm:presOf/>
          </dgm:layoutNode>
        </dgm:layoutNode>
        <dgm:choose name="Name31">
          <dgm:if name="Name32" axis="root ch" ptType="all node" func="cnt" op="equ" val="2">
            <dgm:layoutNode name="overlap">
              <dgm:alg type="sp"/>
              <dgm:shape r:blip="">
                <dgm:adjLst/>
              </dgm:shape>
              <dgm:presOf/>
            </dgm:layoutNode>
            <dgm:layoutNode name="chevronComposite2" styleLbl="alignImgPlace1">
              <dgm:alg type="composite"/>
              <dgm:shape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type="chevron" r:blip="">
                      <dgm:adjLst>
                        <dgm:adj idx="1" val="0.6231"/>
                      </dgm:adjLst>
                    </dgm:shape>
                  </dgm:if>
                  <dgm:else name="Name35">
                    <dgm:shape rot="180" type="chevron" r:blip="">
                      <dgm:adjLst>
                        <dgm:adj idx="1" val="0.6231"/>
                      </dgm:adjLst>
                    </dgm:shape>
                  </dgm:else>
                </dgm:choose>
                <dgm:presOf/>
              </dgm:layoutNode>
              <dgm:layoutNode name="spChevron2">
                <dgm:alg type="sp"/>
                <dgm:shape r:blip="">
                  <dgm:adjLst/>
                </dgm:shape>
                <dgm:presOf/>
              </dgm:layoutNode>
            </dgm:layoutNode>
          </dgm:if>
          <dgm:else name="Name36"/>
        </dgm:choos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2017/3/8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50192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61529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989310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389920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233062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704353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433539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8901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540571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478545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098213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212007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04283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457328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5900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747441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61523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491230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891228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115771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897882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160768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651043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72701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494847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47762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4108236"/>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354" y="0"/>
            <a:ext cx="9141291" cy="5143500"/>
          </a:xfrm>
          <a:prstGeom prst="rect">
            <a:avLst/>
          </a:prstGeom>
        </p:spPr>
      </p:pic>
      <p:sp>
        <p:nvSpPr>
          <p:cNvPr id="6" name="平行四边形 5"/>
          <p:cNvSpPr/>
          <p:nvPr userDrawn="1"/>
        </p:nvSpPr>
        <p:spPr>
          <a:xfrm>
            <a:off x="-405180" y="4969260"/>
            <a:ext cx="8173667" cy="914400"/>
          </a:xfrm>
          <a:prstGeom prst="parallelogram">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userDrawn="1"/>
        </p:nvSpPr>
        <p:spPr>
          <a:xfrm>
            <a:off x="7600671" y="4876006"/>
            <a:ext cx="1989354" cy="914400"/>
          </a:xfrm>
          <a:prstGeom prst="parallelogram">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0"/>
          <p:cNvSpPr txBox="1"/>
          <p:nvPr userDrawn="1"/>
        </p:nvSpPr>
        <p:spPr>
          <a:xfrm>
            <a:off x="8106687" y="4874608"/>
            <a:ext cx="785793" cy="276999"/>
          </a:xfrm>
          <a:prstGeom prst="rect">
            <a:avLst/>
          </a:prstGeom>
          <a:noFill/>
        </p:spPr>
        <p:txBody>
          <a:bodyPr wrap="none" rtlCol="0">
            <a:spAutoFit/>
          </a:bodyPr>
          <a:lstStyle/>
          <a:p>
            <a:r>
              <a:rPr lang="zh-CN" altLang="en-US" sz="1200" smtClean="0">
                <a:solidFill>
                  <a:schemeClr val="accent2"/>
                </a:solidFill>
                <a:latin typeface="微软雅黑" panose="020b0503020204020204" pitchFamily="34" charset="-122"/>
                <a:ea typeface="微软雅黑" panose="020b0503020204020204" pitchFamily="34" charset="-122"/>
              </a:rPr>
              <a:t>第 </a:t>
            </a:r>
            <a:fld id="{15E71900-10A2-4CC6-8A82-1659C4480C15}" type="slidenum">
              <a:rPr lang="zh-CN" altLang="en-US" sz="1200" smtClean="0">
                <a:solidFill>
                  <a:schemeClr val="accent2"/>
                </a:solidFill>
                <a:latin typeface="微软雅黑" panose="020b0503020204020204" pitchFamily="34" charset="-122"/>
                <a:ea typeface="微软雅黑" panose="020b0503020204020204" pitchFamily="34" charset="-122"/>
              </a:rPr>
              <a:t>‹#›</a:t>
            </a:fld>
            <a:r>
              <a:rPr lang="zh-CN" altLang="en-US" sz="1200" smtClean="0">
                <a:solidFill>
                  <a:schemeClr val="accent2"/>
                </a:solidFill>
                <a:latin typeface="微软雅黑" panose="020b0503020204020204" pitchFamily="34" charset="-122"/>
                <a:ea typeface="微软雅黑" panose="020b0503020204020204" pitchFamily="34" charset="-122"/>
              </a:rPr>
              <a:t> 页</a:t>
            </a:r>
            <a:endParaRPr lang="zh-CN" altLang="en-US" sz="1200">
              <a:solidFill>
                <a:schemeClr val="accent2"/>
              </a:solidFill>
              <a:latin typeface="微软雅黑" panose="020b0503020204020204" pitchFamily="34" charset="-122"/>
              <a:ea typeface="微软雅黑" pitchFamily="34" charset="-122"/>
            </a:endParaRPr>
          </a:p>
        </p:txBody>
      </p:sp>
      <p:pic>
        <p:nvPicPr>
          <p:cNvPr id="9" name="图片 8"/>
          <p:cNvPicPr>
            <a:picLocks noChangeAspect="1"/>
          </p:cNvPicPr>
          <p:nvPr userDrawn="1"/>
        </p:nvPicPr>
        <p:blipFill>
          <a:blip r:embed="rId2">
            <a:extLst>
              <a:ext uri="{28A0092B-C50C-407E-A947-70E740481C1C}">
                <a14:useLocalDpi val="0"/>
              </a:ext>
            </a:extLst>
          </a:blip>
          <a:stretch>
            <a:fillRect/>
          </a:stretch>
        </p:blipFill>
        <p:spPr>
          <a:xfrm>
            <a:off x="246309" y="123550"/>
            <a:ext cx="653283" cy="648000"/>
          </a:xfrm>
          <a:prstGeom prst="rect">
            <a:avLst/>
          </a:prstGeom>
        </p:spPr>
      </p:pic>
    </p:spTree>
    <p:extLst>
      <p:ext uri="{BB962C8B-B14F-4D97-AF65-F5344CB8AC3E}">
        <p14:creationId val="966469170"/>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3726895"/>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0510155"/>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9609193"/>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9452389"/>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6723602"/>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1354" y="0"/>
            <a:ext cx="9141291" cy="5143500"/>
          </a:xfrm>
          <a:prstGeom prst="rect">
            <a:avLst/>
          </a:prstGeom>
        </p:spPr>
      </p:pic>
    </p:spTree>
    <p:extLst>
      <p:ext uri="{BB962C8B-B14F-4D97-AF65-F5344CB8AC3E}">
        <p14:creationId val="3051291855"/>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Tree>
    <p:extLst>
      <p:ext uri="{BB962C8B-B14F-4D97-AF65-F5344CB8AC3E}">
        <p14:creationId val="4088271094"/>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8780223"/>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9152055"/>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9563759"/>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2974480"/>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2232447"/>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3418802"/>
      </p:ext>
    </p:extLst>
  </p:cSld>
  <p:clrMapOvr>
    <a:masterClrMapping/>
  </p:clrMapOvr>
  <mc:AlternateContent>
    <mc:Choice Requires="p14">
      <p:transition spd="slow" advTm="3000" p14:dur="4000">
        <p14:vortex dir="r"/>
      </p:transition>
    </mc:Choice>
    <mc:Fallback>
      <p:transition spd="slow" advTm="3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2"/>
        </a:solidFill>
        <a:effectLst/>
      </p:bgPr>
    </p:bg>
    <p:spTree>
      <p:nvGrpSpPr>
        <p:cNvPr id="1" name=""/>
        <p:cNvGrpSpPr/>
        <p:nvPr/>
      </p:nvGrpSpPr>
      <p:grpSpPr>
        <a:xfrm>
          <a:off x="0" y="0"/>
          <a:ext cx="0" cy="0"/>
        </a:xfrm>
      </p:grpSpPr>
    </p:spTree>
    <p:extLst>
      <p:ext uri="{BB962C8B-B14F-4D97-AF65-F5344CB8AC3E}">
        <p14:creationId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mc:AlternateContent>
    <mc:Choice Requires="p14">
      <p:transition spd="slow" advTm="3000" p14:dur="4000">
        <p14:vortex dir="r"/>
      </p:transition>
    </mc:Choice>
    <mc:Fallback>
      <p:transition spd="slow" advTm="3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2017/3/8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6823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Tm="3000" p14:dur="4000">
        <p14:vortex dir="r"/>
      </p:transition>
    </mc:Choice>
    <mc:Fallback>
      <p:transition spd="slow" advTm="300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9.jpeg" Type="http://schemas.openxmlformats.org/officeDocument/2006/relationships/image"/><Relationship Id="rId4" Target="../media/image12.jpeg" Type="http://schemas.openxmlformats.org/officeDocument/2006/relationships/image"/><Relationship Id="rId5"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0.png" Type="http://schemas.openxmlformats.org/officeDocument/2006/relationships/image"/><Relationship Id="rId11" Target="../media/image21.png" Type="http://schemas.openxmlformats.org/officeDocument/2006/relationships/image"/><Relationship Id="rId2" Target="../notesSlides/notesSlide19.xml" Type="http://schemas.openxmlformats.org/officeDocument/2006/relationships/notesSlide"/><Relationship Id="rId3" Target="../media/image13.png" Type="http://schemas.openxmlformats.org/officeDocument/2006/relationships/image"/><Relationship Id="rId4" Target="../media/image14.wdp" Type="http://schemas.microsoft.com/office/2007/relationships/hdphoto"/><Relationship Id="rId5" Target="../media/image15.png" Type="http://schemas.openxmlformats.org/officeDocument/2006/relationships/image"/><Relationship Id="rId6" Target="../media/image16.wdp" Type="http://schemas.microsoft.com/office/2007/relationships/hdphoto"/><Relationship Id="rId7" Target="../media/image17.pn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12.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24.png" Type="http://schemas.openxmlformats.org/officeDocument/2006/relationships/image"/><Relationship Id="rId4" Target="../media/image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0.jpeg" Type="http://schemas.openxmlformats.org/officeDocument/2006/relationships/image"/><Relationship Id="rId4" Target="../media/image9.jpeg" Type="http://schemas.openxmlformats.org/officeDocument/2006/relationships/image"/><Relationship Id="rId5"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9.jpeg" Type="http://schemas.openxmlformats.org/officeDocument/2006/relationships/image"/><Relationship Id="rId5"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0"/>
            <a:ext cx="9144000" cy="5143500"/>
          </a:xfrm>
          <a:prstGeom prst="rect">
            <a:avLst/>
          </a:prstGeom>
          <a:solidFill>
            <a:srgbClr val="EDEDEB"/>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white"/>
              </a:solidFill>
              <a:effectLst/>
              <a:uLnTx/>
              <a:uFillTx/>
              <a:latin typeface="Calibri"/>
              <a:ea charset="-122" panose="02010600030101010101" pitchFamily="2" typeface="宋体"/>
            </a:endParaRPr>
          </a:p>
        </p:txBody>
      </p:sp>
      <p:sp>
        <p:nvSpPr>
          <p:cNvPr id="13" name="直角三角形 12"/>
          <p:cNvSpPr/>
          <p:nvPr/>
        </p:nvSpPr>
        <p:spPr>
          <a:xfrm flipH="1">
            <a:off x="3682219" y="0"/>
            <a:ext cx="5461781" cy="5143500"/>
          </a:xfrm>
          <a:prstGeom prst="rtTriangle">
            <a:avLst/>
          </a:pr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white"/>
              </a:solidFill>
              <a:effectLst/>
              <a:uLnTx/>
              <a:uFillTx/>
              <a:latin typeface="Calibri"/>
              <a:ea charset="-122" panose="02010600030101010101" pitchFamily="2" typeface="宋体"/>
            </a:endParaRPr>
          </a:p>
        </p:txBody>
      </p:sp>
      <p:sp>
        <p:nvSpPr>
          <p:cNvPr id="14" name="斜纹 13"/>
          <p:cNvSpPr/>
          <p:nvPr/>
        </p:nvSpPr>
        <p:spPr>
          <a:xfrm>
            <a:off x="5591908" y="0"/>
            <a:ext cx="2877178" cy="2700997"/>
          </a:xfrm>
          <a:prstGeom prst="diagStripe">
            <a:avLst>
              <a:gd fmla="val 46235" name="adj"/>
            </a:avLst>
          </a:prstGeom>
          <a:blipFill>
            <a:blip r:embed="rId3"/>
            <a:stretch>
              <a:fillRect/>
            </a:stretch>
          </a:blip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17" name="斜纹 16"/>
          <p:cNvSpPr/>
          <p:nvPr/>
        </p:nvSpPr>
        <p:spPr>
          <a:xfrm>
            <a:off x="7973774" y="0"/>
            <a:ext cx="990623" cy="929963"/>
          </a:xfrm>
          <a:prstGeom prst="diagStripe">
            <a:avLst>
              <a:gd fmla="val 75545" name="adj"/>
            </a:avLst>
          </a:pr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18" name="任意多边形 17"/>
          <p:cNvSpPr/>
          <p:nvPr/>
        </p:nvSpPr>
        <p:spPr>
          <a:xfrm>
            <a:off x="4013425" y="4437039"/>
            <a:ext cx="990623" cy="706462"/>
          </a:xfrm>
          <a:custGeom>
            <a:gdLst>
              <a:gd fmla="*/ 997821 w 1320830" name="connsiteX0"/>
              <a:gd fmla="*/ 0 h 941949" name="connsiteY0"/>
              <a:gd fmla="*/ 1320830 w 1320830" name="connsiteX1"/>
              <a:gd fmla="*/ 0 h 941949" name="connsiteY1"/>
              <a:gd fmla="*/ 317439 w 1320830" name="connsiteX2"/>
              <a:gd fmla="*/ 941949 h 941949" name="connsiteY2"/>
              <a:gd fmla="*/ 0 w 1320830" name="connsiteX3"/>
              <a:gd fmla="*/ 941949 h 941949" name="connsiteY3"/>
              <a:gd fmla="*/ 0 w 1320830" name="connsiteX4"/>
              <a:gd fmla="*/ 936720 h 94194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1948" w="1320830">
                <a:moveTo>
                  <a:pt x="997821" y="0"/>
                </a:moveTo>
                <a:lnTo>
                  <a:pt x="1320830" y="0"/>
                </a:lnTo>
                <a:lnTo>
                  <a:pt x="317439" y="941949"/>
                </a:lnTo>
                <a:lnTo>
                  <a:pt x="0" y="941949"/>
                </a:lnTo>
                <a:lnTo>
                  <a:pt x="0" y="936720"/>
                </a:lnTo>
                <a:close/>
              </a:path>
            </a:pathLst>
          </a:custGeom>
          <a:solidFill>
            <a:srgbClr val="A6A6A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3" name="任意多边形 22"/>
          <p:cNvSpPr/>
          <p:nvPr/>
        </p:nvSpPr>
        <p:spPr>
          <a:xfrm>
            <a:off x="268196" y="3844977"/>
            <a:ext cx="1810306" cy="1301936"/>
          </a:xfrm>
          <a:custGeom>
            <a:gdLst>
              <a:gd fmla="*/ 1823461 w 2413741" name="connsiteX0"/>
              <a:gd fmla="*/ 0 h 1735915" name="connsiteY0"/>
              <a:gd fmla="*/ 2413741 w 2413741" name="connsiteX1"/>
              <a:gd fmla="*/ 0 h 1735915" name="connsiteY1"/>
              <a:gd fmla="*/ 564595 w 2413741" name="connsiteX2"/>
              <a:gd fmla="*/ 1735915 h 1735915" name="connsiteY2"/>
              <a:gd fmla="*/ 0 w 2413741" name="connsiteX3"/>
              <a:gd fmla="*/ 1735915 h 1735915" name="connsiteY3"/>
              <a:gd fmla="*/ 0 w 2413741" name="connsiteX4"/>
              <a:gd fmla="*/ 1711802 h 17359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35915" w="2413741">
                <a:moveTo>
                  <a:pt x="1823461" y="0"/>
                </a:moveTo>
                <a:lnTo>
                  <a:pt x="2413741" y="0"/>
                </a:lnTo>
                <a:lnTo>
                  <a:pt x="564595" y="1735915"/>
                </a:lnTo>
                <a:lnTo>
                  <a:pt x="0" y="1735915"/>
                </a:lnTo>
                <a:lnTo>
                  <a:pt x="0" y="1711802"/>
                </a:lnTo>
                <a:close/>
              </a:path>
            </a:pathLst>
          </a:custGeom>
          <a:solidFill>
            <a:sysClr lastClr="000000" val="windowText">
              <a:lumMod val="50000"/>
              <a:lumOff val="50000"/>
            </a:sysClr>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4" name="任意多边形 23"/>
          <p:cNvSpPr/>
          <p:nvPr/>
        </p:nvSpPr>
        <p:spPr>
          <a:xfrm>
            <a:off x="0" y="4756278"/>
            <a:ext cx="523886" cy="387222"/>
          </a:xfrm>
          <a:custGeom>
            <a:gdLst>
              <a:gd fmla="*/ 543196 w 698514" name="connsiteX0"/>
              <a:gd fmla="*/ 0 h 516296" name="connsiteY0"/>
              <a:gd fmla="*/ 698514 w 698514" name="connsiteX1"/>
              <a:gd fmla="*/ 0 h 516296" name="connsiteY1"/>
              <a:gd fmla="*/ 148541 w 698514" name="connsiteX2"/>
              <a:gd fmla="*/ 516296 h 516296" name="connsiteY2"/>
              <a:gd fmla="*/ 0 w 698514" name="connsiteX3"/>
              <a:gd fmla="*/ 516296 h 516296" name="connsiteY3"/>
              <a:gd fmla="*/ 0 w 698514" name="connsiteX4"/>
              <a:gd fmla="*/ 509934 h 5162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296" w="698514">
                <a:moveTo>
                  <a:pt x="543196" y="0"/>
                </a:moveTo>
                <a:lnTo>
                  <a:pt x="698514" y="0"/>
                </a:lnTo>
                <a:lnTo>
                  <a:pt x="148541" y="516296"/>
                </a:lnTo>
                <a:lnTo>
                  <a:pt x="0" y="516296"/>
                </a:lnTo>
                <a:lnTo>
                  <a:pt x="0" y="509934"/>
                </a:lnTo>
                <a:close/>
              </a:path>
            </a:pathLst>
          </a:cu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5" name="斜纹 24"/>
          <p:cNvSpPr/>
          <p:nvPr/>
        </p:nvSpPr>
        <p:spPr>
          <a:xfrm>
            <a:off x="0" y="2767496"/>
            <a:ext cx="2295525" cy="2154960"/>
          </a:xfrm>
          <a:prstGeom prst="diagStripe">
            <a:avLst>
              <a:gd fmla="val 75545" name="adj"/>
            </a:avLst>
          </a:prstGeom>
          <a:solidFill>
            <a:sysClr lastClr="FFFFFF" val="window">
              <a:lumMod val="65000"/>
            </a:sysClr>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6" name="任意多边形 25"/>
          <p:cNvSpPr/>
          <p:nvPr/>
        </p:nvSpPr>
        <p:spPr>
          <a:xfrm>
            <a:off x="0" y="3557572"/>
            <a:ext cx="834983" cy="783853"/>
          </a:xfrm>
          <a:custGeom>
            <a:gdLst>
              <a:gd fmla="*/ 789260 w 1113310" name="connsiteX0"/>
              <a:gd fmla="*/ 0 h 1045137" name="connsiteY0"/>
              <a:gd fmla="*/ 1113310 w 1113310" name="connsiteX1"/>
              <a:gd fmla="*/ 0 h 1045137" name="connsiteY1"/>
              <a:gd fmla="*/ 0 w 1113310" name="connsiteX2"/>
              <a:gd fmla="*/ 1045137 h 1045137" name="connsiteY2"/>
              <a:gd fmla="*/ 0 w 1113310" name="connsiteX3"/>
              <a:gd fmla="*/ 740930 h 1045137" name="connsiteY3"/>
            </a:gdLst>
            <a:cxnLst>
              <a:cxn ang="0">
                <a:pos x="connsiteX0" y="connsiteY0"/>
              </a:cxn>
              <a:cxn ang="0">
                <a:pos x="connsiteX1" y="connsiteY1"/>
              </a:cxn>
              <a:cxn ang="0">
                <a:pos x="connsiteX2" y="connsiteY2"/>
              </a:cxn>
              <a:cxn ang="0">
                <a:pos x="connsiteX3" y="connsiteY3"/>
              </a:cxn>
            </a:cxnLst>
            <a:rect b="b" l="l" r="r" t="t"/>
            <a:pathLst>
              <a:path h="1045137" w="1113310">
                <a:moveTo>
                  <a:pt x="789260" y="0"/>
                </a:moveTo>
                <a:lnTo>
                  <a:pt x="1113310" y="0"/>
                </a:lnTo>
                <a:lnTo>
                  <a:pt x="0" y="1045137"/>
                </a:lnTo>
                <a:lnTo>
                  <a:pt x="0" y="740930"/>
                </a:lnTo>
                <a:close/>
              </a:path>
            </a:pathLst>
          </a:cu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7" name="任意多边形 26"/>
          <p:cNvSpPr/>
          <p:nvPr/>
        </p:nvSpPr>
        <p:spPr>
          <a:xfrm>
            <a:off x="1" y="-5565"/>
            <a:ext cx="1053821" cy="989291"/>
          </a:xfrm>
          <a:custGeom>
            <a:gdLst>
              <a:gd fmla="*/ 1025302 w 1405095" name="connsiteX0"/>
              <a:gd fmla="*/ 0 h 1319055" name="connsiteY0"/>
              <a:gd fmla="*/ 1405095 w 1405095" name="connsiteX1"/>
              <a:gd fmla="*/ 0 h 1319055" name="connsiteY1"/>
              <a:gd fmla="*/ 0 w 1405095" name="connsiteX2"/>
              <a:gd fmla="*/ 1319055 h 1319055" name="connsiteY2"/>
              <a:gd fmla="*/ 0 w 1405095" name="connsiteX3"/>
              <a:gd fmla="*/ 962518 h 1319055" name="connsiteY3"/>
            </a:gdLst>
            <a:cxnLst>
              <a:cxn ang="0">
                <a:pos x="connsiteX0" y="connsiteY0"/>
              </a:cxn>
              <a:cxn ang="0">
                <a:pos x="connsiteX1" y="connsiteY1"/>
              </a:cxn>
              <a:cxn ang="0">
                <a:pos x="connsiteX2" y="connsiteY2"/>
              </a:cxn>
              <a:cxn ang="0">
                <a:pos x="connsiteX3" y="connsiteY3"/>
              </a:cxn>
            </a:cxnLst>
            <a:rect b="b" l="l" r="r" t="t"/>
            <a:pathLst>
              <a:path h="1319055" w="1405095">
                <a:moveTo>
                  <a:pt x="1025302" y="0"/>
                </a:moveTo>
                <a:lnTo>
                  <a:pt x="1405095" y="0"/>
                </a:lnTo>
                <a:lnTo>
                  <a:pt x="0" y="1319055"/>
                </a:lnTo>
                <a:lnTo>
                  <a:pt x="0" y="962518"/>
                </a:lnTo>
                <a:close/>
              </a:path>
            </a:pathLst>
          </a:custGeom>
          <a:solidFill>
            <a:sysClr lastClr="FFFFFF" val="window">
              <a:lumMod val="85000"/>
            </a:sysClr>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6916734" y="2499742"/>
            <a:ext cx="1705795" cy="169200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412208"/>
            <a:ext cx="1645784" cy="1383678"/>
          </a:xfrm>
          <a:prstGeom prst="rect">
            <a:avLst/>
          </a:prstGeom>
        </p:spPr>
      </p:pic>
      <p:sp>
        <p:nvSpPr>
          <p:cNvPr id="19" name="Text Box 197"/>
          <p:cNvSpPr txBox="1">
            <a:spLocks noChangeArrowheads="1"/>
          </p:cNvSpPr>
          <p:nvPr/>
        </p:nvSpPr>
        <p:spPr bwMode="ltGray">
          <a:xfrm>
            <a:off x="6862807" y="4408474"/>
            <a:ext cx="1813649" cy="320388"/>
          </a:xfrm>
          <a:prstGeom prst="rect">
            <a:avLst/>
          </a:prstGeom>
          <a:noFill/>
          <a:ln>
            <a:noFill/>
          </a:ln>
          <a:effectLst/>
          <a:extLst>
            <a:ext uri="{909E8E84-426E-40DD-AFC4-6F175D3DCCD1}">
              <a14:hiddenFill>
                <a:gradFill rotWithShape="1">
                  <a:gsLst>
                    <a:gs pos="0">
                      <a:srgbClr val="FFFFFF"/>
                    </a:gs>
                    <a:gs pos="100000">
                      <a:srgbClr val="FF0517"/>
                    </a:gs>
                  </a:gsLst>
                  <a:lin ang="0" scaled="1"/>
                </a:gradFill>
              </a14:hiddenFill>
            </a:ex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6750" lIns="73500" rIns="73500" tIns="36750" wrap="square">
            <a:spAutoFit/>
          </a:bodyPr>
          <a:lstStyle>
            <a:lvl1pPr algn="l" defTabSz="815975" fontAlgn="base">
              <a:defRPr>
                <a:solidFill>
                  <a:schemeClr val="tx1"/>
                </a:solidFill>
                <a:latin typeface="Arial"/>
              </a:defRPr>
            </a:lvl1pPr>
            <a:lvl2pPr algn="l" defTabSz="815975" fontAlgn="base" marL="407988">
              <a:defRPr>
                <a:solidFill>
                  <a:schemeClr val="tx1"/>
                </a:solidFill>
                <a:latin typeface="Arial"/>
              </a:defRPr>
            </a:lvl2pPr>
            <a:lvl3pPr algn="l" defTabSz="815975" fontAlgn="base" marL="815975">
              <a:defRPr>
                <a:solidFill>
                  <a:schemeClr val="tx1"/>
                </a:solidFill>
                <a:latin typeface="Arial"/>
              </a:defRPr>
            </a:lvl3pPr>
            <a:lvl4pPr algn="l" defTabSz="815975" fontAlgn="base" marL="1225550">
              <a:defRPr>
                <a:solidFill>
                  <a:schemeClr val="tx1"/>
                </a:solidFill>
                <a:latin typeface="Arial"/>
              </a:defRPr>
            </a:lvl4pPr>
            <a:lvl5pPr algn="l" defTabSz="815975" fontAlgn="base" marL="1633538">
              <a:defRPr>
                <a:solidFill>
                  <a:schemeClr val="tx1"/>
                </a:solidFill>
                <a:latin typeface="Arial"/>
              </a:defRPr>
            </a:lvl5pPr>
            <a:lvl6pPr defTabSz="815975" fontAlgn="base" marL="2090738">
              <a:spcBef>
                <a:spcPct val="0"/>
              </a:spcBef>
              <a:spcAft>
                <a:spcPct val="0"/>
              </a:spcAft>
              <a:defRPr>
                <a:solidFill>
                  <a:schemeClr val="tx1"/>
                </a:solidFill>
                <a:latin typeface="Arial"/>
              </a:defRPr>
            </a:lvl6pPr>
            <a:lvl7pPr defTabSz="815975" fontAlgn="base" marL="2547938">
              <a:spcBef>
                <a:spcPct val="0"/>
              </a:spcBef>
              <a:spcAft>
                <a:spcPct val="0"/>
              </a:spcAft>
              <a:defRPr>
                <a:solidFill>
                  <a:schemeClr val="tx1"/>
                </a:solidFill>
                <a:latin typeface="Arial"/>
              </a:defRPr>
            </a:lvl7pPr>
            <a:lvl8pPr defTabSz="815975" fontAlgn="base" marL="3005138">
              <a:spcBef>
                <a:spcPct val="0"/>
              </a:spcBef>
              <a:spcAft>
                <a:spcPct val="0"/>
              </a:spcAft>
              <a:defRPr>
                <a:solidFill>
                  <a:schemeClr val="tx1"/>
                </a:solidFill>
                <a:latin typeface="Arial"/>
              </a:defRPr>
            </a:lvl8pPr>
            <a:lvl9pPr defTabSz="815975" fontAlgn="base" marL="3462338">
              <a:spcBef>
                <a:spcPct val="0"/>
              </a:spcBef>
              <a:spcAft>
                <a:spcPct val="0"/>
              </a:spcAft>
              <a:defRPr>
                <a:solidFill>
                  <a:schemeClr val="tx1"/>
                </a:solidFill>
                <a:latin typeface="Arial"/>
              </a:defRPr>
            </a:lvl9pPr>
          </a:lstStyle>
          <a:p>
            <a:pPr defTabSz="822960">
              <a:spcBef>
                <a:spcPct val="50000"/>
              </a:spcBef>
            </a:pPr>
            <a:r>
              <a:rPr altLang="en-US" lang="zh-CN" smtClean="0" sz="1620">
                <a:solidFill>
                  <a:schemeClr val="accent2"/>
                </a:solidFill>
                <a:latin charset="-122" panose="020b0503020204020204" pitchFamily="34" typeface="微软雅黑"/>
                <a:ea charset="-122" panose="020b0503020204020204" pitchFamily="34" typeface="微软雅黑"/>
              </a:rPr>
              <a:t>请输入您单位名称</a:t>
            </a:r>
          </a:p>
        </p:txBody>
      </p:sp>
      <p:sp>
        <p:nvSpPr>
          <p:cNvPr id="20" name="TextBox 42"/>
          <p:cNvSpPr txBox="1"/>
          <p:nvPr/>
        </p:nvSpPr>
        <p:spPr>
          <a:xfrm>
            <a:off x="1403648" y="1245487"/>
            <a:ext cx="3857943" cy="585216"/>
          </a:xfrm>
          <a:prstGeom prst="rect">
            <a:avLst/>
          </a:prstGeom>
          <a:noFill/>
        </p:spPr>
        <p:txBody>
          <a:bodyPr rtlCol="0" wrap="none">
            <a:spAutoFit/>
          </a:bodyPr>
          <a:lstStyle/>
          <a:p>
            <a:r>
              <a:rPr altLang="en-US" b="1" lang="zh-CN" smtClean="0" sz="3240">
                <a:solidFill>
                  <a:prstClr val="black"/>
                </a:solidFill>
                <a:latin charset="-122" panose="020b0503020204020204" pitchFamily="34" typeface="微软雅黑"/>
                <a:ea charset="-122" panose="020b0503020204020204" pitchFamily="34" typeface="微软雅黑"/>
              </a:rPr>
              <a:t>警察公安派出所PPT</a:t>
            </a:r>
          </a:p>
        </p:txBody>
      </p:sp>
      <p:cxnSp>
        <p:nvCxnSpPr>
          <p:cNvPr id="21" name="直接连接符 20"/>
          <p:cNvCxnSpPr/>
          <p:nvPr/>
        </p:nvCxnSpPr>
        <p:spPr>
          <a:xfrm>
            <a:off x="1403648" y="1882584"/>
            <a:ext cx="3829973" cy="0"/>
          </a:xfrm>
          <a:prstGeom prst="line">
            <a:avLst/>
          </a:prstGeom>
          <a:noFill/>
          <a:ln algn="ctr" cap="flat" cmpd="sng" w="28575">
            <a:solidFill>
              <a:srgbClr val="003466"/>
            </a:solidFill>
            <a:prstDash val="solid"/>
          </a:ln>
          <a:effectLst/>
        </p:spPr>
      </p:cxnSp>
      <p:sp>
        <p:nvSpPr>
          <p:cNvPr id="22" name="TextBox 50"/>
          <p:cNvSpPr txBox="1"/>
          <p:nvPr/>
        </p:nvSpPr>
        <p:spPr>
          <a:xfrm>
            <a:off x="1403648" y="1923678"/>
            <a:ext cx="2664296" cy="396240"/>
          </a:xfrm>
          <a:prstGeom prst="rect">
            <a:avLst/>
          </a:prstGeom>
          <a:noFill/>
        </p:spPr>
        <p:txBody>
          <a:bodyPr rtlCol="0" wrap="square">
            <a:spAutoFit/>
          </a:bodyPr>
          <a:lstStyle/>
          <a:p>
            <a:r>
              <a:rPr altLang="en-US" lang="zh-CN" smtClean="0" sz="2000">
                <a:solidFill>
                  <a:prstClr val="black"/>
                </a:solidFill>
                <a:latin charset="-122" panose="020b0503020204020204" pitchFamily="34" typeface="微软雅黑"/>
                <a:ea charset="-122" panose="020b0503020204020204" pitchFamily="34" typeface="微软雅黑"/>
              </a:rPr>
              <a:t>立警为公 • 执法为民</a:t>
            </a:r>
          </a:p>
        </p:txBody>
      </p:sp>
      <p:sp>
        <p:nvSpPr>
          <p:cNvPr id="3" name="文本框 2"/>
          <p:cNvSpPr txBox="1"/>
          <p:nvPr/>
        </p:nvSpPr>
        <p:spPr>
          <a:xfrm>
            <a:off x="2288290" y="3795886"/>
            <a:ext cx="1570355" cy="304800"/>
          </a:xfrm>
          <a:prstGeom prst="rect">
            <a:avLst/>
          </a:prstGeom>
          <a:noFill/>
        </p:spPr>
        <p:txBody>
          <a:bodyPr rtlCol="0" wrap="none">
            <a:spAutoFit/>
          </a:bodyPr>
          <a:lstStyle/>
          <a:p>
            <a:r>
              <a:rPr altLang="en-US" lang="zh-CN" smtClean="0" sz="1400">
                <a:solidFill>
                  <a:schemeClr val="accent6">
                    <a:lumMod val="75000"/>
                    <a:lumOff val="25000"/>
                  </a:schemeClr>
                </a:solidFill>
                <a:latin charset="-122" panose="020b0503020204020204" pitchFamily="34" typeface="微软雅黑"/>
                <a:ea charset="-122" panose="020b0503020204020204" pitchFamily="34" typeface="微软雅黑"/>
              </a:rPr>
              <a:t>汇报人：优页PPT</a:t>
            </a:r>
          </a:p>
        </p:txBody>
      </p:sp>
      <p:sp>
        <p:nvSpPr>
          <p:cNvPr id="28" name="文本框 27"/>
          <p:cNvSpPr txBox="1"/>
          <p:nvPr/>
        </p:nvSpPr>
        <p:spPr>
          <a:xfrm>
            <a:off x="2288290" y="4117594"/>
            <a:ext cx="1762442" cy="304800"/>
          </a:xfrm>
          <a:prstGeom prst="rect">
            <a:avLst/>
          </a:prstGeom>
          <a:noFill/>
        </p:spPr>
        <p:txBody>
          <a:bodyPr rtlCol="0" wrap="none">
            <a:spAutoFit/>
          </a:bodyPr>
          <a:lstStyle/>
          <a:p>
            <a:r>
              <a:rPr altLang="en-US" lang="zh-CN" smtClean="0" sz="1400">
                <a:solidFill>
                  <a:schemeClr val="accent6">
                    <a:lumMod val="75000"/>
                    <a:lumOff val="25000"/>
                  </a:schemeClr>
                </a:solidFill>
                <a:latin charset="-122" panose="020b0503020204020204" pitchFamily="34" typeface="微软雅黑"/>
                <a:ea charset="-122" panose="020b0503020204020204" pitchFamily="34" typeface="微软雅黑"/>
              </a:rPr>
              <a:t>单   位：中国公安局</a:t>
            </a:r>
          </a:p>
        </p:txBody>
      </p:sp>
    </p:spTree>
    <p:extLst>
      <p:ext uri="{BB962C8B-B14F-4D97-AF65-F5344CB8AC3E}">
        <p14:creationId val="3154339706"/>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500" id="11"/>
                                        <p:tgtEl>
                                          <p:spTgt spid="18"/>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23"/>
                                        </p:tgtEl>
                                        <p:attrNameLst>
                                          <p:attrName>style.visibility</p:attrName>
                                        </p:attrNameLst>
                                      </p:cBhvr>
                                      <p:to>
                                        <p:strVal val="visible"/>
                                      </p:to>
                                    </p:set>
                                    <p:animEffect filter="wipe(down)" transition="in">
                                      <p:cBhvr>
                                        <p:cTn dur="500" id="15"/>
                                        <p:tgtEl>
                                          <p:spTgt spid="23"/>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4"/>
                                        </p:tgtEl>
                                        <p:attrNameLst>
                                          <p:attrName>style.visibility</p:attrName>
                                        </p:attrNameLst>
                                      </p:cBhvr>
                                      <p:to>
                                        <p:strVal val="visible"/>
                                      </p:to>
                                    </p:set>
                                    <p:animEffect filter="wipe(down)" transition="in">
                                      <p:cBhvr>
                                        <p:cTn dur="500" id="19"/>
                                        <p:tgtEl>
                                          <p:spTgt spid="24"/>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25"/>
                                        </p:tgtEl>
                                        <p:attrNameLst>
                                          <p:attrName>style.visibility</p:attrName>
                                        </p:attrNameLst>
                                      </p:cBhvr>
                                      <p:to>
                                        <p:strVal val="visible"/>
                                      </p:to>
                                    </p:set>
                                    <p:animEffect filter="wipe(down)" transition="in">
                                      <p:cBhvr>
                                        <p:cTn dur="500" id="23"/>
                                        <p:tgtEl>
                                          <p:spTgt spid="25"/>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26"/>
                                        </p:tgtEl>
                                        <p:attrNameLst>
                                          <p:attrName>style.visibility</p:attrName>
                                        </p:attrNameLst>
                                      </p:cBhvr>
                                      <p:to>
                                        <p:strVal val="visible"/>
                                      </p:to>
                                    </p:set>
                                    <p:animEffect filter="wipe(down)" transition="in">
                                      <p:cBhvr>
                                        <p:cTn dur="500" id="27"/>
                                        <p:tgtEl>
                                          <p:spTgt spid="26"/>
                                        </p:tgtEl>
                                      </p:cBhvr>
                                    </p:animEffect>
                                  </p:childTnLst>
                                </p:cTn>
                              </p:par>
                            </p:childTnLst>
                          </p:cTn>
                        </p:par>
                        <p:par>
                          <p:cTn fill="hold" id="28" nodeType="afterGroup">
                            <p:stCondLst>
                              <p:cond delay="3000"/>
                            </p:stCondLst>
                            <p:childTnLst>
                              <p:par>
                                <p:cTn fill="hold" grpId="0" id="29" nodeType="afterEffect" presetClass="entr" presetID="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500"/>
                            </p:stCondLst>
                            <p:childTnLst>
                              <p:par>
                                <p:cTn decel="100000" fill="hold" id="34" nodeType="afterEffect" presetClass="entr" presetID="49" presetSubtype="0">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p:cTn dur="500" fill="hold" id="36"/>
                                        <p:tgtEl>
                                          <p:spTgt spid="6"/>
                                        </p:tgtEl>
                                        <p:attrNameLst>
                                          <p:attrName>ppt_w</p:attrName>
                                        </p:attrNameLst>
                                      </p:cBhvr>
                                      <p:tavLst>
                                        <p:tav tm="0">
                                          <p:val>
                                            <p:fltVal val="0"/>
                                          </p:val>
                                        </p:tav>
                                        <p:tav tm="100000">
                                          <p:val>
                                            <p:strVal val="#ppt_w"/>
                                          </p:val>
                                        </p:tav>
                                      </p:tavLst>
                                    </p:anim>
                                    <p:anim calcmode="lin" valueType="num">
                                      <p:cBhvr>
                                        <p:cTn dur="500" fill="hold" id="37"/>
                                        <p:tgtEl>
                                          <p:spTgt spid="6"/>
                                        </p:tgtEl>
                                        <p:attrNameLst>
                                          <p:attrName>ppt_h</p:attrName>
                                        </p:attrNameLst>
                                      </p:cBhvr>
                                      <p:tavLst>
                                        <p:tav tm="0">
                                          <p:val>
                                            <p:fltVal val="0"/>
                                          </p:val>
                                        </p:tav>
                                        <p:tav tm="100000">
                                          <p:val>
                                            <p:strVal val="#ppt_h"/>
                                          </p:val>
                                        </p:tav>
                                      </p:tavLst>
                                    </p:anim>
                                    <p:anim calcmode="lin" valueType="num">
                                      <p:cBhvr>
                                        <p:cTn dur="500" fill="hold" id="38"/>
                                        <p:tgtEl>
                                          <p:spTgt spid="6"/>
                                        </p:tgtEl>
                                        <p:attrNameLst>
                                          <p:attrName>style.rotation</p:attrName>
                                        </p:attrNameLst>
                                      </p:cBhvr>
                                      <p:tavLst>
                                        <p:tav tm="0">
                                          <p:val>
                                            <p:fltVal val="360"/>
                                          </p:val>
                                        </p:tav>
                                        <p:tav tm="100000">
                                          <p:val>
                                            <p:fltVal val="0"/>
                                          </p:val>
                                        </p:tav>
                                      </p:tavLst>
                                    </p:anim>
                                    <p:animEffect filter="fade" transition="in">
                                      <p:cBhvr>
                                        <p:cTn dur="500" id="39"/>
                                        <p:tgtEl>
                                          <p:spTgt spid="6"/>
                                        </p:tgtEl>
                                      </p:cBhvr>
                                    </p:animEffect>
                                  </p:childTnLst>
                                </p:cTn>
                              </p:par>
                            </p:childTnLst>
                          </p:cTn>
                        </p:par>
                        <p:par>
                          <p:cTn fill="hold" id="40" nodeType="afterGroup">
                            <p:stCondLst>
                              <p:cond delay="4000"/>
                            </p:stCondLst>
                            <p:childTnLst>
                              <p:par>
                                <p:cTn fill="hold" grpId="0" id="41" nodeType="afterEffect" presetClass="entr" presetID="2" presetSubtype="4">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par>
                                <p:cTn fill="hold" grpId="0" id="45" nodeType="withEffect" presetClass="entr" presetID="10" presetSubtype="0">
                                  <p:stCondLst>
                                    <p:cond delay="0"/>
                                  </p:stCondLst>
                                  <p:childTnLst>
                                    <p:set>
                                      <p:cBhvr>
                                        <p:cTn dur="1" fill="hold" id="46">
                                          <p:stCondLst>
                                            <p:cond delay="0"/>
                                          </p:stCondLst>
                                        </p:cTn>
                                        <p:tgtEl>
                                          <p:spTgt spid="27"/>
                                        </p:tgtEl>
                                        <p:attrNameLst>
                                          <p:attrName>style.visibility</p:attrName>
                                        </p:attrNameLst>
                                      </p:cBhvr>
                                      <p:to>
                                        <p:strVal val="visible"/>
                                      </p:to>
                                    </p:set>
                                    <p:animEffect filter="fade" transition="in">
                                      <p:cBhvr>
                                        <p:cTn dur="500" id="47"/>
                                        <p:tgtEl>
                                          <p:spTgt spid="27"/>
                                        </p:tgtEl>
                                      </p:cBhvr>
                                    </p:animEffect>
                                  </p:childTnLst>
                                </p:cTn>
                              </p:par>
                            </p:childTnLst>
                          </p:cTn>
                        </p:par>
                        <p:par>
                          <p:cTn fill="hold" id="48" nodeType="afterGroup">
                            <p:stCondLst>
                              <p:cond delay="450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20"/>
                                        </p:tgtEl>
                                        <p:attrNameLst>
                                          <p:attrName>ppt_y</p:attrName>
                                        </p:attrNameLst>
                                      </p:cBhvr>
                                      <p:tavLst>
                                        <p:tav tm="0">
                                          <p:val>
                                            <p:strVal val="#ppt_y"/>
                                          </p:val>
                                        </p:tav>
                                        <p:tav tm="100000">
                                          <p:val>
                                            <p:strVal val="#ppt_y"/>
                                          </p:val>
                                        </p:tav>
                                      </p:tavLst>
                                    </p:anim>
                                    <p:anim calcmode="lin" valueType="num">
                                      <p:cBhvr>
                                        <p:cTn dur="500" fill="hold" id="5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20"/>
                                        </p:tgtEl>
                                      </p:cBhvr>
                                    </p:animEffect>
                                  </p:childTnLst>
                                </p:cTn>
                              </p:par>
                            </p:childTnLst>
                          </p:cTn>
                        </p:par>
                        <p:par>
                          <p:cTn fill="hold" id="56" nodeType="afterGroup">
                            <p:stCondLst>
                              <p:cond delay="5000"/>
                            </p:stCondLst>
                            <p:childTnLst>
                              <p:par>
                                <p:cTn fill="hold" id="57" nodeType="afterEffect" presetClass="entr" presetID="22" presetSubtype="8">
                                  <p:stCondLst>
                                    <p:cond delay="0"/>
                                  </p:stCondLst>
                                  <p:childTnLst>
                                    <p:set>
                                      <p:cBhvr>
                                        <p:cTn dur="1" fill="hold" id="58">
                                          <p:stCondLst>
                                            <p:cond delay="0"/>
                                          </p:stCondLst>
                                        </p:cTn>
                                        <p:tgtEl>
                                          <p:spTgt spid="21"/>
                                        </p:tgtEl>
                                        <p:attrNameLst>
                                          <p:attrName>style.visibility</p:attrName>
                                        </p:attrNameLst>
                                      </p:cBhvr>
                                      <p:to>
                                        <p:strVal val="visible"/>
                                      </p:to>
                                    </p:set>
                                    <p:animEffect filter="wipe(left)" transition="in">
                                      <p:cBhvr>
                                        <p:cTn dur="500" id="59"/>
                                        <p:tgtEl>
                                          <p:spTgt spid="21"/>
                                        </p:tgtEl>
                                      </p:cBhvr>
                                    </p:animEffect>
                                  </p:childTnLst>
                                </p:cTn>
                              </p:par>
                            </p:childTnLst>
                          </p:cTn>
                        </p:par>
                        <p:par>
                          <p:cTn fill="hold" id="60" nodeType="afterGroup">
                            <p:stCondLst>
                              <p:cond delay="5500"/>
                            </p:stCondLst>
                            <p:childTnLst>
                              <p:par>
                                <p:cTn fill="hold" grpId="0" id="61" nodeType="afterEffect" presetClass="entr" presetID="31" presetSubtype="0">
                                  <p:stCondLst>
                                    <p:cond delay="0"/>
                                  </p:stCondLst>
                                  <p:childTnLst>
                                    <p:set>
                                      <p:cBhvr>
                                        <p:cTn dur="1" fill="hold" id="62">
                                          <p:stCondLst>
                                            <p:cond delay="0"/>
                                          </p:stCondLst>
                                        </p:cTn>
                                        <p:tgtEl>
                                          <p:spTgt spid="22"/>
                                        </p:tgtEl>
                                        <p:attrNameLst>
                                          <p:attrName>style.visibility</p:attrName>
                                        </p:attrNameLst>
                                      </p:cBhvr>
                                      <p:to>
                                        <p:strVal val="visible"/>
                                      </p:to>
                                    </p:set>
                                    <p:anim calcmode="lin" valueType="num">
                                      <p:cBhvr>
                                        <p:cTn dur="1000" fill="hold" id="63"/>
                                        <p:tgtEl>
                                          <p:spTgt spid="22"/>
                                        </p:tgtEl>
                                        <p:attrNameLst>
                                          <p:attrName>ppt_w</p:attrName>
                                        </p:attrNameLst>
                                      </p:cBhvr>
                                      <p:tavLst>
                                        <p:tav tm="0">
                                          <p:val>
                                            <p:fltVal val="0"/>
                                          </p:val>
                                        </p:tav>
                                        <p:tav tm="100000">
                                          <p:val>
                                            <p:strVal val="#ppt_w"/>
                                          </p:val>
                                        </p:tav>
                                      </p:tavLst>
                                    </p:anim>
                                    <p:anim calcmode="lin" valueType="num">
                                      <p:cBhvr>
                                        <p:cTn dur="1000" fill="hold" id="64"/>
                                        <p:tgtEl>
                                          <p:spTgt spid="22"/>
                                        </p:tgtEl>
                                        <p:attrNameLst>
                                          <p:attrName>ppt_h</p:attrName>
                                        </p:attrNameLst>
                                      </p:cBhvr>
                                      <p:tavLst>
                                        <p:tav tm="0">
                                          <p:val>
                                            <p:fltVal val="0"/>
                                          </p:val>
                                        </p:tav>
                                        <p:tav tm="100000">
                                          <p:val>
                                            <p:strVal val="#ppt_h"/>
                                          </p:val>
                                        </p:tav>
                                      </p:tavLst>
                                    </p:anim>
                                    <p:anim calcmode="lin" valueType="num">
                                      <p:cBhvr>
                                        <p:cTn dur="1000" fill="hold" id="65"/>
                                        <p:tgtEl>
                                          <p:spTgt spid="22"/>
                                        </p:tgtEl>
                                        <p:attrNameLst>
                                          <p:attrName>style.rotation</p:attrName>
                                        </p:attrNameLst>
                                      </p:cBhvr>
                                      <p:tavLst>
                                        <p:tav tm="0">
                                          <p:val>
                                            <p:fltVal val="90"/>
                                          </p:val>
                                        </p:tav>
                                        <p:tav tm="100000">
                                          <p:val>
                                            <p:fltVal val="0"/>
                                          </p:val>
                                        </p:tav>
                                      </p:tavLst>
                                    </p:anim>
                                    <p:animEffect filter="fade" transition="in">
                                      <p:cBhvr>
                                        <p:cTn dur="1000" id="66"/>
                                        <p:tgtEl>
                                          <p:spTgt spid="22"/>
                                        </p:tgtEl>
                                      </p:cBhvr>
                                    </p:animEffect>
                                  </p:childTnLst>
                                </p:cTn>
                              </p:par>
                            </p:childTnLst>
                          </p:cTn>
                        </p:par>
                        <p:par>
                          <p:cTn fill="hold" id="67" nodeType="afterGroup">
                            <p:stCondLst>
                              <p:cond delay="6500"/>
                            </p:stCondLst>
                            <p:childTnLst>
                              <p:par>
                                <p:cTn fill="hold" grpId="0" id="68" nodeType="afterEffect" presetClass="entr" presetID="2" presetSubtype="4">
                                  <p:stCondLst>
                                    <p:cond delay="0"/>
                                  </p:stCondLst>
                                  <p:childTnLst>
                                    <p:set>
                                      <p:cBhvr>
                                        <p:cTn dur="1" fill="hold" id="69">
                                          <p:stCondLst>
                                            <p:cond delay="0"/>
                                          </p:stCondLst>
                                        </p:cTn>
                                        <p:tgtEl>
                                          <p:spTgt spid="3"/>
                                        </p:tgtEl>
                                        <p:attrNameLst>
                                          <p:attrName>style.visibility</p:attrName>
                                        </p:attrNameLst>
                                      </p:cBhvr>
                                      <p:to>
                                        <p:strVal val="visible"/>
                                      </p:to>
                                    </p:set>
                                    <p:anim calcmode="lin" valueType="num">
                                      <p:cBhvr additive="base">
                                        <p:cTn dur="500" fill="hold" id="70"/>
                                        <p:tgtEl>
                                          <p:spTgt spid="3"/>
                                        </p:tgtEl>
                                        <p:attrNameLst>
                                          <p:attrName>ppt_x</p:attrName>
                                        </p:attrNameLst>
                                      </p:cBhvr>
                                      <p:tavLst>
                                        <p:tav tm="0">
                                          <p:val>
                                            <p:strVal val="#ppt_x"/>
                                          </p:val>
                                        </p:tav>
                                        <p:tav tm="100000">
                                          <p:val>
                                            <p:strVal val="#ppt_x"/>
                                          </p:val>
                                        </p:tav>
                                      </p:tavLst>
                                    </p:anim>
                                    <p:anim calcmode="lin" valueType="num">
                                      <p:cBhvr additive="base">
                                        <p:cTn dur="500" fill="hold" id="71"/>
                                        <p:tgtEl>
                                          <p:spTgt spid="3"/>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25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500" fill="hold" id="74"/>
                                        <p:tgtEl>
                                          <p:spTgt spid="28"/>
                                        </p:tgtEl>
                                        <p:attrNameLst>
                                          <p:attrName>ppt_x</p:attrName>
                                        </p:attrNameLst>
                                      </p:cBhvr>
                                      <p:tavLst>
                                        <p:tav tm="0">
                                          <p:val>
                                            <p:strVal val="#ppt_x"/>
                                          </p:val>
                                        </p:tav>
                                        <p:tav tm="100000">
                                          <p:val>
                                            <p:strVal val="#ppt_x"/>
                                          </p:val>
                                        </p:tav>
                                      </p:tavLst>
                                    </p:anim>
                                    <p:anim calcmode="lin" valueType="num">
                                      <p:cBhvr additive="base">
                                        <p:cTn dur="500" fill="hold" id="75"/>
                                        <p:tgtEl>
                                          <p:spTgt spid="28"/>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7250"/>
                            </p:stCondLst>
                            <p:childTnLst>
                              <p:par>
                                <p:cTn fill="hold" id="77" nodeType="afterEffect" presetClass="entr" presetID="42" presetSubtype="0">
                                  <p:stCondLst>
                                    <p:cond delay="0"/>
                                  </p:stCondLst>
                                  <p:childTnLst>
                                    <p:set>
                                      <p:cBhvr>
                                        <p:cTn dur="1" fill="hold" id="78">
                                          <p:stCondLst>
                                            <p:cond delay="0"/>
                                          </p:stCondLst>
                                        </p:cTn>
                                        <p:tgtEl>
                                          <p:spTgt spid="5"/>
                                        </p:tgtEl>
                                        <p:attrNameLst>
                                          <p:attrName>style.visibility</p:attrName>
                                        </p:attrNameLst>
                                      </p:cBhvr>
                                      <p:to>
                                        <p:strVal val="visible"/>
                                      </p:to>
                                    </p:set>
                                    <p:animEffect filter="fade" transition="in">
                                      <p:cBhvr>
                                        <p:cTn dur="1000" id="79"/>
                                        <p:tgtEl>
                                          <p:spTgt spid="5"/>
                                        </p:tgtEl>
                                      </p:cBhvr>
                                    </p:animEffect>
                                    <p:anim calcmode="lin" valueType="num">
                                      <p:cBhvr>
                                        <p:cTn dur="1000" fill="hold" id="80"/>
                                        <p:tgtEl>
                                          <p:spTgt spid="5"/>
                                        </p:tgtEl>
                                        <p:attrNameLst>
                                          <p:attrName>ppt_x</p:attrName>
                                        </p:attrNameLst>
                                      </p:cBhvr>
                                      <p:tavLst>
                                        <p:tav tm="0">
                                          <p:val>
                                            <p:strVal val="#ppt_x"/>
                                          </p:val>
                                        </p:tav>
                                        <p:tav tm="100000">
                                          <p:val>
                                            <p:strVal val="#ppt_x"/>
                                          </p:val>
                                        </p:tav>
                                      </p:tavLst>
                                    </p:anim>
                                    <p:anim calcmode="lin" valueType="num">
                                      <p:cBhvr>
                                        <p:cTn dur="1000" fill="hold" id="81"/>
                                        <p:tgtEl>
                                          <p:spTgt spid="5"/>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8250"/>
                            </p:stCondLst>
                            <p:childTnLst>
                              <p:par>
                                <p:cTn fill="hold" grpId="0" id="83" nodeType="afterEffect" presetClass="entr" presetID="22" presetSubtype="8">
                                  <p:stCondLst>
                                    <p:cond delay="0"/>
                                  </p:stCondLst>
                                  <p:childTnLst>
                                    <p:set>
                                      <p:cBhvr>
                                        <p:cTn dur="1" fill="hold" id="84">
                                          <p:stCondLst>
                                            <p:cond delay="0"/>
                                          </p:stCondLst>
                                        </p:cTn>
                                        <p:tgtEl>
                                          <p:spTgt spid="19"/>
                                        </p:tgtEl>
                                        <p:attrNameLst>
                                          <p:attrName>style.visibility</p:attrName>
                                        </p:attrNameLst>
                                      </p:cBhvr>
                                      <p:to>
                                        <p:strVal val="visible"/>
                                      </p:to>
                                    </p:set>
                                    <p:animEffect filter="wipe(left)" transition="in">
                                      <p:cBhvr>
                                        <p:cTn dur="500" id="8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7"/>
      <p:bldP grpId="0" spid="18"/>
      <p:bldP grpId="0" spid="23"/>
      <p:bldP grpId="0" spid="24"/>
      <p:bldP grpId="0" spid="25"/>
      <p:bldP grpId="0" spid="26"/>
      <p:bldP grpId="0" spid="27"/>
      <p:bldP grpId="0" spid="19"/>
      <p:bldP grpId="0" spid="20"/>
      <p:bldP grpId="0" spid="22"/>
      <p:bldP grpId="0" spid="3"/>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3"/>
          <p:cNvSpPr txBox="1"/>
          <p:nvPr/>
        </p:nvSpPr>
        <p:spPr>
          <a:xfrm>
            <a:off x="1792649" y="1337721"/>
            <a:ext cx="1687830" cy="1554480"/>
          </a:xfrm>
          <a:prstGeom prst="rect">
            <a:avLst/>
          </a:prstGeom>
          <a:noFill/>
        </p:spPr>
        <p:txBody>
          <a:bodyPr rtlCol="0" wrap="none">
            <a:spAutoFit/>
          </a:bodyPr>
          <a:lstStyle>
            <a:defPPr>
              <a:defRPr lang="zh-CN"/>
            </a:defPPr>
            <a:lvl1pPr>
              <a:defRPr b="1" sz="4000">
                <a:solidFill>
                  <a:schemeClr val="bg1"/>
                </a:solidFill>
                <a:latin charset="-122" panose="020b0503020204020204" pitchFamily="34" typeface="微软雅黑"/>
                <a:ea charset="-122" panose="020b0503020204020204" pitchFamily="3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solidFill>
                  <a:srgbClr val="003466"/>
                </a:solidFill>
                <a:effectLst/>
                <a:uLnTx/>
                <a:uFillTx/>
                <a:latin charset="-122" panose="020b0503020204020204" pitchFamily="34" typeface="微软雅黑"/>
                <a:ea charset="-122" panose="020b0503020204020204" pitchFamily="34" typeface="微软雅黑"/>
              </a:rPr>
              <a:t>02</a:t>
            </a:r>
          </a:p>
        </p:txBody>
      </p:sp>
      <p:cxnSp>
        <p:nvCxnSpPr>
          <p:cNvPr id="28" name="直接连接符 27"/>
          <p:cNvCxnSpPr/>
          <p:nvPr/>
        </p:nvCxnSpPr>
        <p:spPr>
          <a:xfrm>
            <a:off x="-12614" y="2115293"/>
            <a:ext cx="1781944" cy="0"/>
          </a:xfrm>
          <a:prstGeom prst="line">
            <a:avLst/>
          </a:prstGeom>
          <a:noFill/>
          <a:ln algn="ctr" cap="flat" cmpd="sng" w="95250">
            <a:solidFill>
              <a:srgbClr val="003466"/>
            </a:solidFill>
            <a:prstDash val="solid"/>
          </a:ln>
          <a:effectLst/>
        </p:spPr>
      </p:cxnSp>
      <p:cxnSp>
        <p:nvCxnSpPr>
          <p:cNvPr id="29" name="直接连接符 28"/>
          <p:cNvCxnSpPr>
            <a:stCxn id="27" idx="3"/>
          </p:cNvCxnSpPr>
          <p:nvPr/>
        </p:nvCxnSpPr>
        <p:spPr>
          <a:xfrm flipV="1">
            <a:off x="3480479" y="2107703"/>
            <a:ext cx="5655280" cy="7258"/>
          </a:xfrm>
          <a:prstGeom prst="line">
            <a:avLst/>
          </a:prstGeom>
          <a:noFill/>
          <a:ln algn="ctr" cap="flat" cmpd="sng" w="95250">
            <a:solidFill>
              <a:srgbClr val="003466"/>
            </a:solidFill>
            <a:prstDash val="solid"/>
          </a:ln>
          <a:effectLst/>
        </p:spPr>
      </p:cxnSp>
      <p:sp>
        <p:nvSpPr>
          <p:cNvPr id="30" name="TextBox 6"/>
          <p:cNvSpPr txBox="1"/>
          <p:nvPr/>
        </p:nvSpPr>
        <p:spPr>
          <a:xfrm>
            <a:off x="3563888" y="1263391"/>
            <a:ext cx="4246880" cy="701040"/>
          </a:xfrm>
          <a:prstGeom prst="rect">
            <a:avLst/>
          </a:prstGeom>
          <a:noFill/>
        </p:spPr>
        <p:txBody>
          <a:bodyPr rtlCol="0" wrap="none">
            <a:spAutoFit/>
          </a:bodyPr>
          <a:lstStyle/>
          <a:p>
            <a:r>
              <a:rPr altLang="en-US" b="1" lang="zh-CN" smtClean="0" sz="4000">
                <a:solidFill>
                  <a:prstClr val="black">
                    <a:lumMod val="85000"/>
                    <a:lumOff val="15000"/>
                  </a:prstClr>
                </a:solidFill>
                <a:latin charset="-122" panose="020b0503020204020204" pitchFamily="34" typeface="微软雅黑"/>
                <a:ea charset="-122" panose="020b0503020204020204" pitchFamily="34" typeface="微软雅黑"/>
              </a:rPr>
              <a:t>点击添加标题文本</a:t>
            </a:r>
          </a:p>
        </p:txBody>
      </p:sp>
      <p:sp>
        <p:nvSpPr>
          <p:cNvPr id="31" name="TextBox 7"/>
          <p:cNvSpPr txBox="1"/>
          <p:nvPr/>
        </p:nvSpPr>
        <p:spPr>
          <a:xfrm>
            <a:off x="366791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01：标题文本</a:t>
            </a:r>
          </a:p>
        </p:txBody>
      </p:sp>
      <p:sp>
        <p:nvSpPr>
          <p:cNvPr id="32" name="TextBox 8"/>
          <p:cNvSpPr txBox="1"/>
          <p:nvPr/>
        </p:nvSpPr>
        <p:spPr>
          <a:xfrm>
            <a:off x="366791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02：标题文本</a:t>
            </a:r>
          </a:p>
        </p:txBody>
      </p:sp>
      <p:sp>
        <p:nvSpPr>
          <p:cNvPr id="33" name="TextBox 9"/>
          <p:cNvSpPr txBox="1"/>
          <p:nvPr/>
        </p:nvSpPr>
        <p:spPr>
          <a:xfrm>
            <a:off x="543609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03：标题文本</a:t>
            </a:r>
          </a:p>
        </p:txBody>
      </p:sp>
      <p:sp>
        <p:nvSpPr>
          <p:cNvPr id="34" name="TextBox 10"/>
          <p:cNvSpPr txBox="1"/>
          <p:nvPr/>
        </p:nvSpPr>
        <p:spPr>
          <a:xfrm>
            <a:off x="543609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04：标题文本</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092280" y="2840948"/>
            <a:ext cx="2093107" cy="2520000"/>
          </a:xfrm>
          <a:prstGeom prst="rect">
            <a:avLst/>
          </a:prstGeom>
        </p:spPr>
      </p:pic>
    </p:spTree>
    <p:extLst>
      <p:ext uri="{BB962C8B-B14F-4D97-AF65-F5344CB8AC3E}">
        <p14:creationId val="3655105336"/>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0-#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iterate type="lt">
                                    <p:tmPct val="10000"/>
                                  </p:iterate>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ppt_x"/>
                                          </p:val>
                                        </p:tav>
                                        <p:tav tm="100000">
                                          <p:val>
                                            <p:strVal val="#ppt_x"/>
                                          </p:val>
                                        </p:tav>
                                      </p:tavLst>
                                    </p:anim>
                                    <p:anim calcmode="lin" valueType="num">
                                      <p:cBhvr additive="base">
                                        <p:cTn dur="500" fill="hold" id="17"/>
                                        <p:tgtEl>
                                          <p:spTgt spid="27"/>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30"/>
                                        </p:tgtEl>
                                        <p:attrNameLst>
                                          <p:attrName>style.visibility</p:attrName>
                                        </p:attrNameLst>
                                      </p:cBhvr>
                                      <p:to>
                                        <p:strVal val="visible"/>
                                      </p:to>
                                    </p:set>
                                    <p:anim by="(-#ppt_w*2)" calcmode="lin" valueType="num">
                                      <p:cBhvr rctx="PPT">
                                        <p:cTn autoRev="1" dur="500" fill="hold" id="21">
                                          <p:stCondLst>
                                            <p:cond delay="0"/>
                                          </p:stCondLst>
                                        </p:cTn>
                                        <p:tgtEl>
                                          <p:spTgt spid="30"/>
                                        </p:tgtEl>
                                        <p:attrNameLst>
                                          <p:attrName>ppt_w</p:attrName>
                                        </p:attrNameLst>
                                      </p:cBhvr>
                                    </p:anim>
                                    <p:anim by="(#ppt_w*0.50)" calcmode="lin" valueType="num">
                                      <p:cBhvr>
                                        <p:cTn autoRev="1" decel="50000" dur="500" fill="hold" id="22">
                                          <p:stCondLst>
                                            <p:cond delay="0"/>
                                          </p:stCondLst>
                                        </p:cTn>
                                        <p:tgtEl>
                                          <p:spTgt spid="30"/>
                                        </p:tgtEl>
                                        <p:attrNameLst>
                                          <p:attrName>ppt_x</p:attrName>
                                        </p:attrNameLst>
                                      </p:cBhvr>
                                    </p:anim>
                                    <p:anim calcmode="lin" from="(-#ppt_h/2)" to="(#ppt_y)" valueType="num">
                                      <p:cBhvr>
                                        <p:cTn dur="1000" fill="hold" id="23">
                                          <p:stCondLst>
                                            <p:cond delay="0"/>
                                          </p:stCondLst>
                                        </p:cTn>
                                        <p:tgtEl>
                                          <p:spTgt spid="30"/>
                                        </p:tgtEl>
                                        <p:attrNameLst>
                                          <p:attrName>ppt_y</p:attrName>
                                        </p:attrNameLst>
                                      </p:cBhvr>
                                    </p:anim>
                                    <p:animRot by="21600000">
                                      <p:cBhvr>
                                        <p:cTn dur="1000" fill="hold" id="24">
                                          <p:stCondLst>
                                            <p:cond delay="0"/>
                                          </p:stCondLst>
                                        </p:cTn>
                                        <p:tgtEl>
                                          <p:spTgt spid="30"/>
                                        </p:tgtEl>
                                        <p:attrNameLst>
                                          <p:attrName>r</p:attrName>
                                        </p:attrNameLst>
                                      </p:cBhvr>
                                    </p:animRot>
                                  </p:childTnLst>
                                </p:cTn>
                              </p:par>
                            </p:childTnLst>
                          </p:cTn>
                        </p:par>
                        <p:par>
                          <p:cTn fill="hold" id="25" nodeType="afterGroup">
                            <p:stCondLst>
                              <p:cond delay="2000"/>
                            </p:stCondLst>
                            <p:childTnLst>
                              <p:par>
                                <p:cTn fill="hold" grpId="0" id="26" nodeType="afterEffect" presetClass="entr" presetID="2" presetSubtype="2">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500" fill="hold" id="28"/>
                                        <p:tgtEl>
                                          <p:spTgt spid="31"/>
                                        </p:tgtEl>
                                        <p:attrNameLst>
                                          <p:attrName>ppt_x</p:attrName>
                                        </p:attrNameLst>
                                      </p:cBhvr>
                                      <p:tavLst>
                                        <p:tav tm="0">
                                          <p:val>
                                            <p:strVal val="1+#ppt_w/2"/>
                                          </p:val>
                                        </p:tav>
                                        <p:tav tm="100000">
                                          <p:val>
                                            <p:strVal val="#ppt_x"/>
                                          </p:val>
                                        </p:tav>
                                      </p:tavLst>
                                    </p:anim>
                                    <p:anim calcmode="lin" valueType="num">
                                      <p:cBhvr additive="base">
                                        <p:cTn dur="500" fill="hold" id="29"/>
                                        <p:tgtEl>
                                          <p:spTgt spid="3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25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1+#ppt_w/2"/>
                                          </p:val>
                                        </p:tav>
                                        <p:tav tm="100000">
                                          <p:val>
                                            <p:strVal val="#ppt_x"/>
                                          </p:val>
                                        </p:tav>
                                      </p:tavLst>
                                    </p:anim>
                                    <p:anim calcmode="lin" valueType="num">
                                      <p:cBhvr additive="base">
                                        <p:cTn dur="500" fill="hold" id="33"/>
                                        <p:tgtEl>
                                          <p:spTgt spid="3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45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500" fill="hold" id="36"/>
                                        <p:tgtEl>
                                          <p:spTgt spid="33"/>
                                        </p:tgtEl>
                                        <p:attrNameLst>
                                          <p:attrName>ppt_x</p:attrName>
                                        </p:attrNameLst>
                                      </p:cBhvr>
                                      <p:tavLst>
                                        <p:tav tm="0">
                                          <p:val>
                                            <p:strVal val="1+#ppt_w/2"/>
                                          </p:val>
                                        </p:tav>
                                        <p:tav tm="100000">
                                          <p:val>
                                            <p:strVal val="#ppt_x"/>
                                          </p:val>
                                        </p:tav>
                                      </p:tavLst>
                                    </p:anim>
                                    <p:anim calcmode="lin" valueType="num">
                                      <p:cBhvr additive="base">
                                        <p:cTn dur="500" fill="hold" id="37"/>
                                        <p:tgtEl>
                                          <p:spTgt spid="33"/>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65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fill="hold" id="40"/>
                                        <p:tgtEl>
                                          <p:spTgt spid="34"/>
                                        </p:tgtEl>
                                        <p:attrNameLst>
                                          <p:attrName>ppt_x</p:attrName>
                                        </p:attrNameLst>
                                      </p:cBhvr>
                                      <p:tavLst>
                                        <p:tav tm="0">
                                          <p:val>
                                            <p:strVal val="1+#ppt_w/2"/>
                                          </p:val>
                                        </p:tav>
                                        <p:tav tm="100000">
                                          <p:val>
                                            <p:strVal val="#ppt_x"/>
                                          </p:val>
                                        </p:tav>
                                      </p:tavLst>
                                    </p:anim>
                                    <p:anim calcmode="lin" valueType="num">
                                      <p:cBhvr additive="base">
                                        <p:cTn dur="500" fill="hold" id="41"/>
                                        <p:tgtEl>
                                          <p:spTgt spid="3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150"/>
                            </p:stCondLst>
                            <p:childTnLst>
                              <p:par>
                                <p:cTn fill="hold" id="43" nodeType="afterEffect" presetClass="entr" presetID="14" presetSubtype="10">
                                  <p:stCondLst>
                                    <p:cond delay="0"/>
                                  </p:stCondLst>
                                  <p:childTnLst>
                                    <p:set>
                                      <p:cBhvr>
                                        <p:cTn dur="1" fill="hold" id="44">
                                          <p:stCondLst>
                                            <p:cond delay="0"/>
                                          </p:stCondLst>
                                        </p:cTn>
                                        <p:tgtEl>
                                          <p:spTgt spid="2"/>
                                        </p:tgtEl>
                                        <p:attrNameLst>
                                          <p:attrName>style.visibility</p:attrName>
                                        </p:attrNameLst>
                                      </p:cBhvr>
                                      <p:to>
                                        <p:strVal val="visible"/>
                                      </p:to>
                                    </p:set>
                                    <p:animEffect filter="randombar(horizontal)"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31"/>
      <p:bldP grpId="0" spid="32"/>
      <p:bldP grpId="0" spid="33"/>
      <p:bldP grpId="0" spid="3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0" name="Diagram 41"/>
          <p:cNvGraphicFramePr/>
          <p:nvPr>
            <p:extLst>
              <p:ext uri="{D42A27DB-BD31-4B8C-83A1-F6EECF244321}">
                <p14:modId val="2318164966"/>
              </p:ext>
            </p:extLst>
          </p:nvPr>
        </p:nvGraphicFramePr>
        <p:xfrm>
          <a:off x="755576" y="970523"/>
          <a:ext cx="7416824" cy="2833042"/>
        </p:xfrm>
        <a:graphic>
          <a:graphicData uri="http://schemas.openxmlformats.org/drawingml/2006/diagram">
            <dgm:relIds xmlns:dgm="http://schemas.openxmlformats.org/drawingml/2006/diagram" r:cs="rId7" r:dm="rId4" r:lo="rId5" r:qs="rId6"/>
          </a:graphicData>
        </a:graphic>
      </p:graphicFrame>
      <p:sp>
        <p:nvSpPr>
          <p:cNvPr id="41" name="矩形 40"/>
          <p:cNvSpPr/>
          <p:nvPr/>
        </p:nvSpPr>
        <p:spPr>
          <a:xfrm>
            <a:off x="880686" y="3575015"/>
            <a:ext cx="2204204" cy="640080"/>
          </a:xfrm>
          <a:prstGeom prst="rect">
            <a:avLst/>
          </a:prstGeom>
        </p:spPr>
        <p:txBody>
          <a:bodyPr wrap="square">
            <a:spAutoFit/>
          </a:bodyPr>
          <a:lstStyle/>
          <a:p>
            <a:pPr algn="ctr">
              <a:lnSpc>
                <a:spcPct val="120000"/>
              </a:lnSpc>
              <a:defRPr/>
            </a:pPr>
            <a:r>
              <a:rPr altLang="en-US" kern="0" lang="zh-CN" sz="1000">
                <a:solidFill>
                  <a:srgbClr val="7F7F7F">
                    <a:lumMod val="75000"/>
                  </a:srgbClr>
                </a:solidFill>
                <a:latin charset="-122" panose="020b0503020204020204" pitchFamily="34" typeface="微软雅黑"/>
                <a:ea charset="-122" panose="020b0503020204020204" pitchFamily="34" typeface="微软雅黑"/>
                <a:sym charset="-122" pitchFamily="2" typeface="方正兰亭黑_GBK"/>
              </a:rPr>
              <a:t>在此录入上述图表的综合描述说明，在此录入上述图表的综合描述说明在此录入上述图表的</a:t>
            </a:r>
          </a:p>
        </p:txBody>
      </p:sp>
      <p:sp>
        <p:nvSpPr>
          <p:cNvPr id="42" name="矩形 41"/>
          <p:cNvSpPr/>
          <p:nvPr/>
        </p:nvSpPr>
        <p:spPr>
          <a:xfrm>
            <a:off x="3505994" y="3575015"/>
            <a:ext cx="2204204" cy="640080"/>
          </a:xfrm>
          <a:prstGeom prst="rect">
            <a:avLst/>
          </a:prstGeom>
        </p:spPr>
        <p:txBody>
          <a:bodyPr wrap="square">
            <a:spAutoFit/>
          </a:bodyPr>
          <a:lstStyle/>
          <a:p>
            <a:pPr algn="ctr">
              <a:lnSpc>
                <a:spcPct val="120000"/>
              </a:lnSpc>
              <a:defRPr/>
            </a:pPr>
            <a:r>
              <a:rPr altLang="en-US" kern="0" lang="zh-CN" sz="1000">
                <a:solidFill>
                  <a:srgbClr val="7F7F7F">
                    <a:lumMod val="75000"/>
                  </a:srgbClr>
                </a:solidFill>
                <a:latin charset="-122" panose="020b0503020204020204" pitchFamily="34" typeface="微软雅黑"/>
                <a:ea charset="-122" panose="020b0503020204020204" pitchFamily="34" typeface="微软雅黑"/>
                <a:sym charset="-122" pitchFamily="2" typeface="方正兰亭黑_GBK"/>
              </a:rPr>
              <a:t>在此录入上述图表的综合描述说明，在此录入上述图表的综合描述说明在此录入上述图表的</a:t>
            </a:r>
          </a:p>
        </p:txBody>
      </p:sp>
      <p:sp>
        <p:nvSpPr>
          <p:cNvPr id="43" name="矩形 42"/>
          <p:cNvSpPr/>
          <p:nvPr/>
        </p:nvSpPr>
        <p:spPr>
          <a:xfrm>
            <a:off x="6102390" y="3575015"/>
            <a:ext cx="2204204" cy="822960"/>
          </a:xfrm>
          <a:prstGeom prst="rect">
            <a:avLst/>
          </a:prstGeom>
        </p:spPr>
        <p:txBody>
          <a:bodyPr wrap="square">
            <a:spAutoFit/>
          </a:bodyPr>
          <a:lstStyle/>
          <a:p>
            <a:pPr algn="ctr">
              <a:lnSpc>
                <a:spcPct val="120000"/>
              </a:lnSpc>
              <a:defRPr/>
            </a:pPr>
            <a:r>
              <a:rPr altLang="en-US" kern="0" lang="zh-CN" sz="1000">
                <a:solidFill>
                  <a:srgbClr val="7F7F7F">
                    <a:lumMod val="75000"/>
                  </a:srgbClr>
                </a:solidFill>
                <a:latin charset="-122" panose="020b0503020204020204" pitchFamily="34" typeface="微软雅黑"/>
                <a:ea charset="-122" panose="020b0503020204020204" pitchFamily="34" typeface="微软雅黑"/>
                <a:sym charset="-122" pitchFamily="2" typeface="方正兰亭黑_GBK"/>
              </a:rPr>
              <a:t>在此录入上述图表的综合描述说明，在此录入上述图表的综合描述说明在此录入上述图表的综合描述说明，在此录入上述图表的</a:t>
            </a:r>
          </a:p>
        </p:txBody>
      </p:sp>
      <p:sp>
        <p:nvSpPr>
          <p:cNvPr id="10"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847422209"/>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0"/>
                                        </p:tgtEl>
                                        <p:attrNameLst>
                                          <p:attrName>style.visibility</p:attrName>
                                        </p:attrNameLst>
                                      </p:cBhvr>
                                      <p:to>
                                        <p:strVal val="visible"/>
                                      </p:to>
                                    </p:set>
                                    <p:animEffect filter="barn(inVertical)" transition="in">
                                      <p:cBhvr>
                                        <p:cTn dur="500" id="7"/>
                                        <p:tgtEl>
                                          <p:spTgt spid="4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41"/>
                                        </p:tgtEl>
                                        <p:attrNameLst>
                                          <p:attrName>style.visibility</p:attrName>
                                        </p:attrNameLst>
                                      </p:cBhvr>
                                      <p:to>
                                        <p:strVal val="visible"/>
                                      </p:to>
                                    </p:set>
                                    <p:animEffect filter="barn(inVertical)" transition="in">
                                      <p:cBhvr>
                                        <p:cTn dur="500" id="11"/>
                                        <p:tgtEl>
                                          <p:spTgt spid="41"/>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42"/>
                                        </p:tgtEl>
                                        <p:attrNameLst>
                                          <p:attrName>style.visibility</p:attrName>
                                        </p:attrNameLst>
                                      </p:cBhvr>
                                      <p:to>
                                        <p:strVal val="visible"/>
                                      </p:to>
                                    </p:set>
                                    <p:animEffect filter="barn(inVertical)" transition="in">
                                      <p:cBhvr>
                                        <p:cTn dur="500" id="15"/>
                                        <p:tgtEl>
                                          <p:spTgt spid="42"/>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43"/>
                                        </p:tgtEl>
                                        <p:attrNameLst>
                                          <p:attrName>style.visibility</p:attrName>
                                        </p:attrNameLst>
                                      </p:cBhvr>
                                      <p:to>
                                        <p:strVal val="visible"/>
                                      </p:to>
                                    </p:set>
                                    <p:animEffect filter="barn(inVertical)" transition="in">
                                      <p:cBhvr>
                                        <p:cTn dur="500" id="1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Graphic grpId="0" spid="40">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1407396" y="3759123"/>
            <a:ext cx="1231337" cy="815380"/>
            <a:chOff x="1055773" y="4176803"/>
            <a:chExt cx="1368152" cy="905978"/>
          </a:xfrm>
        </p:grpSpPr>
        <p:sp>
          <p:nvSpPr>
            <p:cNvPr id="52" name="矩形 51"/>
            <p:cNvSpPr/>
            <p:nvPr/>
          </p:nvSpPr>
          <p:spPr>
            <a:xfrm>
              <a:off x="1170073" y="5010773"/>
              <a:ext cx="1000669" cy="72008"/>
            </a:xfrm>
            <a:prstGeom prst="rect">
              <a:avLst/>
            </a:prstGeom>
            <a:solidFill>
              <a:srgbClr val="003466"/>
            </a:solidFill>
            <a:ln algn="ctr" cap="flat" cmpd="sng" w="25400">
              <a:noFill/>
              <a:prstDash val="solid"/>
            </a:ln>
            <a:effectLst>
              <a:outerShdw algn="tr" blurRad="50800" dir="8100000" dist="38100" rotWithShape="0" sx="68000" sy="6800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sp>
          <p:nvSpPr>
            <p:cNvPr id="53" name="TextBox 3"/>
            <p:cNvSpPr txBox="1"/>
            <p:nvPr/>
          </p:nvSpPr>
          <p:spPr>
            <a:xfrm>
              <a:off x="1055773" y="4176804"/>
              <a:ext cx="1368152" cy="741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260" u="none">
                  <a:ln>
                    <a:noFill/>
                  </a:ln>
                  <a:solidFill>
                    <a:prstClr val="black"/>
                  </a:solidFill>
                  <a:effectLst/>
                  <a:uLnTx/>
                  <a:uFillTx/>
                  <a:latin charset="-122" panose="020b0503020204020204" pitchFamily="34" typeface="微软雅黑"/>
                  <a:ea charset="-122" panose="020b0503020204020204" pitchFamily="34" typeface="微软雅黑"/>
                </a:rPr>
                <a:t>请输入文本内容信息请输入文本内容信息</a:t>
              </a:r>
            </a:p>
          </p:txBody>
        </p:sp>
      </p:grpSp>
      <p:cxnSp>
        <p:nvCxnSpPr>
          <p:cNvPr id="54" name="直接连接符 53"/>
          <p:cNvCxnSpPr/>
          <p:nvPr/>
        </p:nvCxnSpPr>
        <p:spPr>
          <a:xfrm rot="20182324">
            <a:off x="1696697" y="2273661"/>
            <a:ext cx="5424174" cy="0"/>
          </a:xfrm>
          <a:prstGeom prst="line">
            <a:avLst/>
          </a:prstGeom>
          <a:noFill/>
          <a:ln algn="ctr" cap="flat" cmpd="sng" w="28575">
            <a:solidFill>
              <a:sysClr lastClr="FFFFFF" val="window">
                <a:lumMod val="75000"/>
              </a:sysClr>
            </a:solidFill>
            <a:prstDash val="solid"/>
          </a:ln>
          <a:effectLst/>
        </p:spPr>
      </p:cxnSp>
      <p:grpSp>
        <p:nvGrpSpPr>
          <p:cNvPr id="55" name="组合 54"/>
          <p:cNvGrpSpPr/>
          <p:nvPr/>
        </p:nvGrpSpPr>
        <p:grpSpPr>
          <a:xfrm rot="373005">
            <a:off x="1548706" y="2985301"/>
            <a:ext cx="750706" cy="750706"/>
            <a:chOff x="1691680" y="4380819"/>
            <a:chExt cx="834118" cy="834118"/>
          </a:xfrm>
        </p:grpSpPr>
        <p:sp>
          <p:nvSpPr>
            <p:cNvPr id="56" name="椭圆 55"/>
            <p:cNvSpPr/>
            <p:nvPr/>
          </p:nvSpPr>
          <p:spPr>
            <a:xfrm>
              <a:off x="1691680" y="4380819"/>
              <a:ext cx="834118" cy="834118"/>
            </a:xfrm>
            <a:prstGeom prst="ellipse">
              <a:avLst/>
            </a:prstGeom>
            <a:noFill/>
            <a:ln algn="ctr" cap="flat" cmpd="sng" w="25400">
              <a:solidFill>
                <a:sysClr lastClr="FFFFFF" val="window"/>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40" u="none">
                <a:ln>
                  <a:noFill/>
                </a:ln>
                <a:solidFill>
                  <a:srgbClr val="05E0DB"/>
                </a:solidFill>
                <a:effectLst/>
                <a:uLnTx/>
                <a:uFillTx/>
                <a:latin charset="-122" panose="020b0400000000000000" pitchFamily="34" typeface="Adobe 黑体 Std R"/>
                <a:ea charset="-122" panose="020b0400000000000000" pitchFamily="34" typeface="Adobe 黑体 Std R"/>
              </a:endParaRPr>
            </a:p>
          </p:txBody>
        </p:sp>
        <p:sp>
          <p:nvSpPr>
            <p:cNvPr id="57" name="椭圆 56"/>
            <p:cNvSpPr/>
            <p:nvPr/>
          </p:nvSpPr>
          <p:spPr>
            <a:xfrm>
              <a:off x="1748598" y="4437737"/>
              <a:ext cx="720282" cy="720282"/>
            </a:xfrm>
            <a:prstGeom prst="ellips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40" u="none">
                  <a:ln>
                    <a:noFill/>
                  </a:ln>
                  <a:solidFill>
                    <a:prstClr val="white"/>
                  </a:solidFill>
                  <a:effectLst/>
                  <a:uLnTx/>
                  <a:uFillTx/>
                  <a:latin charset="-122" panose="020b0503020204020204" pitchFamily="34" typeface="微软雅黑"/>
                  <a:ea charset="-122" panose="020b0503020204020204" pitchFamily="34" typeface="微软雅黑"/>
                </a:rPr>
                <a:t>1</a:t>
              </a:r>
            </a:p>
          </p:txBody>
        </p:sp>
      </p:grpSp>
      <p:grpSp>
        <p:nvGrpSpPr>
          <p:cNvPr id="58" name="组合 57"/>
          <p:cNvGrpSpPr/>
          <p:nvPr/>
        </p:nvGrpSpPr>
        <p:grpSpPr>
          <a:xfrm rot="373005">
            <a:off x="2791068" y="2441805"/>
            <a:ext cx="750706" cy="750706"/>
            <a:chOff x="1691680" y="4380819"/>
            <a:chExt cx="834118" cy="834118"/>
          </a:xfrm>
        </p:grpSpPr>
        <p:sp>
          <p:nvSpPr>
            <p:cNvPr id="59" name="椭圆 58"/>
            <p:cNvSpPr/>
            <p:nvPr/>
          </p:nvSpPr>
          <p:spPr>
            <a:xfrm>
              <a:off x="1691680" y="4380819"/>
              <a:ext cx="834118" cy="834118"/>
            </a:xfrm>
            <a:prstGeom prst="ellipse">
              <a:avLst/>
            </a:prstGeom>
            <a:noFill/>
            <a:ln algn="ctr" cap="flat" cmpd="sng" w="25400">
              <a:solidFill>
                <a:sysClr lastClr="FFFFFF" val="window"/>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40" u="none">
                <a:ln>
                  <a:noFill/>
                </a:ln>
                <a:solidFill>
                  <a:srgbClr val="05E0DB"/>
                </a:solidFill>
                <a:effectLst/>
                <a:uLnTx/>
                <a:uFillTx/>
                <a:latin charset="-122" panose="020b0400000000000000" pitchFamily="34" typeface="Adobe 黑体 Std R"/>
                <a:ea charset="-122" panose="020b0400000000000000" pitchFamily="34" typeface="Adobe 黑体 Std R"/>
              </a:endParaRPr>
            </a:p>
          </p:txBody>
        </p:sp>
        <p:sp>
          <p:nvSpPr>
            <p:cNvPr id="60" name="椭圆 59"/>
            <p:cNvSpPr/>
            <p:nvPr/>
          </p:nvSpPr>
          <p:spPr>
            <a:xfrm>
              <a:off x="1748598" y="4437737"/>
              <a:ext cx="720282" cy="720282"/>
            </a:xfrm>
            <a:prstGeom prst="ellips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40" u="none">
                  <a:ln>
                    <a:noFill/>
                  </a:ln>
                  <a:solidFill>
                    <a:prstClr val="white"/>
                  </a:solidFill>
                  <a:effectLst/>
                  <a:uLnTx/>
                  <a:uFillTx/>
                  <a:latin charset="-122" panose="020b0503020204020204" pitchFamily="34" typeface="微软雅黑"/>
                  <a:ea charset="-122" panose="020b0503020204020204" pitchFamily="34" typeface="微软雅黑"/>
                </a:rPr>
                <a:t>2</a:t>
              </a:r>
            </a:p>
          </p:txBody>
        </p:sp>
      </p:grpSp>
      <p:grpSp>
        <p:nvGrpSpPr>
          <p:cNvPr id="61" name="组合 60"/>
          <p:cNvGrpSpPr/>
          <p:nvPr/>
        </p:nvGrpSpPr>
        <p:grpSpPr>
          <a:xfrm rot="373005">
            <a:off x="4033431" y="1898308"/>
            <a:ext cx="750706" cy="750706"/>
            <a:chOff x="1691680" y="4380819"/>
            <a:chExt cx="834118" cy="834118"/>
          </a:xfrm>
        </p:grpSpPr>
        <p:sp>
          <p:nvSpPr>
            <p:cNvPr id="111" name="椭圆 110"/>
            <p:cNvSpPr/>
            <p:nvPr/>
          </p:nvSpPr>
          <p:spPr>
            <a:xfrm>
              <a:off x="1691680" y="4380819"/>
              <a:ext cx="834118" cy="834118"/>
            </a:xfrm>
            <a:prstGeom prst="ellipse">
              <a:avLst/>
            </a:prstGeom>
            <a:noFill/>
            <a:ln algn="ctr" cap="flat" cmpd="sng" w="25400">
              <a:solidFill>
                <a:sysClr lastClr="FFFFFF" val="window"/>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40" u="none">
                <a:ln>
                  <a:noFill/>
                </a:ln>
                <a:solidFill>
                  <a:srgbClr val="05E0DB"/>
                </a:solidFill>
                <a:effectLst/>
                <a:uLnTx/>
                <a:uFillTx/>
                <a:latin charset="-122" panose="020b0400000000000000" pitchFamily="34" typeface="Adobe 黑体 Std R"/>
                <a:ea charset="-122" panose="020b0400000000000000" pitchFamily="34" typeface="Adobe 黑体 Std R"/>
              </a:endParaRPr>
            </a:p>
          </p:txBody>
        </p:sp>
        <p:sp>
          <p:nvSpPr>
            <p:cNvPr id="112" name="椭圆 111"/>
            <p:cNvSpPr/>
            <p:nvPr/>
          </p:nvSpPr>
          <p:spPr>
            <a:xfrm>
              <a:off x="1748598" y="4437737"/>
              <a:ext cx="720282" cy="720282"/>
            </a:xfrm>
            <a:prstGeom prst="ellips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40" u="none">
                  <a:ln>
                    <a:noFill/>
                  </a:ln>
                  <a:solidFill>
                    <a:prstClr val="white"/>
                  </a:solidFill>
                  <a:effectLst/>
                  <a:uLnTx/>
                  <a:uFillTx/>
                  <a:latin charset="-122" panose="020b0503020204020204" pitchFamily="34" typeface="微软雅黑"/>
                  <a:ea charset="-122" panose="020b0503020204020204" pitchFamily="34" typeface="微软雅黑"/>
                </a:rPr>
                <a:t>3</a:t>
              </a:r>
            </a:p>
          </p:txBody>
        </p:sp>
      </p:grpSp>
      <p:grpSp>
        <p:nvGrpSpPr>
          <p:cNvPr id="113" name="组合 112"/>
          <p:cNvGrpSpPr/>
          <p:nvPr/>
        </p:nvGrpSpPr>
        <p:grpSpPr>
          <a:xfrm rot="373005">
            <a:off x="5275794" y="1354812"/>
            <a:ext cx="750706" cy="750706"/>
            <a:chOff x="1691680" y="4380819"/>
            <a:chExt cx="834118" cy="834118"/>
          </a:xfrm>
        </p:grpSpPr>
        <p:sp>
          <p:nvSpPr>
            <p:cNvPr id="114" name="椭圆 113"/>
            <p:cNvSpPr/>
            <p:nvPr/>
          </p:nvSpPr>
          <p:spPr>
            <a:xfrm>
              <a:off x="1691680" y="4380819"/>
              <a:ext cx="834118" cy="834118"/>
            </a:xfrm>
            <a:prstGeom prst="ellipse">
              <a:avLst/>
            </a:prstGeom>
            <a:noFill/>
            <a:ln algn="ctr" cap="flat" cmpd="sng" w="25400">
              <a:solidFill>
                <a:sysClr lastClr="FFFFFF" val="window"/>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40" u="none">
                <a:ln>
                  <a:noFill/>
                </a:ln>
                <a:solidFill>
                  <a:srgbClr val="05E0DB"/>
                </a:solidFill>
                <a:effectLst/>
                <a:uLnTx/>
                <a:uFillTx/>
                <a:latin charset="-122" panose="020b0400000000000000" pitchFamily="34" typeface="Adobe 黑体 Std R"/>
                <a:ea charset="-122" panose="020b0400000000000000" pitchFamily="34" typeface="Adobe 黑体 Std R"/>
              </a:endParaRPr>
            </a:p>
          </p:txBody>
        </p:sp>
        <p:sp>
          <p:nvSpPr>
            <p:cNvPr id="115" name="椭圆 114"/>
            <p:cNvSpPr/>
            <p:nvPr/>
          </p:nvSpPr>
          <p:spPr>
            <a:xfrm>
              <a:off x="1748598" y="4437737"/>
              <a:ext cx="720282" cy="720282"/>
            </a:xfrm>
            <a:prstGeom prst="ellips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40" u="none">
                  <a:ln>
                    <a:noFill/>
                  </a:ln>
                  <a:solidFill>
                    <a:prstClr val="white"/>
                  </a:solidFill>
                  <a:effectLst/>
                  <a:uLnTx/>
                  <a:uFillTx/>
                  <a:latin charset="-122" panose="020b0503020204020204" pitchFamily="34" typeface="微软雅黑"/>
                  <a:ea charset="-122" panose="020b0503020204020204" pitchFamily="34" typeface="微软雅黑"/>
                </a:rPr>
                <a:t>4</a:t>
              </a:r>
            </a:p>
          </p:txBody>
        </p:sp>
      </p:grpSp>
      <p:grpSp>
        <p:nvGrpSpPr>
          <p:cNvPr id="116" name="组合 115"/>
          <p:cNvGrpSpPr/>
          <p:nvPr/>
        </p:nvGrpSpPr>
        <p:grpSpPr>
          <a:xfrm rot="373005">
            <a:off x="6518157" y="811315"/>
            <a:ext cx="750706" cy="750706"/>
            <a:chOff x="1691680" y="4380819"/>
            <a:chExt cx="834118" cy="834118"/>
          </a:xfrm>
        </p:grpSpPr>
        <p:sp>
          <p:nvSpPr>
            <p:cNvPr id="117" name="椭圆 116"/>
            <p:cNvSpPr/>
            <p:nvPr/>
          </p:nvSpPr>
          <p:spPr>
            <a:xfrm>
              <a:off x="1691680" y="4380819"/>
              <a:ext cx="834118" cy="834118"/>
            </a:xfrm>
            <a:prstGeom prst="ellipse">
              <a:avLst/>
            </a:prstGeom>
            <a:noFill/>
            <a:ln algn="ctr" cap="flat" cmpd="sng" w="25400">
              <a:solidFill>
                <a:sysClr lastClr="FFFFFF" val="window"/>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40" u="none">
                <a:ln>
                  <a:noFill/>
                </a:ln>
                <a:solidFill>
                  <a:srgbClr val="05E0DB"/>
                </a:solidFill>
                <a:effectLst/>
                <a:uLnTx/>
                <a:uFillTx/>
                <a:latin charset="-122" panose="020b0400000000000000" pitchFamily="34" typeface="Adobe 黑体 Std R"/>
                <a:ea charset="-122" panose="020b0400000000000000" pitchFamily="34" typeface="Adobe 黑体 Std R"/>
              </a:endParaRPr>
            </a:p>
          </p:txBody>
        </p:sp>
        <p:sp>
          <p:nvSpPr>
            <p:cNvPr id="118" name="椭圆 117"/>
            <p:cNvSpPr/>
            <p:nvPr/>
          </p:nvSpPr>
          <p:spPr>
            <a:xfrm>
              <a:off x="1748598" y="4437737"/>
              <a:ext cx="720282" cy="720282"/>
            </a:xfrm>
            <a:prstGeom prst="ellips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40" u="none">
                  <a:ln>
                    <a:noFill/>
                  </a:ln>
                  <a:solidFill>
                    <a:prstClr val="white"/>
                  </a:solidFill>
                  <a:effectLst/>
                  <a:uLnTx/>
                  <a:uFillTx/>
                  <a:latin charset="-122" panose="020b0503020204020204" pitchFamily="34" typeface="微软雅黑"/>
                  <a:ea charset="-122" panose="020b0503020204020204" pitchFamily="34" typeface="微软雅黑"/>
                </a:rPr>
                <a:t>5</a:t>
              </a:r>
            </a:p>
          </p:txBody>
        </p:sp>
      </p:grpSp>
      <p:grpSp>
        <p:nvGrpSpPr>
          <p:cNvPr id="119" name="组合 118"/>
          <p:cNvGrpSpPr/>
          <p:nvPr/>
        </p:nvGrpSpPr>
        <p:grpSpPr>
          <a:xfrm>
            <a:off x="2763654" y="3230902"/>
            <a:ext cx="1231337" cy="815380"/>
            <a:chOff x="2562727" y="3589891"/>
            <a:chExt cx="1368152" cy="905978"/>
          </a:xfrm>
        </p:grpSpPr>
        <p:sp>
          <p:nvSpPr>
            <p:cNvPr id="120" name="TextBox 2"/>
            <p:cNvSpPr txBox="1"/>
            <p:nvPr/>
          </p:nvSpPr>
          <p:spPr>
            <a:xfrm>
              <a:off x="2562727" y="3589891"/>
              <a:ext cx="1368152" cy="741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260" u="none">
                  <a:ln>
                    <a:noFill/>
                  </a:ln>
                  <a:solidFill>
                    <a:prstClr val="black"/>
                  </a:solidFill>
                  <a:effectLst/>
                  <a:uLnTx/>
                  <a:uFillTx/>
                  <a:latin charset="-122" panose="020b0503020204020204" pitchFamily="34" typeface="微软雅黑"/>
                  <a:ea charset="-122" panose="020b0503020204020204" pitchFamily="34" typeface="微软雅黑"/>
                </a:rPr>
                <a:t>请输入文本内容信息请输入文本内容信息</a:t>
              </a:r>
            </a:p>
          </p:txBody>
        </p:sp>
        <p:sp>
          <p:nvSpPr>
            <p:cNvPr id="121" name="矩形 120"/>
            <p:cNvSpPr/>
            <p:nvPr/>
          </p:nvSpPr>
          <p:spPr>
            <a:xfrm>
              <a:off x="2677027" y="4423861"/>
              <a:ext cx="1000669" cy="72008"/>
            </a:xfrm>
            <a:prstGeom prst="rect">
              <a:avLst/>
            </a:prstGeom>
            <a:solidFill>
              <a:srgbClr val="003466"/>
            </a:solidFill>
            <a:ln algn="ctr" cap="flat" cmpd="sng" w="25400">
              <a:noFill/>
              <a:prstDash val="solid"/>
            </a:ln>
            <a:effectLst>
              <a:outerShdw algn="tr" blurRad="50800" dir="8100000" dist="38100" rotWithShape="0" sx="68000" sy="6800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grpSp>
      <p:grpSp>
        <p:nvGrpSpPr>
          <p:cNvPr id="122" name="组合 121"/>
          <p:cNvGrpSpPr/>
          <p:nvPr/>
        </p:nvGrpSpPr>
        <p:grpSpPr>
          <a:xfrm>
            <a:off x="4090124" y="2694109"/>
            <a:ext cx="1231337" cy="815380"/>
            <a:chOff x="4036582" y="2993454"/>
            <a:chExt cx="1368152" cy="905978"/>
          </a:xfrm>
        </p:grpSpPr>
        <p:sp>
          <p:nvSpPr>
            <p:cNvPr id="123" name="TextBox 4"/>
            <p:cNvSpPr txBox="1"/>
            <p:nvPr/>
          </p:nvSpPr>
          <p:spPr>
            <a:xfrm>
              <a:off x="4036582" y="2993454"/>
              <a:ext cx="1368152" cy="741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260" u="none">
                  <a:ln>
                    <a:noFill/>
                  </a:ln>
                  <a:solidFill>
                    <a:prstClr val="black"/>
                  </a:solidFill>
                  <a:effectLst/>
                  <a:uLnTx/>
                  <a:uFillTx/>
                  <a:latin charset="-122" panose="020b0503020204020204" pitchFamily="34" typeface="微软雅黑"/>
                  <a:ea charset="-122" panose="020b0503020204020204" pitchFamily="34" typeface="微软雅黑"/>
                </a:rPr>
                <a:t>请输入文本内容信息请输入文本内容信息</a:t>
              </a:r>
            </a:p>
          </p:txBody>
        </p:sp>
        <p:sp>
          <p:nvSpPr>
            <p:cNvPr id="124" name="矩形 123"/>
            <p:cNvSpPr/>
            <p:nvPr/>
          </p:nvSpPr>
          <p:spPr>
            <a:xfrm>
              <a:off x="4150882" y="3827424"/>
              <a:ext cx="1000669" cy="72008"/>
            </a:xfrm>
            <a:prstGeom prst="rect">
              <a:avLst/>
            </a:prstGeom>
            <a:solidFill>
              <a:srgbClr val="003466"/>
            </a:solidFill>
            <a:ln algn="ctr" cap="flat" cmpd="sng" w="25400">
              <a:noFill/>
              <a:prstDash val="solid"/>
            </a:ln>
            <a:effectLst>
              <a:outerShdw algn="tr" blurRad="50800" dir="8100000" dist="38100" rotWithShape="0" sx="68000" sy="6800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grpSp>
      <p:grpSp>
        <p:nvGrpSpPr>
          <p:cNvPr id="125" name="组合 124"/>
          <p:cNvGrpSpPr/>
          <p:nvPr/>
        </p:nvGrpSpPr>
        <p:grpSpPr>
          <a:xfrm>
            <a:off x="5304852" y="2143958"/>
            <a:ext cx="1231337" cy="815380"/>
            <a:chOff x="5386280" y="2382175"/>
            <a:chExt cx="1368152" cy="905978"/>
          </a:xfrm>
        </p:grpSpPr>
        <p:sp>
          <p:nvSpPr>
            <p:cNvPr id="126" name="TextBox 22"/>
            <p:cNvSpPr txBox="1"/>
            <p:nvPr/>
          </p:nvSpPr>
          <p:spPr>
            <a:xfrm>
              <a:off x="5386280" y="2382175"/>
              <a:ext cx="1368152" cy="741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260" u="none">
                  <a:ln>
                    <a:noFill/>
                  </a:ln>
                  <a:solidFill>
                    <a:prstClr val="black"/>
                  </a:solidFill>
                  <a:effectLst/>
                  <a:uLnTx/>
                  <a:uFillTx/>
                  <a:latin charset="-122" panose="020b0503020204020204" pitchFamily="34" typeface="微软雅黑"/>
                  <a:ea charset="-122" panose="020b0503020204020204" pitchFamily="34" typeface="微软雅黑"/>
                </a:rPr>
                <a:t>请输入文本内容信息请输入文本内容信息</a:t>
              </a:r>
            </a:p>
          </p:txBody>
        </p:sp>
        <p:sp>
          <p:nvSpPr>
            <p:cNvPr id="127" name="矩形 126"/>
            <p:cNvSpPr/>
            <p:nvPr/>
          </p:nvSpPr>
          <p:spPr>
            <a:xfrm>
              <a:off x="5500580" y="3216145"/>
              <a:ext cx="1000669" cy="72008"/>
            </a:xfrm>
            <a:prstGeom prst="rect">
              <a:avLst/>
            </a:prstGeom>
            <a:solidFill>
              <a:srgbClr val="003466"/>
            </a:solidFill>
            <a:ln algn="ctr" cap="flat" cmpd="sng" w="25400">
              <a:noFill/>
              <a:prstDash val="solid"/>
            </a:ln>
            <a:effectLst>
              <a:outerShdw algn="tr" blurRad="50800" dir="8100000" dist="38100" rotWithShape="0" sx="68000" sy="6800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grpSp>
      <p:grpSp>
        <p:nvGrpSpPr>
          <p:cNvPr id="128" name="组合 127"/>
          <p:cNvGrpSpPr/>
          <p:nvPr/>
        </p:nvGrpSpPr>
        <p:grpSpPr>
          <a:xfrm>
            <a:off x="6585445" y="1644287"/>
            <a:ext cx="1231337" cy="815380"/>
            <a:chOff x="6809161" y="1826985"/>
            <a:chExt cx="1368152" cy="905978"/>
          </a:xfrm>
        </p:grpSpPr>
        <p:sp>
          <p:nvSpPr>
            <p:cNvPr id="129" name="矩形 128"/>
            <p:cNvSpPr/>
            <p:nvPr/>
          </p:nvSpPr>
          <p:spPr>
            <a:xfrm>
              <a:off x="6923461" y="2660955"/>
              <a:ext cx="1000669" cy="72008"/>
            </a:xfrm>
            <a:prstGeom prst="rect">
              <a:avLst/>
            </a:prstGeom>
            <a:solidFill>
              <a:srgbClr val="003466"/>
            </a:solidFill>
            <a:ln algn="ctr" cap="flat" cmpd="sng" w="25400">
              <a:noFill/>
              <a:prstDash val="solid"/>
            </a:ln>
            <a:effectLst>
              <a:outerShdw algn="tr" blurRad="50800" dir="8100000" dist="38100" rotWithShape="0" sx="68000" sy="6800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sp>
          <p:nvSpPr>
            <p:cNvPr id="130" name="TextBox 27"/>
            <p:cNvSpPr txBox="1"/>
            <p:nvPr/>
          </p:nvSpPr>
          <p:spPr>
            <a:xfrm>
              <a:off x="6809163" y="1826985"/>
              <a:ext cx="1368152" cy="741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260" u="none">
                  <a:ln>
                    <a:noFill/>
                  </a:ln>
                  <a:solidFill>
                    <a:prstClr val="black"/>
                  </a:solidFill>
                  <a:effectLst/>
                  <a:uLnTx/>
                  <a:uFillTx/>
                  <a:latin charset="-122" panose="020b0503020204020204" pitchFamily="34" typeface="微软雅黑"/>
                  <a:ea charset="-122" panose="020b0503020204020204" pitchFamily="34" typeface="微软雅黑"/>
                </a:rPr>
                <a:t>请输入文本内容信息请输入文本内容信息</a:t>
              </a:r>
            </a:p>
          </p:txBody>
        </p:sp>
      </p:grpSp>
      <p:sp>
        <p:nvSpPr>
          <p:cNvPr id="131"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705269031"/>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500" id="7"/>
                                        <p:tgtEl>
                                          <p:spTgt spid="5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4"/>
                                        </p:tgtEl>
                                        <p:attrNameLst>
                                          <p:attrName>style.visibility</p:attrName>
                                        </p:attrNameLst>
                                      </p:cBhvr>
                                      <p:to>
                                        <p:strVal val="visible"/>
                                      </p:to>
                                    </p:set>
                                    <p:animEffect filter="wipe(left)" transition="in">
                                      <p:cBhvr>
                                        <p:cTn dur="500" id="11"/>
                                        <p:tgtEl>
                                          <p:spTgt spid="54"/>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51"/>
                                        </p:tgtEl>
                                        <p:attrNameLst>
                                          <p:attrName>style.visibility</p:attrName>
                                        </p:attrNameLst>
                                      </p:cBhvr>
                                      <p:to>
                                        <p:strVal val="visible"/>
                                      </p:to>
                                    </p:set>
                                    <p:anim calcmode="lin" valueType="num">
                                      <p:cBhvr additive="base">
                                        <p:cTn dur="500" fill="hold" id="15"/>
                                        <p:tgtEl>
                                          <p:spTgt spid="51"/>
                                        </p:tgtEl>
                                        <p:attrNameLst>
                                          <p:attrName>ppt_x</p:attrName>
                                        </p:attrNameLst>
                                      </p:cBhvr>
                                      <p:tavLst>
                                        <p:tav tm="0">
                                          <p:val>
                                            <p:strVal val="#ppt_x"/>
                                          </p:val>
                                        </p:tav>
                                        <p:tav tm="100000">
                                          <p:val>
                                            <p:strVal val="#ppt_x"/>
                                          </p:val>
                                        </p:tav>
                                      </p:tavLst>
                                    </p:anim>
                                    <p:anim calcmode="lin" valueType="num">
                                      <p:cBhvr additive="base">
                                        <p:cTn dur="500" fill="hold" id="16"/>
                                        <p:tgtEl>
                                          <p:spTgt spid="51"/>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58"/>
                                        </p:tgtEl>
                                        <p:attrNameLst>
                                          <p:attrName>style.visibility</p:attrName>
                                        </p:attrNameLst>
                                      </p:cBhvr>
                                      <p:to>
                                        <p:strVal val="visible"/>
                                      </p:to>
                                    </p:set>
                                    <p:animEffect filter="fade" transition="in">
                                      <p:cBhvr>
                                        <p:cTn dur="500" id="20"/>
                                        <p:tgtEl>
                                          <p:spTgt spid="58"/>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119"/>
                                        </p:tgtEl>
                                        <p:attrNameLst>
                                          <p:attrName>style.visibility</p:attrName>
                                        </p:attrNameLst>
                                      </p:cBhvr>
                                      <p:to>
                                        <p:strVal val="visible"/>
                                      </p:to>
                                    </p:set>
                                    <p:anim calcmode="lin" valueType="num">
                                      <p:cBhvr additive="base">
                                        <p:cTn dur="500" fill="hold" id="24"/>
                                        <p:tgtEl>
                                          <p:spTgt spid="119"/>
                                        </p:tgtEl>
                                        <p:attrNameLst>
                                          <p:attrName>ppt_x</p:attrName>
                                        </p:attrNameLst>
                                      </p:cBhvr>
                                      <p:tavLst>
                                        <p:tav tm="0">
                                          <p:val>
                                            <p:strVal val="#ppt_x"/>
                                          </p:val>
                                        </p:tav>
                                        <p:tav tm="100000">
                                          <p:val>
                                            <p:strVal val="#ppt_x"/>
                                          </p:val>
                                        </p:tav>
                                      </p:tavLst>
                                    </p:anim>
                                    <p:anim calcmode="lin" valueType="num">
                                      <p:cBhvr additive="base">
                                        <p:cTn dur="500" fill="hold" id="25"/>
                                        <p:tgtEl>
                                          <p:spTgt spid="119"/>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61"/>
                                        </p:tgtEl>
                                        <p:attrNameLst>
                                          <p:attrName>style.visibility</p:attrName>
                                        </p:attrNameLst>
                                      </p:cBhvr>
                                      <p:to>
                                        <p:strVal val="visible"/>
                                      </p:to>
                                    </p:set>
                                    <p:animEffect filter="fade" transition="in">
                                      <p:cBhvr>
                                        <p:cTn dur="500" id="29"/>
                                        <p:tgtEl>
                                          <p:spTgt spid="61"/>
                                        </p:tgtEl>
                                      </p:cBhvr>
                                    </p:animEffect>
                                  </p:childTnLst>
                                </p:cTn>
                              </p:par>
                            </p:childTnLst>
                          </p:cTn>
                        </p:par>
                        <p:par>
                          <p:cTn fill="hold" id="30" nodeType="afterGroup">
                            <p:stCondLst>
                              <p:cond delay="3000"/>
                            </p:stCondLst>
                            <p:childTnLst>
                              <p:par>
                                <p:cTn fill="hold" id="31" nodeType="afterEffect" presetClass="entr" presetID="2" presetSubtype="4">
                                  <p:stCondLst>
                                    <p:cond delay="0"/>
                                  </p:stCondLst>
                                  <p:childTnLst>
                                    <p:set>
                                      <p:cBhvr>
                                        <p:cTn dur="1" fill="hold" id="32">
                                          <p:stCondLst>
                                            <p:cond delay="0"/>
                                          </p:stCondLst>
                                        </p:cTn>
                                        <p:tgtEl>
                                          <p:spTgt spid="122"/>
                                        </p:tgtEl>
                                        <p:attrNameLst>
                                          <p:attrName>style.visibility</p:attrName>
                                        </p:attrNameLst>
                                      </p:cBhvr>
                                      <p:to>
                                        <p:strVal val="visible"/>
                                      </p:to>
                                    </p:set>
                                    <p:anim calcmode="lin" valueType="num">
                                      <p:cBhvr additive="base">
                                        <p:cTn dur="500" fill="hold" id="33"/>
                                        <p:tgtEl>
                                          <p:spTgt spid="122"/>
                                        </p:tgtEl>
                                        <p:attrNameLst>
                                          <p:attrName>ppt_x</p:attrName>
                                        </p:attrNameLst>
                                      </p:cBhvr>
                                      <p:tavLst>
                                        <p:tav tm="0">
                                          <p:val>
                                            <p:strVal val="#ppt_x"/>
                                          </p:val>
                                        </p:tav>
                                        <p:tav tm="100000">
                                          <p:val>
                                            <p:strVal val="#ppt_x"/>
                                          </p:val>
                                        </p:tav>
                                      </p:tavLst>
                                    </p:anim>
                                    <p:anim calcmode="lin" valueType="num">
                                      <p:cBhvr additive="base">
                                        <p:cTn dur="500" fill="hold" id="34"/>
                                        <p:tgtEl>
                                          <p:spTgt spid="122"/>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10" presetSubtype="0">
                                  <p:stCondLst>
                                    <p:cond delay="0"/>
                                  </p:stCondLst>
                                  <p:childTnLst>
                                    <p:set>
                                      <p:cBhvr>
                                        <p:cTn dur="1" fill="hold" id="37">
                                          <p:stCondLst>
                                            <p:cond delay="0"/>
                                          </p:stCondLst>
                                        </p:cTn>
                                        <p:tgtEl>
                                          <p:spTgt spid="113"/>
                                        </p:tgtEl>
                                        <p:attrNameLst>
                                          <p:attrName>style.visibility</p:attrName>
                                        </p:attrNameLst>
                                      </p:cBhvr>
                                      <p:to>
                                        <p:strVal val="visible"/>
                                      </p:to>
                                    </p:set>
                                    <p:animEffect filter="fade" transition="in">
                                      <p:cBhvr>
                                        <p:cTn dur="500" id="38"/>
                                        <p:tgtEl>
                                          <p:spTgt spid="113"/>
                                        </p:tgtEl>
                                      </p:cBhvr>
                                    </p:animEffect>
                                  </p:childTnLst>
                                </p:cTn>
                              </p:par>
                            </p:childTnLst>
                          </p:cTn>
                        </p:par>
                        <p:par>
                          <p:cTn fill="hold" id="39" nodeType="afterGroup">
                            <p:stCondLst>
                              <p:cond delay="4000"/>
                            </p:stCondLst>
                            <p:childTnLst>
                              <p:par>
                                <p:cTn fill="hold" id="40" nodeType="afterEffect" presetClass="entr" presetID="2" presetSubtype="4">
                                  <p:stCondLst>
                                    <p:cond delay="0"/>
                                  </p:stCondLst>
                                  <p:childTnLst>
                                    <p:set>
                                      <p:cBhvr>
                                        <p:cTn dur="1" fill="hold" id="41">
                                          <p:stCondLst>
                                            <p:cond delay="0"/>
                                          </p:stCondLst>
                                        </p:cTn>
                                        <p:tgtEl>
                                          <p:spTgt spid="125"/>
                                        </p:tgtEl>
                                        <p:attrNameLst>
                                          <p:attrName>style.visibility</p:attrName>
                                        </p:attrNameLst>
                                      </p:cBhvr>
                                      <p:to>
                                        <p:strVal val="visible"/>
                                      </p:to>
                                    </p:set>
                                    <p:anim calcmode="lin" valueType="num">
                                      <p:cBhvr additive="base">
                                        <p:cTn dur="500" fill="hold" id="42"/>
                                        <p:tgtEl>
                                          <p:spTgt spid="125"/>
                                        </p:tgtEl>
                                        <p:attrNameLst>
                                          <p:attrName>ppt_x</p:attrName>
                                        </p:attrNameLst>
                                      </p:cBhvr>
                                      <p:tavLst>
                                        <p:tav tm="0">
                                          <p:val>
                                            <p:strVal val="#ppt_x"/>
                                          </p:val>
                                        </p:tav>
                                        <p:tav tm="100000">
                                          <p:val>
                                            <p:strVal val="#ppt_x"/>
                                          </p:val>
                                        </p:tav>
                                      </p:tavLst>
                                    </p:anim>
                                    <p:anim calcmode="lin" valueType="num">
                                      <p:cBhvr additive="base">
                                        <p:cTn dur="500" fill="hold" id="43"/>
                                        <p:tgtEl>
                                          <p:spTgt spid="125"/>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500"/>
                            </p:stCondLst>
                            <p:childTnLst>
                              <p:par>
                                <p:cTn fill="hold" id="45" nodeType="afterEffect" presetClass="entr" presetID="10" presetSubtype="0">
                                  <p:stCondLst>
                                    <p:cond delay="0"/>
                                  </p:stCondLst>
                                  <p:childTnLst>
                                    <p:set>
                                      <p:cBhvr>
                                        <p:cTn dur="1" fill="hold" id="46">
                                          <p:stCondLst>
                                            <p:cond delay="0"/>
                                          </p:stCondLst>
                                        </p:cTn>
                                        <p:tgtEl>
                                          <p:spTgt spid="116"/>
                                        </p:tgtEl>
                                        <p:attrNameLst>
                                          <p:attrName>style.visibility</p:attrName>
                                        </p:attrNameLst>
                                      </p:cBhvr>
                                      <p:to>
                                        <p:strVal val="visible"/>
                                      </p:to>
                                    </p:set>
                                    <p:animEffect filter="fade" transition="in">
                                      <p:cBhvr>
                                        <p:cTn dur="500" id="47"/>
                                        <p:tgtEl>
                                          <p:spTgt spid="116"/>
                                        </p:tgtEl>
                                      </p:cBhvr>
                                    </p:animEffect>
                                  </p:childTnLst>
                                </p:cTn>
                              </p:par>
                            </p:childTnLst>
                          </p:cTn>
                        </p:par>
                        <p:par>
                          <p:cTn fill="hold" id="48" nodeType="afterGroup">
                            <p:stCondLst>
                              <p:cond delay="5000"/>
                            </p:stCondLst>
                            <p:childTnLst>
                              <p:par>
                                <p:cTn fill="hold" id="49" nodeType="afterEffect" presetClass="entr" presetID="2" presetSubtype="4">
                                  <p:stCondLst>
                                    <p:cond delay="0"/>
                                  </p:stCondLst>
                                  <p:childTnLst>
                                    <p:set>
                                      <p:cBhvr>
                                        <p:cTn dur="1" fill="hold" id="50">
                                          <p:stCondLst>
                                            <p:cond delay="0"/>
                                          </p:stCondLst>
                                        </p:cTn>
                                        <p:tgtEl>
                                          <p:spTgt spid="128"/>
                                        </p:tgtEl>
                                        <p:attrNameLst>
                                          <p:attrName>style.visibility</p:attrName>
                                        </p:attrNameLst>
                                      </p:cBhvr>
                                      <p:to>
                                        <p:strVal val="visible"/>
                                      </p:to>
                                    </p:set>
                                    <p:anim calcmode="lin" valueType="num">
                                      <p:cBhvr additive="base">
                                        <p:cTn dur="500" fill="hold" id="51"/>
                                        <p:tgtEl>
                                          <p:spTgt spid="128"/>
                                        </p:tgtEl>
                                        <p:attrNameLst>
                                          <p:attrName>ppt_x</p:attrName>
                                        </p:attrNameLst>
                                      </p:cBhvr>
                                      <p:tavLst>
                                        <p:tav tm="0">
                                          <p:val>
                                            <p:strVal val="#ppt_x"/>
                                          </p:val>
                                        </p:tav>
                                        <p:tav tm="100000">
                                          <p:val>
                                            <p:strVal val="#ppt_x"/>
                                          </p:val>
                                        </p:tav>
                                      </p:tavLst>
                                    </p:anim>
                                    <p:anim calcmode="lin" valueType="num">
                                      <p:cBhvr additive="base">
                                        <p:cTn dur="500" fill="hold" id="52"/>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5" name="组合 54"/>
          <p:cNvGrpSpPr/>
          <p:nvPr/>
        </p:nvGrpSpPr>
        <p:grpSpPr>
          <a:xfrm>
            <a:off x="845586" y="1182414"/>
            <a:ext cx="1404156" cy="1404156"/>
            <a:chOff x="467544" y="1578560"/>
            <a:chExt cx="1872208" cy="1872208"/>
          </a:xfrm>
        </p:grpSpPr>
        <p:sp>
          <p:nvSpPr>
            <p:cNvPr id="56" name="弦形 55"/>
            <p:cNvSpPr/>
            <p:nvPr/>
          </p:nvSpPr>
          <p:spPr>
            <a:xfrm rot="19715174">
              <a:off x="537184" y="1644658"/>
              <a:ext cx="1732929" cy="1732929"/>
            </a:xfrm>
            <a:prstGeom prst="chord">
              <a:avLst>
                <a:gd fmla="val 2700000" name="adj1"/>
                <a:gd fmla="val 11761192" name="adj2"/>
              </a:avLst>
            </a:prstGeom>
            <a:solidFill>
              <a:srgbClr val="003466"/>
            </a:solidFill>
            <a:ln algn="ctr" cap="flat" cmpd="sng" w="25400">
              <a:noFill/>
              <a:prstDash val="solid"/>
            </a:ln>
            <a:effectLst/>
          </p:spPr>
          <p:txBody>
            <a:bodyPr anchor="ctr" rtlCol="0"/>
            <a:lstStyle/>
            <a:p>
              <a:pPr algn="ctr" fontAlgn="base">
                <a:spcBef>
                  <a:spcPct val="0"/>
                </a:spcBef>
                <a:spcAft>
                  <a:spcPct val="0"/>
                </a:spcAft>
                <a:defRPr/>
              </a:pPr>
              <a:endParaRPr altLang="en-US" kern="0" lang="zh-CN" smtClean="0" sz="1350">
                <a:solidFill>
                  <a:prstClr val="white"/>
                </a:solidFill>
                <a:latin charset="-122" panose="020b0503020204020204" pitchFamily="34" typeface="微软雅黑"/>
                <a:ea charset="-122" panose="020b0503020204020204" pitchFamily="34" typeface="微软雅黑"/>
              </a:endParaRPr>
            </a:p>
          </p:txBody>
        </p:sp>
        <p:grpSp>
          <p:nvGrpSpPr>
            <p:cNvPr id="57" name="组合 56"/>
            <p:cNvGrpSpPr/>
            <p:nvPr/>
          </p:nvGrpSpPr>
          <p:grpSpPr>
            <a:xfrm>
              <a:off x="467544" y="1578560"/>
              <a:ext cx="1872208" cy="1872208"/>
              <a:chOff x="467544" y="1578560"/>
              <a:chExt cx="1872208" cy="1872208"/>
            </a:xfrm>
          </p:grpSpPr>
          <p:sp>
            <p:nvSpPr>
              <p:cNvPr id="58" name="椭圆 57"/>
              <p:cNvSpPr/>
              <p:nvPr/>
            </p:nvSpPr>
            <p:spPr>
              <a:xfrm>
                <a:off x="467544" y="1578560"/>
                <a:ext cx="1872208" cy="1872208"/>
              </a:xfrm>
              <a:prstGeom prst="ellipse">
                <a:avLst/>
              </a:prstGeom>
              <a:noFill/>
              <a:ln algn="ctr" cap="flat" cmpd="sng" w="38100">
                <a:solidFill>
                  <a:srgbClr val="003466"/>
                </a:solidFill>
                <a:prstDash val="solid"/>
              </a:ln>
              <a:effectLst/>
            </p:spPr>
            <p:txBody>
              <a:bodyPr anchor="ctr" rtlCol="0"/>
              <a:lstStyle/>
              <a:p>
                <a:pPr algn="ctr" fontAlgn="base">
                  <a:spcBef>
                    <a:spcPct val="0"/>
                  </a:spcBef>
                  <a:spcAft>
                    <a:spcPct val="0"/>
                  </a:spcAft>
                  <a:defRPr/>
                </a:pPr>
                <a:endParaRPr altLang="en-US" kern="0" lang="zh-CN" smtClean="0" sz="1050">
                  <a:solidFill>
                    <a:prstClr val="white"/>
                  </a:solidFill>
                  <a:latin charset="-122" panose="020b0503020204020204" pitchFamily="34" typeface="微软雅黑"/>
                  <a:ea charset="-122" panose="020b0503020204020204" pitchFamily="34" typeface="微软雅黑"/>
                </a:endParaRPr>
              </a:p>
            </p:txBody>
          </p:sp>
          <p:sp>
            <p:nvSpPr>
              <p:cNvPr id="59" name="TextBox 21"/>
              <p:cNvSpPr txBox="1"/>
              <p:nvPr/>
            </p:nvSpPr>
            <p:spPr>
              <a:xfrm>
                <a:off x="914486" y="2194119"/>
                <a:ext cx="978323" cy="548640"/>
              </a:xfrm>
              <a:prstGeom prst="rect">
                <a:avLst/>
              </a:prstGeom>
              <a:noFill/>
              <a:ln>
                <a:noFill/>
              </a:ln>
            </p:spPr>
            <p:txBody>
              <a:bodyPr rtlCol="0" wrap="none">
                <a:spAutoFit/>
              </a:bodyPr>
              <a:lstStyle/>
              <a:p>
                <a:pPr algn="ctr" fontAlgn="base">
                  <a:spcBef>
                    <a:spcPct val="0"/>
                  </a:spcBef>
                  <a:spcAft>
                    <a:spcPct val="0"/>
                  </a:spcAft>
                  <a:defRPr/>
                </a:pPr>
                <a:r>
                  <a:rPr altLang="zh-CN" kern="0" lang="en-US" smtClean="0" sz="2100">
                    <a:solidFill>
                      <a:prstClr val="black"/>
                    </a:solidFill>
                    <a:latin charset="-122" panose="020b0503020204020204" pitchFamily="34" typeface="微软雅黑"/>
                    <a:ea charset="-122" panose="020b0503020204020204" pitchFamily="34" typeface="微软雅黑"/>
                  </a:rPr>
                  <a:t>20%</a:t>
                </a:r>
              </a:p>
            </p:txBody>
          </p:sp>
        </p:grpSp>
      </p:grpSp>
      <p:grpSp>
        <p:nvGrpSpPr>
          <p:cNvPr id="60" name="组合 59"/>
          <p:cNvGrpSpPr/>
          <p:nvPr/>
        </p:nvGrpSpPr>
        <p:grpSpPr>
          <a:xfrm>
            <a:off x="2873398" y="1182414"/>
            <a:ext cx="1404156" cy="1404156"/>
            <a:chOff x="2603781" y="1578560"/>
            <a:chExt cx="1872208" cy="1872208"/>
          </a:xfrm>
        </p:grpSpPr>
        <p:sp>
          <p:nvSpPr>
            <p:cNvPr id="61" name="弦形 60"/>
            <p:cNvSpPr/>
            <p:nvPr/>
          </p:nvSpPr>
          <p:spPr>
            <a:xfrm rot="18780312">
              <a:off x="2678221" y="1651667"/>
              <a:ext cx="1732929" cy="1732929"/>
            </a:xfrm>
            <a:prstGeom prst="chord">
              <a:avLst>
                <a:gd fmla="val 2700000" name="adj1"/>
                <a:gd fmla="val 13643534" name="adj2"/>
              </a:avLst>
            </a:prstGeom>
            <a:solidFill>
              <a:srgbClr val="003466"/>
            </a:solidFill>
            <a:ln algn="ctr" cap="flat" cmpd="sng" w="25400">
              <a:noFill/>
              <a:prstDash val="solid"/>
            </a:ln>
            <a:effectLst/>
          </p:spPr>
          <p:txBody>
            <a:bodyPr anchor="ctr" rtlCol="0"/>
            <a:lstStyle/>
            <a:p>
              <a:pPr algn="ctr" fontAlgn="base">
                <a:spcBef>
                  <a:spcPct val="0"/>
                </a:spcBef>
                <a:spcAft>
                  <a:spcPct val="0"/>
                </a:spcAft>
                <a:defRPr/>
              </a:pPr>
              <a:endParaRPr altLang="en-US" kern="0" lang="zh-CN" smtClean="0" sz="1350">
                <a:solidFill>
                  <a:prstClr val="white"/>
                </a:solidFill>
                <a:latin charset="-122" panose="020b0503020204020204" pitchFamily="34" typeface="微软雅黑"/>
                <a:ea charset="-122" panose="020b0503020204020204" pitchFamily="34" typeface="微软雅黑"/>
              </a:endParaRPr>
            </a:p>
          </p:txBody>
        </p:sp>
        <p:grpSp>
          <p:nvGrpSpPr>
            <p:cNvPr id="62" name="组合 61"/>
            <p:cNvGrpSpPr/>
            <p:nvPr/>
          </p:nvGrpSpPr>
          <p:grpSpPr>
            <a:xfrm>
              <a:off x="2603781" y="1578560"/>
              <a:ext cx="1872208" cy="1872208"/>
              <a:chOff x="2603781" y="1578560"/>
              <a:chExt cx="1872208" cy="1872208"/>
            </a:xfrm>
          </p:grpSpPr>
          <p:sp>
            <p:nvSpPr>
              <p:cNvPr id="63" name="椭圆 62"/>
              <p:cNvSpPr/>
              <p:nvPr/>
            </p:nvSpPr>
            <p:spPr>
              <a:xfrm>
                <a:off x="2603781" y="1578560"/>
                <a:ext cx="1872208" cy="1872208"/>
              </a:xfrm>
              <a:prstGeom prst="ellipse">
                <a:avLst/>
              </a:prstGeom>
              <a:noFill/>
              <a:ln algn="ctr" cap="flat" cmpd="sng" w="38100">
                <a:solidFill>
                  <a:srgbClr val="003466"/>
                </a:solidFill>
                <a:prstDash val="solid"/>
              </a:ln>
              <a:effectLst/>
            </p:spPr>
            <p:txBody>
              <a:bodyPr anchor="ctr" rtlCol="0"/>
              <a:lstStyle/>
              <a:p>
                <a:pPr algn="ctr" fontAlgn="base">
                  <a:spcBef>
                    <a:spcPct val="0"/>
                  </a:spcBef>
                  <a:spcAft>
                    <a:spcPct val="0"/>
                  </a:spcAft>
                  <a:defRPr/>
                </a:pPr>
                <a:endParaRPr altLang="en-US" kern="0" lang="zh-CN" smtClean="0" sz="1050">
                  <a:solidFill>
                    <a:prstClr val="white"/>
                  </a:solidFill>
                  <a:latin charset="-122" panose="020b0503020204020204" pitchFamily="34" typeface="微软雅黑"/>
                  <a:ea charset="-122" panose="020b0503020204020204" pitchFamily="34" typeface="微软雅黑"/>
                </a:endParaRPr>
              </a:p>
            </p:txBody>
          </p:sp>
          <p:sp>
            <p:nvSpPr>
              <p:cNvPr id="64" name="TextBox 26"/>
              <p:cNvSpPr txBox="1"/>
              <p:nvPr/>
            </p:nvSpPr>
            <p:spPr>
              <a:xfrm>
                <a:off x="3055522" y="2194119"/>
                <a:ext cx="978323" cy="548640"/>
              </a:xfrm>
              <a:prstGeom prst="rect">
                <a:avLst/>
              </a:prstGeom>
              <a:noFill/>
            </p:spPr>
            <p:txBody>
              <a:bodyPr rtlCol="0" wrap="none">
                <a:spAutoFit/>
              </a:bodyPr>
              <a:lstStyle/>
              <a:p>
                <a:pPr algn="ctr" fontAlgn="base">
                  <a:spcBef>
                    <a:spcPct val="0"/>
                  </a:spcBef>
                  <a:spcAft>
                    <a:spcPct val="0"/>
                  </a:spcAft>
                  <a:defRPr/>
                </a:pPr>
                <a:r>
                  <a:rPr altLang="zh-CN" kern="0" lang="en-US" smtClean="0" sz="2100">
                    <a:solidFill>
                      <a:prstClr val="black"/>
                    </a:solidFill>
                    <a:latin charset="-122" panose="020b0503020204020204" pitchFamily="34" typeface="微软雅黑"/>
                    <a:ea charset="-122" panose="020b0503020204020204" pitchFamily="34" typeface="微软雅黑"/>
                  </a:rPr>
                  <a:t>40%</a:t>
                </a:r>
              </a:p>
            </p:txBody>
          </p:sp>
        </p:grpSp>
      </p:grpSp>
      <p:grpSp>
        <p:nvGrpSpPr>
          <p:cNvPr id="65" name="组合 64"/>
          <p:cNvGrpSpPr/>
          <p:nvPr/>
        </p:nvGrpSpPr>
        <p:grpSpPr>
          <a:xfrm>
            <a:off x="5011700" y="1182414"/>
            <a:ext cx="1404156" cy="1404156"/>
            <a:chOff x="4740018" y="1578560"/>
            <a:chExt cx="1872208" cy="1872208"/>
          </a:xfrm>
        </p:grpSpPr>
        <p:sp>
          <p:nvSpPr>
            <p:cNvPr id="66" name="椭圆 65"/>
            <p:cNvSpPr/>
            <p:nvPr/>
          </p:nvSpPr>
          <p:spPr>
            <a:xfrm>
              <a:off x="4740018" y="1578560"/>
              <a:ext cx="1872208" cy="1872208"/>
            </a:xfrm>
            <a:prstGeom prst="ellipse">
              <a:avLst/>
            </a:prstGeom>
            <a:noFill/>
            <a:ln algn="ctr" cap="flat" cmpd="sng" w="38100">
              <a:solidFill>
                <a:srgbClr val="003466"/>
              </a:solidFill>
              <a:prstDash val="solid"/>
            </a:ln>
            <a:effectLst/>
          </p:spPr>
          <p:txBody>
            <a:bodyPr anchor="ctr" rtlCol="0"/>
            <a:lstStyle/>
            <a:p>
              <a:pPr algn="ctr" fontAlgn="base">
                <a:spcBef>
                  <a:spcPct val="0"/>
                </a:spcBef>
                <a:spcAft>
                  <a:spcPct val="0"/>
                </a:spcAft>
                <a:defRPr/>
              </a:pPr>
              <a:endParaRPr altLang="en-US" kern="0" lang="zh-CN" smtClean="0" sz="1050">
                <a:solidFill>
                  <a:prstClr val="white"/>
                </a:solidFill>
                <a:latin charset="-122" panose="020b0503020204020204" pitchFamily="34" typeface="微软雅黑"/>
                <a:ea charset="-122" panose="020b0503020204020204" pitchFamily="34" typeface="微软雅黑"/>
              </a:endParaRPr>
            </a:p>
          </p:txBody>
        </p:sp>
        <p:sp>
          <p:nvSpPr>
            <p:cNvPr id="67" name="弦形 66"/>
            <p:cNvSpPr/>
            <p:nvPr/>
          </p:nvSpPr>
          <p:spPr>
            <a:xfrm rot="18000000">
              <a:off x="4824171" y="1651666"/>
              <a:ext cx="1732929" cy="1732929"/>
            </a:xfrm>
            <a:prstGeom prst="chord">
              <a:avLst>
                <a:gd fmla="val 2700000" name="adj1"/>
                <a:gd fmla="val 15272079" name="adj2"/>
              </a:avLst>
            </a:prstGeom>
            <a:solidFill>
              <a:srgbClr val="003466"/>
            </a:solidFill>
            <a:ln algn="ctr" cap="flat" cmpd="sng" w="25400">
              <a:noFill/>
              <a:prstDash val="solid"/>
            </a:ln>
            <a:effectLst/>
          </p:spPr>
          <p:txBody>
            <a:bodyPr anchor="ctr" rtlCol="0"/>
            <a:lstStyle/>
            <a:p>
              <a:pPr algn="ctr" fontAlgn="base">
                <a:spcBef>
                  <a:spcPct val="0"/>
                </a:spcBef>
                <a:spcAft>
                  <a:spcPct val="0"/>
                </a:spcAft>
                <a:defRPr/>
              </a:pPr>
              <a:endParaRPr altLang="en-US" kern="0" lang="zh-CN" smtClean="0" sz="1350">
                <a:solidFill>
                  <a:prstClr val="white"/>
                </a:solidFill>
                <a:latin charset="-122" panose="020b0503020204020204" pitchFamily="34" typeface="微软雅黑"/>
                <a:ea charset="-122" panose="020b0503020204020204" pitchFamily="34" typeface="微软雅黑"/>
              </a:endParaRPr>
            </a:p>
          </p:txBody>
        </p:sp>
        <p:sp>
          <p:nvSpPr>
            <p:cNvPr id="68" name="TextBox 30"/>
            <p:cNvSpPr txBox="1"/>
            <p:nvPr/>
          </p:nvSpPr>
          <p:spPr>
            <a:xfrm>
              <a:off x="5205848" y="2194119"/>
              <a:ext cx="978323" cy="548640"/>
            </a:xfrm>
            <a:prstGeom prst="rect">
              <a:avLst/>
            </a:prstGeom>
            <a:noFill/>
          </p:spPr>
          <p:txBody>
            <a:bodyPr rtlCol="0" wrap="none">
              <a:spAutoFit/>
            </a:bodyPr>
            <a:lstStyle/>
            <a:p>
              <a:pPr algn="ctr" fontAlgn="base">
                <a:spcBef>
                  <a:spcPct val="0"/>
                </a:spcBef>
                <a:spcAft>
                  <a:spcPct val="0"/>
                </a:spcAft>
                <a:defRPr/>
              </a:pPr>
              <a:r>
                <a:rPr altLang="zh-CN" kern="0" lang="en-US" smtClean="0" sz="2100">
                  <a:solidFill>
                    <a:schemeClr val="accent2"/>
                  </a:solidFill>
                  <a:latin charset="-122" panose="020b0503020204020204" pitchFamily="34" typeface="微软雅黑"/>
                  <a:ea charset="-122" panose="020b0503020204020204" pitchFamily="34" typeface="微软雅黑"/>
                </a:rPr>
                <a:t>50%</a:t>
              </a:r>
            </a:p>
          </p:txBody>
        </p:sp>
      </p:grpSp>
      <p:grpSp>
        <p:nvGrpSpPr>
          <p:cNvPr id="69" name="组合 68"/>
          <p:cNvGrpSpPr/>
          <p:nvPr/>
        </p:nvGrpSpPr>
        <p:grpSpPr>
          <a:xfrm>
            <a:off x="6984268" y="1182414"/>
            <a:ext cx="1404156" cy="1404156"/>
            <a:chOff x="6876256" y="1578560"/>
            <a:chExt cx="1872208" cy="1872208"/>
          </a:xfrm>
        </p:grpSpPr>
        <p:sp>
          <p:nvSpPr>
            <p:cNvPr id="70" name="椭圆 69"/>
            <p:cNvSpPr/>
            <p:nvPr/>
          </p:nvSpPr>
          <p:spPr>
            <a:xfrm>
              <a:off x="6876256" y="1578560"/>
              <a:ext cx="1872208" cy="1872208"/>
            </a:xfrm>
            <a:prstGeom prst="ellipse">
              <a:avLst/>
            </a:prstGeom>
            <a:noFill/>
            <a:ln algn="ctr" cap="flat" cmpd="sng" w="38100">
              <a:solidFill>
                <a:srgbClr val="003466"/>
              </a:solidFill>
              <a:prstDash val="solid"/>
            </a:ln>
            <a:effectLst/>
          </p:spPr>
          <p:txBody>
            <a:bodyPr anchor="ctr" rtlCol="0"/>
            <a:lstStyle/>
            <a:p>
              <a:pPr algn="ctr" fontAlgn="base">
                <a:spcBef>
                  <a:spcPct val="0"/>
                </a:spcBef>
                <a:spcAft>
                  <a:spcPct val="0"/>
                </a:spcAft>
                <a:defRPr/>
              </a:pPr>
              <a:endParaRPr altLang="en-US" kern="0" lang="zh-CN" smtClean="0" sz="1050">
                <a:solidFill>
                  <a:schemeClr val="accent2"/>
                </a:solidFill>
                <a:latin charset="-122" panose="020b0503020204020204" pitchFamily="34" typeface="微软雅黑"/>
                <a:ea charset="-122" panose="020b0503020204020204" pitchFamily="34" typeface="微软雅黑"/>
              </a:endParaRPr>
            </a:p>
          </p:txBody>
        </p:sp>
        <p:sp>
          <p:nvSpPr>
            <p:cNvPr id="71" name="弦形 70"/>
            <p:cNvSpPr/>
            <p:nvPr/>
          </p:nvSpPr>
          <p:spPr>
            <a:xfrm rot="16358992">
              <a:off x="6960409" y="1648200"/>
              <a:ext cx="1732929" cy="1732929"/>
            </a:xfrm>
            <a:prstGeom prst="chord">
              <a:avLst>
                <a:gd fmla="val 2700000" name="adj1"/>
                <a:gd fmla="val 18533528" name="adj2"/>
              </a:avLst>
            </a:prstGeom>
            <a:solidFill>
              <a:srgbClr val="003466"/>
            </a:solidFill>
            <a:ln algn="ctr" cap="flat" cmpd="sng" w="25400">
              <a:noFill/>
              <a:prstDash val="solid"/>
            </a:ln>
            <a:effectLst/>
          </p:spPr>
          <p:txBody>
            <a:bodyPr anchor="ctr" rtlCol="0"/>
            <a:lstStyle/>
            <a:p>
              <a:pPr algn="ctr" fontAlgn="base">
                <a:spcBef>
                  <a:spcPct val="0"/>
                </a:spcBef>
                <a:spcAft>
                  <a:spcPct val="0"/>
                </a:spcAft>
                <a:defRPr/>
              </a:pPr>
              <a:endParaRPr altLang="en-US" kern="0" lang="zh-CN" smtClean="0" sz="1050">
                <a:solidFill>
                  <a:schemeClr val="accent2"/>
                </a:solidFill>
                <a:latin charset="-122" panose="020b0503020204020204" pitchFamily="34" typeface="微软雅黑"/>
                <a:ea charset="-122" panose="020b0503020204020204" pitchFamily="34" typeface="微软雅黑"/>
              </a:endParaRPr>
            </a:p>
          </p:txBody>
        </p:sp>
        <p:sp>
          <p:nvSpPr>
            <p:cNvPr id="72" name="TextBox 34"/>
            <p:cNvSpPr txBox="1"/>
            <p:nvPr/>
          </p:nvSpPr>
          <p:spPr>
            <a:xfrm>
              <a:off x="7345266" y="2194119"/>
              <a:ext cx="978323" cy="548640"/>
            </a:xfrm>
            <a:prstGeom prst="rect">
              <a:avLst/>
            </a:prstGeom>
            <a:noFill/>
          </p:spPr>
          <p:txBody>
            <a:bodyPr rtlCol="0" wrap="none">
              <a:spAutoFit/>
            </a:bodyPr>
            <a:lstStyle/>
            <a:p>
              <a:pPr algn="ctr" fontAlgn="base">
                <a:spcBef>
                  <a:spcPct val="0"/>
                </a:spcBef>
                <a:spcAft>
                  <a:spcPct val="0"/>
                </a:spcAft>
                <a:defRPr/>
              </a:pPr>
              <a:r>
                <a:rPr altLang="zh-CN" kern="0" lang="en-US" smtClean="0" sz="2100">
                  <a:solidFill>
                    <a:schemeClr val="accent2"/>
                  </a:solidFill>
                  <a:latin charset="-122" panose="020b0503020204020204" pitchFamily="34" typeface="微软雅黑"/>
                  <a:ea charset="-122" panose="020b0503020204020204" pitchFamily="34" typeface="微软雅黑"/>
                </a:rPr>
                <a:t>90%</a:t>
              </a:r>
            </a:p>
          </p:txBody>
        </p:sp>
      </p:grpSp>
      <p:cxnSp>
        <p:nvCxnSpPr>
          <p:cNvPr id="73" name="直接连接符 72"/>
          <p:cNvCxnSpPr/>
          <p:nvPr/>
        </p:nvCxnSpPr>
        <p:spPr>
          <a:xfrm>
            <a:off x="611560" y="2766668"/>
            <a:ext cx="8280920" cy="0"/>
          </a:xfrm>
          <a:prstGeom prst="line">
            <a:avLst/>
          </a:prstGeom>
          <a:noFill/>
          <a:ln algn="ctr" cap="flat" cmpd="sng" w="9525">
            <a:solidFill>
              <a:srgbClr val="003466"/>
            </a:solidFill>
            <a:prstDash val="solid"/>
          </a:ln>
          <a:effectLst/>
        </p:spPr>
      </p:cxnSp>
      <p:grpSp>
        <p:nvGrpSpPr>
          <p:cNvPr id="74" name="组合 73"/>
          <p:cNvGrpSpPr/>
          <p:nvPr/>
        </p:nvGrpSpPr>
        <p:grpSpPr>
          <a:xfrm>
            <a:off x="683568" y="2966577"/>
            <a:ext cx="1689711" cy="1316034"/>
            <a:chOff x="251520" y="3957444"/>
            <a:chExt cx="2252948" cy="1754713"/>
          </a:xfrm>
        </p:grpSpPr>
        <p:sp>
          <p:nvSpPr>
            <p:cNvPr id="75" name="TextBox 37"/>
            <p:cNvSpPr txBox="1"/>
            <p:nvPr/>
          </p:nvSpPr>
          <p:spPr>
            <a:xfrm>
              <a:off x="323528" y="3957444"/>
              <a:ext cx="2108932" cy="406400"/>
            </a:xfrm>
            <a:prstGeom prst="rect">
              <a:avLst/>
            </a:prstGeom>
            <a:noFill/>
          </p:spPr>
          <p:txBody>
            <a:bodyPr rtlCol="0" wrap="square">
              <a:spAutoFit/>
            </a:bodyPr>
            <a:lstStyle/>
            <a:p>
              <a:pPr algn="ctr" fontAlgn="base">
                <a:spcBef>
                  <a:spcPct val="0"/>
                </a:spcBef>
                <a:spcAft>
                  <a:spcPct val="0"/>
                </a:spcAft>
              </a:pPr>
              <a:r>
                <a:rPr altLang="en-US" b="1" lang="zh-CN" sz="1400">
                  <a:solidFill>
                    <a:prstClr val="black"/>
                  </a:solidFill>
                  <a:latin charset="-122" panose="020b0503020204020204" pitchFamily="34" typeface="微软雅黑"/>
                  <a:ea charset="-122" panose="020b0503020204020204" pitchFamily="34" typeface="微软雅黑"/>
                </a:rPr>
                <a:t>单击添加文本</a:t>
              </a:r>
            </a:p>
          </p:txBody>
        </p:sp>
        <p:sp>
          <p:nvSpPr>
            <p:cNvPr id="76" name="矩形 75"/>
            <p:cNvSpPr/>
            <p:nvPr/>
          </p:nvSpPr>
          <p:spPr>
            <a:xfrm>
              <a:off x="251520" y="4440015"/>
              <a:ext cx="2252948" cy="1259841"/>
            </a:xfrm>
            <a:prstGeom prst="rect">
              <a:avLst/>
            </a:prstGeom>
          </p:spPr>
          <p:txBody>
            <a:bodyPr wrap="square">
              <a:spAutoFit/>
            </a:bodyPr>
            <a:lstStyle/>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p:txBody>
        </p:sp>
      </p:grpSp>
      <p:grpSp>
        <p:nvGrpSpPr>
          <p:cNvPr id="77" name="组合 76"/>
          <p:cNvGrpSpPr/>
          <p:nvPr/>
        </p:nvGrpSpPr>
        <p:grpSpPr>
          <a:xfrm>
            <a:off x="2699792" y="2966577"/>
            <a:ext cx="1689711" cy="1316034"/>
            <a:chOff x="2372306" y="3957444"/>
            <a:chExt cx="2252948" cy="1754713"/>
          </a:xfrm>
        </p:grpSpPr>
        <p:sp>
          <p:nvSpPr>
            <p:cNvPr id="78" name="TextBox 55"/>
            <p:cNvSpPr txBox="1"/>
            <p:nvPr/>
          </p:nvSpPr>
          <p:spPr>
            <a:xfrm>
              <a:off x="2411761" y="3957444"/>
              <a:ext cx="2160240" cy="406400"/>
            </a:xfrm>
            <a:prstGeom prst="rect">
              <a:avLst/>
            </a:prstGeom>
            <a:noFill/>
          </p:spPr>
          <p:txBody>
            <a:bodyPr rtlCol="0" wrap="square">
              <a:spAutoFit/>
            </a:bodyPr>
            <a:lstStyle/>
            <a:p>
              <a:pPr algn="ctr" fontAlgn="base">
                <a:spcBef>
                  <a:spcPct val="0"/>
                </a:spcBef>
                <a:spcAft>
                  <a:spcPct val="0"/>
                </a:spcAft>
              </a:pPr>
              <a:r>
                <a:rPr altLang="en-US" b="1" lang="zh-CN" sz="1400">
                  <a:solidFill>
                    <a:prstClr val="black"/>
                  </a:solidFill>
                  <a:latin charset="-122" panose="020b0503020204020204" pitchFamily="34" typeface="微软雅黑"/>
                  <a:ea charset="-122" panose="020b0503020204020204" pitchFamily="34" typeface="微软雅黑"/>
                </a:rPr>
                <a:t>单击添加文本</a:t>
              </a:r>
            </a:p>
          </p:txBody>
        </p:sp>
        <p:sp>
          <p:nvSpPr>
            <p:cNvPr id="79" name="矩形 78"/>
            <p:cNvSpPr/>
            <p:nvPr/>
          </p:nvSpPr>
          <p:spPr>
            <a:xfrm>
              <a:off x="2372306" y="4440015"/>
              <a:ext cx="2252948" cy="1259841"/>
            </a:xfrm>
            <a:prstGeom prst="rect">
              <a:avLst/>
            </a:prstGeom>
          </p:spPr>
          <p:txBody>
            <a:bodyPr wrap="square">
              <a:spAutoFit/>
            </a:bodyPr>
            <a:lstStyle/>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p:txBody>
        </p:sp>
      </p:grpSp>
      <p:grpSp>
        <p:nvGrpSpPr>
          <p:cNvPr id="80" name="组合 79"/>
          <p:cNvGrpSpPr/>
          <p:nvPr/>
        </p:nvGrpSpPr>
        <p:grpSpPr>
          <a:xfrm>
            <a:off x="4898513" y="2966577"/>
            <a:ext cx="1689711" cy="1316034"/>
            <a:chOff x="4493092" y="3957444"/>
            <a:chExt cx="2252948" cy="1754713"/>
          </a:xfrm>
        </p:grpSpPr>
        <p:sp>
          <p:nvSpPr>
            <p:cNvPr id="81" name="TextBox 58"/>
            <p:cNvSpPr txBox="1"/>
            <p:nvPr/>
          </p:nvSpPr>
          <p:spPr>
            <a:xfrm>
              <a:off x="4557204" y="3957444"/>
              <a:ext cx="2175036" cy="406400"/>
            </a:xfrm>
            <a:prstGeom prst="rect">
              <a:avLst/>
            </a:prstGeom>
            <a:noFill/>
          </p:spPr>
          <p:txBody>
            <a:bodyPr rtlCol="0" wrap="square">
              <a:spAutoFit/>
            </a:bodyPr>
            <a:lstStyle/>
            <a:p>
              <a:pPr algn="ctr" fontAlgn="base">
                <a:spcBef>
                  <a:spcPct val="0"/>
                </a:spcBef>
                <a:spcAft>
                  <a:spcPct val="0"/>
                </a:spcAft>
              </a:pPr>
              <a:r>
                <a:rPr altLang="en-US" b="1" lang="zh-CN" sz="1400">
                  <a:solidFill>
                    <a:prstClr val="black"/>
                  </a:solidFill>
                  <a:latin charset="-122" panose="020b0503020204020204" pitchFamily="34" typeface="微软雅黑"/>
                  <a:ea charset="-122" panose="020b0503020204020204" pitchFamily="34" typeface="微软雅黑"/>
                </a:rPr>
                <a:t>单击添加文本</a:t>
              </a:r>
            </a:p>
          </p:txBody>
        </p:sp>
        <p:sp>
          <p:nvSpPr>
            <p:cNvPr id="82" name="矩形 81"/>
            <p:cNvSpPr/>
            <p:nvPr/>
          </p:nvSpPr>
          <p:spPr>
            <a:xfrm>
              <a:off x="4493092" y="4440015"/>
              <a:ext cx="2252948" cy="1259841"/>
            </a:xfrm>
            <a:prstGeom prst="rect">
              <a:avLst/>
            </a:prstGeom>
          </p:spPr>
          <p:txBody>
            <a:bodyPr wrap="square">
              <a:spAutoFit/>
            </a:bodyPr>
            <a:lstStyle/>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p:txBody>
        </p:sp>
      </p:grpSp>
      <p:grpSp>
        <p:nvGrpSpPr>
          <p:cNvPr id="83" name="组合 82"/>
          <p:cNvGrpSpPr/>
          <p:nvPr/>
        </p:nvGrpSpPr>
        <p:grpSpPr>
          <a:xfrm>
            <a:off x="6914737" y="2966577"/>
            <a:ext cx="1689711" cy="1316034"/>
            <a:chOff x="6783548" y="3957444"/>
            <a:chExt cx="2252948" cy="1754713"/>
          </a:xfrm>
        </p:grpSpPr>
        <p:sp>
          <p:nvSpPr>
            <p:cNvPr id="84" name="TextBox 61"/>
            <p:cNvSpPr txBox="1"/>
            <p:nvPr/>
          </p:nvSpPr>
          <p:spPr>
            <a:xfrm>
              <a:off x="6921278" y="3957444"/>
              <a:ext cx="1971204" cy="406400"/>
            </a:xfrm>
            <a:prstGeom prst="rect">
              <a:avLst/>
            </a:prstGeom>
            <a:noFill/>
          </p:spPr>
          <p:txBody>
            <a:bodyPr rtlCol="0" wrap="square">
              <a:spAutoFit/>
            </a:bodyPr>
            <a:lstStyle/>
            <a:p>
              <a:pPr algn="ctr" fontAlgn="base">
                <a:spcBef>
                  <a:spcPct val="0"/>
                </a:spcBef>
                <a:spcAft>
                  <a:spcPct val="0"/>
                </a:spcAft>
              </a:pPr>
              <a:r>
                <a:rPr altLang="en-US" b="1" lang="zh-CN" sz="1400">
                  <a:solidFill>
                    <a:prstClr val="black"/>
                  </a:solidFill>
                  <a:latin charset="-122" panose="020b0503020204020204" pitchFamily="34" typeface="微软雅黑"/>
                  <a:ea charset="-122" panose="020b0503020204020204" pitchFamily="34" typeface="微软雅黑"/>
                </a:rPr>
                <a:t>单击添加文本</a:t>
              </a:r>
            </a:p>
          </p:txBody>
        </p:sp>
        <p:sp>
          <p:nvSpPr>
            <p:cNvPr id="85" name="矩形 84"/>
            <p:cNvSpPr/>
            <p:nvPr/>
          </p:nvSpPr>
          <p:spPr>
            <a:xfrm>
              <a:off x="6783547" y="4440015"/>
              <a:ext cx="2252948" cy="1259841"/>
            </a:xfrm>
            <a:prstGeom prst="rect">
              <a:avLst/>
            </a:prstGeom>
          </p:spPr>
          <p:txBody>
            <a:bodyPr wrap="square">
              <a:spAutoFit/>
            </a:bodyPr>
            <a:lstStyle/>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a:p>
              <a:pPr algn="ctr" fontAlgn="base">
                <a:spcBef>
                  <a:spcPct val="0"/>
                </a:spcBef>
                <a:spcAft>
                  <a:spcPct val="0"/>
                </a:spcAft>
              </a:pPr>
              <a:r>
                <a:rPr altLang="en-US" lang="zh-CN" sz="1400">
                  <a:solidFill>
                    <a:prstClr val="black"/>
                  </a:solidFill>
                  <a:latin charset="-122" panose="020b0503020204020204" pitchFamily="34" typeface="微软雅黑"/>
                  <a:ea charset="-122" panose="020b0503020204020204" pitchFamily="34" typeface="微软雅黑"/>
                </a:rPr>
                <a:t>单击此处添加文本</a:t>
              </a:r>
            </a:p>
          </p:txBody>
        </p:sp>
      </p:grpSp>
      <p:sp>
        <p:nvSpPr>
          <p:cNvPr id="86"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177203496"/>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3"/>
                                        </p:tgtEl>
                                        <p:attrNameLst>
                                          <p:attrName>style.visibility</p:attrName>
                                        </p:attrNameLst>
                                      </p:cBhvr>
                                      <p:to>
                                        <p:strVal val="visible"/>
                                      </p:to>
                                    </p:set>
                                    <p:animEffect filter="wipe(left)" transition="in">
                                      <p:cBhvr>
                                        <p:cTn dur="500" id="7"/>
                                        <p:tgtEl>
                                          <p:spTgt spid="73"/>
                                        </p:tgtEl>
                                      </p:cBhvr>
                                    </p:animEffect>
                                  </p:childTnLst>
                                </p:cTn>
                              </p:par>
                            </p:childTnLst>
                          </p:cTn>
                        </p:par>
                        <p:par>
                          <p:cTn fill="hold" id="8" nodeType="afterGroup">
                            <p:stCondLst>
                              <p:cond delay="500"/>
                            </p:stCondLst>
                            <p:childTnLst>
                              <p:par>
                                <p:cTn fill="hold" id="9" nodeType="afterEffect" presetClass="entr" presetID="2" presetSubtype="1">
                                  <p:stCondLst>
                                    <p:cond delay="0"/>
                                  </p:stCondLst>
                                  <p:childTnLst>
                                    <p:set>
                                      <p:cBhvr>
                                        <p:cTn dur="1" fill="hold" id="10">
                                          <p:stCondLst>
                                            <p:cond delay="0"/>
                                          </p:stCondLst>
                                        </p:cTn>
                                        <p:tgtEl>
                                          <p:spTgt spid="55"/>
                                        </p:tgtEl>
                                        <p:attrNameLst>
                                          <p:attrName>style.visibility</p:attrName>
                                        </p:attrNameLst>
                                      </p:cBhvr>
                                      <p:to>
                                        <p:strVal val="visible"/>
                                      </p:to>
                                    </p:set>
                                    <p:anim calcmode="lin" valueType="num">
                                      <p:cBhvr additive="base">
                                        <p:cTn dur="500" fill="hold" id="11"/>
                                        <p:tgtEl>
                                          <p:spTgt spid="55"/>
                                        </p:tgtEl>
                                        <p:attrNameLst>
                                          <p:attrName>ppt_x</p:attrName>
                                        </p:attrNameLst>
                                      </p:cBhvr>
                                      <p:tavLst>
                                        <p:tav tm="0">
                                          <p:val>
                                            <p:strVal val="#ppt_x"/>
                                          </p:val>
                                        </p:tav>
                                        <p:tav tm="100000">
                                          <p:val>
                                            <p:strVal val="#ppt_x"/>
                                          </p:val>
                                        </p:tav>
                                      </p:tavLst>
                                    </p:anim>
                                    <p:anim calcmode="lin" valueType="num">
                                      <p:cBhvr additive="base">
                                        <p:cTn dur="500" fill="hold" id="12"/>
                                        <p:tgtEl>
                                          <p:spTgt spid="55"/>
                                        </p:tgtEl>
                                        <p:attrNameLst>
                                          <p:attrName>ppt_y</p:attrName>
                                        </p:attrNameLst>
                                      </p:cBhvr>
                                      <p:tavLst>
                                        <p:tav tm="0">
                                          <p:val>
                                            <p:strVal val="0-#ppt_h/2"/>
                                          </p:val>
                                        </p:tav>
                                        <p:tav tm="100000">
                                          <p:val>
                                            <p:strVal val="#ppt_y"/>
                                          </p:val>
                                        </p:tav>
                                      </p:tavLst>
                                    </p:anim>
                                  </p:childTnLst>
                                </p:cTn>
                              </p:par>
                              <p:par>
                                <p:cTn fill="hold" id="13" nodeType="withEffect" presetClass="entr" presetID="22" presetSubtype="1">
                                  <p:stCondLst>
                                    <p:cond delay="0"/>
                                  </p:stCondLst>
                                  <p:childTnLst>
                                    <p:set>
                                      <p:cBhvr>
                                        <p:cTn dur="1" fill="hold" id="14">
                                          <p:stCondLst>
                                            <p:cond delay="0"/>
                                          </p:stCondLst>
                                        </p:cTn>
                                        <p:tgtEl>
                                          <p:spTgt spid="74"/>
                                        </p:tgtEl>
                                        <p:attrNameLst>
                                          <p:attrName>style.visibility</p:attrName>
                                        </p:attrNameLst>
                                      </p:cBhvr>
                                      <p:to>
                                        <p:strVal val="visible"/>
                                      </p:to>
                                    </p:set>
                                    <p:animEffect filter="wipe(up)" transition="in">
                                      <p:cBhvr>
                                        <p:cTn dur="500" id="15"/>
                                        <p:tgtEl>
                                          <p:spTgt spid="74"/>
                                        </p:tgtEl>
                                      </p:cBhvr>
                                    </p:animEffect>
                                  </p:childTnLst>
                                </p:cTn>
                              </p:par>
                            </p:childTnLst>
                          </p:cTn>
                        </p:par>
                        <p:par>
                          <p:cTn fill="hold" id="16" nodeType="afterGroup">
                            <p:stCondLst>
                              <p:cond delay="1000"/>
                            </p:stCondLst>
                            <p:childTnLst>
                              <p:par>
                                <p:cTn fill="hold" id="17" nodeType="afterEffect" presetClass="entr" presetID="2" presetSubtype="1">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500" fill="hold" id="19"/>
                                        <p:tgtEl>
                                          <p:spTgt spid="60"/>
                                        </p:tgtEl>
                                        <p:attrNameLst>
                                          <p:attrName>ppt_x</p:attrName>
                                        </p:attrNameLst>
                                      </p:cBhvr>
                                      <p:tavLst>
                                        <p:tav tm="0">
                                          <p:val>
                                            <p:strVal val="#ppt_x"/>
                                          </p:val>
                                        </p:tav>
                                        <p:tav tm="100000">
                                          <p:val>
                                            <p:strVal val="#ppt_x"/>
                                          </p:val>
                                        </p:tav>
                                      </p:tavLst>
                                    </p:anim>
                                    <p:anim calcmode="lin" valueType="num">
                                      <p:cBhvr additive="base">
                                        <p:cTn dur="500" fill="hold" id="20"/>
                                        <p:tgtEl>
                                          <p:spTgt spid="60"/>
                                        </p:tgtEl>
                                        <p:attrNameLst>
                                          <p:attrName>ppt_y</p:attrName>
                                        </p:attrNameLst>
                                      </p:cBhvr>
                                      <p:tavLst>
                                        <p:tav tm="0">
                                          <p:val>
                                            <p:strVal val="0-#ppt_h/2"/>
                                          </p:val>
                                        </p:tav>
                                        <p:tav tm="100000">
                                          <p:val>
                                            <p:strVal val="#ppt_y"/>
                                          </p:val>
                                        </p:tav>
                                      </p:tavLst>
                                    </p:anim>
                                  </p:childTnLst>
                                </p:cTn>
                              </p:par>
                              <p:par>
                                <p:cTn fill="hold" id="21" nodeType="withEffect" presetClass="entr" presetID="22" presetSubtype="1">
                                  <p:stCondLst>
                                    <p:cond delay="0"/>
                                  </p:stCondLst>
                                  <p:childTnLst>
                                    <p:set>
                                      <p:cBhvr>
                                        <p:cTn dur="1" fill="hold" id="22">
                                          <p:stCondLst>
                                            <p:cond delay="0"/>
                                          </p:stCondLst>
                                        </p:cTn>
                                        <p:tgtEl>
                                          <p:spTgt spid="77"/>
                                        </p:tgtEl>
                                        <p:attrNameLst>
                                          <p:attrName>style.visibility</p:attrName>
                                        </p:attrNameLst>
                                      </p:cBhvr>
                                      <p:to>
                                        <p:strVal val="visible"/>
                                      </p:to>
                                    </p:set>
                                    <p:animEffect filter="wipe(up)" transition="in">
                                      <p:cBhvr>
                                        <p:cTn dur="500" id="23"/>
                                        <p:tgtEl>
                                          <p:spTgt spid="77"/>
                                        </p:tgtEl>
                                      </p:cBhvr>
                                    </p:animEffect>
                                  </p:childTnLst>
                                </p:cTn>
                              </p:par>
                            </p:childTnLst>
                          </p:cTn>
                        </p:par>
                        <p:par>
                          <p:cTn fill="hold" id="24" nodeType="afterGroup">
                            <p:stCondLst>
                              <p:cond delay="1500"/>
                            </p:stCondLst>
                            <p:childTnLst>
                              <p:par>
                                <p:cTn fill="hold" id="25" nodeType="afterEffect" presetClass="entr" presetID="2" presetSubtype="1">
                                  <p:stCondLst>
                                    <p:cond delay="0"/>
                                  </p:stCondLst>
                                  <p:childTnLst>
                                    <p:set>
                                      <p:cBhvr>
                                        <p:cTn dur="1" fill="hold" id="26">
                                          <p:stCondLst>
                                            <p:cond delay="0"/>
                                          </p:stCondLst>
                                        </p:cTn>
                                        <p:tgtEl>
                                          <p:spTgt spid="65"/>
                                        </p:tgtEl>
                                        <p:attrNameLst>
                                          <p:attrName>style.visibility</p:attrName>
                                        </p:attrNameLst>
                                      </p:cBhvr>
                                      <p:to>
                                        <p:strVal val="visible"/>
                                      </p:to>
                                    </p:set>
                                    <p:anim calcmode="lin" valueType="num">
                                      <p:cBhvr additive="base">
                                        <p:cTn dur="500" fill="hold" id="27"/>
                                        <p:tgtEl>
                                          <p:spTgt spid="65"/>
                                        </p:tgtEl>
                                        <p:attrNameLst>
                                          <p:attrName>ppt_x</p:attrName>
                                        </p:attrNameLst>
                                      </p:cBhvr>
                                      <p:tavLst>
                                        <p:tav tm="0">
                                          <p:val>
                                            <p:strVal val="#ppt_x"/>
                                          </p:val>
                                        </p:tav>
                                        <p:tav tm="100000">
                                          <p:val>
                                            <p:strVal val="#ppt_x"/>
                                          </p:val>
                                        </p:tav>
                                      </p:tavLst>
                                    </p:anim>
                                    <p:anim calcmode="lin" valueType="num">
                                      <p:cBhvr additive="base">
                                        <p:cTn dur="500" fill="hold" id="28"/>
                                        <p:tgtEl>
                                          <p:spTgt spid="65"/>
                                        </p:tgtEl>
                                        <p:attrNameLst>
                                          <p:attrName>ppt_y</p:attrName>
                                        </p:attrNameLst>
                                      </p:cBhvr>
                                      <p:tavLst>
                                        <p:tav tm="0">
                                          <p:val>
                                            <p:strVal val="0-#ppt_h/2"/>
                                          </p:val>
                                        </p:tav>
                                        <p:tav tm="100000">
                                          <p:val>
                                            <p:strVal val="#ppt_y"/>
                                          </p:val>
                                        </p:tav>
                                      </p:tavLst>
                                    </p:anim>
                                  </p:childTnLst>
                                </p:cTn>
                              </p:par>
                              <p:par>
                                <p:cTn fill="hold" id="29" nodeType="withEffect" presetClass="entr" presetID="22" presetSubtype="1">
                                  <p:stCondLst>
                                    <p:cond delay="0"/>
                                  </p:stCondLst>
                                  <p:childTnLst>
                                    <p:set>
                                      <p:cBhvr>
                                        <p:cTn dur="1" fill="hold" id="30">
                                          <p:stCondLst>
                                            <p:cond delay="0"/>
                                          </p:stCondLst>
                                        </p:cTn>
                                        <p:tgtEl>
                                          <p:spTgt spid="80"/>
                                        </p:tgtEl>
                                        <p:attrNameLst>
                                          <p:attrName>style.visibility</p:attrName>
                                        </p:attrNameLst>
                                      </p:cBhvr>
                                      <p:to>
                                        <p:strVal val="visible"/>
                                      </p:to>
                                    </p:set>
                                    <p:animEffect filter="wipe(up)" transition="in">
                                      <p:cBhvr>
                                        <p:cTn dur="500" id="31"/>
                                        <p:tgtEl>
                                          <p:spTgt spid="80"/>
                                        </p:tgtEl>
                                      </p:cBhvr>
                                    </p:animEffect>
                                  </p:childTnLst>
                                </p:cTn>
                              </p:par>
                            </p:childTnLst>
                          </p:cTn>
                        </p:par>
                        <p:par>
                          <p:cTn fill="hold" id="32" nodeType="afterGroup">
                            <p:stCondLst>
                              <p:cond delay="2000"/>
                            </p:stCondLst>
                            <p:childTnLst>
                              <p:par>
                                <p:cTn fill="hold" id="33" nodeType="afterEffect" presetClass="entr" presetID="2" presetSubtype="1">
                                  <p:stCondLst>
                                    <p:cond delay="0"/>
                                  </p:stCondLst>
                                  <p:childTnLst>
                                    <p:set>
                                      <p:cBhvr>
                                        <p:cTn dur="1" fill="hold" id="34">
                                          <p:stCondLst>
                                            <p:cond delay="0"/>
                                          </p:stCondLst>
                                        </p:cTn>
                                        <p:tgtEl>
                                          <p:spTgt spid="69"/>
                                        </p:tgtEl>
                                        <p:attrNameLst>
                                          <p:attrName>style.visibility</p:attrName>
                                        </p:attrNameLst>
                                      </p:cBhvr>
                                      <p:to>
                                        <p:strVal val="visible"/>
                                      </p:to>
                                    </p:set>
                                    <p:anim calcmode="lin" valueType="num">
                                      <p:cBhvr additive="base">
                                        <p:cTn dur="500" fill="hold" id="35"/>
                                        <p:tgtEl>
                                          <p:spTgt spid="69"/>
                                        </p:tgtEl>
                                        <p:attrNameLst>
                                          <p:attrName>ppt_x</p:attrName>
                                        </p:attrNameLst>
                                      </p:cBhvr>
                                      <p:tavLst>
                                        <p:tav tm="0">
                                          <p:val>
                                            <p:strVal val="#ppt_x"/>
                                          </p:val>
                                        </p:tav>
                                        <p:tav tm="100000">
                                          <p:val>
                                            <p:strVal val="#ppt_x"/>
                                          </p:val>
                                        </p:tav>
                                      </p:tavLst>
                                    </p:anim>
                                    <p:anim calcmode="lin" valueType="num">
                                      <p:cBhvr additive="base">
                                        <p:cTn dur="500" fill="hold" id="36"/>
                                        <p:tgtEl>
                                          <p:spTgt spid="69"/>
                                        </p:tgtEl>
                                        <p:attrNameLst>
                                          <p:attrName>ppt_y</p:attrName>
                                        </p:attrNameLst>
                                      </p:cBhvr>
                                      <p:tavLst>
                                        <p:tav tm="0">
                                          <p:val>
                                            <p:strVal val="0-#ppt_h/2"/>
                                          </p:val>
                                        </p:tav>
                                        <p:tav tm="100000">
                                          <p:val>
                                            <p:strVal val="#ppt_y"/>
                                          </p:val>
                                        </p:tav>
                                      </p:tavLst>
                                    </p:anim>
                                  </p:childTnLst>
                                </p:cTn>
                              </p:par>
                              <p:par>
                                <p:cTn fill="hold" id="37" nodeType="withEffect" presetClass="entr" presetID="22" presetSubtype="1">
                                  <p:stCondLst>
                                    <p:cond delay="0"/>
                                  </p:stCondLst>
                                  <p:childTnLst>
                                    <p:set>
                                      <p:cBhvr>
                                        <p:cTn dur="1" fill="hold" id="38">
                                          <p:stCondLst>
                                            <p:cond delay="0"/>
                                          </p:stCondLst>
                                        </p:cTn>
                                        <p:tgtEl>
                                          <p:spTgt spid="83"/>
                                        </p:tgtEl>
                                        <p:attrNameLst>
                                          <p:attrName>style.visibility</p:attrName>
                                        </p:attrNameLst>
                                      </p:cBhvr>
                                      <p:to>
                                        <p:strVal val="visible"/>
                                      </p:to>
                                    </p:set>
                                    <p:animEffect filter="wipe(up)" transition="in">
                                      <p:cBhvr>
                                        <p:cTn dur="500" id="39"/>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
        <p:nvSpPr>
          <p:cNvPr id="33" name="TextBox 53"/>
          <p:cNvSpPr txBox="1"/>
          <p:nvPr/>
        </p:nvSpPr>
        <p:spPr>
          <a:xfrm>
            <a:off x="825508" y="2985533"/>
            <a:ext cx="1888797" cy="749808"/>
          </a:xfrm>
          <a:prstGeom prst="rect">
            <a:avLst/>
          </a:prstGeom>
          <a:noFill/>
        </p:spPr>
        <p:txBody>
          <a:bodyPr rtlCol="0" wrap="square">
            <a:spAutoFit/>
          </a:bodyPr>
          <a:lstStyle/>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在此录入图表的描述说明在此录入图表的描</a:t>
            </a:r>
          </a:p>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述说明。</a:t>
            </a:r>
          </a:p>
        </p:txBody>
      </p:sp>
      <p:sp>
        <p:nvSpPr>
          <p:cNvPr id="34" name="TextBox 54"/>
          <p:cNvSpPr txBox="1"/>
          <p:nvPr/>
        </p:nvSpPr>
        <p:spPr>
          <a:xfrm>
            <a:off x="2736211" y="2121438"/>
            <a:ext cx="1888797" cy="749808"/>
          </a:xfrm>
          <a:prstGeom prst="rect">
            <a:avLst/>
          </a:prstGeom>
          <a:noFill/>
        </p:spPr>
        <p:txBody>
          <a:bodyPr rtlCol="0" wrap="square">
            <a:spAutoFit/>
          </a:bodyPr>
          <a:lstStyle/>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在此录入图表的描述说明在此录入图表的描</a:t>
            </a:r>
          </a:p>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述说明。</a:t>
            </a:r>
          </a:p>
        </p:txBody>
      </p:sp>
      <p:sp>
        <p:nvSpPr>
          <p:cNvPr id="35" name="TextBox 55"/>
          <p:cNvSpPr txBox="1"/>
          <p:nvPr/>
        </p:nvSpPr>
        <p:spPr>
          <a:xfrm>
            <a:off x="4594528" y="1275606"/>
            <a:ext cx="1888797" cy="749808"/>
          </a:xfrm>
          <a:prstGeom prst="rect">
            <a:avLst/>
          </a:prstGeom>
          <a:noFill/>
        </p:spPr>
        <p:txBody>
          <a:bodyPr rtlCol="0" wrap="square">
            <a:spAutoFit/>
          </a:bodyPr>
          <a:lstStyle/>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在此录入图表的描述明，在此录入图表的描</a:t>
            </a:r>
          </a:p>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述说明。</a:t>
            </a:r>
          </a:p>
        </p:txBody>
      </p:sp>
      <p:sp>
        <p:nvSpPr>
          <p:cNvPr id="36" name="TextBox 56"/>
          <p:cNvSpPr txBox="1"/>
          <p:nvPr/>
        </p:nvSpPr>
        <p:spPr>
          <a:xfrm>
            <a:off x="6501744" y="465254"/>
            <a:ext cx="1888797" cy="749808"/>
          </a:xfrm>
          <a:prstGeom prst="rect">
            <a:avLst/>
          </a:prstGeom>
          <a:noFill/>
        </p:spPr>
        <p:txBody>
          <a:bodyPr rtlCol="0" wrap="square">
            <a:spAutoFit/>
          </a:bodyPr>
          <a:lstStyle/>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在此录入图表的描述说明在此录入图表的描</a:t>
            </a:r>
          </a:p>
          <a:p>
            <a:pPr defTabSz="685732">
              <a:lnSpc>
                <a:spcPct val="12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述说明。</a:t>
            </a:r>
          </a:p>
        </p:txBody>
      </p:sp>
      <p:grpSp>
        <p:nvGrpSpPr>
          <p:cNvPr id="37" name="Group 66"/>
          <p:cNvGrpSpPr/>
          <p:nvPr/>
        </p:nvGrpSpPr>
        <p:grpSpPr>
          <a:xfrm>
            <a:off x="769938" y="3793162"/>
            <a:ext cx="1821518" cy="1082868"/>
            <a:chOff x="769938" y="3793162"/>
            <a:chExt cx="1821518" cy="1082868"/>
          </a:xfrm>
        </p:grpSpPr>
        <p:sp>
          <p:nvSpPr>
            <p:cNvPr id="38" name="L-Shape 28"/>
            <p:cNvSpPr/>
            <p:nvPr/>
          </p:nvSpPr>
          <p:spPr>
            <a:xfrm rot="5400000">
              <a:off x="1139263" y="3423837"/>
              <a:ext cx="1082868" cy="1821518"/>
            </a:xfrm>
            <a:prstGeom prst="corner">
              <a:avLst>
                <a:gd fmla="val 23898" name="adj1"/>
                <a:gd fmla="val 22341" name="adj2"/>
              </a:avLst>
            </a:pr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003466"/>
                </a:solidFill>
                <a:effectLst/>
                <a:uLnTx/>
                <a:uFillTx/>
                <a:latin typeface="Calibri"/>
              </a:endParaRPr>
            </a:p>
          </p:txBody>
        </p:sp>
        <p:sp>
          <p:nvSpPr>
            <p:cNvPr id="39" name="Text Placeholder 3"/>
            <p:cNvSpPr txBox="1"/>
            <p:nvPr/>
          </p:nvSpPr>
          <p:spPr>
            <a:xfrm>
              <a:off x="1346504" y="4416216"/>
              <a:ext cx="711200"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a:lnSpc>
                  <a:spcPct val="100000"/>
                </a:lnSpc>
                <a:spcBef>
                  <a:spcPct val="20000"/>
                </a:spcBef>
                <a:spcAft>
                  <a:spcPct val="0"/>
                </a:spcAft>
                <a:buClrTx/>
                <a:buSzTx/>
                <a:buFont charset="0" panose="020b0604020202020204" pitchFamily="34" typeface="Arial"/>
                <a:buNone/>
                <a:defRPr/>
              </a:pPr>
              <a:r>
                <a:rPr altLang="en-US" b="1" baseline="0" cap="none" i="0" kern="0" kumimoji="0" lang="zh-CN" noProof="0" normalizeH="0" spc="0" strike="noStrike" sz="1400" u="none">
                  <a:ln>
                    <a:noFill/>
                  </a:ln>
                  <a:solidFill>
                    <a:srgbClr val="003466"/>
                  </a:solidFill>
                  <a:effectLst/>
                  <a:uLnTx/>
                  <a:uFillTx/>
                </a:rPr>
                <a:t>标题文本</a:t>
              </a:r>
            </a:p>
          </p:txBody>
        </p:sp>
      </p:grpSp>
      <p:grpSp>
        <p:nvGrpSpPr>
          <p:cNvPr id="40" name="Group 67"/>
          <p:cNvGrpSpPr/>
          <p:nvPr/>
        </p:nvGrpSpPr>
        <p:grpSpPr>
          <a:xfrm>
            <a:off x="2697473" y="2968117"/>
            <a:ext cx="1821518" cy="1082868"/>
            <a:chOff x="2697473" y="2968117"/>
            <a:chExt cx="1821518" cy="1082868"/>
          </a:xfrm>
        </p:grpSpPr>
        <p:sp>
          <p:nvSpPr>
            <p:cNvPr id="41" name="L-Shape 48"/>
            <p:cNvSpPr/>
            <p:nvPr/>
          </p:nvSpPr>
          <p:spPr>
            <a:xfrm rot="5400000">
              <a:off x="3066798" y="2598792"/>
              <a:ext cx="1082868" cy="1821518"/>
            </a:xfrm>
            <a:prstGeom prst="corner">
              <a:avLst>
                <a:gd fmla="val 23898" name="adj1"/>
                <a:gd fmla="val 22341" name="adj2"/>
              </a:avLst>
            </a:pr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003466"/>
                </a:solidFill>
                <a:effectLst/>
                <a:uLnTx/>
                <a:uFillTx/>
                <a:latin typeface="Calibri"/>
              </a:endParaRPr>
            </a:p>
          </p:txBody>
        </p:sp>
        <p:sp>
          <p:nvSpPr>
            <p:cNvPr id="42" name="Text Placeholder 3"/>
            <p:cNvSpPr txBox="1"/>
            <p:nvPr/>
          </p:nvSpPr>
          <p:spPr>
            <a:xfrm>
              <a:off x="3299917" y="3552111"/>
              <a:ext cx="711200"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a:lnSpc>
                  <a:spcPct val="100000"/>
                </a:lnSpc>
                <a:spcBef>
                  <a:spcPct val="20000"/>
                </a:spcBef>
                <a:spcAft>
                  <a:spcPct val="0"/>
                </a:spcAft>
                <a:buClrTx/>
                <a:buSzTx/>
                <a:buFont charset="0" panose="020b0604020202020204" pitchFamily="34" typeface="Arial"/>
                <a:buNone/>
                <a:defRPr/>
              </a:pPr>
              <a:r>
                <a:rPr altLang="en-US" b="1" baseline="0" cap="none" i="0" kern="0" kumimoji="0" lang="zh-CN" noProof="0" normalizeH="0" smtClean="0" spc="0" strike="noStrike" sz="1400" u="none">
                  <a:ln>
                    <a:noFill/>
                  </a:ln>
                  <a:solidFill>
                    <a:srgbClr val="003466"/>
                  </a:solidFill>
                  <a:effectLst/>
                  <a:uLnTx/>
                  <a:uFillTx/>
                </a:rPr>
                <a:t>标题文本</a:t>
              </a:r>
            </a:p>
          </p:txBody>
        </p:sp>
      </p:grpSp>
      <p:grpSp>
        <p:nvGrpSpPr>
          <p:cNvPr id="43" name="Group 68"/>
          <p:cNvGrpSpPr/>
          <p:nvPr/>
        </p:nvGrpSpPr>
        <p:grpSpPr>
          <a:xfrm>
            <a:off x="4625008" y="2148759"/>
            <a:ext cx="1821518" cy="1082868"/>
            <a:chOff x="4625008" y="2148759"/>
            <a:chExt cx="1821518" cy="1082868"/>
          </a:xfrm>
        </p:grpSpPr>
        <p:sp>
          <p:nvSpPr>
            <p:cNvPr id="44" name="L-Shape 49"/>
            <p:cNvSpPr/>
            <p:nvPr/>
          </p:nvSpPr>
          <p:spPr>
            <a:xfrm rot="5400000">
              <a:off x="4994333" y="1779434"/>
              <a:ext cx="1082868" cy="1821518"/>
            </a:xfrm>
            <a:prstGeom prst="corner">
              <a:avLst>
                <a:gd fmla="val 23898" name="adj1"/>
                <a:gd fmla="val 22341" name="adj2"/>
              </a:avLst>
            </a:pr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003466"/>
                </a:solidFill>
                <a:effectLst/>
                <a:uLnTx/>
                <a:uFillTx/>
                <a:latin typeface="Calibri"/>
              </a:endParaRPr>
            </a:p>
          </p:txBody>
        </p:sp>
        <p:sp>
          <p:nvSpPr>
            <p:cNvPr id="45" name="Text Placeholder 3"/>
            <p:cNvSpPr txBox="1"/>
            <p:nvPr/>
          </p:nvSpPr>
          <p:spPr>
            <a:xfrm>
              <a:off x="5200948" y="2645383"/>
              <a:ext cx="711200"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a:lnSpc>
                  <a:spcPct val="100000"/>
                </a:lnSpc>
                <a:spcBef>
                  <a:spcPct val="20000"/>
                </a:spcBef>
                <a:spcAft>
                  <a:spcPct val="0"/>
                </a:spcAft>
                <a:buClrTx/>
                <a:buSzTx/>
                <a:buFont charset="0" panose="020b0604020202020204" pitchFamily="34" typeface="Arial"/>
                <a:buNone/>
                <a:defRPr/>
              </a:pPr>
              <a:r>
                <a:rPr altLang="en-US" b="1" baseline="0" cap="none" i="0" kern="0" kumimoji="0" lang="zh-CN" noProof="0" normalizeH="0" smtClean="0" spc="0" strike="noStrike" sz="1400" u="none">
                  <a:ln>
                    <a:noFill/>
                  </a:ln>
                  <a:solidFill>
                    <a:srgbClr val="003466"/>
                  </a:solidFill>
                  <a:effectLst/>
                  <a:uLnTx/>
                  <a:uFillTx/>
                </a:rPr>
                <a:t>标题文本</a:t>
              </a:r>
            </a:p>
          </p:txBody>
        </p:sp>
      </p:grpSp>
      <p:grpSp>
        <p:nvGrpSpPr>
          <p:cNvPr id="46" name="Group 69"/>
          <p:cNvGrpSpPr/>
          <p:nvPr/>
        </p:nvGrpSpPr>
        <p:grpSpPr>
          <a:xfrm>
            <a:off x="6552544" y="1323714"/>
            <a:ext cx="1821518" cy="1082868"/>
            <a:chOff x="6552544" y="1323714"/>
            <a:chExt cx="1821518" cy="1082868"/>
          </a:xfrm>
        </p:grpSpPr>
        <p:sp>
          <p:nvSpPr>
            <p:cNvPr id="47" name="L-Shape 51"/>
            <p:cNvSpPr/>
            <p:nvPr/>
          </p:nvSpPr>
          <p:spPr>
            <a:xfrm rot="5400000">
              <a:off x="6921869" y="954389"/>
              <a:ext cx="1082868" cy="1821518"/>
            </a:xfrm>
            <a:prstGeom prst="corner">
              <a:avLst>
                <a:gd fmla="val 23898" name="adj1"/>
                <a:gd fmla="val 22341" name="adj2"/>
              </a:avLst>
            </a:pr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003466"/>
                </a:solidFill>
                <a:effectLst/>
                <a:uLnTx/>
                <a:uFillTx/>
                <a:latin typeface="Calibri"/>
              </a:endParaRPr>
            </a:p>
          </p:txBody>
        </p:sp>
        <p:sp>
          <p:nvSpPr>
            <p:cNvPr id="48" name="Text Placeholder 3"/>
            <p:cNvSpPr txBox="1"/>
            <p:nvPr/>
          </p:nvSpPr>
          <p:spPr>
            <a:xfrm>
              <a:off x="7217193" y="1881508"/>
              <a:ext cx="711200"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14400" eaLnBrk="1" fontAlgn="auto" hangingPunct="1" indent="0" latinLnBrk="0" lvl="0" marL="0" marR="0">
                <a:lnSpc>
                  <a:spcPct val="100000"/>
                </a:lnSpc>
                <a:spcBef>
                  <a:spcPct val="20000"/>
                </a:spcBef>
                <a:spcAft>
                  <a:spcPct val="0"/>
                </a:spcAft>
                <a:buClrTx/>
                <a:buSzTx/>
                <a:buFont charset="0" panose="020b0604020202020204" pitchFamily="34" typeface="Arial"/>
                <a:buNone/>
                <a:defRPr/>
              </a:pPr>
              <a:r>
                <a:rPr altLang="en-US" b="1" baseline="0" cap="none" i="0" kern="0" kumimoji="0" lang="zh-CN" noProof="0" normalizeH="0" smtClean="0" spc="0" strike="noStrike" sz="1400" u="none">
                  <a:ln>
                    <a:noFill/>
                  </a:ln>
                  <a:solidFill>
                    <a:srgbClr val="003466"/>
                  </a:solidFill>
                  <a:effectLst/>
                  <a:uLnTx/>
                  <a:uFillTx/>
                </a:rPr>
                <a:t>标题文本</a:t>
              </a:r>
            </a:p>
          </p:txBody>
        </p:sp>
      </p:grpSp>
    </p:spTree>
    <p:extLst>
      <p:ext uri="{BB962C8B-B14F-4D97-AF65-F5344CB8AC3E}">
        <p14:creationId val="1174940548"/>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fill="hold" id="7"/>
                                        <p:tgtEl>
                                          <p:spTgt spid="37"/>
                                        </p:tgtEl>
                                        <p:attrNameLst>
                                          <p:attrName>ppt_x</p:attrName>
                                        </p:attrNameLst>
                                      </p:cBhvr>
                                      <p:tavLst>
                                        <p:tav tm="0">
                                          <p:val>
                                            <p:strVal val="#ppt_x"/>
                                          </p:val>
                                        </p:tav>
                                        <p:tav tm="100000">
                                          <p:val>
                                            <p:strVal val="#ppt_x"/>
                                          </p:val>
                                        </p:tav>
                                      </p:tavLst>
                                    </p:anim>
                                    <p:anim calcmode="lin" valueType="num">
                                      <p:cBhvr additive="base">
                                        <p:cTn dur="500" fill="hold" id="8"/>
                                        <p:tgtEl>
                                          <p:spTgt spid="3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33"/>
                                        </p:tgtEl>
                                        <p:attrNameLst>
                                          <p:attrName>style.visibility</p:attrName>
                                        </p:attrNameLst>
                                      </p:cBhvr>
                                      <p:to>
                                        <p:strVal val="visible"/>
                                      </p:to>
                                    </p:set>
                                    <p:animEffect filter="slide(fromBottom)" transition="in">
                                      <p:cBhvr>
                                        <p:cTn dur="500" id="12"/>
                                        <p:tgtEl>
                                          <p:spTgt spid="33"/>
                                        </p:tgtEl>
                                      </p:cBhvr>
                                    </p:animEffect>
                                  </p:childTnLst>
                                </p:cTn>
                              </p:par>
                            </p:childTnLst>
                          </p:cTn>
                        </p:par>
                        <p:par>
                          <p:cTn fill="hold" id="13" nodeType="afterGroup">
                            <p:stCondLst>
                              <p:cond delay="1000"/>
                            </p:stCondLst>
                            <p:childTnLst>
                              <p:par>
                                <p:cTn accel="50000" decel="50000" fill="hold" id="14" nodeType="afterEffect" presetClass="entr" presetID="2" presetSubtype="4">
                                  <p:stCondLst>
                                    <p:cond delay="0"/>
                                  </p:stCondLst>
                                  <p:childTnLst>
                                    <p:set>
                                      <p:cBhvr>
                                        <p:cTn dur="1" fill="hold" id="15">
                                          <p:stCondLst>
                                            <p:cond delay="0"/>
                                          </p:stCondLst>
                                        </p:cTn>
                                        <p:tgtEl>
                                          <p:spTgt spid="40"/>
                                        </p:tgtEl>
                                        <p:attrNameLst>
                                          <p:attrName>style.visibility</p:attrName>
                                        </p:attrNameLst>
                                      </p:cBhvr>
                                      <p:to>
                                        <p:strVal val="visible"/>
                                      </p:to>
                                    </p:set>
                                    <p:anim calcmode="lin" valueType="num">
                                      <p:cBhvr additive="base">
                                        <p:cTn dur="500" fill="hold" id="16"/>
                                        <p:tgtEl>
                                          <p:spTgt spid="40"/>
                                        </p:tgtEl>
                                        <p:attrNameLst>
                                          <p:attrName>ppt_x</p:attrName>
                                        </p:attrNameLst>
                                      </p:cBhvr>
                                      <p:tavLst>
                                        <p:tav tm="0">
                                          <p:val>
                                            <p:strVal val="#ppt_x"/>
                                          </p:val>
                                        </p:tav>
                                        <p:tav tm="100000">
                                          <p:val>
                                            <p:strVal val="#ppt_x"/>
                                          </p:val>
                                        </p:tav>
                                      </p:tavLst>
                                    </p:anim>
                                    <p:anim calcmode="lin" valueType="num">
                                      <p:cBhvr additive="base">
                                        <p:cTn dur="500" fill="hold" id="17"/>
                                        <p:tgtEl>
                                          <p:spTgt spid="4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34"/>
                                        </p:tgtEl>
                                        <p:attrNameLst>
                                          <p:attrName>style.visibility</p:attrName>
                                        </p:attrNameLst>
                                      </p:cBhvr>
                                      <p:to>
                                        <p:strVal val="visible"/>
                                      </p:to>
                                    </p:set>
                                    <p:animEffect filter="slide(fromBottom)" transition="in">
                                      <p:cBhvr>
                                        <p:cTn dur="500" id="21"/>
                                        <p:tgtEl>
                                          <p:spTgt spid="34"/>
                                        </p:tgtEl>
                                      </p:cBhvr>
                                    </p:animEffect>
                                  </p:childTnLst>
                                </p:cTn>
                              </p:par>
                            </p:childTnLst>
                          </p:cTn>
                        </p:par>
                        <p:par>
                          <p:cTn fill="hold" id="22" nodeType="afterGroup">
                            <p:stCondLst>
                              <p:cond delay="2000"/>
                            </p:stCondLst>
                            <p:childTnLst>
                              <p:par>
                                <p:cTn accel="50000" decel="50000" fill="hold" id="23" nodeType="afterEffect" presetClass="entr" presetID="2" presetSubtype="4">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additive="base">
                                        <p:cTn dur="500" fill="hold" id="25"/>
                                        <p:tgtEl>
                                          <p:spTgt spid="43"/>
                                        </p:tgtEl>
                                        <p:attrNameLst>
                                          <p:attrName>ppt_x</p:attrName>
                                        </p:attrNameLst>
                                      </p:cBhvr>
                                      <p:tavLst>
                                        <p:tav tm="0">
                                          <p:val>
                                            <p:strVal val="#ppt_x"/>
                                          </p:val>
                                        </p:tav>
                                        <p:tav tm="100000">
                                          <p:val>
                                            <p:strVal val="#ppt_x"/>
                                          </p:val>
                                        </p:tav>
                                      </p:tavLst>
                                    </p:anim>
                                    <p:anim calcmode="lin" valueType="num">
                                      <p:cBhvr additive="base">
                                        <p:cTn dur="500" fill="hold" id="26"/>
                                        <p:tgtEl>
                                          <p:spTgt spid="43"/>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2" presetSubtype="4">
                                  <p:stCondLst>
                                    <p:cond delay="0"/>
                                  </p:stCondLst>
                                  <p:childTnLst>
                                    <p:set>
                                      <p:cBhvr>
                                        <p:cTn dur="1" fill="hold" id="29">
                                          <p:stCondLst>
                                            <p:cond delay="0"/>
                                          </p:stCondLst>
                                        </p:cTn>
                                        <p:tgtEl>
                                          <p:spTgt spid="35"/>
                                        </p:tgtEl>
                                        <p:attrNameLst>
                                          <p:attrName>style.visibility</p:attrName>
                                        </p:attrNameLst>
                                      </p:cBhvr>
                                      <p:to>
                                        <p:strVal val="visible"/>
                                      </p:to>
                                    </p:set>
                                    <p:animEffect filter="slide(fromBottom)" transition="in">
                                      <p:cBhvr>
                                        <p:cTn dur="500" id="30"/>
                                        <p:tgtEl>
                                          <p:spTgt spid="35"/>
                                        </p:tgtEl>
                                      </p:cBhvr>
                                    </p:animEffect>
                                  </p:childTnLst>
                                </p:cTn>
                              </p:par>
                            </p:childTnLst>
                          </p:cTn>
                        </p:par>
                        <p:par>
                          <p:cTn fill="hold" id="31" nodeType="afterGroup">
                            <p:stCondLst>
                              <p:cond delay="3000"/>
                            </p:stCondLst>
                            <p:childTnLst>
                              <p:par>
                                <p:cTn accel="50000" decel="50000" fill="hold" id="32" nodeType="afterEffect" presetClass="entr" presetID="2" presetSubtype="4">
                                  <p:stCondLst>
                                    <p:cond delay="0"/>
                                  </p:stCondLst>
                                  <p:childTnLst>
                                    <p:set>
                                      <p:cBhvr>
                                        <p:cTn dur="1" fill="hold" id="33">
                                          <p:stCondLst>
                                            <p:cond delay="0"/>
                                          </p:stCondLst>
                                        </p:cTn>
                                        <p:tgtEl>
                                          <p:spTgt spid="46"/>
                                        </p:tgtEl>
                                        <p:attrNameLst>
                                          <p:attrName>style.visibility</p:attrName>
                                        </p:attrNameLst>
                                      </p:cBhvr>
                                      <p:to>
                                        <p:strVal val="visible"/>
                                      </p:to>
                                    </p:set>
                                    <p:anim calcmode="lin" valueType="num">
                                      <p:cBhvr additive="base">
                                        <p:cTn dur="500" fill="hold" id="34"/>
                                        <p:tgtEl>
                                          <p:spTgt spid="46"/>
                                        </p:tgtEl>
                                        <p:attrNameLst>
                                          <p:attrName>ppt_x</p:attrName>
                                        </p:attrNameLst>
                                      </p:cBhvr>
                                      <p:tavLst>
                                        <p:tav tm="0">
                                          <p:val>
                                            <p:strVal val="#ppt_x"/>
                                          </p:val>
                                        </p:tav>
                                        <p:tav tm="100000">
                                          <p:val>
                                            <p:strVal val="#ppt_x"/>
                                          </p:val>
                                        </p:tav>
                                      </p:tavLst>
                                    </p:anim>
                                    <p:anim calcmode="lin" valueType="num">
                                      <p:cBhvr additive="base">
                                        <p:cTn dur="500" fill="hold" id="35"/>
                                        <p:tgtEl>
                                          <p:spTgt spid="46"/>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12" presetSubtype="4">
                                  <p:stCondLst>
                                    <p:cond delay="0"/>
                                  </p:stCondLst>
                                  <p:childTnLst>
                                    <p:set>
                                      <p:cBhvr>
                                        <p:cTn dur="1" fill="hold" id="38">
                                          <p:stCondLst>
                                            <p:cond delay="0"/>
                                          </p:stCondLst>
                                        </p:cTn>
                                        <p:tgtEl>
                                          <p:spTgt spid="36"/>
                                        </p:tgtEl>
                                        <p:attrNameLst>
                                          <p:attrName>style.visibility</p:attrName>
                                        </p:attrNameLst>
                                      </p:cBhvr>
                                      <p:to>
                                        <p:strVal val="visible"/>
                                      </p:to>
                                    </p:set>
                                    <p:animEffect filter="slide(fromBottom)" transition="in">
                                      <p:cBhvr>
                                        <p:cTn dur="500" id="3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文本框 26"/>
          <p:cNvSpPr txBox="1"/>
          <p:nvPr/>
        </p:nvSpPr>
        <p:spPr>
          <a:xfrm>
            <a:off x="6819635" y="3000774"/>
            <a:ext cx="1505608" cy="320034"/>
          </a:xfrm>
          <a:prstGeom prst="rect">
            <a:avLst/>
          </a:prstGeom>
          <a:noFill/>
        </p:spPr>
        <p:txBody>
          <a:bodyPr bIns="34287" lIns="68576" rIns="68576" rtlCol="0" tIns="34287" wrap="square">
            <a:spAutoFit/>
          </a:bodyPr>
          <a:lstStyle/>
          <a:p>
            <a:pPr algn="r" defTabSz="685732"/>
            <a:r>
              <a:rPr altLang="en-US" b="1" lang="zh-CN" sz="165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点击添加标题</a:t>
            </a:r>
          </a:p>
        </p:txBody>
      </p:sp>
      <p:sp>
        <p:nvSpPr>
          <p:cNvPr id="53" name="文本框 52"/>
          <p:cNvSpPr txBox="1"/>
          <p:nvPr/>
        </p:nvSpPr>
        <p:spPr>
          <a:xfrm>
            <a:off x="4985302" y="3368794"/>
            <a:ext cx="3391339" cy="1028694"/>
          </a:xfrm>
          <a:prstGeom prst="rect">
            <a:avLst/>
          </a:prstGeom>
          <a:noFill/>
        </p:spPr>
        <p:txBody>
          <a:bodyPr bIns="34287" lIns="68576" rIns="68576" rtlCol="0" tIns="34287" wrap="square">
            <a:spAutoFit/>
          </a:bodyPr>
          <a:lstStyle/>
          <a:p>
            <a:pPr defTabSz="685732">
              <a:lnSpc>
                <a:spcPct val="120000"/>
              </a:lnSpc>
              <a:spcBef>
                <a:spcPct val="0"/>
              </a:spcBef>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综合描述说明，在此录入图表的综合描述说明，在此录入图表的综合描述说明，在此录入图表的综合描述说明，在此录入图表的综合描述说明。在此录入图表的综合描述说明，在此录入图表的综合描述说明，在此录入图表的综合描述说明。</a:t>
            </a:r>
          </a:p>
        </p:txBody>
      </p:sp>
      <p:sp>
        <p:nvSpPr>
          <p:cNvPr id="54" name="文本框 53"/>
          <p:cNvSpPr txBox="1"/>
          <p:nvPr/>
        </p:nvSpPr>
        <p:spPr>
          <a:xfrm>
            <a:off x="6768238" y="1128003"/>
            <a:ext cx="1608403" cy="320034"/>
          </a:xfrm>
          <a:prstGeom prst="rect">
            <a:avLst/>
          </a:prstGeom>
          <a:noFill/>
        </p:spPr>
        <p:txBody>
          <a:bodyPr bIns="34287" lIns="68576" rIns="68576" rtlCol="0" tIns="34287" wrap="square">
            <a:spAutoFit/>
          </a:bodyPr>
          <a:lstStyle/>
          <a:p>
            <a:pPr defTabSz="685732"/>
            <a:r>
              <a:rPr altLang="en-US" b="1" lang="zh-CN" sz="165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添加标题</a:t>
            </a:r>
          </a:p>
        </p:txBody>
      </p:sp>
      <p:sp>
        <p:nvSpPr>
          <p:cNvPr id="55" name="文本框 54"/>
          <p:cNvSpPr txBox="1"/>
          <p:nvPr/>
        </p:nvSpPr>
        <p:spPr>
          <a:xfrm>
            <a:off x="6310007" y="1460813"/>
            <a:ext cx="2200899" cy="644646"/>
          </a:xfrm>
          <a:prstGeom prst="rect">
            <a:avLst/>
          </a:prstGeom>
          <a:noFill/>
        </p:spPr>
        <p:txBody>
          <a:bodyPr bIns="34287" lIns="68576" rIns="68576" rtlCol="0" tIns="34287" wrap="square">
            <a:spAutoFit/>
          </a:bodyPr>
          <a:lstStyle/>
          <a:p>
            <a:pPr defTabSz="685732">
              <a:lnSpc>
                <a:spcPct val="120000"/>
              </a:lnSpc>
              <a:spcBef>
                <a:spcPct val="0"/>
              </a:spcBef>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在此录入图表的描述说明，在此录入图表的描述说明，在此录入图表的描述说明。</a:t>
            </a:r>
          </a:p>
        </p:txBody>
      </p:sp>
      <p:sp>
        <p:nvSpPr>
          <p:cNvPr id="56" name="文本框 55"/>
          <p:cNvSpPr txBox="1"/>
          <p:nvPr/>
        </p:nvSpPr>
        <p:spPr>
          <a:xfrm>
            <a:off x="6305898" y="1082135"/>
            <a:ext cx="490918" cy="430676"/>
          </a:xfrm>
          <a:prstGeom prst="rect">
            <a:avLst/>
          </a:prstGeom>
          <a:noFill/>
        </p:spPr>
        <p:txBody>
          <a:bodyPr bIns="34287" lIns="68576" rIns="68576" rtlCol="0" tIns="34287" wrap="square">
            <a:spAutoFit/>
          </a:bodyPr>
          <a:lstStyle/>
          <a:p>
            <a:pPr defTabSz="685732"/>
            <a:r>
              <a:rPr altLang="zh-CN" baseline="-3000" lang="en-US" sz="360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02</a:t>
            </a:r>
          </a:p>
        </p:txBody>
      </p:sp>
      <p:sp>
        <p:nvSpPr>
          <p:cNvPr id="57" name="文本框 56"/>
          <p:cNvSpPr txBox="1"/>
          <p:nvPr/>
        </p:nvSpPr>
        <p:spPr>
          <a:xfrm>
            <a:off x="803019" y="3589656"/>
            <a:ext cx="1637177" cy="320034"/>
          </a:xfrm>
          <a:prstGeom prst="rect">
            <a:avLst/>
          </a:prstGeom>
          <a:noFill/>
        </p:spPr>
        <p:txBody>
          <a:bodyPr bIns="34287" lIns="68576" rIns="68576" rtlCol="0" tIns="34287" wrap="square">
            <a:spAutoFit/>
          </a:bodyPr>
          <a:lstStyle/>
          <a:p>
            <a:pPr algn="r" defTabSz="685732"/>
            <a:r>
              <a:rPr altLang="en-US" b="1" lang="zh-CN" sz="165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添加标题</a:t>
            </a:r>
          </a:p>
        </p:txBody>
      </p:sp>
      <p:sp>
        <p:nvSpPr>
          <p:cNvPr id="58" name="文本框 57"/>
          <p:cNvSpPr txBox="1"/>
          <p:nvPr/>
        </p:nvSpPr>
        <p:spPr>
          <a:xfrm>
            <a:off x="803018" y="3918353"/>
            <a:ext cx="2074475" cy="644646"/>
          </a:xfrm>
          <a:prstGeom prst="rect">
            <a:avLst/>
          </a:prstGeom>
          <a:noFill/>
        </p:spPr>
        <p:txBody>
          <a:bodyPr bIns="34287" lIns="68576" rIns="68576" rtlCol="0" tIns="34287" wrap="square">
            <a:spAutoFit/>
          </a:bodyPr>
          <a:lstStyle/>
          <a:p>
            <a:pPr algn="r" defTabSz="685732">
              <a:lnSpc>
                <a:spcPct val="120000"/>
              </a:lnSpc>
              <a:spcBef>
                <a:spcPct val="0"/>
              </a:spcBef>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在此录入图表的描述说明，在此录入图表的描述说明，在此录入图表的描述说明。</a:t>
            </a:r>
          </a:p>
        </p:txBody>
      </p:sp>
      <p:sp>
        <p:nvSpPr>
          <p:cNvPr id="59" name="文本框 58"/>
          <p:cNvSpPr txBox="1"/>
          <p:nvPr/>
        </p:nvSpPr>
        <p:spPr>
          <a:xfrm>
            <a:off x="2404751" y="3539677"/>
            <a:ext cx="490918" cy="430676"/>
          </a:xfrm>
          <a:prstGeom prst="rect">
            <a:avLst/>
          </a:prstGeom>
          <a:noFill/>
        </p:spPr>
        <p:txBody>
          <a:bodyPr bIns="34287" lIns="68576" rIns="68576" rtlCol="0" tIns="34287" wrap="square">
            <a:spAutoFit/>
          </a:bodyPr>
          <a:lstStyle/>
          <a:p>
            <a:pPr algn="r" defTabSz="685732"/>
            <a:r>
              <a:rPr altLang="zh-CN" baseline="-3000" lang="en-US" sz="360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03</a:t>
            </a:r>
          </a:p>
        </p:txBody>
      </p:sp>
      <p:sp>
        <p:nvSpPr>
          <p:cNvPr id="60" name="文本框 59"/>
          <p:cNvSpPr txBox="1"/>
          <p:nvPr/>
        </p:nvSpPr>
        <p:spPr>
          <a:xfrm>
            <a:off x="1390991" y="1382715"/>
            <a:ext cx="1372284" cy="320034"/>
          </a:xfrm>
          <a:prstGeom prst="rect">
            <a:avLst/>
          </a:prstGeom>
          <a:noFill/>
        </p:spPr>
        <p:txBody>
          <a:bodyPr bIns="34287" lIns="68576" rIns="68576" rtlCol="0" tIns="34287" wrap="square">
            <a:spAutoFit/>
          </a:bodyPr>
          <a:lstStyle/>
          <a:p>
            <a:pPr algn="r" defTabSz="685732"/>
            <a:r>
              <a:rPr altLang="en-US" b="1" lang="zh-CN" sz="165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添加标题</a:t>
            </a:r>
          </a:p>
        </p:txBody>
      </p:sp>
      <p:sp>
        <p:nvSpPr>
          <p:cNvPr id="61" name="文本框 60"/>
          <p:cNvSpPr txBox="1"/>
          <p:nvPr/>
        </p:nvSpPr>
        <p:spPr>
          <a:xfrm>
            <a:off x="803018" y="1711411"/>
            <a:ext cx="2402321" cy="644646"/>
          </a:xfrm>
          <a:prstGeom prst="rect">
            <a:avLst/>
          </a:prstGeom>
          <a:noFill/>
        </p:spPr>
        <p:txBody>
          <a:bodyPr bIns="34287" lIns="68576" rIns="68576" rtlCol="0" tIns="34287" wrap="square">
            <a:spAutoFit/>
          </a:bodyPr>
          <a:lstStyle/>
          <a:p>
            <a:pPr algn="r" defTabSz="685732">
              <a:lnSpc>
                <a:spcPct val="120000"/>
              </a:lnSpc>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在此录入图表的描述说明，在此录入图表的描述说明，在此录入图表的描述说明。</a:t>
            </a:r>
          </a:p>
        </p:txBody>
      </p:sp>
      <p:sp>
        <p:nvSpPr>
          <p:cNvPr id="62" name="文本框 61"/>
          <p:cNvSpPr txBox="1"/>
          <p:nvPr/>
        </p:nvSpPr>
        <p:spPr>
          <a:xfrm>
            <a:off x="2718309" y="1332736"/>
            <a:ext cx="490918" cy="430676"/>
          </a:xfrm>
          <a:prstGeom prst="rect">
            <a:avLst/>
          </a:prstGeom>
          <a:noFill/>
        </p:spPr>
        <p:txBody>
          <a:bodyPr bIns="34287" lIns="68576" rIns="68576" rtlCol="0" tIns="34287" wrap="square">
            <a:spAutoFit/>
          </a:bodyPr>
          <a:lstStyle/>
          <a:p>
            <a:pPr algn="r" defTabSz="685732"/>
            <a:r>
              <a:rPr altLang="zh-CN" baseline="-3000" lang="en-US" sz="3600">
                <a:solidFill>
                  <a:prstClr val="black">
                    <a:lumMod val="75000"/>
                    <a:lumOff val="25000"/>
                  </a:prstClr>
                </a:solidFill>
                <a:latin charset="0" panose="020b0604020202020204" pitchFamily="34" typeface="Arial"/>
                <a:ea charset="-122" panose="020b0503020204020204" pitchFamily="34" typeface="微软雅黑"/>
                <a:cs charset="0" panose="020b0604020202020204" pitchFamily="34" typeface="Arial"/>
              </a:rPr>
              <a:t>01</a:t>
            </a:r>
          </a:p>
        </p:txBody>
      </p:sp>
      <p:grpSp>
        <p:nvGrpSpPr>
          <p:cNvPr id="63" name="组合 62"/>
          <p:cNvGrpSpPr/>
          <p:nvPr/>
        </p:nvGrpSpPr>
        <p:grpSpPr>
          <a:xfrm>
            <a:off x="3303619" y="1358452"/>
            <a:ext cx="1215000" cy="1215000"/>
            <a:chOff x="4679217" y="1783973"/>
            <a:chExt cx="1620000" cy="1620000"/>
          </a:xfrm>
        </p:grpSpPr>
        <p:sp>
          <p:nvSpPr>
            <p:cNvPr id="64" name="泪滴形 63"/>
            <p:cNvSpPr/>
            <p:nvPr/>
          </p:nvSpPr>
          <p:spPr>
            <a:xfrm rot="5400000">
              <a:off x="4679217" y="1783973"/>
              <a:ext cx="1620000" cy="1620000"/>
            </a:xfrm>
            <a:prstGeom prst="teardrop">
              <a:avLst/>
            </a:prstGeom>
            <a:solidFill>
              <a:srgbClr val="003466"/>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grpSp>
          <p:nvGrpSpPr>
            <p:cNvPr id="65" name="组合 64"/>
            <p:cNvGrpSpPr>
              <a:grpSpLocks noChangeAspect="1"/>
            </p:cNvGrpSpPr>
            <p:nvPr/>
          </p:nvGrpSpPr>
          <p:grpSpPr>
            <a:xfrm>
              <a:off x="5357079" y="2323973"/>
              <a:ext cx="337232" cy="540000"/>
              <a:chOff x="8902075" y="6748292"/>
              <a:chExt cx="250825" cy="401638"/>
            </a:xfrm>
            <a:solidFill>
              <a:srgbClr val="9DA8B1"/>
            </a:solidFill>
          </p:grpSpPr>
          <p:sp>
            <p:nvSpPr>
              <p:cNvPr id="66" name="Freeform 550"/>
              <p:cNvSpPr/>
              <p:nvPr/>
            </p:nvSpPr>
            <p:spPr bwMode="auto">
              <a:xfrm>
                <a:off x="8902075" y="6859417"/>
                <a:ext cx="250825" cy="290513"/>
              </a:xfrm>
              <a:custGeom>
                <a:gdLst>
                  <a:gd fmla="*/ 180 w 180" name="T0"/>
                  <a:gd fmla="*/ 68 h 209" name="T1"/>
                  <a:gd fmla="*/ 180 w 180" name="T2"/>
                  <a:gd fmla="*/ 15 h 209" name="T3"/>
                  <a:gd fmla="*/ 156 w 180" name="T4"/>
                  <a:gd fmla="*/ 15 h 209" name="T5"/>
                  <a:gd fmla="*/ 156 w 180" name="T6"/>
                  <a:gd fmla="*/ 68 h 209" name="T7"/>
                  <a:gd fmla="*/ 92 w 180" name="T8"/>
                  <a:gd fmla="*/ 132 h 209" name="T9"/>
                  <a:gd fmla="*/ 91 w 180" name="T10"/>
                  <a:gd fmla="*/ 132 h 209" name="T11"/>
                  <a:gd fmla="*/ 90 w 180" name="T12"/>
                  <a:gd fmla="*/ 132 h 209" name="T13"/>
                  <a:gd fmla="*/ 90 w 180" name="T14"/>
                  <a:gd fmla="*/ 132 h 209" name="T15"/>
                  <a:gd fmla="*/ 89 w 180" name="T16"/>
                  <a:gd fmla="*/ 132 h 209" name="T17"/>
                  <a:gd fmla="*/ 24 w 180" name="T18"/>
                  <a:gd fmla="*/ 68 h 209" name="T19"/>
                  <a:gd fmla="*/ 24 w 180" name="T20"/>
                  <a:gd fmla="*/ 15 h 209" name="T21"/>
                  <a:gd fmla="*/ 0 w 180" name="T22"/>
                  <a:gd fmla="*/ 15 h 209" name="T23"/>
                  <a:gd fmla="*/ 0 w 180" name="T24"/>
                  <a:gd fmla="*/ 68 h 209" name="T25"/>
                  <a:gd fmla="*/ 76 w 180" name="T26"/>
                  <a:gd fmla="*/ 156 h 209" name="T27"/>
                  <a:gd fmla="*/ 76 w 180" name="T28"/>
                  <a:gd fmla="*/ 194 h 209" name="T29"/>
                  <a:gd fmla="*/ 22 w 180" name="T30"/>
                  <a:gd fmla="*/ 209 h 209" name="T31"/>
                  <a:gd fmla="*/ 159 w 180" name="T32"/>
                  <a:gd fmla="*/ 209 h 209" name="T33"/>
                  <a:gd fmla="*/ 104 w 180" name="T34"/>
                  <a:gd fmla="*/ 193 h 209" name="T35"/>
                  <a:gd fmla="*/ 104 w 180" name="T36"/>
                  <a:gd fmla="*/ 156 h 209" name="T37"/>
                  <a:gd fmla="*/ 180 w 180" name="T38"/>
                  <a:gd fmla="*/ 68 h 20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9" w="180">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sp>
            <p:nvSpPr>
              <p:cNvPr id="67" name="Freeform 551"/>
              <p:cNvSpPr/>
              <p:nvPr/>
            </p:nvSpPr>
            <p:spPr bwMode="auto">
              <a:xfrm>
                <a:off x="8967162" y="6748292"/>
                <a:ext cx="120650" cy="263525"/>
              </a:xfrm>
              <a:custGeom>
                <a:gdLst>
                  <a:gd fmla="*/ 43 w 87" name="T0"/>
                  <a:gd fmla="*/ 190 h 190" name="T1"/>
                  <a:gd fmla="*/ 43 w 87" name="T2"/>
                  <a:gd fmla="*/ 190 h 190" name="T3"/>
                  <a:gd fmla="*/ 44 w 87" name="T4"/>
                  <a:gd fmla="*/ 190 h 190" name="T5"/>
                  <a:gd fmla="*/ 87 w 87" name="T6"/>
                  <a:gd fmla="*/ 147 h 190" name="T7"/>
                  <a:gd fmla="*/ 87 w 87" name="T8"/>
                  <a:gd fmla="*/ 43 h 190" name="T9"/>
                  <a:gd fmla="*/ 44 w 87" name="T10"/>
                  <a:gd fmla="*/ 0 h 190" name="T11"/>
                  <a:gd fmla="*/ 43 w 87" name="T12"/>
                  <a:gd fmla="*/ 0 h 190" name="T13"/>
                  <a:gd fmla="*/ 43 w 87" name="T14"/>
                  <a:gd fmla="*/ 0 h 190" name="T15"/>
                  <a:gd fmla="*/ 0 w 87" name="T16"/>
                  <a:gd fmla="*/ 43 h 190" name="T17"/>
                  <a:gd fmla="*/ 0 w 87" name="T18"/>
                  <a:gd fmla="*/ 147 h 190" name="T19"/>
                  <a:gd fmla="*/ 43 w 87" name="T20"/>
                  <a:gd fmla="*/ 190 h 1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0" w="87">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grpSp>
      </p:grpSp>
      <p:grpSp>
        <p:nvGrpSpPr>
          <p:cNvPr id="68" name="组合 67"/>
          <p:cNvGrpSpPr/>
          <p:nvPr/>
        </p:nvGrpSpPr>
        <p:grpSpPr>
          <a:xfrm>
            <a:off x="2957504" y="2697053"/>
            <a:ext cx="1562321" cy="1562319"/>
            <a:chOff x="4217730" y="3568774"/>
            <a:chExt cx="2083094" cy="2083092"/>
          </a:xfrm>
        </p:grpSpPr>
        <p:sp>
          <p:nvSpPr>
            <p:cNvPr id="69" name="泪滴形 68"/>
            <p:cNvSpPr/>
            <p:nvPr/>
          </p:nvSpPr>
          <p:spPr>
            <a:xfrm>
              <a:off x="4217730" y="3568774"/>
              <a:ext cx="2083094" cy="2083092"/>
            </a:xfrm>
            <a:prstGeom prst="teardrop">
              <a:avLst/>
            </a:prstGeom>
            <a:solidFill>
              <a:srgbClr val="003466"/>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grpSp>
          <p:nvGrpSpPr>
            <p:cNvPr id="70" name="组合 69"/>
            <p:cNvGrpSpPr>
              <a:grpSpLocks noChangeAspect="1"/>
            </p:cNvGrpSpPr>
            <p:nvPr/>
          </p:nvGrpSpPr>
          <p:grpSpPr>
            <a:xfrm>
              <a:off x="5035146" y="4244787"/>
              <a:ext cx="525001" cy="540000"/>
              <a:chOff x="7240588" y="6794047"/>
              <a:chExt cx="388938" cy="400050"/>
            </a:xfrm>
            <a:solidFill>
              <a:srgbClr val="9DA8B1"/>
            </a:solidFill>
          </p:grpSpPr>
          <p:sp>
            <p:nvSpPr>
              <p:cNvPr id="71" name="Freeform 405"/>
              <p:cNvSpPr/>
              <p:nvPr/>
            </p:nvSpPr>
            <p:spPr bwMode="auto">
              <a:xfrm>
                <a:off x="7339013" y="6794047"/>
                <a:ext cx="127000" cy="125413"/>
              </a:xfrm>
              <a:custGeom>
                <a:gdLst>
                  <a:gd fmla="*/ 45 w 91" name="T0"/>
                  <a:gd fmla="*/ 91 h 91" name="T1"/>
                  <a:gd fmla="*/ 56 w 91" name="T2"/>
                  <a:gd fmla="*/ 90 h 91" name="T3"/>
                  <a:gd fmla="*/ 41 w 91" name="T4"/>
                  <a:gd fmla="*/ 77 h 91" name="T5"/>
                  <a:gd fmla="*/ 31 w 91" name="T6"/>
                  <a:gd fmla="*/ 60 h 91" name="T7"/>
                  <a:gd fmla="*/ 37 w 91" name="T8"/>
                  <a:gd fmla="*/ 40 h 91" name="T9"/>
                  <a:gd fmla="*/ 58 w 91" name="T10"/>
                  <a:gd fmla="*/ 31 h 91" name="T11"/>
                  <a:gd fmla="*/ 74 w 91" name="T12"/>
                  <a:gd fmla="*/ 37 h 91" name="T13"/>
                  <a:gd fmla="*/ 91 w 91" name="T14"/>
                  <a:gd fmla="*/ 50 h 91" name="T15"/>
                  <a:gd fmla="*/ 91 w 91" name="T16"/>
                  <a:gd fmla="*/ 46 h 91" name="T17"/>
                  <a:gd fmla="*/ 45 w 91" name="T18"/>
                  <a:gd fmla="*/ 0 h 91" name="T19"/>
                  <a:gd fmla="*/ 0 w 91" name="T20"/>
                  <a:gd fmla="*/ 46 h 91" name="T21"/>
                  <a:gd fmla="*/ 45 w 91" name="T22"/>
                  <a:gd fmla="*/ 91 h 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1" w="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ysClr lastClr="FFFFFF" val="window"/>
              </a:solidFill>
              <a:ln algn="ctr" cap="flat" cmpd="sng" w="12700">
                <a:noFill/>
                <a:prstDash val="solid"/>
                <a:miter lim="800000"/>
              </a:ln>
              <a:effectLst/>
              <a:ex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sp>
            <p:nvSpPr>
              <p:cNvPr id="72" name="Freeform 407"/>
              <p:cNvSpPr/>
              <p:nvPr/>
            </p:nvSpPr>
            <p:spPr bwMode="auto">
              <a:xfrm>
                <a:off x="7402513" y="6857547"/>
                <a:ext cx="227013" cy="198438"/>
              </a:xfrm>
              <a:custGeom>
                <a:gdLst>
                  <a:gd fmla="*/ 104 w 163" name="T0"/>
                  <a:gd fmla="*/ 26 h 143" name="T1"/>
                  <a:gd fmla="*/ 79 w 163" name="T2"/>
                  <a:gd fmla="*/ 31 h 143" name="T3"/>
                  <a:gd fmla="*/ 66 w 163" name="T4"/>
                  <a:gd fmla="*/ 40 h 143" name="T5"/>
                  <a:gd fmla="*/ 20 w 163" name="T6"/>
                  <a:gd fmla="*/ 2 h 143" name="T7"/>
                  <a:gd fmla="*/ 13 w 163" name="T8"/>
                  <a:gd fmla="*/ 0 h 143" name="T9"/>
                  <a:gd fmla="*/ 4 w 163" name="T10"/>
                  <a:gd fmla="*/ 4 h 143" name="T11"/>
                  <a:gd fmla="*/ 5 w 163" name="T12"/>
                  <a:gd fmla="*/ 20 h 143" name="T13"/>
                  <a:gd fmla="*/ 52 w 163" name="T14"/>
                  <a:gd fmla="*/ 58 h 143" name="T15"/>
                  <a:gd fmla="*/ 46 w 163" name="T16"/>
                  <a:gd fmla="*/ 73 h 143" name="T17"/>
                  <a:gd fmla="*/ 45 w 163" name="T18"/>
                  <a:gd fmla="*/ 81 h 143" name="T19"/>
                  <a:gd fmla="*/ 73 w 163" name="T20"/>
                  <a:gd fmla="*/ 66 h 143" name="T21"/>
                  <a:gd fmla="*/ 89 w 163" name="T22"/>
                  <a:gd fmla="*/ 62 h 143" name="T23"/>
                  <a:gd fmla="*/ 119 w 163" name="T24"/>
                  <a:gd fmla="*/ 79 h 143" name="T25"/>
                  <a:gd fmla="*/ 106 w 163" name="T26"/>
                  <a:gd fmla="*/ 125 h 143" name="T27"/>
                  <a:gd fmla="*/ 82 w 163" name="T28"/>
                  <a:gd fmla="*/ 139 h 143" name="T29"/>
                  <a:gd fmla="*/ 104 w 163" name="T30"/>
                  <a:gd fmla="*/ 143 h 143" name="T31"/>
                  <a:gd fmla="*/ 163 w 163" name="T32"/>
                  <a:gd fmla="*/ 84 h 143" name="T33"/>
                  <a:gd fmla="*/ 104 w 163" name="T34"/>
                  <a:gd fmla="*/ 26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16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ysClr lastClr="FFFFFF" val="window"/>
              </a:solidFill>
              <a:ln algn="ctr" cap="flat" cmpd="sng" w="12700">
                <a:noFill/>
                <a:prstDash val="solid"/>
                <a:miter lim="800000"/>
              </a:ln>
              <a:effectLst/>
              <a:ex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sp>
            <p:nvSpPr>
              <p:cNvPr id="73" name="Freeform 408"/>
              <p:cNvSpPr/>
              <p:nvPr/>
            </p:nvSpPr>
            <p:spPr bwMode="auto">
              <a:xfrm>
                <a:off x="7240588" y="6963909"/>
                <a:ext cx="315913" cy="230188"/>
              </a:xfrm>
              <a:custGeom>
                <a:gdLst>
                  <a:gd fmla="*/ 152 w 227" name="T0"/>
                  <a:gd fmla="*/ 69 h 165" name="T1"/>
                  <a:gd fmla="*/ 215 w 227" name="T2"/>
                  <a:gd fmla="*/ 35 h 165" name="T3"/>
                  <a:gd fmla="*/ 222 w 227" name="T4"/>
                  <a:gd fmla="*/ 9 h 165" name="T5"/>
                  <a:gd fmla="*/ 205 w 227" name="T6"/>
                  <a:gd fmla="*/ 0 h 165" name="T7"/>
                  <a:gd fmla="*/ 196 w 227" name="T8"/>
                  <a:gd fmla="*/ 2 h 165" name="T9"/>
                  <a:gd fmla="*/ 135 w 227" name="T10"/>
                  <a:gd fmla="*/ 36 h 165" name="T11"/>
                  <a:gd fmla="*/ 123 w 227" name="T12"/>
                  <a:gd fmla="*/ 26 h 165" name="T13"/>
                  <a:gd fmla="*/ 77 w 227" name="T14"/>
                  <a:gd fmla="*/ 11 h 165" name="T15"/>
                  <a:gd fmla="*/ 0 w 227" name="T16"/>
                  <a:gd fmla="*/ 88 h 165" name="T17"/>
                  <a:gd fmla="*/ 77 w 227" name="T18"/>
                  <a:gd fmla="*/ 165 h 165" name="T19"/>
                  <a:gd fmla="*/ 155 w 227" name="T20"/>
                  <a:gd fmla="*/ 88 h 165" name="T21"/>
                  <a:gd fmla="*/ 154 w 227" name="T22"/>
                  <a:gd fmla="*/ 85 h 165" name="T23"/>
                  <a:gd fmla="*/ 152 w 227" name="T24"/>
                  <a:gd fmla="*/ 69 h 1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5" w="226">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ysClr lastClr="FFFFFF" val="window"/>
              </a:solidFill>
              <a:ln algn="ctr" cap="flat" cmpd="sng" w="12700">
                <a:noFill/>
                <a:prstDash val="solid"/>
                <a:miter lim="800000"/>
              </a:ln>
              <a:effectLst/>
              <a:ex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grpSp>
      </p:grpSp>
      <p:grpSp>
        <p:nvGrpSpPr>
          <p:cNvPr id="74" name="组合 73"/>
          <p:cNvGrpSpPr/>
          <p:nvPr/>
        </p:nvGrpSpPr>
        <p:grpSpPr>
          <a:xfrm>
            <a:off x="4639169" y="1011134"/>
            <a:ext cx="1562321" cy="1562319"/>
            <a:chOff x="6443907" y="1320881"/>
            <a:chExt cx="2083094" cy="2083092"/>
          </a:xfrm>
        </p:grpSpPr>
        <p:sp>
          <p:nvSpPr>
            <p:cNvPr id="75" name="泪滴形 74"/>
            <p:cNvSpPr/>
            <p:nvPr/>
          </p:nvSpPr>
          <p:spPr>
            <a:xfrm rot="10800000">
              <a:off x="6443907" y="1320881"/>
              <a:ext cx="2083094" cy="2083092"/>
            </a:xfrm>
            <a:prstGeom prst="teardrop">
              <a:avLst/>
            </a:prstGeom>
            <a:solidFill>
              <a:srgbClr val="003466"/>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sp>
          <p:nvSpPr>
            <p:cNvPr id="76" name="Freeform 169"/>
            <p:cNvSpPr>
              <a:spLocks noChangeAspect="1"/>
            </p:cNvSpPr>
            <p:nvPr/>
          </p:nvSpPr>
          <p:spPr bwMode="auto">
            <a:xfrm>
              <a:off x="7251529" y="2036775"/>
              <a:ext cx="394111" cy="591167"/>
            </a:xfrm>
            <a:custGeom>
              <a:gdLst>
                <a:gd fmla="*/ 144 w 192" name="T0"/>
                <a:gd fmla="*/ 192 h 288" name="T1"/>
                <a:gd fmla="*/ 130 w 192" name="T2"/>
                <a:gd fmla="*/ 194 h 288" name="T3"/>
                <a:gd fmla="*/ 120 w 192" name="T4"/>
                <a:gd fmla="*/ 192 h 288" name="T5"/>
                <a:gd fmla="*/ 96 w 192" name="T6"/>
                <a:gd fmla="*/ 167 h 288" name="T7"/>
                <a:gd fmla="*/ 94 w 192" name="T8"/>
                <a:gd fmla="*/ 158 h 288" name="T9"/>
                <a:gd fmla="*/ 96 w 192" name="T10"/>
                <a:gd fmla="*/ 144 h 288" name="T11"/>
                <a:gd fmla="*/ 94 w 192" name="T12"/>
                <a:gd fmla="*/ 131 h 288" name="T13"/>
                <a:gd fmla="*/ 96 w 192" name="T14"/>
                <a:gd fmla="*/ 121 h 288" name="T15"/>
                <a:gd fmla="*/ 121 w 192" name="T16"/>
                <a:gd fmla="*/ 96 h 288" name="T17"/>
                <a:gd fmla="*/ 131 w 192" name="T18"/>
                <a:gd fmla="*/ 94 h 288" name="T19"/>
                <a:gd fmla="*/ 144 w 192" name="T20"/>
                <a:gd fmla="*/ 96 h 288" name="T21"/>
                <a:gd fmla="*/ 192 w 192" name="T22"/>
                <a:gd fmla="*/ 48 h 288" name="T23"/>
                <a:gd fmla="*/ 144 w 192" name="T24"/>
                <a:gd fmla="*/ 0 h 288" name="T25"/>
                <a:gd fmla="*/ 96 w 192" name="T26"/>
                <a:gd fmla="*/ 48 h 288" name="T27"/>
                <a:gd fmla="*/ 98 w 192" name="T28"/>
                <a:gd fmla="*/ 62 h 288" name="T29"/>
                <a:gd fmla="*/ 96 w 192" name="T30"/>
                <a:gd fmla="*/ 71 h 288" name="T31"/>
                <a:gd fmla="*/ 71 w 192" name="T32"/>
                <a:gd fmla="*/ 96 h 288" name="T33"/>
                <a:gd fmla="*/ 62 w 192" name="T34"/>
                <a:gd fmla="*/ 98 h 288" name="T35"/>
                <a:gd fmla="*/ 48 w 192" name="T36"/>
                <a:gd fmla="*/ 96 h 288" name="T37"/>
                <a:gd fmla="*/ 0 w 192" name="T38"/>
                <a:gd fmla="*/ 144 h 288" name="T39"/>
                <a:gd fmla="*/ 48 w 192" name="T40"/>
                <a:gd fmla="*/ 192 h 288" name="T41"/>
                <a:gd fmla="*/ 60 w 192" name="T42"/>
                <a:gd fmla="*/ 190 h 288" name="T43"/>
                <a:gd fmla="*/ 70 w 192" name="T44"/>
                <a:gd fmla="*/ 192 h 288" name="T45"/>
                <a:gd fmla="*/ 95 w 192" name="T46"/>
                <a:gd fmla="*/ 218 h 288" name="T47"/>
                <a:gd fmla="*/ 98 w 192" name="T48"/>
                <a:gd fmla="*/ 227 h 288" name="T49"/>
                <a:gd fmla="*/ 96 w 192" name="T50"/>
                <a:gd fmla="*/ 240 h 288" name="T51"/>
                <a:gd fmla="*/ 144 w 192" name="T52"/>
                <a:gd fmla="*/ 288 h 288" name="T53"/>
                <a:gd fmla="*/ 192 w 192" name="T54"/>
                <a:gd fmla="*/ 240 h 288" name="T55"/>
                <a:gd fmla="*/ 144 w 192" name="T56"/>
                <a:gd fmla="*/ 192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192">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ysClr lastClr="FFFFFF" val="window"/>
            </a:solidFill>
            <a:ln algn="ctr" cap="flat" cmpd="sng" w="12700">
              <a:noFill/>
              <a:prstDash val="solid"/>
              <a:miter lim="800000"/>
            </a:ln>
            <a:effectLst/>
            <a:ex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7" u="none">
                <a:ln>
                  <a:noFill/>
                </a:ln>
                <a:solidFill>
                  <a:srgbClr val="44546A">
                    <a:lumMod val="75000"/>
                  </a:srgbClr>
                </a:solidFill>
                <a:effectLst/>
                <a:uLnTx/>
                <a:uFillTx/>
                <a:latin charset="0" panose="020b0604020202020204" pitchFamily="34" typeface="Arial"/>
                <a:ea charset="-122" panose="020b0503020204020204" pitchFamily="34" typeface="微软雅黑"/>
                <a:cs charset="0" panose="020b0604020202020204" pitchFamily="34" typeface="Arial"/>
              </a:endParaRPr>
            </a:p>
          </p:txBody>
        </p:sp>
      </p:grpSp>
      <p:sp>
        <p:nvSpPr>
          <p:cNvPr id="32"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4187328418"/>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ppt_w</p:attrName>
                                        </p:attrNameLst>
                                      </p:cBhvr>
                                      <p:tavLst>
                                        <p:tav tm="0">
                                          <p:val>
                                            <p:fltVal val="0"/>
                                          </p:val>
                                        </p:tav>
                                        <p:tav tm="100000">
                                          <p:val>
                                            <p:strVal val="#ppt_w"/>
                                          </p:val>
                                        </p:tav>
                                      </p:tavLst>
                                    </p:anim>
                                    <p:anim calcmode="lin" valueType="num">
                                      <p:cBhvr>
                                        <p:cTn dur="500" fill="hold" id="8"/>
                                        <p:tgtEl>
                                          <p:spTgt spid="63"/>
                                        </p:tgtEl>
                                        <p:attrNameLst>
                                          <p:attrName>ppt_h</p:attrName>
                                        </p:attrNameLst>
                                      </p:cBhvr>
                                      <p:tavLst>
                                        <p:tav tm="0">
                                          <p:val>
                                            <p:fltVal val="0"/>
                                          </p:val>
                                        </p:tav>
                                        <p:tav tm="100000">
                                          <p:val>
                                            <p:strVal val="#ppt_h"/>
                                          </p:val>
                                        </p:tav>
                                      </p:tavLst>
                                    </p:anim>
                                  </p:childTnLst>
                                </p:cTn>
                              </p:par>
                              <p:par>
                                <p:cTn fill="hold" grpId="0" id="9" nodeType="withEffect" presetClass="entr" presetID="22" presetSubtype="2">
                                  <p:stCondLst>
                                    <p:cond delay="250"/>
                                  </p:stCondLst>
                                  <p:childTnLst>
                                    <p:set>
                                      <p:cBhvr>
                                        <p:cTn dur="1" fill="hold" id="10">
                                          <p:stCondLst>
                                            <p:cond delay="0"/>
                                          </p:stCondLst>
                                        </p:cTn>
                                        <p:tgtEl>
                                          <p:spTgt spid="62"/>
                                        </p:tgtEl>
                                        <p:attrNameLst>
                                          <p:attrName>style.visibility</p:attrName>
                                        </p:attrNameLst>
                                      </p:cBhvr>
                                      <p:to>
                                        <p:strVal val="visible"/>
                                      </p:to>
                                    </p:set>
                                    <p:animEffect filter="wipe(right)" transition="in">
                                      <p:cBhvr>
                                        <p:cTn dur="300" id="11"/>
                                        <p:tgtEl>
                                          <p:spTgt spid="62"/>
                                        </p:tgtEl>
                                      </p:cBhvr>
                                    </p:animEffect>
                                  </p:childTnLst>
                                </p:cTn>
                              </p:par>
                              <p:par>
                                <p:cTn fill="hold" grpId="0" id="12" nodeType="withEffect" presetClass="entr" presetID="22" presetSubtype="2">
                                  <p:stCondLst>
                                    <p:cond delay="250"/>
                                  </p:stCondLst>
                                  <p:childTnLst>
                                    <p:set>
                                      <p:cBhvr>
                                        <p:cTn dur="1" fill="hold" id="13">
                                          <p:stCondLst>
                                            <p:cond delay="0"/>
                                          </p:stCondLst>
                                        </p:cTn>
                                        <p:tgtEl>
                                          <p:spTgt spid="61"/>
                                        </p:tgtEl>
                                        <p:attrNameLst>
                                          <p:attrName>style.visibility</p:attrName>
                                        </p:attrNameLst>
                                      </p:cBhvr>
                                      <p:to>
                                        <p:strVal val="visible"/>
                                      </p:to>
                                    </p:set>
                                    <p:animEffect filter="wipe(right)" transition="in">
                                      <p:cBhvr>
                                        <p:cTn dur="750" id="14"/>
                                        <p:tgtEl>
                                          <p:spTgt spid="61"/>
                                        </p:tgtEl>
                                      </p:cBhvr>
                                    </p:animEffect>
                                  </p:childTnLst>
                                </p:cTn>
                              </p:par>
                              <p:par>
                                <p:cTn fill="hold" grpId="0" id="15" nodeType="withEffect" presetClass="entr" presetID="22" presetSubtype="2">
                                  <p:stCondLst>
                                    <p:cond delay="550"/>
                                  </p:stCondLst>
                                  <p:childTnLst>
                                    <p:set>
                                      <p:cBhvr>
                                        <p:cTn dur="1" fill="hold" id="16">
                                          <p:stCondLst>
                                            <p:cond delay="0"/>
                                          </p:stCondLst>
                                        </p:cTn>
                                        <p:tgtEl>
                                          <p:spTgt spid="60"/>
                                        </p:tgtEl>
                                        <p:attrNameLst>
                                          <p:attrName>style.visibility</p:attrName>
                                        </p:attrNameLst>
                                      </p:cBhvr>
                                      <p:to>
                                        <p:strVal val="visible"/>
                                      </p:to>
                                    </p:set>
                                    <p:animEffect filter="wipe(right)" transition="in">
                                      <p:cBhvr>
                                        <p:cTn dur="350" id="17"/>
                                        <p:tgtEl>
                                          <p:spTgt spid="60"/>
                                        </p:tgtEl>
                                      </p:cBhvr>
                                    </p:animEffect>
                                  </p:childTnLst>
                                </p:cTn>
                              </p:par>
                            </p:childTnLst>
                          </p:cTn>
                        </p:par>
                        <p:par>
                          <p:cTn fill="hold" id="18" nodeType="afterGroup">
                            <p:stCondLst>
                              <p:cond delay="1000"/>
                            </p:stCondLst>
                            <p:childTnLst>
                              <p:par>
                                <p:cTn fill="hold" id="19" nodeType="afterEffect" presetClass="entr" presetID="23" presetSubtype="16">
                                  <p:stCondLst>
                                    <p:cond delay="0"/>
                                  </p:stCondLst>
                                  <p:childTnLst>
                                    <p:set>
                                      <p:cBhvr>
                                        <p:cTn dur="1" fill="hold" id="20">
                                          <p:stCondLst>
                                            <p:cond delay="0"/>
                                          </p:stCondLst>
                                        </p:cTn>
                                        <p:tgtEl>
                                          <p:spTgt spid="74"/>
                                        </p:tgtEl>
                                        <p:attrNameLst>
                                          <p:attrName>style.visibility</p:attrName>
                                        </p:attrNameLst>
                                      </p:cBhvr>
                                      <p:to>
                                        <p:strVal val="visible"/>
                                      </p:to>
                                    </p:set>
                                    <p:anim calcmode="lin" valueType="num">
                                      <p:cBhvr>
                                        <p:cTn dur="750" fill="hold" id="21"/>
                                        <p:tgtEl>
                                          <p:spTgt spid="74"/>
                                        </p:tgtEl>
                                        <p:attrNameLst>
                                          <p:attrName>ppt_w</p:attrName>
                                        </p:attrNameLst>
                                      </p:cBhvr>
                                      <p:tavLst>
                                        <p:tav tm="0">
                                          <p:val>
                                            <p:fltVal val="0"/>
                                          </p:val>
                                        </p:tav>
                                        <p:tav tm="100000">
                                          <p:val>
                                            <p:strVal val="#ppt_w"/>
                                          </p:val>
                                        </p:tav>
                                      </p:tavLst>
                                    </p:anim>
                                    <p:anim calcmode="lin" valueType="num">
                                      <p:cBhvr>
                                        <p:cTn dur="750" fill="hold" id="22"/>
                                        <p:tgtEl>
                                          <p:spTgt spid="74"/>
                                        </p:tgtEl>
                                        <p:attrNameLst>
                                          <p:attrName>ppt_h</p:attrName>
                                        </p:attrNameLst>
                                      </p:cBhvr>
                                      <p:tavLst>
                                        <p:tav tm="0">
                                          <p:val>
                                            <p:fltVal val="0"/>
                                          </p:val>
                                        </p:tav>
                                        <p:tav tm="100000">
                                          <p:val>
                                            <p:strVal val="#ppt_h"/>
                                          </p:val>
                                        </p:tav>
                                      </p:tavLst>
                                    </p:anim>
                                  </p:childTnLst>
                                </p:cTn>
                              </p:par>
                              <p:par>
                                <p:cTn fill="hold" grpId="0" id="23" nodeType="withEffect" presetClass="entr" presetID="22" presetSubtype="8">
                                  <p:stCondLst>
                                    <p:cond delay="250"/>
                                  </p:stCondLst>
                                  <p:childTnLst>
                                    <p:set>
                                      <p:cBhvr>
                                        <p:cTn dur="1" fill="hold" id="24">
                                          <p:stCondLst>
                                            <p:cond delay="0"/>
                                          </p:stCondLst>
                                        </p:cTn>
                                        <p:tgtEl>
                                          <p:spTgt spid="56"/>
                                        </p:tgtEl>
                                        <p:attrNameLst>
                                          <p:attrName>style.visibility</p:attrName>
                                        </p:attrNameLst>
                                      </p:cBhvr>
                                      <p:to>
                                        <p:strVal val="visible"/>
                                      </p:to>
                                    </p:set>
                                    <p:animEffect filter="wipe(left)" transition="in">
                                      <p:cBhvr>
                                        <p:cTn dur="300" id="25"/>
                                        <p:tgtEl>
                                          <p:spTgt spid="56"/>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55"/>
                                        </p:tgtEl>
                                        <p:attrNameLst>
                                          <p:attrName>style.visibility</p:attrName>
                                        </p:attrNameLst>
                                      </p:cBhvr>
                                      <p:to>
                                        <p:strVal val="visible"/>
                                      </p:to>
                                    </p:set>
                                    <p:animEffect filter="wipe(left)" transition="in">
                                      <p:cBhvr>
                                        <p:cTn dur="750" id="28"/>
                                        <p:tgtEl>
                                          <p:spTgt spid="55"/>
                                        </p:tgtEl>
                                      </p:cBhvr>
                                    </p:animEffect>
                                  </p:childTnLst>
                                </p:cTn>
                              </p:par>
                              <p:par>
                                <p:cTn fill="hold" grpId="0" id="29" nodeType="withEffect" presetClass="entr" presetID="22" presetSubtype="8">
                                  <p:stCondLst>
                                    <p:cond delay="550"/>
                                  </p:stCondLst>
                                  <p:childTnLst>
                                    <p:set>
                                      <p:cBhvr>
                                        <p:cTn dur="1" fill="hold" id="30">
                                          <p:stCondLst>
                                            <p:cond delay="0"/>
                                          </p:stCondLst>
                                        </p:cTn>
                                        <p:tgtEl>
                                          <p:spTgt spid="54"/>
                                        </p:tgtEl>
                                        <p:attrNameLst>
                                          <p:attrName>style.visibility</p:attrName>
                                        </p:attrNameLst>
                                      </p:cBhvr>
                                      <p:to>
                                        <p:strVal val="visible"/>
                                      </p:to>
                                    </p:set>
                                    <p:animEffect filter="wipe(left)" transition="in">
                                      <p:cBhvr>
                                        <p:cTn dur="350" id="31"/>
                                        <p:tgtEl>
                                          <p:spTgt spid="54"/>
                                        </p:tgtEl>
                                      </p:cBhvr>
                                    </p:animEffect>
                                  </p:childTnLst>
                                </p:cTn>
                              </p:par>
                            </p:childTnLst>
                          </p:cTn>
                        </p:par>
                        <p:par>
                          <p:cTn fill="hold" id="32" nodeType="afterGroup">
                            <p:stCondLst>
                              <p:cond delay="2000"/>
                            </p:stCondLst>
                            <p:childTnLst>
                              <p:par>
                                <p:cTn fill="hold" id="33" nodeType="afterEffect" presetClass="entr" presetID="23" presetSubtype="16">
                                  <p:stCondLst>
                                    <p:cond delay="0"/>
                                  </p:stCondLst>
                                  <p:childTnLst>
                                    <p:set>
                                      <p:cBhvr>
                                        <p:cTn dur="1" fill="hold" id="34">
                                          <p:stCondLst>
                                            <p:cond delay="0"/>
                                          </p:stCondLst>
                                        </p:cTn>
                                        <p:tgtEl>
                                          <p:spTgt spid="68"/>
                                        </p:tgtEl>
                                        <p:attrNameLst>
                                          <p:attrName>style.visibility</p:attrName>
                                        </p:attrNameLst>
                                      </p:cBhvr>
                                      <p:to>
                                        <p:strVal val="visible"/>
                                      </p:to>
                                    </p:set>
                                    <p:anim calcmode="lin" valueType="num">
                                      <p:cBhvr>
                                        <p:cTn dur="750" fill="hold" id="35"/>
                                        <p:tgtEl>
                                          <p:spTgt spid="68"/>
                                        </p:tgtEl>
                                        <p:attrNameLst>
                                          <p:attrName>ppt_w</p:attrName>
                                        </p:attrNameLst>
                                      </p:cBhvr>
                                      <p:tavLst>
                                        <p:tav tm="0">
                                          <p:val>
                                            <p:fltVal val="0"/>
                                          </p:val>
                                        </p:tav>
                                        <p:tav tm="100000">
                                          <p:val>
                                            <p:strVal val="#ppt_w"/>
                                          </p:val>
                                        </p:tav>
                                      </p:tavLst>
                                    </p:anim>
                                    <p:anim calcmode="lin" valueType="num">
                                      <p:cBhvr>
                                        <p:cTn dur="750" fill="hold" id="36"/>
                                        <p:tgtEl>
                                          <p:spTgt spid="68"/>
                                        </p:tgtEl>
                                        <p:attrNameLst>
                                          <p:attrName>ppt_h</p:attrName>
                                        </p:attrNameLst>
                                      </p:cBhvr>
                                      <p:tavLst>
                                        <p:tav tm="0">
                                          <p:val>
                                            <p:fltVal val="0"/>
                                          </p:val>
                                        </p:tav>
                                        <p:tav tm="100000">
                                          <p:val>
                                            <p:strVal val="#ppt_h"/>
                                          </p:val>
                                        </p:tav>
                                      </p:tavLst>
                                    </p:anim>
                                  </p:childTnLst>
                                </p:cTn>
                              </p:par>
                              <p:par>
                                <p:cTn fill="hold" grpId="0" id="37" nodeType="withEffect" presetClass="entr" presetID="22" presetSubtype="2">
                                  <p:stCondLst>
                                    <p:cond delay="250"/>
                                  </p:stCondLst>
                                  <p:childTnLst>
                                    <p:set>
                                      <p:cBhvr>
                                        <p:cTn dur="1" fill="hold" id="38">
                                          <p:stCondLst>
                                            <p:cond delay="0"/>
                                          </p:stCondLst>
                                        </p:cTn>
                                        <p:tgtEl>
                                          <p:spTgt spid="59"/>
                                        </p:tgtEl>
                                        <p:attrNameLst>
                                          <p:attrName>style.visibility</p:attrName>
                                        </p:attrNameLst>
                                      </p:cBhvr>
                                      <p:to>
                                        <p:strVal val="visible"/>
                                      </p:to>
                                    </p:set>
                                    <p:animEffect filter="wipe(right)" transition="in">
                                      <p:cBhvr>
                                        <p:cTn dur="300" id="39"/>
                                        <p:tgtEl>
                                          <p:spTgt spid="59"/>
                                        </p:tgtEl>
                                      </p:cBhvr>
                                    </p:animEffect>
                                  </p:childTnLst>
                                </p:cTn>
                              </p:par>
                              <p:par>
                                <p:cTn fill="hold" grpId="0" id="40" nodeType="withEffect" presetClass="entr" presetID="22" presetSubtype="2">
                                  <p:stCondLst>
                                    <p:cond delay="250"/>
                                  </p:stCondLst>
                                  <p:childTnLst>
                                    <p:set>
                                      <p:cBhvr>
                                        <p:cTn dur="1" fill="hold" id="41">
                                          <p:stCondLst>
                                            <p:cond delay="0"/>
                                          </p:stCondLst>
                                        </p:cTn>
                                        <p:tgtEl>
                                          <p:spTgt spid="58"/>
                                        </p:tgtEl>
                                        <p:attrNameLst>
                                          <p:attrName>style.visibility</p:attrName>
                                        </p:attrNameLst>
                                      </p:cBhvr>
                                      <p:to>
                                        <p:strVal val="visible"/>
                                      </p:to>
                                    </p:set>
                                    <p:animEffect filter="wipe(right)" transition="in">
                                      <p:cBhvr>
                                        <p:cTn dur="750" id="42"/>
                                        <p:tgtEl>
                                          <p:spTgt spid="58"/>
                                        </p:tgtEl>
                                      </p:cBhvr>
                                    </p:animEffect>
                                  </p:childTnLst>
                                </p:cTn>
                              </p:par>
                              <p:par>
                                <p:cTn fill="hold" grpId="0" id="43" nodeType="withEffect" presetClass="entr" presetID="22" presetSubtype="2">
                                  <p:stCondLst>
                                    <p:cond delay="550"/>
                                  </p:stCondLst>
                                  <p:childTnLst>
                                    <p:set>
                                      <p:cBhvr>
                                        <p:cTn dur="1" fill="hold" id="44">
                                          <p:stCondLst>
                                            <p:cond delay="0"/>
                                          </p:stCondLst>
                                        </p:cTn>
                                        <p:tgtEl>
                                          <p:spTgt spid="57"/>
                                        </p:tgtEl>
                                        <p:attrNameLst>
                                          <p:attrName>style.visibility</p:attrName>
                                        </p:attrNameLst>
                                      </p:cBhvr>
                                      <p:to>
                                        <p:strVal val="visible"/>
                                      </p:to>
                                    </p:set>
                                    <p:animEffect filter="wipe(right)" transition="in">
                                      <p:cBhvr>
                                        <p:cTn dur="350" id="45"/>
                                        <p:tgtEl>
                                          <p:spTgt spid="57"/>
                                        </p:tgtEl>
                                      </p:cBhvr>
                                    </p:animEffect>
                                  </p:childTnLst>
                                </p:cTn>
                              </p:par>
                            </p:childTnLst>
                          </p:cTn>
                        </p:par>
                        <p:par>
                          <p:cTn fill="hold" id="46" nodeType="afterGroup">
                            <p:stCondLst>
                              <p:cond delay="3000"/>
                            </p:stCondLst>
                            <p:childTnLst>
                              <p:par>
                                <p:cTn fill="hold" grpId="0" id="47" nodeType="afterEffect" presetClass="entr" presetID="22" presetSubtype="8">
                                  <p:stCondLst>
                                    <p:cond delay="0"/>
                                  </p:stCondLst>
                                  <p:childTnLst>
                                    <p:set>
                                      <p:cBhvr>
                                        <p:cTn dur="1" fill="hold" id="48">
                                          <p:stCondLst>
                                            <p:cond delay="0"/>
                                          </p:stCondLst>
                                        </p:cTn>
                                        <p:tgtEl>
                                          <p:spTgt spid="27">
                                            <p:txEl>
                                              <p:pRg end="0" st="0"/>
                                            </p:txEl>
                                          </p:spTgt>
                                        </p:tgtEl>
                                        <p:attrNameLst>
                                          <p:attrName>style.visibility</p:attrName>
                                        </p:attrNameLst>
                                      </p:cBhvr>
                                      <p:to>
                                        <p:strVal val="visible"/>
                                      </p:to>
                                    </p:set>
                                    <p:animEffect filter="wipe(left)" transition="in">
                                      <p:cBhvr>
                                        <p:cTn dur="750" id="49"/>
                                        <p:tgtEl>
                                          <p:spTgt spid="27">
                                            <p:txEl>
                                              <p:pRg end="0" st="0"/>
                                            </p:txEl>
                                          </p:spTgt>
                                        </p:tgtEl>
                                      </p:cBhvr>
                                    </p:animEffect>
                                  </p:childTnLst>
                                </p:cTn>
                              </p:par>
                            </p:childTnLst>
                          </p:cTn>
                        </p:par>
                        <p:par>
                          <p:cTn fill="hold" id="50" nodeType="afterGroup">
                            <p:stCondLst>
                              <p:cond delay="3750"/>
                            </p:stCondLst>
                            <p:childTnLst>
                              <p:par>
                                <p:cTn fill="hold" grpId="0" id="51" nodeType="afterEffect" presetClass="entr" presetID="41" presetSubtype="0">
                                  <p:stCondLst>
                                    <p:cond delay="0"/>
                                  </p:stCondLst>
                                  <p:iterate type="lt">
                                    <p:tmPct val="3623"/>
                                  </p:iterate>
                                  <p:childTnLst>
                                    <p:set>
                                      <p:cBhvr>
                                        <p:cTn dur="1" fill="hold" id="52">
                                          <p:stCondLst>
                                            <p:cond delay="0"/>
                                          </p:stCondLst>
                                        </p:cTn>
                                        <p:tgtEl>
                                          <p:spTgt spid="53"/>
                                        </p:tgtEl>
                                        <p:attrNameLst>
                                          <p:attrName>style.visibility</p:attrName>
                                        </p:attrNameLst>
                                      </p:cBhvr>
                                      <p:to>
                                        <p:strVal val="visible"/>
                                      </p:to>
                                    </p:set>
                                    <p:anim calcmode="lin" valueType="num">
                                      <p:cBhvr>
                                        <p:cTn dur="750" fill="hold" id="53"/>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54"/>
                                        <p:tgtEl>
                                          <p:spTgt spid="53"/>
                                        </p:tgtEl>
                                        <p:attrNameLst>
                                          <p:attrName>ppt_y</p:attrName>
                                        </p:attrNameLst>
                                      </p:cBhvr>
                                      <p:tavLst>
                                        <p:tav tm="0">
                                          <p:val>
                                            <p:strVal val="#ppt_y"/>
                                          </p:val>
                                        </p:tav>
                                        <p:tav tm="100000">
                                          <p:val>
                                            <p:strVal val="#ppt_y"/>
                                          </p:val>
                                        </p:tav>
                                      </p:tavLst>
                                    </p:anim>
                                    <p:anim calcmode="lin" valueType="num">
                                      <p:cBhvr>
                                        <p:cTn dur="750" fill="hold" id="55"/>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56"/>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57" tmFilter="0,0; .5, 1; 1, 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7"/>
      <p:bldP grpId="0" spid="53"/>
      <p:bldP grpId="0" spid="54"/>
      <p:bldP grpId="0" spid="55"/>
      <p:bldP grpId="0" spid="56"/>
      <p:bldP grpId="0" spid="57"/>
      <p:bldP grpId="0" spid="58"/>
      <p:bldP grpId="0" spid="59"/>
      <p:bldP grpId="0" spid="60"/>
      <p:bldP grpId="0" spid="61"/>
      <p:bldP grpId="0" spid="6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058168" y="3783895"/>
            <a:ext cx="448121" cy="448121"/>
            <a:chOff x="1622288" y="2631136"/>
            <a:chExt cx="597494" cy="597494"/>
          </a:xfrm>
        </p:grpSpPr>
        <p:sp>
          <p:nvSpPr>
            <p:cNvPr id="33" name="泪滴形 32"/>
            <p:cNvSpPr/>
            <p:nvPr/>
          </p:nvSpPr>
          <p:spPr>
            <a:xfrm rot="5400000">
              <a:off x="1622288" y="2631136"/>
              <a:ext cx="597494" cy="597494"/>
            </a:xfrm>
            <a:prstGeom prst="teardrop">
              <a:avLst/>
            </a:prstGeom>
            <a:solidFill>
              <a:sysClr lastClr="000000" val="windowText">
                <a:lumMod val="65000"/>
                <a:lumOff val="35000"/>
              </a:sysClr>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sp>
          <p:nvSpPr>
            <p:cNvPr id="34" name="Freeform 23"/>
            <p:cNvSpPr/>
            <p:nvPr/>
          </p:nvSpPr>
          <p:spPr bwMode="auto">
            <a:xfrm>
              <a:off x="1710720" y="2753807"/>
              <a:ext cx="301477" cy="228279"/>
            </a:xfrm>
            <a:custGeom>
              <a:gdLst>
                <a:gd fmla="*/ 15 w 100" name="T0"/>
                <a:gd fmla="*/ 75 h 75" name="T1"/>
                <a:gd fmla="*/ 51 w 100" name="T2"/>
                <a:gd fmla="*/ 17 h 75" name="T3"/>
                <a:gd fmla="*/ 51 w 100" name="T4"/>
                <a:gd fmla="*/ 0 h 75" name="T5"/>
                <a:gd fmla="*/ 100 w 100" name="T6"/>
                <a:gd fmla="*/ 28 h 75" name="T7"/>
                <a:gd fmla="*/ 51 w 100" name="T8"/>
                <a:gd fmla="*/ 61 h 75" name="T9"/>
                <a:gd fmla="*/ 51 w 100" name="T10"/>
                <a:gd fmla="*/ 45 h 75" name="T11"/>
                <a:gd fmla="*/ 51 w 100" name="T12"/>
                <a:gd fmla="*/ 40 h 75" name="T13"/>
                <a:gd fmla="*/ 15 w 100" name="T14"/>
                <a:gd fmla="*/ 75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100">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black"/>
                </a:solidFill>
                <a:effectLst/>
                <a:uLnTx/>
                <a:uFillTx/>
                <a:ea charset="-122" panose="020b0503020204020204" pitchFamily="34" typeface="微软雅黑"/>
              </a:endParaRPr>
            </a:p>
          </p:txBody>
        </p:sp>
        <p:sp>
          <p:nvSpPr>
            <p:cNvPr id="35" name="Freeform 27"/>
            <p:cNvSpPr/>
            <p:nvPr/>
          </p:nvSpPr>
          <p:spPr bwMode="auto">
            <a:xfrm>
              <a:off x="1858552" y="2906471"/>
              <a:ext cx="301478" cy="229520"/>
            </a:xfrm>
            <a:custGeom>
              <a:gdLst>
                <a:gd fmla="*/ 84 w 100" name="T0"/>
                <a:gd fmla="*/ 0 h 75" name="T1"/>
                <a:gd fmla="*/ 49 w 100" name="T2"/>
                <a:gd fmla="*/ 59 h 75" name="T3"/>
                <a:gd fmla="*/ 49 w 100" name="T4"/>
                <a:gd fmla="*/ 75 h 75" name="T5"/>
                <a:gd fmla="*/ 0 w 100" name="T6"/>
                <a:gd fmla="*/ 48 h 75" name="T7"/>
                <a:gd fmla="*/ 49 w 100" name="T8"/>
                <a:gd fmla="*/ 14 h 75" name="T9"/>
                <a:gd fmla="*/ 49 w 100" name="T10"/>
                <a:gd fmla="*/ 30 h 75" name="T11"/>
                <a:gd fmla="*/ 49 w 100" name="T12"/>
                <a:gd fmla="*/ 35 h 75" name="T13"/>
                <a:gd fmla="*/ 84 w 100" name="T14"/>
                <a:gd fmla="*/ 0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100">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black"/>
                </a:solidFill>
                <a:effectLst/>
                <a:uLnTx/>
                <a:uFillTx/>
                <a:ea charset="-122" panose="020b0503020204020204" pitchFamily="34" typeface="微软雅黑"/>
              </a:endParaRPr>
            </a:p>
          </p:txBody>
        </p:sp>
      </p:grpSp>
      <p:grpSp>
        <p:nvGrpSpPr>
          <p:cNvPr id="36" name="组合 35"/>
          <p:cNvGrpSpPr/>
          <p:nvPr/>
        </p:nvGrpSpPr>
        <p:grpSpPr>
          <a:xfrm>
            <a:off x="3522228" y="3783895"/>
            <a:ext cx="448121" cy="448121"/>
            <a:chOff x="1622288" y="1296650"/>
            <a:chExt cx="597494" cy="597494"/>
          </a:xfrm>
        </p:grpSpPr>
        <p:sp>
          <p:nvSpPr>
            <p:cNvPr id="37" name="泪滴形 36"/>
            <p:cNvSpPr/>
            <p:nvPr/>
          </p:nvSpPr>
          <p:spPr>
            <a:xfrm rot="5400000">
              <a:off x="1622288" y="1296650"/>
              <a:ext cx="597494" cy="597494"/>
            </a:xfrm>
            <a:prstGeom prst="teardrop">
              <a:avLst/>
            </a:prstGeom>
            <a:solidFill>
              <a:sysClr lastClr="000000" val="windowText">
                <a:lumMod val="65000"/>
                <a:lumOff val="35000"/>
              </a:sysClr>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sp>
          <p:nvSpPr>
            <p:cNvPr id="38" name="Freeform 13"/>
            <p:cNvSpPr>
              <a:spLocks noEditPoints="1"/>
            </p:cNvSpPr>
            <p:nvPr/>
          </p:nvSpPr>
          <p:spPr bwMode="auto">
            <a:xfrm>
              <a:off x="1894044" y="1513319"/>
              <a:ext cx="263670" cy="264390"/>
            </a:xfrm>
            <a:custGeom>
              <a:gdLst>
                <a:gd fmla="*/ 9 w 80" name="T0"/>
                <a:gd fmla="*/ 19 h 80" name="T1"/>
                <a:gd fmla="*/ 10 w 80" name="T2"/>
                <a:gd fmla="*/ 26 h 80" name="T3"/>
                <a:gd fmla="*/ 5 w 80" name="T4"/>
                <a:gd fmla="*/ 27 h 80" name="T5"/>
                <a:gd fmla="*/ 0 w 80" name="T6"/>
                <a:gd fmla="*/ 31 h 80" name="T7"/>
                <a:gd fmla="*/ 3 w 80" name="T8"/>
                <a:gd fmla="*/ 37 h 80" name="T9"/>
                <a:gd fmla="*/ 7 w 80" name="T10"/>
                <a:gd fmla="*/ 42 h 80" name="T11"/>
                <a:gd fmla="*/ 3 w 80" name="T12"/>
                <a:gd fmla="*/ 46 h 80" name="T13"/>
                <a:gd fmla="*/ 1 w 80" name="T14"/>
                <a:gd fmla="*/ 52 h 80" name="T15"/>
                <a:gd fmla="*/ 7 w 80" name="T16"/>
                <a:gd fmla="*/ 56 h 80" name="T17"/>
                <a:gd fmla="*/ 11 w 80" name="T18"/>
                <a:gd fmla="*/ 57 h 80" name="T19"/>
                <a:gd fmla="*/ 11 w 80" name="T20"/>
                <a:gd fmla="*/ 63 h 80" name="T21"/>
                <a:gd fmla="*/ 13 w 80" name="T22"/>
                <a:gd fmla="*/ 70 h 80" name="T23"/>
                <a:gd fmla="*/ 19 w 80" name="T24"/>
                <a:gd fmla="*/ 70 h 80" name="T25"/>
                <a:gd fmla="*/ 25 w 80" name="T26"/>
                <a:gd fmla="*/ 70 h 80" name="T27"/>
                <a:gd fmla="*/ 27 w 80" name="T28"/>
                <a:gd fmla="*/ 74 h 80" name="T29"/>
                <a:gd fmla="*/ 31 w 80" name="T30"/>
                <a:gd fmla="*/ 79 h 80" name="T31"/>
                <a:gd fmla="*/ 37 w 80" name="T32"/>
                <a:gd fmla="*/ 76 h 80" name="T33"/>
                <a:gd fmla="*/ 42 w 80" name="T34"/>
                <a:gd fmla="*/ 73 h 80" name="T35"/>
                <a:gd fmla="*/ 46 w 80" name="T36"/>
                <a:gd fmla="*/ 76 h 80" name="T37"/>
                <a:gd fmla="*/ 52 w 80" name="T38"/>
                <a:gd fmla="*/ 78 h 80" name="T39"/>
                <a:gd fmla="*/ 56 w 80" name="T40"/>
                <a:gd fmla="*/ 73 h 80" name="T41"/>
                <a:gd fmla="*/ 58 w 80" name="T42"/>
                <a:gd fmla="*/ 67 h 80" name="T43"/>
                <a:gd fmla="*/ 63 w 80" name="T44"/>
                <a:gd fmla="*/ 68 h 80" name="T45"/>
                <a:gd fmla="*/ 69 w 80" name="T46"/>
                <a:gd fmla="*/ 67 h 80" name="T47"/>
                <a:gd fmla="*/ 70 w 80" name="T48"/>
                <a:gd fmla="*/ 60 h 80" name="T49"/>
                <a:gd fmla="*/ 69 w 80" name="T50"/>
                <a:gd fmla="*/ 54 h 80" name="T51"/>
                <a:gd fmla="*/ 74 w 80" name="T52"/>
                <a:gd fmla="*/ 53 h 80" name="T53"/>
                <a:gd fmla="*/ 79 w 80" name="T54"/>
                <a:gd fmla="*/ 48 h 80" name="T55"/>
                <a:gd fmla="*/ 76 w 80" name="T56"/>
                <a:gd fmla="*/ 42 h 80" name="T57"/>
                <a:gd fmla="*/ 72 w 80" name="T58"/>
                <a:gd fmla="*/ 37 h 80" name="T59"/>
                <a:gd fmla="*/ 76 w 80" name="T60"/>
                <a:gd fmla="*/ 34 h 80" name="T61"/>
                <a:gd fmla="*/ 78 w 80" name="T62"/>
                <a:gd fmla="*/ 27 h 80" name="T63"/>
                <a:gd fmla="*/ 73 w 80" name="T64"/>
                <a:gd fmla="*/ 24 h 80" name="T65"/>
                <a:gd fmla="*/ 67 w 80" name="T66"/>
                <a:gd fmla="*/ 21 h 80" name="T67"/>
                <a:gd fmla="*/ 68 w 80" name="T68"/>
                <a:gd fmla="*/ 16 h 80" name="T69"/>
                <a:gd fmla="*/ 67 w 80" name="T70"/>
                <a:gd fmla="*/ 10 h 80" name="T71"/>
                <a:gd fmla="*/ 60 w 80" name="T72"/>
                <a:gd fmla="*/ 9 h 80" name="T73"/>
                <a:gd fmla="*/ 54 w 80" name="T74"/>
                <a:gd fmla="*/ 10 h 80" name="T75"/>
                <a:gd fmla="*/ 52 w 80" name="T76"/>
                <a:gd fmla="*/ 5 h 80" name="T77"/>
                <a:gd fmla="*/ 48 w 80" name="T78"/>
                <a:gd fmla="*/ 0 h 80" name="T79"/>
                <a:gd fmla="*/ 42 w 80" name="T80"/>
                <a:gd fmla="*/ 3 h 80" name="T81"/>
                <a:gd fmla="*/ 37 w 80" name="T82"/>
                <a:gd fmla="*/ 7 h 80" name="T83"/>
                <a:gd fmla="*/ 33 w 80" name="T84"/>
                <a:gd fmla="*/ 3 h 80" name="T85"/>
                <a:gd fmla="*/ 27 w 80" name="T86"/>
                <a:gd fmla="*/ 1 h 80" name="T87"/>
                <a:gd fmla="*/ 23 w 80" name="T88"/>
                <a:gd fmla="*/ 7 h 80" name="T89"/>
                <a:gd fmla="*/ 21 w 80" name="T90"/>
                <a:gd fmla="*/ 13 h 80" name="T91"/>
                <a:gd fmla="*/ 16 w 80" name="T92"/>
                <a:gd fmla="*/ 11 h 80" name="T93"/>
                <a:gd fmla="*/ 10 w 80" name="T94"/>
                <a:gd fmla="*/ 13 h 80" name="T95"/>
                <a:gd fmla="*/ 9 w 80" name="T96"/>
                <a:gd fmla="*/ 19 h 80" name="T97"/>
                <a:gd fmla="*/ 32 w 80" name="T98"/>
                <a:gd fmla="*/ 18 h 80" name="T99"/>
                <a:gd fmla="*/ 62 w 80" name="T100"/>
                <a:gd fmla="*/ 33 h 80" name="T101"/>
                <a:gd fmla="*/ 47 w 80" name="T102"/>
                <a:gd fmla="*/ 62 h 80" name="T103"/>
                <a:gd fmla="*/ 18 w 80" name="T104"/>
                <a:gd fmla="*/ 47 h 80" name="T105"/>
                <a:gd fmla="*/ 32 w 80" name="T106"/>
                <a:gd fmla="*/ 18 h 8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0" w="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black"/>
                </a:solidFill>
                <a:effectLst/>
                <a:uLnTx/>
                <a:uFillTx/>
                <a:ea charset="-122" panose="020b0503020204020204" pitchFamily="34" typeface="微软雅黑"/>
              </a:endParaRPr>
            </a:p>
          </p:txBody>
        </p:sp>
        <p:sp>
          <p:nvSpPr>
            <p:cNvPr id="39" name="Freeform 14"/>
            <p:cNvSpPr>
              <a:spLocks noEditPoints="1"/>
            </p:cNvSpPr>
            <p:nvPr/>
          </p:nvSpPr>
          <p:spPr bwMode="auto">
            <a:xfrm>
              <a:off x="1722435" y="1466772"/>
              <a:ext cx="184065" cy="180971"/>
            </a:xfrm>
            <a:custGeom>
              <a:gdLst>
                <a:gd fmla="*/ 6 w 52" name="T0"/>
                <a:gd fmla="*/ 12 h 51" name="T1"/>
                <a:gd fmla="*/ 7 w 52" name="T2"/>
                <a:gd fmla="*/ 16 h 51" name="T3"/>
                <a:gd fmla="*/ 4 w 52" name="T4"/>
                <a:gd fmla="*/ 17 h 51" name="T5"/>
                <a:gd fmla="*/ 1 w 52" name="T6"/>
                <a:gd fmla="*/ 20 h 51" name="T7"/>
                <a:gd fmla="*/ 3 w 52" name="T8"/>
                <a:gd fmla="*/ 24 h 51" name="T9"/>
                <a:gd fmla="*/ 5 w 52" name="T10"/>
                <a:gd fmla="*/ 27 h 51" name="T11"/>
                <a:gd fmla="*/ 3 w 52" name="T12"/>
                <a:gd fmla="*/ 29 h 51" name="T13"/>
                <a:gd fmla="*/ 1 w 52" name="T14"/>
                <a:gd fmla="*/ 33 h 51" name="T15"/>
                <a:gd fmla="*/ 5 w 52" name="T16"/>
                <a:gd fmla="*/ 36 h 51" name="T17"/>
                <a:gd fmla="*/ 8 w 52" name="T18"/>
                <a:gd fmla="*/ 36 h 51" name="T19"/>
                <a:gd fmla="*/ 8 w 52" name="T20"/>
                <a:gd fmla="*/ 41 h 51" name="T21"/>
                <a:gd fmla="*/ 9 w 52" name="T22"/>
                <a:gd fmla="*/ 45 h 51" name="T23"/>
                <a:gd fmla="*/ 13 w 52" name="T24"/>
                <a:gd fmla="*/ 45 h 51" name="T25"/>
                <a:gd fmla="*/ 17 w 52" name="T26"/>
                <a:gd fmla="*/ 45 h 51" name="T27"/>
                <a:gd fmla="*/ 18 w 52" name="T28"/>
                <a:gd fmla="*/ 48 h 51" name="T29"/>
                <a:gd fmla="*/ 21 w 52" name="T30"/>
                <a:gd fmla="*/ 51 h 51" name="T31"/>
                <a:gd fmla="*/ 25 w 52" name="T32"/>
                <a:gd fmla="*/ 49 h 51" name="T33"/>
                <a:gd fmla="*/ 28 w 52" name="T34"/>
                <a:gd fmla="*/ 47 h 51" name="T35"/>
                <a:gd fmla="*/ 30 w 52" name="T36"/>
                <a:gd fmla="*/ 49 h 51" name="T37"/>
                <a:gd fmla="*/ 34 w 52" name="T38"/>
                <a:gd fmla="*/ 50 h 51" name="T39"/>
                <a:gd fmla="*/ 37 w 52" name="T40"/>
                <a:gd fmla="*/ 47 h 51" name="T41"/>
                <a:gd fmla="*/ 38 w 52" name="T42"/>
                <a:gd fmla="*/ 43 h 51" name="T43"/>
                <a:gd fmla="*/ 41 w 52" name="T44"/>
                <a:gd fmla="*/ 44 h 51" name="T45"/>
                <a:gd fmla="*/ 45 w 52" name="T46"/>
                <a:gd fmla="*/ 43 h 51" name="T47"/>
                <a:gd fmla="*/ 46 w 52" name="T48"/>
                <a:gd fmla="*/ 39 h 51" name="T49"/>
                <a:gd fmla="*/ 45 w 52" name="T50"/>
                <a:gd fmla="*/ 35 h 51" name="T51"/>
                <a:gd fmla="*/ 48 w 52" name="T52"/>
                <a:gd fmla="*/ 34 h 51" name="T53"/>
                <a:gd fmla="*/ 51 w 52" name="T54"/>
                <a:gd fmla="*/ 31 h 51" name="T55"/>
                <a:gd fmla="*/ 50 w 52" name="T56"/>
                <a:gd fmla="*/ 27 h 51" name="T57"/>
                <a:gd fmla="*/ 47 w 52" name="T58"/>
                <a:gd fmla="*/ 24 h 51" name="T59"/>
                <a:gd fmla="*/ 49 w 52" name="T60"/>
                <a:gd fmla="*/ 22 h 51" name="T61"/>
                <a:gd fmla="*/ 51 w 52" name="T62"/>
                <a:gd fmla="*/ 18 h 51" name="T63"/>
                <a:gd fmla="*/ 47 w 52" name="T64"/>
                <a:gd fmla="*/ 15 h 51" name="T65"/>
                <a:gd fmla="*/ 44 w 52" name="T66"/>
                <a:gd fmla="*/ 13 h 51" name="T67"/>
                <a:gd fmla="*/ 44 w 52" name="T68"/>
                <a:gd fmla="*/ 10 h 51" name="T69"/>
                <a:gd fmla="*/ 43 w 52" name="T70"/>
                <a:gd fmla="*/ 6 h 51" name="T71"/>
                <a:gd fmla="*/ 39 w 52" name="T72"/>
                <a:gd fmla="*/ 6 h 51" name="T73"/>
                <a:gd fmla="*/ 35 w 52" name="T74"/>
                <a:gd fmla="*/ 6 h 51" name="T75"/>
                <a:gd fmla="*/ 34 w 52" name="T76"/>
                <a:gd fmla="*/ 3 h 51" name="T77"/>
                <a:gd fmla="*/ 32 w 52" name="T78"/>
                <a:gd fmla="*/ 0 h 51" name="T79"/>
                <a:gd fmla="*/ 28 w 52" name="T80"/>
                <a:gd fmla="*/ 2 h 51" name="T81"/>
                <a:gd fmla="*/ 24 w 52" name="T82"/>
                <a:gd fmla="*/ 4 h 51" name="T83"/>
                <a:gd fmla="*/ 22 w 52" name="T84"/>
                <a:gd fmla="*/ 2 h 51" name="T85"/>
                <a:gd fmla="*/ 18 w 52" name="T86"/>
                <a:gd fmla="*/ 1 h 51" name="T87"/>
                <a:gd fmla="*/ 16 w 52" name="T88"/>
                <a:gd fmla="*/ 4 h 51" name="T89"/>
                <a:gd fmla="*/ 14 w 52" name="T90"/>
                <a:gd fmla="*/ 8 h 51" name="T91"/>
                <a:gd fmla="*/ 11 w 52" name="T92"/>
                <a:gd fmla="*/ 7 h 51" name="T93"/>
                <a:gd fmla="*/ 7 w 52" name="T94"/>
                <a:gd fmla="*/ 8 h 51" name="T95"/>
                <a:gd fmla="*/ 6 w 52" name="T96"/>
                <a:gd fmla="*/ 12 h 51" name="T97"/>
                <a:gd fmla="*/ 22 w 52" name="T98"/>
                <a:gd fmla="*/ 11 h 51" name="T99"/>
                <a:gd fmla="*/ 40 w 52" name="T100"/>
                <a:gd fmla="*/ 21 h 51" name="T101"/>
                <a:gd fmla="*/ 31 w 52" name="T102"/>
                <a:gd fmla="*/ 40 h 51" name="T103"/>
                <a:gd fmla="*/ 12 w 52" name="T104"/>
                <a:gd fmla="*/ 30 h 51" name="T105"/>
                <a:gd fmla="*/ 22 w 52" name="T106"/>
                <a:gd fmla="*/ 11 h 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1" w="52">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black"/>
                </a:solidFill>
                <a:effectLst/>
                <a:uLnTx/>
                <a:uFillTx/>
                <a:ea charset="-122" panose="020b0503020204020204" pitchFamily="34" typeface="微软雅黑"/>
              </a:endParaRPr>
            </a:p>
          </p:txBody>
        </p:sp>
      </p:grpSp>
      <p:grpSp>
        <p:nvGrpSpPr>
          <p:cNvPr id="40" name="组合 39"/>
          <p:cNvGrpSpPr/>
          <p:nvPr/>
        </p:nvGrpSpPr>
        <p:grpSpPr>
          <a:xfrm>
            <a:off x="5978983" y="3783895"/>
            <a:ext cx="448121" cy="448121"/>
            <a:chOff x="1622288" y="3942436"/>
            <a:chExt cx="597494" cy="597494"/>
          </a:xfrm>
        </p:grpSpPr>
        <p:sp>
          <p:nvSpPr>
            <p:cNvPr id="41" name="泪滴形 40"/>
            <p:cNvSpPr/>
            <p:nvPr/>
          </p:nvSpPr>
          <p:spPr>
            <a:xfrm rot="5400000">
              <a:off x="1622288" y="3942436"/>
              <a:ext cx="597494" cy="597494"/>
            </a:xfrm>
            <a:prstGeom prst="teardrop">
              <a:avLst/>
            </a:prstGeom>
            <a:solidFill>
              <a:sysClr lastClr="000000" val="windowText">
                <a:lumMod val="65000"/>
                <a:lumOff val="35000"/>
              </a:sysClr>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sp>
          <p:nvSpPr>
            <p:cNvPr id="42" name="Freeform 31"/>
            <p:cNvSpPr/>
            <p:nvPr/>
          </p:nvSpPr>
          <p:spPr bwMode="auto">
            <a:xfrm>
              <a:off x="1755558" y="4126343"/>
              <a:ext cx="339017" cy="258298"/>
            </a:xfrm>
            <a:custGeom>
              <a:gdLst>
                <a:gd fmla="*/ 95 w 95" name="T0"/>
                <a:gd fmla="*/ 17 h 71" name="T1"/>
                <a:gd fmla="*/ 78 w 95" name="T2"/>
                <a:gd fmla="*/ 0 h 71" name="T3"/>
                <a:gd fmla="*/ 59 w 95" name="T4"/>
                <a:gd fmla="*/ 0 h 71" name="T5"/>
                <a:gd fmla="*/ 59 w 95" name="T6"/>
                <a:gd fmla="*/ 12 h 71" name="T7"/>
                <a:gd fmla="*/ 78 w 95" name="T8"/>
                <a:gd fmla="*/ 12 h 71" name="T9"/>
                <a:gd fmla="*/ 83 w 95" name="T10"/>
                <a:gd fmla="*/ 17 h 71" name="T11"/>
                <a:gd fmla="*/ 83 w 95" name="T12"/>
                <a:gd fmla="*/ 54 h 71" name="T13"/>
                <a:gd fmla="*/ 78 w 95" name="T14"/>
                <a:gd fmla="*/ 59 h 71" name="T15"/>
                <a:gd fmla="*/ 17 w 95" name="T16"/>
                <a:gd fmla="*/ 59 h 71" name="T17"/>
                <a:gd fmla="*/ 12 w 95" name="T18"/>
                <a:gd fmla="*/ 54 h 71" name="T19"/>
                <a:gd fmla="*/ 12 w 95" name="T20"/>
                <a:gd fmla="*/ 17 h 71" name="T21"/>
                <a:gd fmla="*/ 17 w 95" name="T22"/>
                <a:gd fmla="*/ 12 h 71" name="T23"/>
                <a:gd fmla="*/ 37 w 95" name="T24"/>
                <a:gd fmla="*/ 12 h 71" name="T25"/>
                <a:gd fmla="*/ 37 w 95" name="T26"/>
                <a:gd fmla="*/ 0 h 71" name="T27"/>
                <a:gd fmla="*/ 17 w 95" name="T28"/>
                <a:gd fmla="*/ 0 h 71" name="T29"/>
                <a:gd fmla="*/ 0 w 95" name="T30"/>
                <a:gd fmla="*/ 17 h 71" name="T31"/>
                <a:gd fmla="*/ 0 w 95" name="T32"/>
                <a:gd fmla="*/ 54 h 71" name="T33"/>
                <a:gd fmla="*/ 17 w 95" name="T34"/>
                <a:gd fmla="*/ 71 h 71" name="T35"/>
                <a:gd fmla="*/ 78 w 95" name="T36"/>
                <a:gd fmla="*/ 71 h 71" name="T37"/>
                <a:gd fmla="*/ 95 w 95" name="T38"/>
                <a:gd fmla="*/ 54 h 71" name="T39"/>
                <a:gd fmla="*/ 95 w 95" name="T40"/>
                <a:gd fmla="*/ 17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95">
                  <a:moveTo>
                    <a:pt x="95" y="17"/>
                  </a:moveTo>
                  <a:cubicBezTo>
                    <a:pt x="95" y="8"/>
                    <a:pt x="87" y="0"/>
                    <a:pt x="78" y="0"/>
                  </a:cubicBezTo>
                  <a:cubicBezTo>
                    <a:pt x="59" y="0"/>
                    <a:pt x="59" y="0"/>
                    <a:pt x="59" y="0"/>
                  </a:cubicBezTo>
                  <a:cubicBezTo>
                    <a:pt x="59" y="12"/>
                    <a:pt x="59" y="12"/>
                    <a:pt x="59" y="12"/>
                  </a:cubicBezTo>
                  <a:cubicBezTo>
                    <a:pt x="78" y="12"/>
                    <a:pt x="78" y="12"/>
                    <a:pt x="78" y="12"/>
                  </a:cubicBezTo>
                  <a:cubicBezTo>
                    <a:pt x="81" y="12"/>
                    <a:pt x="83" y="15"/>
                    <a:pt x="83" y="17"/>
                  </a:cubicBezTo>
                  <a:cubicBezTo>
                    <a:pt x="83" y="54"/>
                    <a:pt x="83" y="54"/>
                    <a:pt x="83" y="54"/>
                  </a:cubicBezTo>
                  <a:cubicBezTo>
                    <a:pt x="83" y="57"/>
                    <a:pt x="81" y="59"/>
                    <a:pt x="78" y="59"/>
                  </a:cubicBezTo>
                  <a:cubicBezTo>
                    <a:pt x="17" y="59"/>
                    <a:pt x="17" y="59"/>
                    <a:pt x="17" y="59"/>
                  </a:cubicBezTo>
                  <a:cubicBezTo>
                    <a:pt x="15" y="59"/>
                    <a:pt x="12" y="57"/>
                    <a:pt x="12" y="54"/>
                  </a:cubicBezTo>
                  <a:cubicBezTo>
                    <a:pt x="12" y="17"/>
                    <a:pt x="12" y="17"/>
                    <a:pt x="12" y="17"/>
                  </a:cubicBezTo>
                  <a:cubicBezTo>
                    <a:pt x="12" y="15"/>
                    <a:pt x="15" y="12"/>
                    <a:pt x="17" y="12"/>
                  </a:cubicBezTo>
                  <a:cubicBezTo>
                    <a:pt x="37" y="12"/>
                    <a:pt x="37" y="12"/>
                    <a:pt x="37" y="12"/>
                  </a:cubicBezTo>
                  <a:cubicBezTo>
                    <a:pt x="37" y="0"/>
                    <a:pt x="37" y="0"/>
                    <a:pt x="37" y="0"/>
                  </a:cubicBezTo>
                  <a:cubicBezTo>
                    <a:pt x="17" y="0"/>
                    <a:pt x="17" y="0"/>
                    <a:pt x="17" y="0"/>
                  </a:cubicBezTo>
                  <a:cubicBezTo>
                    <a:pt x="8" y="0"/>
                    <a:pt x="0" y="8"/>
                    <a:pt x="0" y="17"/>
                  </a:cubicBezTo>
                  <a:cubicBezTo>
                    <a:pt x="0" y="54"/>
                    <a:pt x="0" y="54"/>
                    <a:pt x="0" y="54"/>
                  </a:cubicBezTo>
                  <a:cubicBezTo>
                    <a:pt x="0" y="64"/>
                    <a:pt x="8" y="71"/>
                    <a:pt x="17" y="71"/>
                  </a:cubicBezTo>
                  <a:cubicBezTo>
                    <a:pt x="78" y="71"/>
                    <a:pt x="78" y="71"/>
                    <a:pt x="78" y="71"/>
                  </a:cubicBezTo>
                  <a:cubicBezTo>
                    <a:pt x="87" y="71"/>
                    <a:pt x="95" y="64"/>
                    <a:pt x="95" y="54"/>
                  </a:cubicBezTo>
                  <a:lnTo>
                    <a:pt x="95" y="17"/>
                  </a:lnTo>
                  <a:close/>
                </a:path>
              </a:pathLst>
            </a:custGeom>
            <a:solidFill>
              <a:sysClr lastClr="FFFFFF" val="window"/>
            </a:solidFill>
            <a:ln>
              <a:noFill/>
            </a:ln>
          </p:spPr>
          <p:txBody>
            <a:bodyPr anchor="t" anchorCtr="0" bIns="34290" compatLnSpc="1" lIns="68580" numCol="1" rIns="68580" tIns="3429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black"/>
                </a:solidFill>
                <a:effectLst/>
                <a:uLnTx/>
                <a:uFillTx/>
                <a:ea charset="-122" panose="020b0503020204020204" pitchFamily="34" typeface="微软雅黑"/>
              </a:endParaRPr>
            </a:p>
          </p:txBody>
        </p:sp>
        <p:sp>
          <p:nvSpPr>
            <p:cNvPr id="43" name="Freeform 35"/>
            <p:cNvSpPr/>
            <p:nvPr/>
          </p:nvSpPr>
          <p:spPr bwMode="auto">
            <a:xfrm>
              <a:off x="1843152" y="4112558"/>
              <a:ext cx="163942" cy="275766"/>
            </a:xfrm>
            <a:custGeom>
              <a:gdLst>
                <a:gd fmla="*/ 41 w 45" name="T0"/>
                <a:gd fmla="*/ 43 h 78" name="T1"/>
                <a:gd fmla="*/ 32 w 45" name="T2"/>
                <a:gd fmla="*/ 43 h 78" name="T3"/>
                <a:gd fmla="*/ 32 w 45" name="T4"/>
                <a:gd fmla="*/ 38 h 78" name="T5"/>
                <a:gd fmla="*/ 32 w 45" name="T6"/>
                <a:gd fmla="*/ 25 h 78" name="T7"/>
                <a:gd fmla="*/ 32 w 45" name="T8"/>
                <a:gd fmla="*/ 4 h 78" name="T9"/>
                <a:gd fmla="*/ 28 w 45" name="T10"/>
                <a:gd fmla="*/ 0 h 78" name="T11"/>
                <a:gd fmla="*/ 17 w 45" name="T12"/>
                <a:gd fmla="*/ 0 h 78" name="T13"/>
                <a:gd fmla="*/ 14 w 45" name="T14"/>
                <a:gd fmla="*/ 4 h 78" name="T15"/>
                <a:gd fmla="*/ 14 w 45" name="T16"/>
                <a:gd fmla="*/ 25 h 78" name="T17"/>
                <a:gd fmla="*/ 14 w 45" name="T18"/>
                <a:gd fmla="*/ 38 h 78" name="T19"/>
                <a:gd fmla="*/ 14 w 45" name="T20"/>
                <a:gd fmla="*/ 43 h 78" name="T21"/>
                <a:gd fmla="*/ 5 w 45" name="T22"/>
                <a:gd fmla="*/ 43 h 78" name="T23"/>
                <a:gd fmla="*/ 1 w 45" name="T24"/>
                <a:gd fmla="*/ 46 h 78" name="T25"/>
                <a:gd fmla="*/ 9 w 45" name="T26"/>
                <a:gd fmla="*/ 57 h 78" name="T27"/>
                <a:gd fmla="*/ 13 w 45" name="T28"/>
                <a:gd fmla="*/ 65 h 78" name="T29"/>
                <a:gd fmla="*/ 20 w 45" name="T30"/>
                <a:gd fmla="*/ 76 h 78" name="T31"/>
                <a:gd fmla="*/ 25 w 45" name="T32"/>
                <a:gd fmla="*/ 76 h 78" name="T33"/>
                <a:gd fmla="*/ 32 w 45" name="T34"/>
                <a:gd fmla="*/ 64 h 78" name="T35"/>
                <a:gd fmla="*/ 37 w 45" name="T36"/>
                <a:gd fmla="*/ 57 h 78" name="T37"/>
                <a:gd fmla="*/ 44 w 45" name="T38"/>
                <a:gd fmla="*/ 46 h 78" name="T39"/>
                <a:gd fmla="*/ 41 w 45" name="T40"/>
                <a:gd fmla="*/ 43 h 7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8" w="45">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solidFill>
              <a:sysClr lastClr="FFFFFF" val="window"/>
            </a:solidFill>
            <a:ln>
              <a:noFill/>
            </a:ln>
          </p:spPr>
          <p:txBody>
            <a:bodyPr anchor="t" anchorCtr="0" bIns="34290" compatLnSpc="1" lIns="68580" numCol="1" rIns="68580" tIns="34290" vert="horz" wrap="square">
              <a:prstTxWarp prst="textNoShape">
                <a:avLst/>
              </a:prstTxWarp>
            </a:bodyPr>
            <a:lstStyle/>
            <a:p>
              <a:pP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black"/>
                </a:solidFill>
                <a:effectLst/>
                <a:uLnTx/>
                <a:uFillTx/>
                <a:ea charset="-122" panose="020b0503020204020204" pitchFamily="34" typeface="微软雅黑"/>
              </a:endParaRPr>
            </a:p>
          </p:txBody>
        </p:sp>
      </p:grpSp>
      <p:grpSp>
        <p:nvGrpSpPr>
          <p:cNvPr id="44" name="组合 43"/>
          <p:cNvGrpSpPr/>
          <p:nvPr/>
        </p:nvGrpSpPr>
        <p:grpSpPr>
          <a:xfrm>
            <a:off x="1129823" y="1167105"/>
            <a:ext cx="1952904" cy="2410620"/>
            <a:chOff x="1790707" y="1556140"/>
            <a:chExt cx="2603872" cy="3214160"/>
          </a:xfrm>
        </p:grpSpPr>
        <p:sp>
          <p:nvSpPr>
            <p:cNvPr id="45" name="任意多边形 44"/>
            <p:cNvSpPr/>
            <p:nvPr/>
          </p:nvSpPr>
          <p:spPr>
            <a:xfrm>
              <a:off x="1790707" y="1556140"/>
              <a:ext cx="2603872" cy="3214160"/>
            </a:xfrm>
            <a:custGeom>
              <a:gdLst>
                <a:gd fmla="*/ 1008594 w 2603872" name="connsiteX0"/>
                <a:gd fmla="*/ 145742 h 3214160" name="connsiteY0"/>
                <a:gd fmla="*/ 946457 w 2603872" name="connsiteX1"/>
                <a:gd fmla="*/ 207879 h 3214160" name="connsiteY1"/>
                <a:gd fmla="*/ 1008594 w 2603872" name="connsiteX2"/>
                <a:gd fmla="*/ 270016 h 3214160" name="connsiteY2"/>
                <a:gd fmla="*/ 1595278 w 2603872" name="connsiteX3"/>
                <a:gd fmla="*/ 270016 h 3214160" name="connsiteY3"/>
                <a:gd fmla="*/ 1657415 w 2603872" name="connsiteX4"/>
                <a:gd fmla="*/ 207879 h 3214160" name="connsiteY4"/>
                <a:gd fmla="*/ 1595278 w 2603872" name="connsiteX5"/>
                <a:gd fmla="*/ 145742 h 3214160" name="connsiteY5"/>
                <a:gd fmla="*/ 0 w 2603872" name="connsiteX6"/>
                <a:gd fmla="*/ 0 h 3214160" name="connsiteY6"/>
                <a:gd fmla="*/ 2603872 w 2603872" name="connsiteX7"/>
                <a:gd fmla="*/ 0 h 3214160" name="connsiteY7"/>
                <a:gd fmla="*/ 2603872 w 2603872" name="connsiteX8"/>
                <a:gd fmla="*/ 3214160 h 3214160" name="connsiteY8"/>
                <a:gd fmla="*/ 0 w 2603872" name="connsiteX9"/>
                <a:gd fmla="*/ 3214160 h 321416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214160" w="2603872">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003466"/>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sp>
          <p:nvSpPr>
            <p:cNvPr id="46" name="矩形 45"/>
            <p:cNvSpPr/>
            <p:nvPr/>
          </p:nvSpPr>
          <p:spPr>
            <a:xfrm>
              <a:off x="1944403" y="1967771"/>
              <a:ext cx="2296480" cy="2678687"/>
            </a:xfrm>
            <a:prstGeom prst="rect">
              <a:avLst/>
            </a:prstGeom>
            <a:blipFill>
              <a:blip r:embed="rId3"/>
              <a:stretch>
                <a:fillRect/>
              </a:stretch>
            </a:blip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grpSp>
      <p:grpSp>
        <p:nvGrpSpPr>
          <p:cNvPr id="47" name="组合 46"/>
          <p:cNvGrpSpPr/>
          <p:nvPr/>
        </p:nvGrpSpPr>
        <p:grpSpPr>
          <a:xfrm>
            <a:off x="3595548" y="1167105"/>
            <a:ext cx="1952904" cy="2410620"/>
            <a:chOff x="1790707" y="1556140"/>
            <a:chExt cx="2603872" cy="3214160"/>
          </a:xfrm>
        </p:grpSpPr>
        <p:sp>
          <p:nvSpPr>
            <p:cNvPr id="48" name="任意多边形 47"/>
            <p:cNvSpPr/>
            <p:nvPr/>
          </p:nvSpPr>
          <p:spPr>
            <a:xfrm>
              <a:off x="1790707" y="1556140"/>
              <a:ext cx="2603872" cy="3214160"/>
            </a:xfrm>
            <a:custGeom>
              <a:gdLst>
                <a:gd fmla="*/ 1008594 w 2603872" name="connsiteX0"/>
                <a:gd fmla="*/ 145742 h 3214160" name="connsiteY0"/>
                <a:gd fmla="*/ 946457 w 2603872" name="connsiteX1"/>
                <a:gd fmla="*/ 207879 h 3214160" name="connsiteY1"/>
                <a:gd fmla="*/ 1008594 w 2603872" name="connsiteX2"/>
                <a:gd fmla="*/ 270016 h 3214160" name="connsiteY2"/>
                <a:gd fmla="*/ 1595278 w 2603872" name="connsiteX3"/>
                <a:gd fmla="*/ 270016 h 3214160" name="connsiteY3"/>
                <a:gd fmla="*/ 1657415 w 2603872" name="connsiteX4"/>
                <a:gd fmla="*/ 207879 h 3214160" name="connsiteY4"/>
                <a:gd fmla="*/ 1595278 w 2603872" name="connsiteX5"/>
                <a:gd fmla="*/ 145742 h 3214160" name="connsiteY5"/>
                <a:gd fmla="*/ 0 w 2603872" name="connsiteX6"/>
                <a:gd fmla="*/ 0 h 3214160" name="connsiteY6"/>
                <a:gd fmla="*/ 2603872 w 2603872" name="connsiteX7"/>
                <a:gd fmla="*/ 0 h 3214160" name="connsiteY7"/>
                <a:gd fmla="*/ 2603872 w 2603872" name="connsiteX8"/>
                <a:gd fmla="*/ 3214160 h 3214160" name="connsiteY8"/>
                <a:gd fmla="*/ 0 w 2603872" name="connsiteX9"/>
                <a:gd fmla="*/ 3214160 h 321416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214160" w="2603872">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003466"/>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sp>
          <p:nvSpPr>
            <p:cNvPr id="49" name="矩形 48"/>
            <p:cNvSpPr/>
            <p:nvPr/>
          </p:nvSpPr>
          <p:spPr>
            <a:xfrm>
              <a:off x="1944403" y="1967771"/>
              <a:ext cx="2296480" cy="2678687"/>
            </a:xfrm>
            <a:prstGeom prst="rect">
              <a:avLst/>
            </a:prstGeom>
            <a:blipFill>
              <a:blip r:embed="rId4"/>
              <a:stretch>
                <a:fillRect/>
              </a:stretch>
            </a:blip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grpSp>
      <p:grpSp>
        <p:nvGrpSpPr>
          <p:cNvPr id="50" name="组合 49"/>
          <p:cNvGrpSpPr/>
          <p:nvPr/>
        </p:nvGrpSpPr>
        <p:grpSpPr>
          <a:xfrm>
            <a:off x="6061273" y="1167105"/>
            <a:ext cx="1952904" cy="2410620"/>
            <a:chOff x="1790707" y="1556140"/>
            <a:chExt cx="2603872" cy="3214160"/>
          </a:xfrm>
        </p:grpSpPr>
        <p:sp>
          <p:nvSpPr>
            <p:cNvPr id="51" name="任意多边形 50"/>
            <p:cNvSpPr/>
            <p:nvPr/>
          </p:nvSpPr>
          <p:spPr>
            <a:xfrm>
              <a:off x="1790707" y="1556140"/>
              <a:ext cx="2603872" cy="3214160"/>
            </a:xfrm>
            <a:custGeom>
              <a:gdLst>
                <a:gd fmla="*/ 1008594 w 2603872" name="connsiteX0"/>
                <a:gd fmla="*/ 145742 h 3214160" name="connsiteY0"/>
                <a:gd fmla="*/ 946457 w 2603872" name="connsiteX1"/>
                <a:gd fmla="*/ 207879 h 3214160" name="connsiteY1"/>
                <a:gd fmla="*/ 1008594 w 2603872" name="connsiteX2"/>
                <a:gd fmla="*/ 270016 h 3214160" name="connsiteY2"/>
                <a:gd fmla="*/ 1595278 w 2603872" name="connsiteX3"/>
                <a:gd fmla="*/ 270016 h 3214160" name="connsiteY3"/>
                <a:gd fmla="*/ 1657415 w 2603872" name="connsiteX4"/>
                <a:gd fmla="*/ 207879 h 3214160" name="connsiteY4"/>
                <a:gd fmla="*/ 1595278 w 2603872" name="connsiteX5"/>
                <a:gd fmla="*/ 145742 h 3214160" name="connsiteY5"/>
                <a:gd fmla="*/ 0 w 2603872" name="connsiteX6"/>
                <a:gd fmla="*/ 0 h 3214160" name="connsiteY6"/>
                <a:gd fmla="*/ 2603872 w 2603872" name="connsiteX7"/>
                <a:gd fmla="*/ 0 h 3214160" name="connsiteY7"/>
                <a:gd fmla="*/ 2603872 w 2603872" name="connsiteX8"/>
                <a:gd fmla="*/ 3214160 h 3214160" name="connsiteY8"/>
                <a:gd fmla="*/ 0 w 2603872" name="connsiteX9"/>
                <a:gd fmla="*/ 3214160 h 321416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214160" w="2603872">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003466"/>
            </a:solid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sp>
          <p:nvSpPr>
            <p:cNvPr id="52" name="矩形 51"/>
            <p:cNvSpPr/>
            <p:nvPr/>
          </p:nvSpPr>
          <p:spPr>
            <a:xfrm>
              <a:off x="1944403" y="1967771"/>
              <a:ext cx="2296480" cy="2678687"/>
            </a:xfrm>
            <a:prstGeom prst="rect">
              <a:avLst/>
            </a:prstGeom>
            <a:blipFill>
              <a:blip r:embed="rId5"/>
              <a:stretch>
                <a:fillRect/>
              </a:stretch>
            </a:blipFill>
            <a:ln algn="ctr" cap="flat" cmpd="sng" w="12700">
              <a:noFill/>
              <a:prstDash val="solid"/>
              <a:miter lim="800000"/>
            </a:ln>
            <a:effectLst/>
          </p:spPr>
          <p:txBody>
            <a:bodyPr anchor="ctr" rtlCol="0"/>
            <a:lstStyle/>
            <a:p>
              <a:pPr algn="ctr" defTabSz="6857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50" u="none">
                <a:ln>
                  <a:noFill/>
                </a:ln>
                <a:solidFill>
                  <a:prstClr val="white"/>
                </a:solidFill>
                <a:effectLst/>
                <a:uLnTx/>
                <a:uFillTx/>
                <a:latin typeface="Calibri"/>
                <a:ea charset="-122" panose="020b0503020204020204" pitchFamily="34" typeface="微软雅黑"/>
              </a:endParaRPr>
            </a:p>
          </p:txBody>
        </p:sp>
      </p:grpSp>
      <p:sp>
        <p:nvSpPr>
          <p:cNvPr id="77" name="矩形 76"/>
          <p:cNvSpPr/>
          <p:nvPr/>
        </p:nvSpPr>
        <p:spPr>
          <a:xfrm>
            <a:off x="1565007" y="3731821"/>
            <a:ext cx="975346" cy="320034"/>
          </a:xfrm>
          <a:prstGeom prst="rect">
            <a:avLst/>
          </a:prstGeom>
        </p:spPr>
        <p:txBody>
          <a:bodyPr bIns="34287" lIns="68573" rIns="68573" tIns="34287" wrap="none">
            <a:spAutoFit/>
          </a:bodyPr>
          <a:lstStyle/>
          <a:p>
            <a:pPr defTabSz="685732"/>
            <a:r>
              <a:rPr altLang="en-US" b="1" lang="zh-CN" sz="1650">
                <a:solidFill>
                  <a:prstClr val="black">
                    <a:lumMod val="75000"/>
                    <a:lumOff val="25000"/>
                  </a:prstClr>
                </a:solidFill>
                <a:latin charset="-122" panose="020b0503020204020204" pitchFamily="34" typeface="微软雅黑"/>
                <a:ea charset="-122" panose="020b0503020204020204" pitchFamily="34" typeface="微软雅黑"/>
              </a:rPr>
              <a:t>添加标题</a:t>
            </a:r>
          </a:p>
        </p:txBody>
      </p:sp>
      <p:sp>
        <p:nvSpPr>
          <p:cNvPr id="78" name="矩形 47"/>
          <p:cNvSpPr>
            <a:spLocks noChangeArrowheads="1"/>
          </p:cNvSpPr>
          <p:nvPr/>
        </p:nvSpPr>
        <p:spPr bwMode="auto">
          <a:xfrm>
            <a:off x="1565006" y="4043516"/>
            <a:ext cx="1611371" cy="692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defTabSz="685732" eaLnBrk="1" fontAlgn="auto" hangingPunct="1" indent="0" latinLnBrk="0" lvl="0" marL="0" marR="0">
              <a:lnSpc>
                <a:spcPct val="130000"/>
              </a:lnSpc>
              <a:spcBef>
                <a:spcPct val="0"/>
              </a:spcBef>
              <a:spcAft>
                <a:spcPct val="0"/>
              </a:spcAft>
              <a:buClrTx/>
              <a:buSzTx/>
              <a:buFont typeface="Arial"/>
              <a:buNone/>
              <a:defRPr/>
            </a:pPr>
            <a:r>
              <a:rPr altLang="en-US" b="0" baseline="0" cap="none" i="0" kern="0" kumimoji="0" lang="zh-CN" noProof="0" normalizeH="0" spc="0" strike="noStrike" sz="105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79" name="矩形 78"/>
          <p:cNvSpPr/>
          <p:nvPr/>
        </p:nvSpPr>
        <p:spPr>
          <a:xfrm>
            <a:off x="4034074" y="3731821"/>
            <a:ext cx="975346" cy="320034"/>
          </a:xfrm>
          <a:prstGeom prst="rect">
            <a:avLst/>
          </a:prstGeom>
        </p:spPr>
        <p:txBody>
          <a:bodyPr bIns="34287" lIns="68573" rIns="68573" tIns="34287" wrap="none">
            <a:spAutoFit/>
          </a:bodyPr>
          <a:lstStyle/>
          <a:p>
            <a:pPr defTabSz="685732"/>
            <a:r>
              <a:rPr altLang="en-US" b="1" lang="zh-CN" sz="1650">
                <a:solidFill>
                  <a:prstClr val="black">
                    <a:lumMod val="75000"/>
                    <a:lumOff val="25000"/>
                  </a:prstClr>
                </a:solidFill>
                <a:latin charset="-122" panose="020b0503020204020204" pitchFamily="34" typeface="微软雅黑"/>
                <a:ea charset="-122" panose="020b0503020204020204" pitchFamily="34" typeface="微软雅黑"/>
              </a:rPr>
              <a:t>添加标题</a:t>
            </a:r>
          </a:p>
        </p:txBody>
      </p:sp>
      <p:sp>
        <p:nvSpPr>
          <p:cNvPr id="80" name="矩形 47"/>
          <p:cNvSpPr>
            <a:spLocks noChangeArrowheads="1"/>
          </p:cNvSpPr>
          <p:nvPr/>
        </p:nvSpPr>
        <p:spPr bwMode="auto">
          <a:xfrm>
            <a:off x="4034074" y="4043516"/>
            <a:ext cx="1613387" cy="692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defTabSz="685732" eaLnBrk="1" fontAlgn="auto" hangingPunct="1" indent="0" latinLnBrk="0" lvl="0" marL="0" marR="0">
              <a:lnSpc>
                <a:spcPct val="130000"/>
              </a:lnSpc>
              <a:spcBef>
                <a:spcPct val="0"/>
              </a:spcBef>
              <a:spcAft>
                <a:spcPct val="0"/>
              </a:spcAft>
              <a:buClrTx/>
              <a:buSzTx/>
              <a:buFont typeface="Arial"/>
              <a:buNone/>
              <a:defRPr/>
            </a:pPr>
            <a:r>
              <a:rPr altLang="en-US" b="0" baseline="0" cap="none" i="0" kern="0" kumimoji="0" lang="zh-CN" noProof="0" normalizeH="0" spc="0" strike="noStrike" sz="105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81" name="矩形 80"/>
          <p:cNvSpPr/>
          <p:nvPr/>
        </p:nvSpPr>
        <p:spPr>
          <a:xfrm>
            <a:off x="6507049" y="3731821"/>
            <a:ext cx="975346" cy="320034"/>
          </a:xfrm>
          <a:prstGeom prst="rect">
            <a:avLst/>
          </a:prstGeom>
        </p:spPr>
        <p:txBody>
          <a:bodyPr bIns="34287" lIns="68573" rIns="68573" tIns="34287" wrap="none">
            <a:spAutoFit/>
          </a:bodyPr>
          <a:lstStyle/>
          <a:p>
            <a:pPr defTabSz="685732"/>
            <a:r>
              <a:rPr altLang="en-US" b="1" lang="zh-CN" sz="1650">
                <a:solidFill>
                  <a:prstClr val="black">
                    <a:lumMod val="75000"/>
                    <a:lumOff val="25000"/>
                  </a:prstClr>
                </a:solidFill>
                <a:latin charset="-122" panose="020b0503020204020204" pitchFamily="34" typeface="微软雅黑"/>
                <a:ea charset="-122" panose="020b0503020204020204" pitchFamily="34" typeface="微软雅黑"/>
              </a:rPr>
              <a:t>添加标题</a:t>
            </a:r>
          </a:p>
        </p:txBody>
      </p:sp>
      <p:sp>
        <p:nvSpPr>
          <p:cNvPr id="82" name="矩形 47"/>
          <p:cNvSpPr>
            <a:spLocks noChangeArrowheads="1"/>
          </p:cNvSpPr>
          <p:nvPr/>
        </p:nvSpPr>
        <p:spPr bwMode="auto">
          <a:xfrm>
            <a:off x="6507048" y="4043516"/>
            <a:ext cx="1732788" cy="692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defTabSz="685732" eaLnBrk="1" fontAlgn="auto" hangingPunct="1" indent="0" latinLnBrk="0" lvl="0" marL="0" marR="0">
              <a:lnSpc>
                <a:spcPct val="130000"/>
              </a:lnSpc>
              <a:spcBef>
                <a:spcPct val="0"/>
              </a:spcBef>
              <a:spcAft>
                <a:spcPct val="0"/>
              </a:spcAft>
              <a:buClrTx/>
              <a:buSzTx/>
              <a:buFont typeface="Arial"/>
              <a:buNone/>
              <a:defRPr/>
            </a:pPr>
            <a:r>
              <a:rPr altLang="en-US" b="0" baseline="0" cap="none" i="0" kern="0" kumimoji="0" lang="zh-CN" noProof="0" normalizeH="0" spc="0" strike="noStrike" sz="105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53"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148269652"/>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100"/>
                                  </p:stCondLst>
                                  <p:childTnLst>
                                    <p:set>
                                      <p:cBhvr>
                                        <p:cTn dur="1" fill="hold" id="10">
                                          <p:stCondLst>
                                            <p:cond delay="0"/>
                                          </p:stCondLst>
                                        </p:cTn>
                                        <p:tgtEl>
                                          <p:spTgt spid="47"/>
                                        </p:tgtEl>
                                        <p:attrNameLst>
                                          <p:attrName>style.visibility</p:attrName>
                                        </p:attrNameLst>
                                      </p:cBhvr>
                                      <p:to>
                                        <p:strVal val="visible"/>
                                      </p:to>
                                    </p:set>
                                    <p:anim calcmode="lin" valueType="num">
                                      <p:cBhvr>
                                        <p:cTn dur="500" fill="hold" id="11"/>
                                        <p:tgtEl>
                                          <p:spTgt spid="47"/>
                                        </p:tgtEl>
                                        <p:attrNameLst>
                                          <p:attrName>ppt_w</p:attrName>
                                        </p:attrNameLst>
                                      </p:cBhvr>
                                      <p:tavLst>
                                        <p:tav tm="0">
                                          <p:val>
                                            <p:fltVal val="0"/>
                                          </p:val>
                                        </p:tav>
                                        <p:tav tm="100000">
                                          <p:val>
                                            <p:strVal val="#ppt_w"/>
                                          </p:val>
                                        </p:tav>
                                      </p:tavLst>
                                    </p:anim>
                                    <p:anim calcmode="lin" valueType="num">
                                      <p:cBhvr>
                                        <p:cTn dur="500" fill="hold" id="12"/>
                                        <p:tgtEl>
                                          <p:spTgt spid="47"/>
                                        </p:tgtEl>
                                        <p:attrNameLst>
                                          <p:attrName>ppt_h</p:attrName>
                                        </p:attrNameLst>
                                      </p:cBhvr>
                                      <p:tavLst>
                                        <p:tav tm="0">
                                          <p:val>
                                            <p:fltVal val="0"/>
                                          </p:val>
                                        </p:tav>
                                        <p:tav tm="100000">
                                          <p:val>
                                            <p:strVal val="#ppt_h"/>
                                          </p:val>
                                        </p:tav>
                                      </p:tavLst>
                                    </p:anim>
                                  </p:childTnLst>
                                </p:cTn>
                              </p:par>
                              <p:par>
                                <p:cTn fill="hold" id="13" nodeType="withEffect" presetClass="entr" presetID="23" presetSubtype="16">
                                  <p:stCondLst>
                                    <p:cond delay="200"/>
                                  </p:stCondLst>
                                  <p:childTnLst>
                                    <p:set>
                                      <p:cBhvr>
                                        <p:cTn dur="1" fill="hold" id="14">
                                          <p:stCondLst>
                                            <p:cond delay="0"/>
                                          </p:stCondLst>
                                        </p:cTn>
                                        <p:tgtEl>
                                          <p:spTgt spid="50"/>
                                        </p:tgtEl>
                                        <p:attrNameLst>
                                          <p:attrName>style.visibility</p:attrName>
                                        </p:attrNameLst>
                                      </p:cBhvr>
                                      <p:to>
                                        <p:strVal val="visible"/>
                                      </p:to>
                                    </p:set>
                                    <p:anim calcmode="lin" valueType="num">
                                      <p:cBhvr>
                                        <p:cTn dur="500" fill="hold" id="15"/>
                                        <p:tgtEl>
                                          <p:spTgt spid="50"/>
                                        </p:tgtEl>
                                        <p:attrNameLst>
                                          <p:attrName>ppt_w</p:attrName>
                                        </p:attrNameLst>
                                      </p:cBhvr>
                                      <p:tavLst>
                                        <p:tav tm="0">
                                          <p:val>
                                            <p:fltVal val="0"/>
                                          </p:val>
                                        </p:tav>
                                        <p:tav tm="100000">
                                          <p:val>
                                            <p:strVal val="#ppt_w"/>
                                          </p:val>
                                        </p:tav>
                                      </p:tavLst>
                                    </p:anim>
                                    <p:anim calcmode="lin" valueType="num">
                                      <p:cBhvr>
                                        <p:cTn dur="500" fill="hold" id="16"/>
                                        <p:tgtEl>
                                          <p:spTgt spid="50"/>
                                        </p:tgtEl>
                                        <p:attrNameLst>
                                          <p:attrName>ppt_h</p:attrName>
                                        </p:attrNameLst>
                                      </p:cBhvr>
                                      <p:tavLst>
                                        <p:tav tm="0">
                                          <p:val>
                                            <p:fltVal val="0"/>
                                          </p:val>
                                        </p:tav>
                                        <p:tav tm="100000">
                                          <p:val>
                                            <p:strVal val="#ppt_h"/>
                                          </p:val>
                                        </p:tav>
                                      </p:tavLst>
                                    </p:anim>
                                  </p:childTnLst>
                                </p:cTn>
                              </p:par>
                              <p:par>
                                <p:cTn decel="100000" fill="hold" id="17" nodeType="withEffect" presetClass="entr" presetID="49" presetSubtype="0">
                                  <p:stCondLst>
                                    <p:cond delay="750"/>
                                  </p:stCondLst>
                                  <p:childTnLst>
                                    <p:set>
                                      <p:cBhvr>
                                        <p:cTn dur="1" fill="hold" id="18">
                                          <p:stCondLst>
                                            <p:cond delay="0"/>
                                          </p:stCondLst>
                                        </p:cTn>
                                        <p:tgtEl>
                                          <p:spTgt spid="32"/>
                                        </p:tgtEl>
                                        <p:attrNameLst>
                                          <p:attrName>style.visibility</p:attrName>
                                        </p:attrNameLst>
                                      </p:cBhvr>
                                      <p:to>
                                        <p:strVal val="visible"/>
                                      </p:to>
                                    </p:set>
                                    <p:anim calcmode="lin" valueType="num">
                                      <p:cBhvr>
                                        <p:cTn dur="500" fill="hold" id="19"/>
                                        <p:tgtEl>
                                          <p:spTgt spid="32"/>
                                        </p:tgtEl>
                                        <p:attrNameLst>
                                          <p:attrName>ppt_w</p:attrName>
                                        </p:attrNameLst>
                                      </p:cBhvr>
                                      <p:tavLst>
                                        <p:tav tm="0">
                                          <p:val>
                                            <p:fltVal val="0"/>
                                          </p:val>
                                        </p:tav>
                                        <p:tav tm="100000">
                                          <p:val>
                                            <p:strVal val="#ppt_w"/>
                                          </p:val>
                                        </p:tav>
                                      </p:tavLst>
                                    </p:anim>
                                    <p:anim calcmode="lin" valueType="num">
                                      <p:cBhvr>
                                        <p:cTn dur="500" fill="hold" id="20"/>
                                        <p:tgtEl>
                                          <p:spTgt spid="32"/>
                                        </p:tgtEl>
                                        <p:attrNameLst>
                                          <p:attrName>ppt_h</p:attrName>
                                        </p:attrNameLst>
                                      </p:cBhvr>
                                      <p:tavLst>
                                        <p:tav tm="0">
                                          <p:val>
                                            <p:fltVal val="0"/>
                                          </p:val>
                                        </p:tav>
                                        <p:tav tm="100000">
                                          <p:val>
                                            <p:strVal val="#ppt_h"/>
                                          </p:val>
                                        </p:tav>
                                      </p:tavLst>
                                    </p:anim>
                                    <p:anim calcmode="lin" valueType="num">
                                      <p:cBhvr>
                                        <p:cTn dur="500" fill="hold" id="21"/>
                                        <p:tgtEl>
                                          <p:spTgt spid="32"/>
                                        </p:tgtEl>
                                        <p:attrNameLst>
                                          <p:attrName>style.rotation</p:attrName>
                                        </p:attrNameLst>
                                      </p:cBhvr>
                                      <p:tavLst>
                                        <p:tav tm="0">
                                          <p:val>
                                            <p:fltVal val="360"/>
                                          </p:val>
                                        </p:tav>
                                        <p:tav tm="100000">
                                          <p:val>
                                            <p:fltVal val="0"/>
                                          </p:val>
                                        </p:tav>
                                      </p:tavLst>
                                    </p:anim>
                                    <p:animEffect filter="fade" transition="in">
                                      <p:cBhvr>
                                        <p:cTn dur="500" id="22"/>
                                        <p:tgtEl>
                                          <p:spTgt spid="32"/>
                                        </p:tgtEl>
                                      </p:cBhvr>
                                    </p:animEffect>
                                  </p:childTnLst>
                                </p:cTn>
                              </p:par>
                              <p:par>
                                <p:cTn fill="hold" grpId="0" id="23" nodeType="withEffect" presetClass="entr" presetID="14" presetSubtype="10">
                                  <p:stCondLst>
                                    <p:cond delay="1000"/>
                                  </p:stCondLst>
                                  <p:childTnLst>
                                    <p:set>
                                      <p:cBhvr>
                                        <p:cTn dur="1" fill="hold" id="24">
                                          <p:stCondLst>
                                            <p:cond delay="0"/>
                                          </p:stCondLst>
                                        </p:cTn>
                                        <p:tgtEl>
                                          <p:spTgt spid="77"/>
                                        </p:tgtEl>
                                        <p:attrNameLst>
                                          <p:attrName>style.visibility</p:attrName>
                                        </p:attrNameLst>
                                      </p:cBhvr>
                                      <p:to>
                                        <p:strVal val="visible"/>
                                      </p:to>
                                    </p:set>
                                    <p:animEffect filter="randombar(horizontal)" transition="in">
                                      <p:cBhvr>
                                        <p:cTn dur="400" id="25"/>
                                        <p:tgtEl>
                                          <p:spTgt spid="77"/>
                                        </p:tgtEl>
                                      </p:cBhvr>
                                    </p:animEffect>
                                  </p:childTnLst>
                                </p:cTn>
                              </p:par>
                              <p:par>
                                <p:cTn fill="hold" grpId="0" id="26" nodeType="withEffect" presetClass="entr" presetID="14" presetSubtype="10">
                                  <p:stCondLst>
                                    <p:cond delay="1000"/>
                                  </p:stCondLst>
                                  <p:childTnLst>
                                    <p:set>
                                      <p:cBhvr>
                                        <p:cTn dur="1" fill="hold" id="27">
                                          <p:stCondLst>
                                            <p:cond delay="0"/>
                                          </p:stCondLst>
                                        </p:cTn>
                                        <p:tgtEl>
                                          <p:spTgt spid="78"/>
                                        </p:tgtEl>
                                        <p:attrNameLst>
                                          <p:attrName>style.visibility</p:attrName>
                                        </p:attrNameLst>
                                      </p:cBhvr>
                                      <p:to>
                                        <p:strVal val="visible"/>
                                      </p:to>
                                    </p:set>
                                    <p:animEffect filter="randombar(horizontal)" transition="in">
                                      <p:cBhvr>
                                        <p:cTn dur="400" id="28"/>
                                        <p:tgtEl>
                                          <p:spTgt spid="78"/>
                                        </p:tgtEl>
                                      </p:cBhvr>
                                    </p:animEffect>
                                  </p:childTnLst>
                                </p:cTn>
                              </p:par>
                              <p:par>
                                <p:cTn decel="100000" fill="hold" id="29" nodeType="withEffect" presetClass="entr" presetID="49" presetSubtype="0">
                                  <p:stCondLst>
                                    <p:cond delay="1000"/>
                                  </p:stCondLst>
                                  <p:childTnLst>
                                    <p:set>
                                      <p:cBhvr>
                                        <p:cTn dur="1" fill="hold" id="30">
                                          <p:stCondLst>
                                            <p:cond delay="0"/>
                                          </p:stCondLst>
                                        </p:cTn>
                                        <p:tgtEl>
                                          <p:spTgt spid="36"/>
                                        </p:tgtEl>
                                        <p:attrNameLst>
                                          <p:attrName>style.visibility</p:attrName>
                                        </p:attrNameLst>
                                      </p:cBhvr>
                                      <p:to>
                                        <p:strVal val="visible"/>
                                      </p:to>
                                    </p:set>
                                    <p:anim calcmode="lin" valueType="num">
                                      <p:cBhvr>
                                        <p:cTn dur="500" fill="hold" id="31"/>
                                        <p:tgtEl>
                                          <p:spTgt spid="36"/>
                                        </p:tgtEl>
                                        <p:attrNameLst>
                                          <p:attrName>ppt_w</p:attrName>
                                        </p:attrNameLst>
                                      </p:cBhvr>
                                      <p:tavLst>
                                        <p:tav tm="0">
                                          <p:val>
                                            <p:fltVal val="0"/>
                                          </p:val>
                                        </p:tav>
                                        <p:tav tm="100000">
                                          <p:val>
                                            <p:strVal val="#ppt_w"/>
                                          </p:val>
                                        </p:tav>
                                      </p:tavLst>
                                    </p:anim>
                                    <p:anim calcmode="lin" valueType="num">
                                      <p:cBhvr>
                                        <p:cTn dur="500" fill="hold" id="32"/>
                                        <p:tgtEl>
                                          <p:spTgt spid="36"/>
                                        </p:tgtEl>
                                        <p:attrNameLst>
                                          <p:attrName>ppt_h</p:attrName>
                                        </p:attrNameLst>
                                      </p:cBhvr>
                                      <p:tavLst>
                                        <p:tav tm="0">
                                          <p:val>
                                            <p:fltVal val="0"/>
                                          </p:val>
                                        </p:tav>
                                        <p:tav tm="100000">
                                          <p:val>
                                            <p:strVal val="#ppt_h"/>
                                          </p:val>
                                        </p:tav>
                                      </p:tavLst>
                                    </p:anim>
                                    <p:anim calcmode="lin" valueType="num">
                                      <p:cBhvr>
                                        <p:cTn dur="500" fill="hold" id="33"/>
                                        <p:tgtEl>
                                          <p:spTgt spid="36"/>
                                        </p:tgtEl>
                                        <p:attrNameLst>
                                          <p:attrName>style.rotation</p:attrName>
                                        </p:attrNameLst>
                                      </p:cBhvr>
                                      <p:tavLst>
                                        <p:tav tm="0">
                                          <p:val>
                                            <p:fltVal val="360"/>
                                          </p:val>
                                        </p:tav>
                                        <p:tav tm="100000">
                                          <p:val>
                                            <p:fltVal val="0"/>
                                          </p:val>
                                        </p:tav>
                                      </p:tavLst>
                                    </p:anim>
                                    <p:animEffect filter="fade" transition="in">
                                      <p:cBhvr>
                                        <p:cTn dur="500" id="34"/>
                                        <p:tgtEl>
                                          <p:spTgt spid="36"/>
                                        </p:tgtEl>
                                      </p:cBhvr>
                                    </p:animEffect>
                                  </p:childTnLst>
                                </p:cTn>
                              </p:par>
                              <p:par>
                                <p:cTn fill="hold" grpId="0" id="35" nodeType="withEffect" presetClass="entr" presetID="14" presetSubtype="10">
                                  <p:stCondLst>
                                    <p:cond delay="1250"/>
                                  </p:stCondLst>
                                  <p:childTnLst>
                                    <p:set>
                                      <p:cBhvr>
                                        <p:cTn dur="1" fill="hold" id="36">
                                          <p:stCondLst>
                                            <p:cond delay="0"/>
                                          </p:stCondLst>
                                        </p:cTn>
                                        <p:tgtEl>
                                          <p:spTgt spid="79"/>
                                        </p:tgtEl>
                                        <p:attrNameLst>
                                          <p:attrName>style.visibility</p:attrName>
                                        </p:attrNameLst>
                                      </p:cBhvr>
                                      <p:to>
                                        <p:strVal val="visible"/>
                                      </p:to>
                                    </p:set>
                                    <p:animEffect filter="randombar(horizontal)" transition="in">
                                      <p:cBhvr>
                                        <p:cTn dur="400" id="37"/>
                                        <p:tgtEl>
                                          <p:spTgt spid="79"/>
                                        </p:tgtEl>
                                      </p:cBhvr>
                                    </p:animEffect>
                                  </p:childTnLst>
                                </p:cTn>
                              </p:par>
                              <p:par>
                                <p:cTn fill="hold" grpId="0" id="38" nodeType="withEffect" presetClass="entr" presetID="14" presetSubtype="10">
                                  <p:stCondLst>
                                    <p:cond delay="1250"/>
                                  </p:stCondLst>
                                  <p:childTnLst>
                                    <p:set>
                                      <p:cBhvr>
                                        <p:cTn dur="1" fill="hold" id="39">
                                          <p:stCondLst>
                                            <p:cond delay="0"/>
                                          </p:stCondLst>
                                        </p:cTn>
                                        <p:tgtEl>
                                          <p:spTgt spid="80"/>
                                        </p:tgtEl>
                                        <p:attrNameLst>
                                          <p:attrName>style.visibility</p:attrName>
                                        </p:attrNameLst>
                                      </p:cBhvr>
                                      <p:to>
                                        <p:strVal val="visible"/>
                                      </p:to>
                                    </p:set>
                                    <p:animEffect filter="randombar(horizontal)" transition="in">
                                      <p:cBhvr>
                                        <p:cTn dur="400" id="40"/>
                                        <p:tgtEl>
                                          <p:spTgt spid="80"/>
                                        </p:tgtEl>
                                      </p:cBhvr>
                                    </p:animEffect>
                                  </p:childTnLst>
                                </p:cTn>
                              </p:par>
                              <p:par>
                                <p:cTn decel="100000" fill="hold" id="41" nodeType="withEffect" presetClass="entr" presetID="49" presetSubtype="0">
                                  <p:stCondLst>
                                    <p:cond delay="1250"/>
                                  </p:stCondLst>
                                  <p:childTnLst>
                                    <p:set>
                                      <p:cBhvr>
                                        <p:cTn dur="1" fill="hold" id="42">
                                          <p:stCondLst>
                                            <p:cond delay="0"/>
                                          </p:stCondLst>
                                        </p:cTn>
                                        <p:tgtEl>
                                          <p:spTgt spid="40"/>
                                        </p:tgtEl>
                                        <p:attrNameLst>
                                          <p:attrName>style.visibility</p:attrName>
                                        </p:attrNameLst>
                                      </p:cBhvr>
                                      <p:to>
                                        <p:strVal val="visible"/>
                                      </p:to>
                                    </p:set>
                                    <p:anim calcmode="lin" valueType="num">
                                      <p:cBhvr>
                                        <p:cTn dur="500" fill="hold" id="43"/>
                                        <p:tgtEl>
                                          <p:spTgt spid="40"/>
                                        </p:tgtEl>
                                        <p:attrNameLst>
                                          <p:attrName>ppt_w</p:attrName>
                                        </p:attrNameLst>
                                      </p:cBhvr>
                                      <p:tavLst>
                                        <p:tav tm="0">
                                          <p:val>
                                            <p:fltVal val="0"/>
                                          </p:val>
                                        </p:tav>
                                        <p:tav tm="100000">
                                          <p:val>
                                            <p:strVal val="#ppt_w"/>
                                          </p:val>
                                        </p:tav>
                                      </p:tavLst>
                                    </p:anim>
                                    <p:anim calcmode="lin" valueType="num">
                                      <p:cBhvr>
                                        <p:cTn dur="500" fill="hold" id="44"/>
                                        <p:tgtEl>
                                          <p:spTgt spid="40"/>
                                        </p:tgtEl>
                                        <p:attrNameLst>
                                          <p:attrName>ppt_h</p:attrName>
                                        </p:attrNameLst>
                                      </p:cBhvr>
                                      <p:tavLst>
                                        <p:tav tm="0">
                                          <p:val>
                                            <p:fltVal val="0"/>
                                          </p:val>
                                        </p:tav>
                                        <p:tav tm="100000">
                                          <p:val>
                                            <p:strVal val="#ppt_h"/>
                                          </p:val>
                                        </p:tav>
                                      </p:tavLst>
                                    </p:anim>
                                    <p:anim calcmode="lin" valueType="num">
                                      <p:cBhvr>
                                        <p:cTn dur="500" fill="hold" id="45"/>
                                        <p:tgtEl>
                                          <p:spTgt spid="40"/>
                                        </p:tgtEl>
                                        <p:attrNameLst>
                                          <p:attrName>style.rotation</p:attrName>
                                        </p:attrNameLst>
                                      </p:cBhvr>
                                      <p:tavLst>
                                        <p:tav tm="0">
                                          <p:val>
                                            <p:fltVal val="360"/>
                                          </p:val>
                                        </p:tav>
                                        <p:tav tm="100000">
                                          <p:val>
                                            <p:fltVal val="0"/>
                                          </p:val>
                                        </p:tav>
                                      </p:tavLst>
                                    </p:anim>
                                    <p:animEffect filter="fade" transition="in">
                                      <p:cBhvr>
                                        <p:cTn dur="500" id="46"/>
                                        <p:tgtEl>
                                          <p:spTgt spid="40"/>
                                        </p:tgtEl>
                                      </p:cBhvr>
                                    </p:animEffect>
                                  </p:childTnLst>
                                </p:cTn>
                              </p:par>
                              <p:par>
                                <p:cTn fill="hold" grpId="0" id="47" nodeType="withEffect" presetClass="entr" presetID="14" presetSubtype="10">
                                  <p:stCondLst>
                                    <p:cond delay="1500"/>
                                  </p:stCondLst>
                                  <p:childTnLst>
                                    <p:set>
                                      <p:cBhvr>
                                        <p:cTn dur="1" fill="hold" id="48">
                                          <p:stCondLst>
                                            <p:cond delay="0"/>
                                          </p:stCondLst>
                                        </p:cTn>
                                        <p:tgtEl>
                                          <p:spTgt spid="81"/>
                                        </p:tgtEl>
                                        <p:attrNameLst>
                                          <p:attrName>style.visibility</p:attrName>
                                        </p:attrNameLst>
                                      </p:cBhvr>
                                      <p:to>
                                        <p:strVal val="visible"/>
                                      </p:to>
                                    </p:set>
                                    <p:animEffect filter="randombar(horizontal)" transition="in">
                                      <p:cBhvr>
                                        <p:cTn dur="400" id="49"/>
                                        <p:tgtEl>
                                          <p:spTgt spid="81"/>
                                        </p:tgtEl>
                                      </p:cBhvr>
                                    </p:animEffect>
                                  </p:childTnLst>
                                </p:cTn>
                              </p:par>
                              <p:par>
                                <p:cTn fill="hold" grpId="0" id="50" nodeType="withEffect" presetClass="entr" presetID="14" presetSubtype="10">
                                  <p:stCondLst>
                                    <p:cond delay="1500"/>
                                  </p:stCondLst>
                                  <p:childTnLst>
                                    <p:set>
                                      <p:cBhvr>
                                        <p:cTn dur="1" fill="hold" id="51">
                                          <p:stCondLst>
                                            <p:cond delay="0"/>
                                          </p:stCondLst>
                                        </p:cTn>
                                        <p:tgtEl>
                                          <p:spTgt spid="82"/>
                                        </p:tgtEl>
                                        <p:attrNameLst>
                                          <p:attrName>style.visibility</p:attrName>
                                        </p:attrNameLst>
                                      </p:cBhvr>
                                      <p:to>
                                        <p:strVal val="visible"/>
                                      </p:to>
                                    </p:set>
                                    <p:animEffect filter="randombar(horizontal)" transition="in">
                                      <p:cBhvr>
                                        <p:cTn dur="400" id="52"/>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
        <p:nvSpPr>
          <p:cNvPr id="15" name="Rectangle 11"/>
          <p:cNvSpPr>
            <a:spLocks noChangeArrowheads="1"/>
          </p:cNvSpPr>
          <p:nvPr/>
        </p:nvSpPr>
        <p:spPr bwMode="auto">
          <a:xfrm>
            <a:off x="0" y="2156657"/>
            <a:ext cx="2142659" cy="167232"/>
          </a:xfrm>
          <a:prstGeom prst="rect">
            <a:avLst/>
          </a:prstGeom>
          <a:solidFill>
            <a:srgbClr val="003466"/>
          </a:solidFill>
          <a:ln w="9525">
            <a:noFill/>
            <a:miter lim="800000"/>
          </a:ln>
        </p:spPr>
        <p:txBody>
          <a:bodyPr/>
          <a:lstStyle/>
          <a:p>
            <a:pPr defTabSz="860085"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93" u="none">
              <a:ln>
                <a:noFill/>
              </a:ln>
              <a:solidFill>
                <a:srgbClr val="000000"/>
              </a:solidFill>
              <a:effectLst/>
              <a:uLnTx/>
              <a:uFillTx/>
              <a:latin typeface="Arial"/>
            </a:endParaRPr>
          </a:p>
        </p:txBody>
      </p:sp>
      <p:sp>
        <p:nvSpPr>
          <p:cNvPr id="16" name="Rectangle 12"/>
          <p:cNvSpPr>
            <a:spLocks noChangeArrowheads="1"/>
          </p:cNvSpPr>
          <p:nvPr/>
        </p:nvSpPr>
        <p:spPr bwMode="auto">
          <a:xfrm>
            <a:off x="0" y="2441847"/>
            <a:ext cx="4144961" cy="167232"/>
          </a:xfrm>
          <a:prstGeom prst="rect">
            <a:avLst/>
          </a:prstGeom>
          <a:solidFill>
            <a:srgbClr val="003466"/>
          </a:solidFill>
          <a:ln w="9525">
            <a:noFill/>
            <a:miter lim="800000"/>
          </a:ln>
        </p:spPr>
        <p:txBody>
          <a:bodyPr/>
          <a:lstStyle/>
          <a:p>
            <a:pPr defTabSz="860085"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93" u="none">
              <a:ln>
                <a:noFill/>
              </a:ln>
              <a:solidFill>
                <a:srgbClr val="000000"/>
              </a:solidFill>
              <a:effectLst/>
              <a:uLnTx/>
              <a:uFillTx/>
              <a:latin typeface="Arial"/>
            </a:endParaRPr>
          </a:p>
        </p:txBody>
      </p:sp>
      <p:sp>
        <p:nvSpPr>
          <p:cNvPr id="17" name="Rectangle 13"/>
          <p:cNvSpPr>
            <a:spLocks noChangeArrowheads="1"/>
          </p:cNvSpPr>
          <p:nvPr/>
        </p:nvSpPr>
        <p:spPr bwMode="auto">
          <a:xfrm>
            <a:off x="0" y="2740475"/>
            <a:ext cx="6484715" cy="167232"/>
          </a:xfrm>
          <a:prstGeom prst="rect">
            <a:avLst/>
          </a:prstGeom>
          <a:solidFill>
            <a:srgbClr val="003466"/>
          </a:solidFill>
          <a:ln w="9525">
            <a:noFill/>
            <a:miter lim="800000"/>
          </a:ln>
        </p:spPr>
        <p:txBody>
          <a:bodyPr/>
          <a:lstStyle/>
          <a:p>
            <a:pPr defTabSz="860085"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93" u="none">
              <a:ln>
                <a:noFill/>
              </a:ln>
              <a:solidFill>
                <a:srgbClr val="000000"/>
              </a:solidFill>
              <a:effectLst/>
              <a:uLnTx/>
              <a:uFillTx/>
              <a:latin typeface="Arial"/>
            </a:endParaRPr>
          </a:p>
        </p:txBody>
      </p:sp>
      <p:sp>
        <p:nvSpPr>
          <p:cNvPr id="19" name="Rectangle 14"/>
          <p:cNvSpPr>
            <a:spLocks noChangeArrowheads="1"/>
          </p:cNvSpPr>
          <p:nvPr/>
        </p:nvSpPr>
        <p:spPr bwMode="auto">
          <a:xfrm>
            <a:off x="0" y="3022680"/>
            <a:ext cx="4683986" cy="165738"/>
          </a:xfrm>
          <a:prstGeom prst="rect">
            <a:avLst/>
          </a:prstGeom>
          <a:solidFill>
            <a:srgbClr val="003466"/>
          </a:solidFill>
          <a:ln w="9525">
            <a:noFill/>
            <a:miter lim="800000"/>
          </a:ln>
        </p:spPr>
        <p:txBody>
          <a:bodyPr/>
          <a:lstStyle/>
          <a:p>
            <a:pPr defTabSz="860085"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93" u="none">
              <a:ln>
                <a:noFill/>
              </a:ln>
              <a:solidFill>
                <a:srgbClr val="000000"/>
              </a:solidFill>
              <a:effectLst/>
              <a:uLnTx/>
              <a:uFillTx/>
              <a:latin typeface="Arial"/>
            </a:endParaRPr>
          </a:p>
        </p:txBody>
      </p:sp>
      <p:sp>
        <p:nvSpPr>
          <p:cNvPr id="20" name="Rectangle 15"/>
          <p:cNvSpPr>
            <a:spLocks noChangeArrowheads="1"/>
          </p:cNvSpPr>
          <p:nvPr/>
        </p:nvSpPr>
        <p:spPr bwMode="auto">
          <a:xfrm>
            <a:off x="0" y="3325788"/>
            <a:ext cx="2657792" cy="165739"/>
          </a:xfrm>
          <a:prstGeom prst="rect">
            <a:avLst/>
          </a:prstGeom>
          <a:solidFill>
            <a:srgbClr val="003466"/>
          </a:solidFill>
          <a:ln w="9525">
            <a:noFill/>
            <a:miter lim="800000"/>
          </a:ln>
        </p:spPr>
        <p:txBody>
          <a:bodyPr/>
          <a:lstStyle/>
          <a:p>
            <a:pPr defTabSz="860085"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93" u="none">
              <a:ln>
                <a:noFill/>
              </a:ln>
              <a:solidFill>
                <a:srgbClr val="000000"/>
              </a:solidFill>
              <a:effectLst/>
              <a:uLnTx/>
              <a:uFillTx/>
              <a:latin typeface="Arial"/>
            </a:endParaRPr>
          </a:p>
        </p:txBody>
      </p:sp>
      <p:grpSp>
        <p:nvGrpSpPr>
          <p:cNvPr id="21" name="Group 35"/>
          <p:cNvGrpSpPr/>
          <p:nvPr/>
        </p:nvGrpSpPr>
        <p:grpSpPr>
          <a:xfrm>
            <a:off x="1590196" y="1217471"/>
            <a:ext cx="1104925" cy="1106418"/>
            <a:chOff x="1065" y="794"/>
            <a:chExt cx="740" cy="741"/>
          </a:xfrm>
        </p:grpSpPr>
        <p:sp>
          <p:nvSpPr>
            <p:cNvPr id="22" name="Freeform 6"/>
            <p:cNvSpPr>
              <a:spLocks noEditPoints="1"/>
            </p:cNvSpPr>
            <p:nvPr/>
          </p:nvSpPr>
          <p:spPr bwMode="auto">
            <a:xfrm>
              <a:off x="1065" y="794"/>
              <a:ext cx="740" cy="741"/>
            </a:xfrm>
            <a:custGeom>
              <a:gdLst>
                <a:gd fmla="*/ 383 w 2222" name="T0"/>
                <a:gd fmla="*/ 0 h 2222" name="T1"/>
                <a:gd fmla="*/ 765 w 2222" name="T2"/>
                <a:gd fmla="*/ 387 h 2222" name="T3"/>
                <a:gd fmla="*/ 383 w 2222" name="T4"/>
                <a:gd fmla="*/ 773 h 2222" name="T5"/>
                <a:gd fmla="*/ 0 w 2222" name="T6"/>
                <a:gd fmla="*/ 387 h 2222" name="T7"/>
                <a:gd fmla="*/ 383 w 2222" name="T8"/>
                <a:gd fmla="*/ 0 h 2222" name="T9"/>
                <a:gd fmla="*/ 383 w 2222" name="T10"/>
                <a:gd fmla="*/ 116 h 2222" name="T11"/>
                <a:gd fmla="*/ 650 w 2222" name="T12"/>
                <a:gd fmla="*/ 387 h 2222" name="T13"/>
                <a:gd fmla="*/ 383 w 2222" name="T14"/>
                <a:gd fmla="*/ 656 h 2222" name="T15"/>
                <a:gd fmla="*/ 115 w 2222" name="T16"/>
                <a:gd fmla="*/ 387 h 2222" name="T17"/>
                <a:gd fmla="*/ 383 w 2222" name="T18"/>
                <a:gd fmla="*/ 116 h 22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22" name="T30"/>
                <a:gd fmla="*/ 0 h 2222" name="T31"/>
                <a:gd fmla="*/ 2222 w 2222" name="T32"/>
                <a:gd fmla="*/ 2222 h 22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22" w="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rgbClr val="003466"/>
            </a:solidFill>
            <a:ln w="9525">
              <a:noFill/>
              <a:round/>
            </a:ln>
          </p:spPr>
          <p:txBody>
            <a:bodyPr/>
            <a:lstStyle/>
            <a:p>
              <a:pPr defTabSz="913325"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688" u="none">
                <a:ln>
                  <a:noFill/>
                </a:ln>
                <a:solidFill>
                  <a:srgbClr val="000000"/>
                </a:solidFill>
                <a:effectLst/>
                <a:uLnTx/>
                <a:uFillTx/>
                <a:latin typeface="Arial"/>
                <a:ea charset="-122" panose="020b0503020204020204" pitchFamily="34" typeface="微软雅黑"/>
              </a:endParaRPr>
            </a:p>
          </p:txBody>
        </p:sp>
        <p:sp>
          <p:nvSpPr>
            <p:cNvPr id="23" name="TextBox 11"/>
            <p:cNvSpPr txBox="1">
              <a:spLocks noChangeArrowheads="1"/>
            </p:cNvSpPr>
            <p:nvPr/>
          </p:nvSpPr>
          <p:spPr bwMode="auto">
            <a:xfrm>
              <a:off x="1248" y="975"/>
              <a:ext cx="395" cy="388"/>
            </a:xfrm>
            <a:prstGeom prst="rect">
              <a:avLst/>
            </a:prstGeom>
            <a:noFill/>
            <a:ln w="9525">
              <a:noFill/>
              <a:miter lim="800000"/>
            </a:ln>
          </p:spPr>
          <p:txBody>
            <a:bodyPr wrap="none">
              <a:spAutoFit/>
            </a:bodyPr>
            <a:lstStyle/>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标题</a:t>
              </a:r>
            </a:p>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内容</a:t>
              </a:r>
            </a:p>
          </p:txBody>
        </p:sp>
      </p:grpSp>
      <p:grpSp>
        <p:nvGrpSpPr>
          <p:cNvPr id="24" name="Group 36"/>
          <p:cNvGrpSpPr/>
          <p:nvPr/>
        </p:nvGrpSpPr>
        <p:grpSpPr>
          <a:xfrm>
            <a:off x="3580554" y="1502662"/>
            <a:ext cx="1104925" cy="1106418"/>
            <a:chOff x="2398" y="985"/>
            <a:chExt cx="740" cy="741"/>
          </a:xfrm>
        </p:grpSpPr>
        <p:sp>
          <p:nvSpPr>
            <p:cNvPr id="25" name="Freeform 7"/>
            <p:cNvSpPr>
              <a:spLocks noEditPoints="1"/>
            </p:cNvSpPr>
            <p:nvPr/>
          </p:nvSpPr>
          <p:spPr bwMode="auto">
            <a:xfrm>
              <a:off x="2398" y="985"/>
              <a:ext cx="740" cy="741"/>
            </a:xfrm>
            <a:custGeom>
              <a:gdLst>
                <a:gd fmla="*/ 383 w 2222" name="T0"/>
                <a:gd fmla="*/ 0 h 2222" name="T1"/>
                <a:gd fmla="*/ 765 w 2222" name="T2"/>
                <a:gd fmla="*/ 387 h 2222" name="T3"/>
                <a:gd fmla="*/ 383 w 2222" name="T4"/>
                <a:gd fmla="*/ 773 h 2222" name="T5"/>
                <a:gd fmla="*/ 0 w 2222" name="T6"/>
                <a:gd fmla="*/ 387 h 2222" name="T7"/>
                <a:gd fmla="*/ 383 w 2222" name="T8"/>
                <a:gd fmla="*/ 0 h 2222" name="T9"/>
                <a:gd fmla="*/ 383 w 2222" name="T10"/>
                <a:gd fmla="*/ 117 h 2222" name="T11"/>
                <a:gd fmla="*/ 650 w 2222" name="T12"/>
                <a:gd fmla="*/ 387 h 2222" name="T13"/>
                <a:gd fmla="*/ 383 w 2222" name="T14"/>
                <a:gd fmla="*/ 656 h 2222" name="T15"/>
                <a:gd fmla="*/ 116 w 2222" name="T16"/>
                <a:gd fmla="*/ 387 h 2222" name="T17"/>
                <a:gd fmla="*/ 383 w 2222" name="T18"/>
                <a:gd fmla="*/ 117 h 22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22" name="T30"/>
                <a:gd fmla="*/ 0 h 2222" name="T31"/>
                <a:gd fmla="*/ 2222 w 2222" name="T32"/>
                <a:gd fmla="*/ 2222 h 22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22" w="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rgbClr val="003466"/>
            </a:solidFill>
            <a:ln w="9525">
              <a:noFill/>
              <a:round/>
            </a:ln>
          </p:spPr>
          <p:txBody>
            <a:bodyPr/>
            <a:lstStyle/>
            <a:p>
              <a:pPr defTabSz="913325"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688" u="none">
                <a:ln>
                  <a:noFill/>
                </a:ln>
                <a:solidFill>
                  <a:srgbClr val="000000"/>
                </a:solidFill>
                <a:effectLst/>
                <a:uLnTx/>
                <a:uFillTx/>
                <a:latin typeface="Arial"/>
                <a:ea charset="-122" panose="020b0503020204020204" pitchFamily="34" typeface="微软雅黑"/>
              </a:endParaRPr>
            </a:p>
          </p:txBody>
        </p:sp>
        <p:sp>
          <p:nvSpPr>
            <p:cNvPr id="26" name="TextBox 14"/>
            <p:cNvSpPr txBox="1">
              <a:spLocks noChangeArrowheads="1"/>
            </p:cNvSpPr>
            <p:nvPr/>
          </p:nvSpPr>
          <p:spPr bwMode="auto">
            <a:xfrm>
              <a:off x="2578" y="1157"/>
              <a:ext cx="395" cy="388"/>
            </a:xfrm>
            <a:prstGeom prst="rect">
              <a:avLst/>
            </a:prstGeom>
            <a:noFill/>
            <a:ln w="9525">
              <a:noFill/>
              <a:miter lim="800000"/>
            </a:ln>
          </p:spPr>
          <p:txBody>
            <a:bodyPr wrap="none">
              <a:spAutoFit/>
            </a:bodyPr>
            <a:lstStyle/>
            <a:p>
              <a:pPr algn="ct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标题</a:t>
              </a:r>
            </a:p>
            <a:p>
              <a:pPr algn="ct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内容</a:t>
              </a:r>
            </a:p>
          </p:txBody>
        </p:sp>
      </p:grpSp>
      <p:grpSp>
        <p:nvGrpSpPr>
          <p:cNvPr id="27" name="Group 37"/>
          <p:cNvGrpSpPr/>
          <p:nvPr/>
        </p:nvGrpSpPr>
        <p:grpSpPr>
          <a:xfrm>
            <a:off x="5932253" y="1802782"/>
            <a:ext cx="1106418" cy="1104925"/>
            <a:chOff x="3973" y="1186"/>
            <a:chExt cx="741" cy="740"/>
          </a:xfrm>
        </p:grpSpPr>
        <p:sp>
          <p:nvSpPr>
            <p:cNvPr id="28" name="Freeform 8"/>
            <p:cNvSpPr>
              <a:spLocks noEditPoints="1"/>
            </p:cNvSpPr>
            <p:nvPr/>
          </p:nvSpPr>
          <p:spPr bwMode="auto">
            <a:xfrm>
              <a:off x="3973" y="1186"/>
              <a:ext cx="741" cy="740"/>
            </a:xfrm>
            <a:custGeom>
              <a:gdLst>
                <a:gd fmla="*/ 387 w 2221" name="T0"/>
                <a:gd fmla="*/ 0 h 2222" name="T1"/>
                <a:gd fmla="*/ 775 w 2221" name="T2"/>
                <a:gd fmla="*/ 382 h 2222" name="T3"/>
                <a:gd fmla="*/ 387 w 2221" name="T4"/>
                <a:gd fmla="*/ 765 h 2222" name="T5"/>
                <a:gd fmla="*/ 0 w 2221" name="T6"/>
                <a:gd fmla="*/ 382 h 2222" name="T7"/>
                <a:gd fmla="*/ 387 w 2221" name="T8"/>
                <a:gd fmla="*/ 0 h 2222" name="T9"/>
                <a:gd fmla="*/ 387 w 2221" name="T10"/>
                <a:gd fmla="*/ 115 h 2222" name="T11"/>
                <a:gd fmla="*/ 658 w 2221" name="T12"/>
                <a:gd fmla="*/ 382 h 2222" name="T13"/>
                <a:gd fmla="*/ 387 w 2221" name="T14"/>
                <a:gd fmla="*/ 649 h 2222" name="T15"/>
                <a:gd fmla="*/ 117 w 2221" name="T16"/>
                <a:gd fmla="*/ 382 h 2222" name="T17"/>
                <a:gd fmla="*/ 387 w 2221" name="T18"/>
                <a:gd fmla="*/ 115 h 22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21" name="T30"/>
                <a:gd fmla="*/ 0 h 2222" name="T31"/>
                <a:gd fmla="*/ 2221 w 2221" name="T32"/>
                <a:gd fmla="*/ 2222 h 22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22" w="2221">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rgbClr val="003466"/>
            </a:solidFill>
            <a:ln w="9525">
              <a:noFill/>
              <a:round/>
            </a:ln>
          </p:spPr>
          <p:txBody>
            <a:bodyPr/>
            <a:lstStyle/>
            <a:p>
              <a:pPr defTabSz="913325"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688" u="none">
                <a:ln>
                  <a:noFill/>
                </a:ln>
                <a:solidFill>
                  <a:srgbClr val="000000"/>
                </a:solidFill>
                <a:effectLst/>
                <a:uLnTx/>
                <a:uFillTx/>
                <a:latin typeface="Arial"/>
                <a:ea charset="-122" panose="020b0503020204020204" pitchFamily="34" typeface="微软雅黑"/>
              </a:endParaRPr>
            </a:p>
          </p:txBody>
        </p:sp>
        <p:sp>
          <p:nvSpPr>
            <p:cNvPr id="29" name="TextBox 17"/>
            <p:cNvSpPr txBox="1">
              <a:spLocks noChangeArrowheads="1"/>
            </p:cNvSpPr>
            <p:nvPr/>
          </p:nvSpPr>
          <p:spPr bwMode="auto">
            <a:xfrm>
              <a:off x="4152" y="1342"/>
              <a:ext cx="395" cy="388"/>
            </a:xfrm>
            <a:prstGeom prst="rect">
              <a:avLst/>
            </a:prstGeom>
            <a:noFill/>
            <a:ln w="9525">
              <a:noFill/>
              <a:miter lim="800000"/>
            </a:ln>
          </p:spPr>
          <p:txBody>
            <a:bodyPr wrap="none">
              <a:spAutoFit/>
            </a:bodyPr>
            <a:lstStyle/>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标题</a:t>
              </a:r>
            </a:p>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内容</a:t>
              </a:r>
            </a:p>
          </p:txBody>
        </p:sp>
      </p:grpSp>
      <p:grpSp>
        <p:nvGrpSpPr>
          <p:cNvPr id="30" name="Group 38"/>
          <p:cNvGrpSpPr/>
          <p:nvPr/>
        </p:nvGrpSpPr>
        <p:grpSpPr>
          <a:xfrm>
            <a:off x="4130030" y="3022680"/>
            <a:ext cx="1106418" cy="1106418"/>
            <a:chOff x="2766" y="2003"/>
            <a:chExt cx="741" cy="741"/>
          </a:xfrm>
        </p:grpSpPr>
        <p:sp>
          <p:nvSpPr>
            <p:cNvPr id="31" name="Freeform 9"/>
            <p:cNvSpPr>
              <a:spLocks noEditPoints="1"/>
            </p:cNvSpPr>
            <p:nvPr/>
          </p:nvSpPr>
          <p:spPr bwMode="auto">
            <a:xfrm>
              <a:off x="2766" y="2003"/>
              <a:ext cx="741" cy="741"/>
            </a:xfrm>
            <a:custGeom>
              <a:gdLst>
                <a:gd fmla="*/ 388 w 2221" name="T0"/>
                <a:gd fmla="*/ 773 h 2222" name="T1"/>
                <a:gd fmla="*/ 775 w 2221" name="T2"/>
                <a:gd fmla="*/ 387 h 2222" name="T3"/>
                <a:gd fmla="*/ 388 w 2221" name="T4"/>
                <a:gd fmla="*/ 0 h 2222" name="T5"/>
                <a:gd fmla="*/ 0 w 2221" name="T6"/>
                <a:gd fmla="*/ 387 h 2222" name="T7"/>
                <a:gd fmla="*/ 388 w 2221" name="T8"/>
                <a:gd fmla="*/ 773 h 2222" name="T9"/>
                <a:gd fmla="*/ 388 w 2221" name="T10"/>
                <a:gd fmla="*/ 656 h 2222" name="T11"/>
                <a:gd fmla="*/ 658 w 2221" name="T12"/>
                <a:gd fmla="*/ 387 h 2222" name="T13"/>
                <a:gd fmla="*/ 388 w 2221" name="T14"/>
                <a:gd fmla="*/ 116 h 2222" name="T15"/>
                <a:gd fmla="*/ 117 w 2221" name="T16"/>
                <a:gd fmla="*/ 387 h 2222" name="T17"/>
                <a:gd fmla="*/ 388 w 2221" name="T18"/>
                <a:gd fmla="*/ 656 h 22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21" name="T30"/>
                <a:gd fmla="*/ 0 h 2222" name="T31"/>
                <a:gd fmla="*/ 2221 w 2221" name="T32"/>
                <a:gd fmla="*/ 2222 h 22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22" w="2221">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rgbClr val="003466"/>
            </a:solidFill>
            <a:ln w="9525">
              <a:noFill/>
              <a:round/>
            </a:ln>
          </p:spPr>
          <p:txBody>
            <a:bodyPr/>
            <a:lstStyle/>
            <a:p>
              <a:pPr defTabSz="913325"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688" u="none">
                <a:ln>
                  <a:noFill/>
                </a:ln>
                <a:solidFill>
                  <a:srgbClr val="000000"/>
                </a:solidFill>
                <a:effectLst/>
                <a:uLnTx/>
                <a:uFillTx/>
                <a:latin typeface="Arial"/>
                <a:ea charset="-122" panose="020b0503020204020204" pitchFamily="34" typeface="微软雅黑"/>
              </a:endParaRPr>
            </a:p>
          </p:txBody>
        </p:sp>
        <p:sp>
          <p:nvSpPr>
            <p:cNvPr id="32" name="TextBox 20"/>
            <p:cNvSpPr txBox="1">
              <a:spLocks noChangeArrowheads="1"/>
            </p:cNvSpPr>
            <p:nvPr/>
          </p:nvSpPr>
          <p:spPr bwMode="auto">
            <a:xfrm>
              <a:off x="2940" y="2159"/>
              <a:ext cx="395" cy="388"/>
            </a:xfrm>
            <a:prstGeom prst="rect">
              <a:avLst/>
            </a:prstGeom>
            <a:noFill/>
            <a:ln w="9525">
              <a:noFill/>
              <a:miter lim="800000"/>
            </a:ln>
          </p:spPr>
          <p:txBody>
            <a:bodyPr wrap="none">
              <a:spAutoFit/>
            </a:bodyPr>
            <a:lstStyle/>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标题</a:t>
              </a:r>
            </a:p>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内容</a:t>
              </a:r>
            </a:p>
          </p:txBody>
        </p:sp>
      </p:grpSp>
      <p:grpSp>
        <p:nvGrpSpPr>
          <p:cNvPr id="33" name="Group 39"/>
          <p:cNvGrpSpPr/>
          <p:nvPr/>
        </p:nvGrpSpPr>
        <p:grpSpPr>
          <a:xfrm>
            <a:off x="2106824" y="3325787"/>
            <a:ext cx="1103431" cy="1104925"/>
            <a:chOff x="1411" y="2206"/>
            <a:chExt cx="739" cy="740"/>
          </a:xfrm>
        </p:grpSpPr>
        <p:sp>
          <p:nvSpPr>
            <p:cNvPr id="34" name="Freeform 10"/>
            <p:cNvSpPr>
              <a:spLocks noEditPoints="1"/>
            </p:cNvSpPr>
            <p:nvPr/>
          </p:nvSpPr>
          <p:spPr bwMode="auto">
            <a:xfrm>
              <a:off x="1411" y="2206"/>
              <a:ext cx="739" cy="740"/>
            </a:xfrm>
            <a:custGeom>
              <a:gdLst>
                <a:gd fmla="*/ 379 w 2222" name="T0"/>
                <a:gd fmla="*/ 765 h 2222" name="T1"/>
                <a:gd fmla="*/ 757 w 2222" name="T2"/>
                <a:gd fmla="*/ 382 h 2222" name="T3"/>
                <a:gd fmla="*/ 379 w 2222" name="T4"/>
                <a:gd fmla="*/ 0 h 2222" name="T5"/>
                <a:gd fmla="*/ 0 w 2222" name="T6"/>
                <a:gd fmla="*/ 382 h 2222" name="T7"/>
                <a:gd fmla="*/ 379 w 2222" name="T8"/>
                <a:gd fmla="*/ 765 h 2222" name="T9"/>
                <a:gd fmla="*/ 379 w 2222" name="T10"/>
                <a:gd fmla="*/ 649 h 2222" name="T11"/>
                <a:gd fmla="*/ 643 w 2222" name="T12"/>
                <a:gd fmla="*/ 382 h 2222" name="T13"/>
                <a:gd fmla="*/ 379 w 2222" name="T14"/>
                <a:gd fmla="*/ 115 h 2222" name="T15"/>
                <a:gd fmla="*/ 114 w 2222" name="T16"/>
                <a:gd fmla="*/ 382 h 2222" name="T17"/>
                <a:gd fmla="*/ 379 w 2222" name="T18"/>
                <a:gd fmla="*/ 649 h 22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22" name="T30"/>
                <a:gd fmla="*/ 0 h 2222" name="T31"/>
                <a:gd fmla="*/ 2222 w 2222" name="T32"/>
                <a:gd fmla="*/ 2222 h 22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22" w="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rgbClr val="003466"/>
            </a:solidFill>
            <a:ln w="9525">
              <a:noFill/>
              <a:round/>
            </a:ln>
          </p:spPr>
          <p:txBody>
            <a:bodyPr/>
            <a:lstStyle/>
            <a:p>
              <a:pPr defTabSz="913325"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688" u="none">
                <a:ln>
                  <a:noFill/>
                </a:ln>
                <a:solidFill>
                  <a:srgbClr val="000000"/>
                </a:solidFill>
                <a:effectLst/>
                <a:uLnTx/>
                <a:uFillTx/>
                <a:latin typeface="Arial"/>
                <a:ea charset="-122" panose="020b0503020204020204" pitchFamily="34" typeface="微软雅黑"/>
              </a:endParaRPr>
            </a:p>
          </p:txBody>
        </p:sp>
        <p:sp>
          <p:nvSpPr>
            <p:cNvPr id="35" name="TextBox 23"/>
            <p:cNvSpPr txBox="1">
              <a:spLocks noChangeArrowheads="1"/>
            </p:cNvSpPr>
            <p:nvPr/>
          </p:nvSpPr>
          <p:spPr bwMode="auto">
            <a:xfrm>
              <a:off x="1600" y="2374"/>
              <a:ext cx="395" cy="388"/>
            </a:xfrm>
            <a:prstGeom prst="rect">
              <a:avLst/>
            </a:prstGeom>
            <a:noFill/>
            <a:ln w="9525">
              <a:noFill/>
              <a:miter lim="800000"/>
            </a:ln>
          </p:spPr>
          <p:txBody>
            <a:bodyPr wrap="none">
              <a:spAutoFit/>
            </a:bodyPr>
            <a:lstStyle/>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标题</a:t>
              </a:r>
            </a:p>
            <a:p>
              <a:pPr defTabSz="860085"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99" u="none">
                  <a:ln>
                    <a:noFill/>
                  </a:ln>
                  <a:solidFill>
                    <a:srgbClr val="808080"/>
                  </a:solidFill>
                  <a:effectLst/>
                  <a:uLnTx/>
                  <a:uFillTx/>
                  <a:latin charset="-122" panose="020b0503020204020204" pitchFamily="34" typeface="微软雅黑"/>
                  <a:ea charset="-122" panose="020b0503020204020204" pitchFamily="34" typeface="微软雅黑"/>
                </a:rPr>
                <a:t>内容</a:t>
              </a:r>
            </a:p>
          </p:txBody>
        </p:sp>
      </p:grpSp>
      <p:sp>
        <p:nvSpPr>
          <p:cNvPr id="36" name="等腰三角形 1"/>
          <p:cNvSpPr/>
          <p:nvPr/>
        </p:nvSpPr>
        <p:spPr bwMode="auto">
          <a:xfrm flipV="1">
            <a:off x="3458117" y="1417552"/>
            <a:ext cx="1239308" cy="113479"/>
          </a:xfrm>
          <a:custGeom>
            <a:gdLst>
              <a:gd fmla="*/ 18865 w 2313967" name="T0"/>
              <a:gd fmla="*/ 0 h 288032" name="T1"/>
              <a:gd fmla="*/ 23942 w 2313967" name="T2"/>
              <a:gd fmla="*/ 1167 h 288032" name="T3"/>
              <a:gd fmla="*/ 78880 w 2313967" name="T4"/>
              <a:gd fmla="*/ 1167 h 288032" name="T5"/>
              <a:gd fmla="*/ 78880 w 2313967" name="T6"/>
              <a:gd fmla="*/ 1556 h 288032" name="T7"/>
              <a:gd fmla="*/ 25635 w 2313967" name="T8"/>
              <a:gd fmla="*/ 1556 h 288032" name="T9"/>
              <a:gd fmla="*/ 12096 w 2313967" name="T10"/>
              <a:gd fmla="*/ 1556 h 288032" name="T11"/>
              <a:gd fmla="*/ 0 w 2313967" name="T12"/>
              <a:gd fmla="*/ 1556 h 288032" name="T13"/>
              <a:gd fmla="*/ 0 w 2313967" name="T14"/>
              <a:gd fmla="*/ 1167 h 288032" name="T15"/>
              <a:gd fmla="*/ 13788 w 2313967" name="T16"/>
              <a:gd fmla="*/ 1167 h 2880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13967" name="T27"/>
              <a:gd fmla="*/ 0 h 288032" name="T28"/>
              <a:gd fmla="*/ 2313967 w 2313967" name="T29"/>
              <a:gd fmla="*/ 288032 h 2880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lgn="ctr" cap="flat" cmpd="sng" w="9525">
            <a:noFill/>
            <a:prstDash val="solid"/>
            <a:round/>
            <a:headEnd len="med" type="none" w="med"/>
            <a:tailEnd len="med" type="none" w="med"/>
          </a:ln>
        </p:spPr>
        <p:txBody>
          <a:bodyPr/>
          <a:lstStyle/>
          <a:p>
            <a:pPr defTabSz="913325" fontAlgn="base">
              <a:spcBef>
                <a:spcPct val="0"/>
              </a:spcBef>
              <a:spcAft>
                <a:spcPct val="0"/>
              </a:spcAft>
            </a:pPr>
            <a:endParaRPr altLang="en-US" b="1" lang="zh-CN" sz="1688">
              <a:solidFill>
                <a:srgbClr val="000000"/>
              </a:solidFill>
              <a:latin typeface="Arial"/>
              <a:ea charset="-122" panose="020b0503020204020204" pitchFamily="34" typeface="微软雅黑"/>
            </a:endParaRPr>
          </a:p>
        </p:txBody>
      </p:sp>
      <p:sp>
        <p:nvSpPr>
          <p:cNvPr id="37" name="等腰三角形 1"/>
          <p:cNvSpPr/>
          <p:nvPr/>
        </p:nvSpPr>
        <p:spPr bwMode="auto">
          <a:xfrm flipV="1">
            <a:off x="5839678" y="1725139"/>
            <a:ext cx="1237814" cy="114972"/>
          </a:xfrm>
          <a:custGeom>
            <a:gdLst>
              <a:gd fmla="*/ 18729 w 2313967" name="T0"/>
              <a:gd fmla="*/ 0 h 288032" name="T1"/>
              <a:gd fmla="*/ 23770 w 2313967" name="T2"/>
              <a:gd fmla="*/ 1262 h 288032" name="T3"/>
              <a:gd fmla="*/ 78311 w 2313967" name="T4"/>
              <a:gd fmla="*/ 1262 h 288032" name="T5"/>
              <a:gd fmla="*/ 78311 w 2313967" name="T6"/>
              <a:gd fmla="*/ 1683 h 288032" name="T7"/>
              <a:gd fmla="*/ 25450 w 2313967" name="T8"/>
              <a:gd fmla="*/ 1683 h 288032" name="T9"/>
              <a:gd fmla="*/ 12008 w 2313967" name="T10"/>
              <a:gd fmla="*/ 1683 h 288032" name="T11"/>
              <a:gd fmla="*/ 0 w 2313967" name="T12"/>
              <a:gd fmla="*/ 1683 h 288032" name="T13"/>
              <a:gd fmla="*/ 0 w 2313967" name="T14"/>
              <a:gd fmla="*/ 1262 h 288032" name="T15"/>
              <a:gd fmla="*/ 13688 w 2313967" name="T16"/>
              <a:gd fmla="*/ 1262 h 2880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13967" name="T27"/>
              <a:gd fmla="*/ 0 h 288032" name="T28"/>
              <a:gd fmla="*/ 2313967 w 2313967" name="T29"/>
              <a:gd fmla="*/ 288032 h 2880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lgn="ctr" cap="flat" cmpd="sng" w="9525">
            <a:noFill/>
            <a:prstDash val="solid"/>
            <a:round/>
            <a:headEnd len="med" type="none" w="med"/>
            <a:tailEnd len="med" type="none" w="med"/>
          </a:ln>
        </p:spPr>
        <p:txBody>
          <a:bodyPr/>
          <a:lstStyle/>
          <a:p>
            <a:pPr defTabSz="913325" fontAlgn="base">
              <a:spcBef>
                <a:spcPct val="0"/>
              </a:spcBef>
              <a:spcAft>
                <a:spcPct val="0"/>
              </a:spcAft>
            </a:pPr>
            <a:endParaRPr altLang="en-US" b="1" lang="zh-CN" sz="1688">
              <a:solidFill>
                <a:srgbClr val="000000"/>
              </a:solidFill>
              <a:latin typeface="Arial"/>
              <a:ea charset="-122" panose="020b0503020204020204" pitchFamily="34" typeface="微软雅黑"/>
            </a:endParaRPr>
          </a:p>
        </p:txBody>
      </p:sp>
      <p:sp>
        <p:nvSpPr>
          <p:cNvPr id="38" name="等腰三角形 1"/>
          <p:cNvSpPr/>
          <p:nvPr/>
        </p:nvSpPr>
        <p:spPr bwMode="auto">
          <a:xfrm>
            <a:off x="4074785" y="4129097"/>
            <a:ext cx="1237814" cy="114972"/>
          </a:xfrm>
          <a:custGeom>
            <a:gdLst>
              <a:gd fmla="*/ 18729 w 2313967" name="T0"/>
              <a:gd fmla="*/ 0 h 288032" name="T1"/>
              <a:gd fmla="*/ 23770 w 2313967" name="T2"/>
              <a:gd fmla="*/ 1262 h 288032" name="T3"/>
              <a:gd fmla="*/ 78311 w 2313967" name="T4"/>
              <a:gd fmla="*/ 1262 h 288032" name="T5"/>
              <a:gd fmla="*/ 78311 w 2313967" name="T6"/>
              <a:gd fmla="*/ 1683 h 288032" name="T7"/>
              <a:gd fmla="*/ 25450 w 2313967" name="T8"/>
              <a:gd fmla="*/ 1683 h 288032" name="T9"/>
              <a:gd fmla="*/ 12008 w 2313967" name="T10"/>
              <a:gd fmla="*/ 1683 h 288032" name="T11"/>
              <a:gd fmla="*/ 0 w 2313967" name="T12"/>
              <a:gd fmla="*/ 1683 h 288032" name="T13"/>
              <a:gd fmla="*/ 0 w 2313967" name="T14"/>
              <a:gd fmla="*/ 1262 h 288032" name="T15"/>
              <a:gd fmla="*/ 13688 w 2313967" name="T16"/>
              <a:gd fmla="*/ 1262 h 2880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13967" name="T27"/>
              <a:gd fmla="*/ 0 h 288032" name="T28"/>
              <a:gd fmla="*/ 2313967 w 2313967" name="T29"/>
              <a:gd fmla="*/ 288032 h 2880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lgn="ctr" cap="flat" cmpd="sng" w="9525">
            <a:noFill/>
            <a:prstDash val="solid"/>
            <a:round/>
            <a:headEnd len="med" type="none" w="med"/>
            <a:tailEnd len="med" type="none" w="med"/>
          </a:ln>
        </p:spPr>
        <p:txBody>
          <a:bodyPr/>
          <a:lstStyle/>
          <a:p>
            <a:pPr defTabSz="913325" fontAlgn="base">
              <a:spcBef>
                <a:spcPct val="0"/>
              </a:spcBef>
              <a:spcAft>
                <a:spcPct val="0"/>
              </a:spcAft>
            </a:pPr>
            <a:endParaRPr altLang="en-US" b="1" lang="zh-CN" sz="1688">
              <a:solidFill>
                <a:srgbClr val="000000"/>
              </a:solidFill>
              <a:latin typeface="Arial"/>
              <a:ea charset="-122" panose="020b0503020204020204" pitchFamily="34" typeface="微软雅黑"/>
            </a:endParaRPr>
          </a:p>
        </p:txBody>
      </p:sp>
      <p:sp>
        <p:nvSpPr>
          <p:cNvPr id="39" name="等腰三角形 1"/>
          <p:cNvSpPr/>
          <p:nvPr/>
        </p:nvSpPr>
        <p:spPr bwMode="auto">
          <a:xfrm>
            <a:off x="2050085" y="4376959"/>
            <a:ext cx="1237814" cy="116465"/>
          </a:xfrm>
          <a:custGeom>
            <a:gdLst>
              <a:gd fmla="*/ 18729 w 2313967" name="T0"/>
              <a:gd fmla="*/ 0 h 288032" name="T1"/>
              <a:gd fmla="*/ 23770 w 2313967" name="T2"/>
              <a:gd fmla="*/ 1364 h 288032" name="T3"/>
              <a:gd fmla="*/ 78311 w 2313967" name="T4"/>
              <a:gd fmla="*/ 1364 h 288032" name="T5"/>
              <a:gd fmla="*/ 78311 w 2313967" name="T6"/>
              <a:gd fmla="*/ 1818 h 288032" name="T7"/>
              <a:gd fmla="*/ 25450 w 2313967" name="T8"/>
              <a:gd fmla="*/ 1818 h 288032" name="T9"/>
              <a:gd fmla="*/ 12008 w 2313967" name="T10"/>
              <a:gd fmla="*/ 1818 h 288032" name="T11"/>
              <a:gd fmla="*/ 0 w 2313967" name="T12"/>
              <a:gd fmla="*/ 1818 h 288032" name="T13"/>
              <a:gd fmla="*/ 0 w 2313967" name="T14"/>
              <a:gd fmla="*/ 1364 h 288032" name="T15"/>
              <a:gd fmla="*/ 13688 w 2313967" name="T16"/>
              <a:gd fmla="*/ 1364 h 2880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13967" name="T27"/>
              <a:gd fmla="*/ 0 h 288032" name="T28"/>
              <a:gd fmla="*/ 2313967 w 2313967" name="T29"/>
              <a:gd fmla="*/ 288032 h 2880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lgn="ctr" cap="flat" cmpd="sng" w="9525">
            <a:noFill/>
            <a:prstDash val="solid"/>
            <a:round/>
            <a:headEnd len="med" type="none" w="med"/>
            <a:tailEnd len="med" type="none" w="med"/>
          </a:ln>
        </p:spPr>
        <p:txBody>
          <a:bodyPr/>
          <a:lstStyle/>
          <a:p>
            <a:pPr defTabSz="913325" fontAlgn="base">
              <a:spcBef>
                <a:spcPct val="0"/>
              </a:spcBef>
              <a:spcAft>
                <a:spcPct val="0"/>
              </a:spcAft>
            </a:pPr>
            <a:endParaRPr altLang="en-US" b="1" lang="zh-CN" sz="1688">
              <a:solidFill>
                <a:srgbClr val="000000"/>
              </a:solidFill>
              <a:latin typeface="Arial"/>
              <a:ea charset="-122" panose="020b0503020204020204" pitchFamily="34" typeface="微软雅黑"/>
            </a:endParaRPr>
          </a:p>
        </p:txBody>
      </p:sp>
      <p:sp>
        <p:nvSpPr>
          <p:cNvPr id="40" name="Text Box 31"/>
          <p:cNvSpPr txBox="1">
            <a:spLocks noChangeArrowheads="1"/>
          </p:cNvSpPr>
          <p:nvPr/>
        </p:nvSpPr>
        <p:spPr bwMode="auto">
          <a:xfrm>
            <a:off x="3353596" y="1014404"/>
            <a:ext cx="1421471" cy="378257"/>
          </a:xfrm>
          <a:prstGeom prst="rect">
            <a:avLst/>
          </a:prstGeom>
          <a:noFill/>
          <a:ln w="9525">
            <a:noFill/>
            <a:miter lim="800000"/>
          </a:ln>
        </p:spPr>
        <p:txBody>
          <a:bodyPr>
            <a:spAutoFit/>
          </a:bodyPr>
          <a:lstStyle/>
          <a:p>
            <a:pPr defTabSz="860085" fontAlgn="base">
              <a:spcBef>
                <a:spcPct val="50000"/>
              </a:spcBef>
              <a:spcAft>
                <a:spcPct val="0"/>
              </a:spcAft>
            </a:pPr>
            <a:r>
              <a:rPr altLang="en-US" lang="zh-CN" sz="941">
                <a:solidFill>
                  <a:srgbClr val="808080"/>
                </a:solidFill>
                <a:latin typeface="Arial"/>
                <a:ea charset="-122" panose="020b0503020204020204" pitchFamily="34" typeface="微软雅黑"/>
              </a:rPr>
              <a:t>请在此处添加文字内容请在此处添加文字内容</a:t>
            </a:r>
          </a:p>
        </p:txBody>
      </p:sp>
      <p:sp>
        <p:nvSpPr>
          <p:cNvPr id="41" name="Text Box 32"/>
          <p:cNvSpPr txBox="1">
            <a:spLocks noChangeArrowheads="1"/>
          </p:cNvSpPr>
          <p:nvPr/>
        </p:nvSpPr>
        <p:spPr bwMode="auto">
          <a:xfrm>
            <a:off x="5724705" y="1317513"/>
            <a:ext cx="1421471" cy="378257"/>
          </a:xfrm>
          <a:prstGeom prst="rect">
            <a:avLst/>
          </a:prstGeom>
          <a:noFill/>
          <a:ln w="9525">
            <a:noFill/>
            <a:miter lim="800000"/>
          </a:ln>
        </p:spPr>
        <p:txBody>
          <a:bodyPr>
            <a:spAutoFit/>
          </a:bodyPr>
          <a:lstStyle/>
          <a:p>
            <a:pPr defTabSz="860085" fontAlgn="base">
              <a:spcBef>
                <a:spcPct val="50000"/>
              </a:spcBef>
              <a:spcAft>
                <a:spcPct val="0"/>
              </a:spcAft>
            </a:pPr>
            <a:r>
              <a:rPr altLang="en-US" lang="zh-CN" sz="941">
                <a:solidFill>
                  <a:srgbClr val="808080"/>
                </a:solidFill>
                <a:latin typeface="Arial"/>
                <a:ea charset="-122" panose="020b0503020204020204" pitchFamily="34" typeface="微软雅黑"/>
              </a:rPr>
              <a:t>请在此处添加文字内容请在此处添加文字内容</a:t>
            </a:r>
          </a:p>
        </p:txBody>
      </p:sp>
      <p:sp>
        <p:nvSpPr>
          <p:cNvPr id="42" name="Text Box 33"/>
          <p:cNvSpPr txBox="1">
            <a:spLocks noChangeArrowheads="1"/>
          </p:cNvSpPr>
          <p:nvPr/>
        </p:nvSpPr>
        <p:spPr bwMode="auto">
          <a:xfrm>
            <a:off x="1930633" y="4500891"/>
            <a:ext cx="1421471" cy="378257"/>
          </a:xfrm>
          <a:prstGeom prst="rect">
            <a:avLst/>
          </a:prstGeom>
          <a:noFill/>
          <a:ln w="9525">
            <a:noFill/>
            <a:miter lim="800000"/>
          </a:ln>
        </p:spPr>
        <p:txBody>
          <a:bodyPr>
            <a:spAutoFit/>
          </a:bodyPr>
          <a:lstStyle/>
          <a:p>
            <a:pPr defTabSz="860085" fontAlgn="base">
              <a:spcBef>
                <a:spcPct val="50000"/>
              </a:spcBef>
              <a:spcAft>
                <a:spcPct val="0"/>
              </a:spcAft>
            </a:pPr>
            <a:r>
              <a:rPr altLang="en-US" lang="zh-CN" sz="941">
                <a:solidFill>
                  <a:srgbClr val="808080"/>
                </a:solidFill>
                <a:latin typeface="Arial"/>
                <a:ea charset="-122" panose="020b0503020204020204" pitchFamily="34" typeface="微软雅黑"/>
              </a:rPr>
              <a:t>请在此处添加文字内容请在此处添加文字内容</a:t>
            </a:r>
          </a:p>
        </p:txBody>
      </p:sp>
      <p:sp>
        <p:nvSpPr>
          <p:cNvPr id="43" name="Text Box 34"/>
          <p:cNvSpPr txBox="1">
            <a:spLocks noChangeArrowheads="1"/>
          </p:cNvSpPr>
          <p:nvPr/>
        </p:nvSpPr>
        <p:spPr bwMode="auto">
          <a:xfrm>
            <a:off x="3962798" y="4264975"/>
            <a:ext cx="1421471" cy="378257"/>
          </a:xfrm>
          <a:prstGeom prst="rect">
            <a:avLst/>
          </a:prstGeom>
          <a:noFill/>
          <a:ln w="9525">
            <a:noFill/>
            <a:miter lim="800000"/>
          </a:ln>
        </p:spPr>
        <p:txBody>
          <a:bodyPr>
            <a:spAutoFit/>
          </a:bodyPr>
          <a:lstStyle/>
          <a:p>
            <a:pPr defTabSz="860085" fontAlgn="base">
              <a:spcBef>
                <a:spcPct val="50000"/>
              </a:spcBef>
              <a:spcAft>
                <a:spcPct val="0"/>
              </a:spcAft>
            </a:pPr>
            <a:r>
              <a:rPr altLang="en-US" lang="zh-CN" sz="941">
                <a:solidFill>
                  <a:srgbClr val="808080"/>
                </a:solidFill>
                <a:latin typeface="Arial"/>
                <a:ea charset="-122" panose="020b0503020204020204" pitchFamily="34" typeface="微软雅黑"/>
              </a:rPr>
              <a:t>请在此处添加文字内容请在此处添加文字内容</a:t>
            </a:r>
          </a:p>
        </p:txBody>
      </p:sp>
    </p:spTree>
    <p:extLst>
      <p:ext uri="{BB962C8B-B14F-4D97-AF65-F5344CB8AC3E}">
        <p14:creationId val="1334542218"/>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par>
                                <p:cTn fill="hold" id="8" nodeType="withEffect" presetClass="entr" presetID="22" presetSubtype="4">
                                  <p:stCondLst>
                                    <p:cond delay="0"/>
                                  </p:stCondLst>
                                  <p:childTnLst>
                                    <p:set>
                                      <p:cBhvr>
                                        <p:cTn dur="1" fill="hold" id="9">
                                          <p:stCondLst>
                                            <p:cond delay="0"/>
                                          </p:stCondLst>
                                        </p:cTn>
                                        <p:tgtEl>
                                          <p:spTgt spid="21"/>
                                        </p:tgtEl>
                                        <p:attrNameLst>
                                          <p:attrName>style.visibility</p:attrName>
                                        </p:attrNameLst>
                                      </p:cBhvr>
                                      <p:to>
                                        <p:strVal val="visible"/>
                                      </p:to>
                                    </p:set>
                                    <p:animEffect filter="wipe(down)" transition="in">
                                      <p:cBhvr>
                                        <p:cTn dur="1000" id="10"/>
                                        <p:tgtEl>
                                          <p:spTgt spid="21"/>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1000" id="13"/>
                                        <p:tgtEl>
                                          <p:spTgt spid="16"/>
                                        </p:tgtEl>
                                      </p:cBhvr>
                                    </p:animEffect>
                                  </p:childTnLst>
                                </p:cTn>
                              </p:par>
                              <p:par>
                                <p:cTn fill="hold" id="14" nodeType="withEffect" presetClass="entr" presetID="22" presetSubtype="4">
                                  <p:stCondLst>
                                    <p:cond delay="0"/>
                                  </p:stCondLst>
                                  <p:childTnLst>
                                    <p:set>
                                      <p:cBhvr>
                                        <p:cTn dur="1" fill="hold" id="15">
                                          <p:stCondLst>
                                            <p:cond delay="0"/>
                                          </p:stCondLst>
                                        </p:cTn>
                                        <p:tgtEl>
                                          <p:spTgt spid="24"/>
                                        </p:tgtEl>
                                        <p:attrNameLst>
                                          <p:attrName>style.visibility</p:attrName>
                                        </p:attrNameLst>
                                      </p:cBhvr>
                                      <p:to>
                                        <p:strVal val="visible"/>
                                      </p:to>
                                    </p:set>
                                    <p:animEffect filter="wipe(down)" transition="in">
                                      <p:cBhvr>
                                        <p:cTn dur="1000" id="16"/>
                                        <p:tgtEl>
                                          <p:spTgt spid="24"/>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7"/>
                                        </p:tgtEl>
                                        <p:attrNameLst>
                                          <p:attrName>style.visibility</p:attrName>
                                        </p:attrNameLst>
                                      </p:cBhvr>
                                      <p:to>
                                        <p:strVal val="visible"/>
                                      </p:to>
                                    </p:set>
                                    <p:animEffect filter="wipe(left)" transition="in">
                                      <p:cBhvr>
                                        <p:cTn dur="1000" id="19"/>
                                        <p:tgtEl>
                                          <p:spTgt spid="17"/>
                                        </p:tgtEl>
                                      </p:cBhvr>
                                    </p:animEffect>
                                  </p:childTnLst>
                                </p:cTn>
                              </p:par>
                              <p:par>
                                <p:cTn fill="hold" id="20" nodeType="withEffect" presetClass="entr" presetID="22" presetSubtype="4">
                                  <p:stCondLst>
                                    <p:cond delay="0"/>
                                  </p:stCondLst>
                                  <p:childTnLst>
                                    <p:set>
                                      <p:cBhvr>
                                        <p:cTn dur="1" fill="hold" id="21">
                                          <p:stCondLst>
                                            <p:cond delay="0"/>
                                          </p:stCondLst>
                                        </p:cTn>
                                        <p:tgtEl>
                                          <p:spTgt spid="27"/>
                                        </p:tgtEl>
                                        <p:attrNameLst>
                                          <p:attrName>style.visibility</p:attrName>
                                        </p:attrNameLst>
                                      </p:cBhvr>
                                      <p:to>
                                        <p:strVal val="visible"/>
                                      </p:to>
                                    </p:set>
                                    <p:animEffect filter="wipe(down)" transition="in">
                                      <p:cBhvr>
                                        <p:cTn dur="1000" id="22"/>
                                        <p:tgtEl>
                                          <p:spTgt spid="27"/>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9"/>
                                        </p:tgtEl>
                                        <p:attrNameLst>
                                          <p:attrName>style.visibility</p:attrName>
                                        </p:attrNameLst>
                                      </p:cBhvr>
                                      <p:to>
                                        <p:strVal val="visible"/>
                                      </p:to>
                                    </p:set>
                                    <p:animEffect filter="wipe(left)" transition="in">
                                      <p:cBhvr>
                                        <p:cTn dur="1000" id="25"/>
                                        <p:tgtEl>
                                          <p:spTgt spid="19"/>
                                        </p:tgtEl>
                                      </p:cBhvr>
                                    </p:animEffect>
                                  </p:childTnLst>
                                </p:cTn>
                              </p:par>
                              <p:par>
                                <p:cTn fill="hold" id="26" nodeType="withEffect" presetClass="entr" presetID="22" presetSubtype="1">
                                  <p:stCondLst>
                                    <p:cond delay="0"/>
                                  </p:stCondLst>
                                  <p:childTnLst>
                                    <p:set>
                                      <p:cBhvr>
                                        <p:cTn dur="1" fill="hold" id="27">
                                          <p:stCondLst>
                                            <p:cond delay="0"/>
                                          </p:stCondLst>
                                        </p:cTn>
                                        <p:tgtEl>
                                          <p:spTgt spid="30"/>
                                        </p:tgtEl>
                                        <p:attrNameLst>
                                          <p:attrName>style.visibility</p:attrName>
                                        </p:attrNameLst>
                                      </p:cBhvr>
                                      <p:to>
                                        <p:strVal val="visible"/>
                                      </p:to>
                                    </p:set>
                                    <p:animEffect filter="wipe(up)" transition="in">
                                      <p:cBhvr>
                                        <p:cTn dur="1000" id="28"/>
                                        <p:tgtEl>
                                          <p:spTgt spid="30"/>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20"/>
                                        </p:tgtEl>
                                        <p:attrNameLst>
                                          <p:attrName>style.visibility</p:attrName>
                                        </p:attrNameLst>
                                      </p:cBhvr>
                                      <p:to>
                                        <p:strVal val="visible"/>
                                      </p:to>
                                    </p:set>
                                    <p:animEffect filter="wipe(left)" transition="in">
                                      <p:cBhvr>
                                        <p:cTn dur="1000" id="31"/>
                                        <p:tgtEl>
                                          <p:spTgt spid="20"/>
                                        </p:tgtEl>
                                      </p:cBhvr>
                                    </p:animEffect>
                                  </p:childTnLst>
                                </p:cTn>
                              </p:par>
                              <p:par>
                                <p:cTn fill="hold" id="32" nodeType="withEffect" presetClass="entr" presetID="22" presetSubtype="1">
                                  <p:stCondLst>
                                    <p:cond delay="0"/>
                                  </p:stCondLst>
                                  <p:childTnLst>
                                    <p:set>
                                      <p:cBhvr>
                                        <p:cTn dur="1" fill="hold" id="33">
                                          <p:stCondLst>
                                            <p:cond delay="0"/>
                                          </p:stCondLst>
                                        </p:cTn>
                                        <p:tgtEl>
                                          <p:spTgt spid="33"/>
                                        </p:tgtEl>
                                        <p:attrNameLst>
                                          <p:attrName>style.visibility</p:attrName>
                                        </p:attrNameLst>
                                      </p:cBhvr>
                                      <p:to>
                                        <p:strVal val="visible"/>
                                      </p:to>
                                    </p:set>
                                    <p:animEffect filter="wipe(up)" transition="in">
                                      <p:cBhvr>
                                        <p:cTn dur="1000" id="34"/>
                                        <p:tgtEl>
                                          <p:spTgt spid="33"/>
                                        </p:tgtEl>
                                      </p:cBhvr>
                                    </p:animEffect>
                                  </p:childTnLst>
                                </p:cTn>
                              </p:par>
                            </p:childTnLst>
                          </p:cTn>
                        </p:par>
                        <p:par>
                          <p:cTn fill="hold" id="35" nodeType="afterGroup">
                            <p:stCondLst>
                              <p:cond delay="1000"/>
                            </p:stCondLst>
                            <p:childTnLst>
                              <p:par>
                                <p:cTn fill="hold" grpId="0" id="36" nodeType="afterEffect" presetClass="entr" presetID="17" presetSubtype="10">
                                  <p:stCondLst>
                                    <p:cond delay="0"/>
                                  </p:stCondLst>
                                  <p:childTnLst>
                                    <p:set>
                                      <p:cBhvr>
                                        <p:cTn dur="1" fill="hold" id="37">
                                          <p:stCondLst>
                                            <p:cond delay="0"/>
                                          </p:stCondLst>
                                        </p:cTn>
                                        <p:tgtEl>
                                          <p:spTgt spid="36"/>
                                        </p:tgtEl>
                                        <p:attrNameLst>
                                          <p:attrName>style.visibility</p:attrName>
                                        </p:attrNameLst>
                                      </p:cBhvr>
                                      <p:to>
                                        <p:strVal val="visible"/>
                                      </p:to>
                                    </p:set>
                                    <p:anim calcmode="lin" valueType="num">
                                      <p:cBhvr>
                                        <p:cTn dur="500" fill="hold" id="38"/>
                                        <p:tgtEl>
                                          <p:spTgt spid="36"/>
                                        </p:tgtEl>
                                        <p:attrNameLst>
                                          <p:attrName>ppt_w</p:attrName>
                                        </p:attrNameLst>
                                      </p:cBhvr>
                                      <p:tavLst>
                                        <p:tav tm="0">
                                          <p:val>
                                            <p:fltVal val="0"/>
                                          </p:val>
                                        </p:tav>
                                        <p:tav tm="100000">
                                          <p:val>
                                            <p:strVal val="#ppt_w"/>
                                          </p:val>
                                        </p:tav>
                                      </p:tavLst>
                                    </p:anim>
                                    <p:anim calcmode="lin" valueType="num">
                                      <p:cBhvr>
                                        <p:cTn dur="500" fill="hold" id="39"/>
                                        <p:tgtEl>
                                          <p:spTgt spid="36"/>
                                        </p:tgtEl>
                                        <p:attrNameLst>
                                          <p:attrName>ppt_h</p:attrName>
                                        </p:attrNameLst>
                                      </p:cBhvr>
                                      <p:tavLst>
                                        <p:tav tm="0">
                                          <p:val>
                                            <p:strVal val="#ppt_h"/>
                                          </p:val>
                                        </p:tav>
                                        <p:tav tm="100000">
                                          <p:val>
                                            <p:strVal val="#ppt_h"/>
                                          </p:val>
                                        </p:tav>
                                      </p:tavLst>
                                    </p:anim>
                                  </p:childTnLst>
                                </p:cTn>
                              </p:par>
                            </p:childTnLst>
                          </p:cTn>
                        </p:par>
                        <p:par>
                          <p:cTn fill="hold" id="40" nodeType="afterGroup">
                            <p:stCondLst>
                              <p:cond delay="1500"/>
                            </p:stCondLst>
                            <p:childTnLst>
                              <p:par>
                                <p:cTn fill="hold" grpId="0" id="41" nodeType="afterEffect" presetClass="entr" presetID="42" presetSubtype="0">
                                  <p:stCondLst>
                                    <p:cond delay="0"/>
                                  </p:stCondLst>
                                  <p:childTnLst>
                                    <p:set>
                                      <p:cBhvr>
                                        <p:cTn dur="1" fill="hold" id="42">
                                          <p:stCondLst>
                                            <p:cond delay="0"/>
                                          </p:stCondLst>
                                        </p:cTn>
                                        <p:tgtEl>
                                          <p:spTgt spid="40"/>
                                        </p:tgtEl>
                                        <p:attrNameLst>
                                          <p:attrName>style.visibility</p:attrName>
                                        </p:attrNameLst>
                                      </p:cBhvr>
                                      <p:to>
                                        <p:strVal val="visible"/>
                                      </p:to>
                                    </p:set>
                                    <p:animEffect filter="fade" transition="in">
                                      <p:cBhvr>
                                        <p:cTn dur="1000" id="43"/>
                                        <p:tgtEl>
                                          <p:spTgt spid="40"/>
                                        </p:tgtEl>
                                      </p:cBhvr>
                                    </p:animEffect>
                                    <p:anim calcmode="lin" valueType="num">
                                      <p:cBhvr>
                                        <p:cTn dur="1000" fill="hold" id="44"/>
                                        <p:tgtEl>
                                          <p:spTgt spid="40"/>
                                        </p:tgtEl>
                                        <p:attrNameLst>
                                          <p:attrName>ppt_x</p:attrName>
                                        </p:attrNameLst>
                                      </p:cBhvr>
                                      <p:tavLst>
                                        <p:tav tm="0">
                                          <p:val>
                                            <p:strVal val="#ppt_x"/>
                                          </p:val>
                                        </p:tav>
                                        <p:tav tm="100000">
                                          <p:val>
                                            <p:strVal val="#ppt_x"/>
                                          </p:val>
                                        </p:tav>
                                      </p:tavLst>
                                    </p:anim>
                                    <p:anim calcmode="lin" valueType="num">
                                      <p:cBhvr>
                                        <p:cTn dur="1000" fill="hold" id="45"/>
                                        <p:tgtEl>
                                          <p:spTgt spid="4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500"/>
                            </p:stCondLst>
                            <p:childTnLst>
                              <p:par>
                                <p:cTn fill="hold" grpId="0" id="47" nodeType="afterEffect" presetClass="entr" presetID="17" presetSubtype="10">
                                  <p:stCondLst>
                                    <p:cond delay="0"/>
                                  </p:stCondLst>
                                  <p:childTnLst>
                                    <p:set>
                                      <p:cBhvr>
                                        <p:cTn dur="1" fill="hold" id="48">
                                          <p:stCondLst>
                                            <p:cond delay="0"/>
                                          </p:stCondLst>
                                        </p:cTn>
                                        <p:tgtEl>
                                          <p:spTgt spid="37"/>
                                        </p:tgtEl>
                                        <p:attrNameLst>
                                          <p:attrName>style.visibility</p:attrName>
                                        </p:attrNameLst>
                                      </p:cBhvr>
                                      <p:to>
                                        <p:strVal val="visible"/>
                                      </p:to>
                                    </p:set>
                                    <p:anim calcmode="lin" valueType="num">
                                      <p:cBhvr>
                                        <p:cTn dur="500" fill="hold" id="49"/>
                                        <p:tgtEl>
                                          <p:spTgt spid="37"/>
                                        </p:tgtEl>
                                        <p:attrNameLst>
                                          <p:attrName>ppt_w</p:attrName>
                                        </p:attrNameLst>
                                      </p:cBhvr>
                                      <p:tavLst>
                                        <p:tav tm="0">
                                          <p:val>
                                            <p:fltVal val="0"/>
                                          </p:val>
                                        </p:tav>
                                        <p:tav tm="100000">
                                          <p:val>
                                            <p:strVal val="#ppt_w"/>
                                          </p:val>
                                        </p:tav>
                                      </p:tavLst>
                                    </p:anim>
                                    <p:anim calcmode="lin" valueType="num">
                                      <p:cBhvr>
                                        <p:cTn dur="500" fill="hold" id="50"/>
                                        <p:tgtEl>
                                          <p:spTgt spid="37"/>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000"/>
                            </p:stCondLst>
                            <p:childTnLst>
                              <p:par>
                                <p:cTn fill="hold" grpId="0" id="52" nodeType="afterEffect" presetClass="entr" presetID="42" presetSubtype="0">
                                  <p:stCondLst>
                                    <p:cond delay="0"/>
                                  </p:stCondLst>
                                  <p:childTnLst>
                                    <p:set>
                                      <p:cBhvr>
                                        <p:cTn dur="1" fill="hold" id="53">
                                          <p:stCondLst>
                                            <p:cond delay="0"/>
                                          </p:stCondLst>
                                        </p:cTn>
                                        <p:tgtEl>
                                          <p:spTgt spid="41"/>
                                        </p:tgtEl>
                                        <p:attrNameLst>
                                          <p:attrName>style.visibility</p:attrName>
                                        </p:attrNameLst>
                                      </p:cBhvr>
                                      <p:to>
                                        <p:strVal val="visible"/>
                                      </p:to>
                                    </p:set>
                                    <p:animEffect filter="fade" transition="in">
                                      <p:cBhvr>
                                        <p:cTn dur="1000" id="54"/>
                                        <p:tgtEl>
                                          <p:spTgt spid="41"/>
                                        </p:tgtEl>
                                      </p:cBhvr>
                                    </p:animEffect>
                                    <p:anim calcmode="lin" valueType="num">
                                      <p:cBhvr>
                                        <p:cTn dur="1000" fill="hold" id="55"/>
                                        <p:tgtEl>
                                          <p:spTgt spid="41"/>
                                        </p:tgtEl>
                                        <p:attrNameLst>
                                          <p:attrName>ppt_x</p:attrName>
                                        </p:attrNameLst>
                                      </p:cBhvr>
                                      <p:tavLst>
                                        <p:tav tm="0">
                                          <p:val>
                                            <p:strVal val="#ppt_x"/>
                                          </p:val>
                                        </p:tav>
                                        <p:tav tm="100000">
                                          <p:val>
                                            <p:strVal val="#ppt_x"/>
                                          </p:val>
                                        </p:tav>
                                      </p:tavLst>
                                    </p:anim>
                                    <p:anim calcmode="lin" valueType="num">
                                      <p:cBhvr>
                                        <p:cTn dur="1000" fill="hold" id="56"/>
                                        <p:tgtEl>
                                          <p:spTgt spid="4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4000"/>
                            </p:stCondLst>
                            <p:childTnLst>
                              <p:par>
                                <p:cTn fill="hold" grpId="0" id="58" nodeType="afterEffect" presetClass="entr" presetID="17" presetSubtype="10">
                                  <p:stCondLst>
                                    <p:cond delay="0"/>
                                  </p:stCondLst>
                                  <p:childTnLst>
                                    <p:set>
                                      <p:cBhvr>
                                        <p:cTn dur="1" fill="hold" id="59">
                                          <p:stCondLst>
                                            <p:cond delay="0"/>
                                          </p:stCondLst>
                                        </p:cTn>
                                        <p:tgtEl>
                                          <p:spTgt spid="38"/>
                                        </p:tgtEl>
                                        <p:attrNameLst>
                                          <p:attrName>style.visibility</p:attrName>
                                        </p:attrNameLst>
                                      </p:cBhvr>
                                      <p:to>
                                        <p:strVal val="visible"/>
                                      </p:to>
                                    </p:set>
                                    <p:anim calcmode="lin" valueType="num">
                                      <p:cBhvr>
                                        <p:cTn dur="500" fill="hold" id="60"/>
                                        <p:tgtEl>
                                          <p:spTgt spid="38"/>
                                        </p:tgtEl>
                                        <p:attrNameLst>
                                          <p:attrName>ppt_w</p:attrName>
                                        </p:attrNameLst>
                                      </p:cBhvr>
                                      <p:tavLst>
                                        <p:tav tm="0">
                                          <p:val>
                                            <p:fltVal val="0"/>
                                          </p:val>
                                        </p:tav>
                                        <p:tav tm="100000">
                                          <p:val>
                                            <p:strVal val="#ppt_w"/>
                                          </p:val>
                                        </p:tav>
                                      </p:tavLst>
                                    </p:anim>
                                    <p:anim calcmode="lin" valueType="num">
                                      <p:cBhvr>
                                        <p:cTn dur="500" fill="hold" id="61"/>
                                        <p:tgtEl>
                                          <p:spTgt spid="38"/>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4500"/>
                            </p:stCondLst>
                            <p:childTnLst>
                              <p:par>
                                <p:cTn fill="hold" grpId="0" id="63" nodeType="afterEffect" presetClass="entr" presetID="42" presetSubtype="0">
                                  <p:stCondLst>
                                    <p:cond delay="0"/>
                                  </p:stCondLst>
                                  <p:childTnLst>
                                    <p:set>
                                      <p:cBhvr>
                                        <p:cTn dur="1" fill="hold" id="64">
                                          <p:stCondLst>
                                            <p:cond delay="0"/>
                                          </p:stCondLst>
                                        </p:cTn>
                                        <p:tgtEl>
                                          <p:spTgt spid="43"/>
                                        </p:tgtEl>
                                        <p:attrNameLst>
                                          <p:attrName>style.visibility</p:attrName>
                                        </p:attrNameLst>
                                      </p:cBhvr>
                                      <p:to>
                                        <p:strVal val="visible"/>
                                      </p:to>
                                    </p:set>
                                    <p:animEffect filter="fade" transition="in">
                                      <p:cBhvr>
                                        <p:cTn dur="1000" id="65"/>
                                        <p:tgtEl>
                                          <p:spTgt spid="43"/>
                                        </p:tgtEl>
                                      </p:cBhvr>
                                    </p:animEffect>
                                    <p:anim calcmode="lin" valueType="num">
                                      <p:cBhvr>
                                        <p:cTn dur="1000" fill="hold" id="66"/>
                                        <p:tgtEl>
                                          <p:spTgt spid="43"/>
                                        </p:tgtEl>
                                        <p:attrNameLst>
                                          <p:attrName>ppt_x</p:attrName>
                                        </p:attrNameLst>
                                      </p:cBhvr>
                                      <p:tavLst>
                                        <p:tav tm="0">
                                          <p:val>
                                            <p:strVal val="#ppt_x"/>
                                          </p:val>
                                        </p:tav>
                                        <p:tav tm="100000">
                                          <p:val>
                                            <p:strVal val="#ppt_x"/>
                                          </p:val>
                                        </p:tav>
                                      </p:tavLst>
                                    </p:anim>
                                    <p:anim calcmode="lin" valueType="num">
                                      <p:cBhvr>
                                        <p:cTn dur="1000" fill="hold" id="67"/>
                                        <p:tgtEl>
                                          <p:spTgt spid="43"/>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5500"/>
                            </p:stCondLst>
                            <p:childTnLst>
                              <p:par>
                                <p:cTn fill="hold" grpId="0" id="69" nodeType="afterEffect" presetClass="entr" presetID="17" presetSubtype="10">
                                  <p:stCondLst>
                                    <p:cond delay="0"/>
                                  </p:stCondLst>
                                  <p:childTnLst>
                                    <p:set>
                                      <p:cBhvr>
                                        <p:cTn dur="1" fill="hold" id="70">
                                          <p:stCondLst>
                                            <p:cond delay="0"/>
                                          </p:stCondLst>
                                        </p:cTn>
                                        <p:tgtEl>
                                          <p:spTgt spid="39"/>
                                        </p:tgtEl>
                                        <p:attrNameLst>
                                          <p:attrName>style.visibility</p:attrName>
                                        </p:attrNameLst>
                                      </p:cBhvr>
                                      <p:to>
                                        <p:strVal val="visible"/>
                                      </p:to>
                                    </p:set>
                                    <p:anim calcmode="lin" valueType="num">
                                      <p:cBhvr>
                                        <p:cTn dur="500" fill="hold" id="71"/>
                                        <p:tgtEl>
                                          <p:spTgt spid="39"/>
                                        </p:tgtEl>
                                        <p:attrNameLst>
                                          <p:attrName>ppt_w</p:attrName>
                                        </p:attrNameLst>
                                      </p:cBhvr>
                                      <p:tavLst>
                                        <p:tav tm="0">
                                          <p:val>
                                            <p:fltVal val="0"/>
                                          </p:val>
                                        </p:tav>
                                        <p:tav tm="100000">
                                          <p:val>
                                            <p:strVal val="#ppt_w"/>
                                          </p:val>
                                        </p:tav>
                                      </p:tavLst>
                                    </p:anim>
                                    <p:anim calcmode="lin" valueType="num">
                                      <p:cBhvr>
                                        <p:cTn dur="500" fill="hold" id="72"/>
                                        <p:tgtEl>
                                          <p:spTgt spid="39"/>
                                        </p:tgtEl>
                                        <p:attrNameLst>
                                          <p:attrName>ppt_h</p:attrName>
                                        </p:attrNameLst>
                                      </p:cBhvr>
                                      <p:tavLst>
                                        <p:tav tm="0">
                                          <p:val>
                                            <p:strVal val="#ppt_h"/>
                                          </p:val>
                                        </p:tav>
                                        <p:tav tm="100000">
                                          <p:val>
                                            <p:strVal val="#ppt_h"/>
                                          </p:val>
                                        </p:tav>
                                      </p:tavLst>
                                    </p:anim>
                                  </p:childTnLst>
                                </p:cTn>
                              </p:par>
                            </p:childTnLst>
                          </p:cTn>
                        </p:par>
                        <p:par>
                          <p:cTn fill="hold" id="73" nodeType="afterGroup">
                            <p:stCondLst>
                              <p:cond delay="6000"/>
                            </p:stCondLst>
                            <p:childTnLst>
                              <p:par>
                                <p:cTn fill="hold" grpId="0" id="74" nodeType="afterEffect" presetClass="entr" presetID="42" presetSubtype="0">
                                  <p:stCondLst>
                                    <p:cond delay="0"/>
                                  </p:stCondLst>
                                  <p:childTnLst>
                                    <p:set>
                                      <p:cBhvr>
                                        <p:cTn dur="1" fill="hold" id="75">
                                          <p:stCondLst>
                                            <p:cond delay="0"/>
                                          </p:stCondLst>
                                        </p:cTn>
                                        <p:tgtEl>
                                          <p:spTgt spid="42"/>
                                        </p:tgtEl>
                                        <p:attrNameLst>
                                          <p:attrName>style.visibility</p:attrName>
                                        </p:attrNameLst>
                                      </p:cBhvr>
                                      <p:to>
                                        <p:strVal val="visible"/>
                                      </p:to>
                                    </p:set>
                                    <p:animEffect filter="fade" transition="in">
                                      <p:cBhvr>
                                        <p:cTn dur="500" id="76"/>
                                        <p:tgtEl>
                                          <p:spTgt spid="42"/>
                                        </p:tgtEl>
                                      </p:cBhvr>
                                    </p:animEffect>
                                    <p:anim calcmode="lin" valueType="num">
                                      <p:cBhvr>
                                        <p:cTn dur="500" fill="hold" id="77"/>
                                        <p:tgtEl>
                                          <p:spTgt spid="42"/>
                                        </p:tgtEl>
                                        <p:attrNameLst>
                                          <p:attrName>ppt_x</p:attrName>
                                        </p:attrNameLst>
                                      </p:cBhvr>
                                      <p:tavLst>
                                        <p:tav tm="0">
                                          <p:val>
                                            <p:strVal val="#ppt_x"/>
                                          </p:val>
                                        </p:tav>
                                        <p:tav tm="100000">
                                          <p:val>
                                            <p:strVal val="#ppt_x"/>
                                          </p:val>
                                        </p:tav>
                                      </p:tavLst>
                                    </p:anim>
                                    <p:anim calcmode="lin" valueType="num">
                                      <p:cBhvr>
                                        <p:cTn dur="500" fill="hold" id="78"/>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9"/>
      <p:bldP grpId="0" spid="20"/>
      <p:bldP grpId="0" spid="36"/>
      <p:bldP grpId="0" spid="37"/>
      <p:bldP grpId="0" spid="38"/>
      <p:bldP grpId="0" spid="39"/>
      <p:bldP grpId="0" spid="40"/>
      <p:bldP grpId="0" spid="41"/>
      <p:bldP grpId="0" spid="42"/>
      <p:bldP grpId="0" spid="4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3"/>
          <p:cNvSpPr txBox="1"/>
          <p:nvPr/>
        </p:nvSpPr>
        <p:spPr>
          <a:xfrm>
            <a:off x="1792649" y="1337721"/>
            <a:ext cx="1687830" cy="1554480"/>
          </a:xfrm>
          <a:prstGeom prst="rect">
            <a:avLst/>
          </a:prstGeom>
          <a:noFill/>
        </p:spPr>
        <p:txBody>
          <a:bodyPr rtlCol="0" wrap="none">
            <a:spAutoFit/>
          </a:bodyPr>
          <a:lstStyle>
            <a:defPPr>
              <a:defRPr lang="zh-CN"/>
            </a:defPPr>
            <a:lvl1pPr>
              <a:defRPr b="1" sz="4000">
                <a:solidFill>
                  <a:schemeClr val="bg1"/>
                </a:solidFill>
                <a:latin charset="-122" panose="020b0503020204020204" pitchFamily="34" typeface="微软雅黑"/>
                <a:ea charset="-122" panose="020b0503020204020204" pitchFamily="3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solidFill>
                  <a:srgbClr val="003466"/>
                </a:solidFill>
                <a:effectLst/>
                <a:uLnTx/>
                <a:uFillTx/>
                <a:latin charset="-122" panose="020b0503020204020204" pitchFamily="34" typeface="微软雅黑"/>
                <a:ea charset="-122" panose="020b0503020204020204" pitchFamily="34" typeface="微软雅黑"/>
              </a:rPr>
              <a:t>03</a:t>
            </a:r>
          </a:p>
        </p:txBody>
      </p:sp>
      <p:cxnSp>
        <p:nvCxnSpPr>
          <p:cNvPr id="28" name="直接连接符 27"/>
          <p:cNvCxnSpPr/>
          <p:nvPr/>
        </p:nvCxnSpPr>
        <p:spPr>
          <a:xfrm>
            <a:off x="-12614" y="2115293"/>
            <a:ext cx="1781944" cy="0"/>
          </a:xfrm>
          <a:prstGeom prst="line">
            <a:avLst/>
          </a:prstGeom>
          <a:noFill/>
          <a:ln algn="ctr" cap="flat" cmpd="sng" w="95250">
            <a:solidFill>
              <a:srgbClr val="003466"/>
            </a:solidFill>
            <a:prstDash val="solid"/>
          </a:ln>
          <a:effectLst/>
        </p:spPr>
      </p:cxnSp>
      <p:cxnSp>
        <p:nvCxnSpPr>
          <p:cNvPr id="29" name="直接连接符 28"/>
          <p:cNvCxnSpPr>
            <a:stCxn id="27" idx="3"/>
          </p:cNvCxnSpPr>
          <p:nvPr/>
        </p:nvCxnSpPr>
        <p:spPr>
          <a:xfrm flipV="1">
            <a:off x="3480479" y="2107703"/>
            <a:ext cx="5655280" cy="7258"/>
          </a:xfrm>
          <a:prstGeom prst="line">
            <a:avLst/>
          </a:prstGeom>
          <a:noFill/>
          <a:ln algn="ctr" cap="flat" cmpd="sng" w="95250">
            <a:solidFill>
              <a:srgbClr val="003466"/>
            </a:solidFill>
            <a:prstDash val="solid"/>
          </a:ln>
          <a:effectLst/>
        </p:spPr>
      </p:cxnSp>
      <p:sp>
        <p:nvSpPr>
          <p:cNvPr id="30" name="TextBox 6"/>
          <p:cNvSpPr txBox="1"/>
          <p:nvPr/>
        </p:nvSpPr>
        <p:spPr>
          <a:xfrm>
            <a:off x="3563888" y="1263391"/>
            <a:ext cx="4246880" cy="701040"/>
          </a:xfrm>
          <a:prstGeom prst="rect">
            <a:avLst/>
          </a:prstGeom>
          <a:noFill/>
        </p:spPr>
        <p:txBody>
          <a:bodyPr rtlCol="0" wrap="none">
            <a:spAutoFit/>
          </a:bodyPr>
          <a:lstStyle/>
          <a:p>
            <a:r>
              <a:rPr altLang="en-US" b="1" lang="zh-CN" smtClean="0" sz="4000">
                <a:solidFill>
                  <a:prstClr val="black">
                    <a:lumMod val="85000"/>
                    <a:lumOff val="15000"/>
                  </a:prstClr>
                </a:solidFill>
                <a:latin charset="-122" panose="020b0503020204020204" pitchFamily="34" typeface="微软雅黑"/>
                <a:ea charset="-122" panose="020b0503020204020204" pitchFamily="34" typeface="微软雅黑"/>
              </a:rPr>
              <a:t>点击添加标题文本</a:t>
            </a:r>
          </a:p>
        </p:txBody>
      </p:sp>
      <p:sp>
        <p:nvSpPr>
          <p:cNvPr id="31" name="TextBox 7"/>
          <p:cNvSpPr txBox="1"/>
          <p:nvPr/>
        </p:nvSpPr>
        <p:spPr>
          <a:xfrm>
            <a:off x="366791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01：标题文本</a:t>
            </a:r>
          </a:p>
        </p:txBody>
      </p:sp>
      <p:sp>
        <p:nvSpPr>
          <p:cNvPr id="32" name="TextBox 8"/>
          <p:cNvSpPr txBox="1"/>
          <p:nvPr/>
        </p:nvSpPr>
        <p:spPr>
          <a:xfrm>
            <a:off x="366791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02：标题文本</a:t>
            </a:r>
          </a:p>
        </p:txBody>
      </p:sp>
      <p:sp>
        <p:nvSpPr>
          <p:cNvPr id="33" name="TextBox 9"/>
          <p:cNvSpPr txBox="1"/>
          <p:nvPr/>
        </p:nvSpPr>
        <p:spPr>
          <a:xfrm>
            <a:off x="543609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03：标题文本</a:t>
            </a:r>
          </a:p>
        </p:txBody>
      </p:sp>
      <p:sp>
        <p:nvSpPr>
          <p:cNvPr id="34" name="TextBox 10"/>
          <p:cNvSpPr txBox="1"/>
          <p:nvPr/>
        </p:nvSpPr>
        <p:spPr>
          <a:xfrm>
            <a:off x="543609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04：标题文本</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092280" y="2840948"/>
            <a:ext cx="2093107" cy="2520000"/>
          </a:xfrm>
          <a:prstGeom prst="rect">
            <a:avLst/>
          </a:prstGeom>
        </p:spPr>
      </p:pic>
    </p:spTree>
    <p:extLst>
      <p:ext uri="{BB962C8B-B14F-4D97-AF65-F5344CB8AC3E}">
        <p14:creationId val="3411874726"/>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0-#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iterate type="lt">
                                    <p:tmPct val="10000"/>
                                  </p:iterate>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ppt_x"/>
                                          </p:val>
                                        </p:tav>
                                        <p:tav tm="100000">
                                          <p:val>
                                            <p:strVal val="#ppt_x"/>
                                          </p:val>
                                        </p:tav>
                                      </p:tavLst>
                                    </p:anim>
                                    <p:anim calcmode="lin" valueType="num">
                                      <p:cBhvr additive="base">
                                        <p:cTn dur="500" fill="hold" id="17"/>
                                        <p:tgtEl>
                                          <p:spTgt spid="27"/>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30"/>
                                        </p:tgtEl>
                                        <p:attrNameLst>
                                          <p:attrName>style.visibility</p:attrName>
                                        </p:attrNameLst>
                                      </p:cBhvr>
                                      <p:to>
                                        <p:strVal val="visible"/>
                                      </p:to>
                                    </p:set>
                                    <p:anim by="(-#ppt_w*2)" calcmode="lin" valueType="num">
                                      <p:cBhvr rctx="PPT">
                                        <p:cTn autoRev="1" dur="500" fill="hold" id="21">
                                          <p:stCondLst>
                                            <p:cond delay="0"/>
                                          </p:stCondLst>
                                        </p:cTn>
                                        <p:tgtEl>
                                          <p:spTgt spid="30"/>
                                        </p:tgtEl>
                                        <p:attrNameLst>
                                          <p:attrName>ppt_w</p:attrName>
                                        </p:attrNameLst>
                                      </p:cBhvr>
                                    </p:anim>
                                    <p:anim by="(#ppt_w*0.50)" calcmode="lin" valueType="num">
                                      <p:cBhvr>
                                        <p:cTn autoRev="1" decel="50000" dur="500" fill="hold" id="22">
                                          <p:stCondLst>
                                            <p:cond delay="0"/>
                                          </p:stCondLst>
                                        </p:cTn>
                                        <p:tgtEl>
                                          <p:spTgt spid="30"/>
                                        </p:tgtEl>
                                        <p:attrNameLst>
                                          <p:attrName>ppt_x</p:attrName>
                                        </p:attrNameLst>
                                      </p:cBhvr>
                                    </p:anim>
                                    <p:anim calcmode="lin" from="(-#ppt_h/2)" to="(#ppt_y)" valueType="num">
                                      <p:cBhvr>
                                        <p:cTn dur="1000" fill="hold" id="23">
                                          <p:stCondLst>
                                            <p:cond delay="0"/>
                                          </p:stCondLst>
                                        </p:cTn>
                                        <p:tgtEl>
                                          <p:spTgt spid="30"/>
                                        </p:tgtEl>
                                        <p:attrNameLst>
                                          <p:attrName>ppt_y</p:attrName>
                                        </p:attrNameLst>
                                      </p:cBhvr>
                                    </p:anim>
                                    <p:animRot by="21600000">
                                      <p:cBhvr>
                                        <p:cTn dur="1000" fill="hold" id="24">
                                          <p:stCondLst>
                                            <p:cond delay="0"/>
                                          </p:stCondLst>
                                        </p:cTn>
                                        <p:tgtEl>
                                          <p:spTgt spid="30"/>
                                        </p:tgtEl>
                                        <p:attrNameLst>
                                          <p:attrName>r</p:attrName>
                                        </p:attrNameLst>
                                      </p:cBhvr>
                                    </p:animRot>
                                  </p:childTnLst>
                                </p:cTn>
                              </p:par>
                            </p:childTnLst>
                          </p:cTn>
                        </p:par>
                        <p:par>
                          <p:cTn fill="hold" id="25" nodeType="afterGroup">
                            <p:stCondLst>
                              <p:cond delay="2000"/>
                            </p:stCondLst>
                            <p:childTnLst>
                              <p:par>
                                <p:cTn fill="hold" grpId="0" id="26" nodeType="afterEffect" presetClass="entr" presetID="2" presetSubtype="2">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500" fill="hold" id="28"/>
                                        <p:tgtEl>
                                          <p:spTgt spid="31"/>
                                        </p:tgtEl>
                                        <p:attrNameLst>
                                          <p:attrName>ppt_x</p:attrName>
                                        </p:attrNameLst>
                                      </p:cBhvr>
                                      <p:tavLst>
                                        <p:tav tm="0">
                                          <p:val>
                                            <p:strVal val="1+#ppt_w/2"/>
                                          </p:val>
                                        </p:tav>
                                        <p:tav tm="100000">
                                          <p:val>
                                            <p:strVal val="#ppt_x"/>
                                          </p:val>
                                        </p:tav>
                                      </p:tavLst>
                                    </p:anim>
                                    <p:anim calcmode="lin" valueType="num">
                                      <p:cBhvr additive="base">
                                        <p:cTn dur="500" fill="hold" id="29"/>
                                        <p:tgtEl>
                                          <p:spTgt spid="3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25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1+#ppt_w/2"/>
                                          </p:val>
                                        </p:tav>
                                        <p:tav tm="100000">
                                          <p:val>
                                            <p:strVal val="#ppt_x"/>
                                          </p:val>
                                        </p:tav>
                                      </p:tavLst>
                                    </p:anim>
                                    <p:anim calcmode="lin" valueType="num">
                                      <p:cBhvr additive="base">
                                        <p:cTn dur="500" fill="hold" id="33"/>
                                        <p:tgtEl>
                                          <p:spTgt spid="3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45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500" fill="hold" id="36"/>
                                        <p:tgtEl>
                                          <p:spTgt spid="33"/>
                                        </p:tgtEl>
                                        <p:attrNameLst>
                                          <p:attrName>ppt_x</p:attrName>
                                        </p:attrNameLst>
                                      </p:cBhvr>
                                      <p:tavLst>
                                        <p:tav tm="0">
                                          <p:val>
                                            <p:strVal val="1+#ppt_w/2"/>
                                          </p:val>
                                        </p:tav>
                                        <p:tav tm="100000">
                                          <p:val>
                                            <p:strVal val="#ppt_x"/>
                                          </p:val>
                                        </p:tav>
                                      </p:tavLst>
                                    </p:anim>
                                    <p:anim calcmode="lin" valueType="num">
                                      <p:cBhvr additive="base">
                                        <p:cTn dur="500" fill="hold" id="37"/>
                                        <p:tgtEl>
                                          <p:spTgt spid="33"/>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65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fill="hold" id="40"/>
                                        <p:tgtEl>
                                          <p:spTgt spid="34"/>
                                        </p:tgtEl>
                                        <p:attrNameLst>
                                          <p:attrName>ppt_x</p:attrName>
                                        </p:attrNameLst>
                                      </p:cBhvr>
                                      <p:tavLst>
                                        <p:tav tm="0">
                                          <p:val>
                                            <p:strVal val="1+#ppt_w/2"/>
                                          </p:val>
                                        </p:tav>
                                        <p:tav tm="100000">
                                          <p:val>
                                            <p:strVal val="#ppt_x"/>
                                          </p:val>
                                        </p:tav>
                                      </p:tavLst>
                                    </p:anim>
                                    <p:anim calcmode="lin" valueType="num">
                                      <p:cBhvr additive="base">
                                        <p:cTn dur="500" fill="hold" id="41"/>
                                        <p:tgtEl>
                                          <p:spTgt spid="3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150"/>
                            </p:stCondLst>
                            <p:childTnLst>
                              <p:par>
                                <p:cTn fill="hold" id="43" nodeType="afterEffect" presetClass="entr" presetID="14" presetSubtype="10">
                                  <p:stCondLst>
                                    <p:cond delay="0"/>
                                  </p:stCondLst>
                                  <p:childTnLst>
                                    <p:set>
                                      <p:cBhvr>
                                        <p:cTn dur="1" fill="hold" id="44">
                                          <p:stCondLst>
                                            <p:cond delay="0"/>
                                          </p:stCondLst>
                                        </p:cTn>
                                        <p:tgtEl>
                                          <p:spTgt spid="2"/>
                                        </p:tgtEl>
                                        <p:attrNameLst>
                                          <p:attrName>style.visibility</p:attrName>
                                        </p:attrNameLst>
                                      </p:cBhvr>
                                      <p:to>
                                        <p:strVal val="visible"/>
                                      </p:to>
                                    </p:set>
                                    <p:animEffect filter="randombar(horizontal)"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31"/>
      <p:bldP grpId="0" spid="32"/>
      <p:bldP grpId="0" spid="33"/>
      <p:bldP grpId="0" spid="3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3">
            <a:extLst>
              <a:ext uri="{BEBA8EAE-BF5A-486C-A8C5-ECC9F3942E4B}">
                <a14:imgProps>
                  <a14:imgLayer r:embed="rId4">
                    <a14:imgEffect>
                      <a14:saturation sat="66000"/>
                    </a14:imgEffect>
                  </a14:imgLayer>
                </a14:imgProps>
              </a:ext>
              <a:ext uri="{28A0092B-C50C-407E-A947-70E740481C1C}">
                <a14:useLocalDpi val="0"/>
              </a:ext>
            </a:extLst>
          </a:blip>
          <a:srcRect b="13325"/>
          <a:stretch>
            <a:fillRect/>
          </a:stretch>
        </p:blipFill>
        <p:spPr>
          <a:xfrm>
            <a:off x="-419956" y="1935896"/>
            <a:ext cx="1567618" cy="3215479"/>
          </a:xfrm>
          <a:prstGeom prst="rect">
            <a:avLst/>
          </a:prstGeom>
        </p:spPr>
      </p:pic>
      <p:pic>
        <p:nvPicPr>
          <p:cNvPr id="35" name="图片 34"/>
          <p:cNvPicPr>
            <a:picLocks noChangeAspect="1"/>
          </p:cNvPicPr>
          <p:nvPr/>
        </p:nvPicPr>
        <p:blipFill>
          <a:blip r:embed="rId5">
            <a:extLst>
              <a:ext uri="{BEBA8EAE-BF5A-486C-A8C5-ECC9F3942E4B}">
                <a14:imgProps>
                  <a14:imgLayer r:embed="rId6">
                    <a14:imgEffect>
                      <a14:saturation sat="66000"/>
                    </a14:imgEffect>
                  </a14:imgLayer>
                </a14:imgProps>
              </a:ext>
              <a:ext uri="{28A0092B-C50C-407E-A947-70E740481C1C}">
                <a14:useLocalDpi val="0"/>
              </a:ext>
            </a:extLst>
          </a:blip>
          <a:stretch>
            <a:fillRect/>
          </a:stretch>
        </p:blipFill>
        <p:spPr>
          <a:xfrm>
            <a:off x="7907899" y="1953182"/>
            <a:ext cx="1248760" cy="3183395"/>
          </a:xfrm>
          <a:prstGeom prst="rect">
            <a:avLst/>
          </a:prstGeom>
        </p:spPr>
      </p:pic>
      <p:sp>
        <p:nvSpPr>
          <p:cNvPr id="36" name="TextBox 35"/>
          <p:cNvSpPr txBox="1"/>
          <p:nvPr/>
        </p:nvSpPr>
        <p:spPr>
          <a:xfrm>
            <a:off x="1035208" y="3457029"/>
            <a:ext cx="1336995"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37" name="TextBox 36"/>
          <p:cNvSpPr txBox="1"/>
          <p:nvPr/>
        </p:nvSpPr>
        <p:spPr>
          <a:xfrm>
            <a:off x="2516219" y="2643758"/>
            <a:ext cx="1335701"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2" name="TextBox 41"/>
          <p:cNvSpPr txBox="1"/>
          <p:nvPr/>
        </p:nvSpPr>
        <p:spPr>
          <a:xfrm>
            <a:off x="4043464" y="2499742"/>
            <a:ext cx="1248616"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3" name="TextBox 42"/>
          <p:cNvSpPr txBox="1"/>
          <p:nvPr/>
        </p:nvSpPr>
        <p:spPr>
          <a:xfrm>
            <a:off x="5508104" y="2643758"/>
            <a:ext cx="1368152"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4" name="TextBox 43"/>
          <p:cNvSpPr txBox="1"/>
          <p:nvPr/>
        </p:nvSpPr>
        <p:spPr>
          <a:xfrm>
            <a:off x="6876255" y="3385904"/>
            <a:ext cx="1368152"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5" name="椭圆 44"/>
          <p:cNvSpPr/>
          <p:nvPr/>
        </p:nvSpPr>
        <p:spPr>
          <a:xfrm>
            <a:off x="1076099" y="2035609"/>
            <a:ext cx="1188000" cy="1188000"/>
          </a:xfrm>
          <a:prstGeom prst="ellipse">
            <a:avLst/>
          </a:prstGeom>
          <a:blipFill>
            <a:blip r:embed="rId7"/>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6" name="椭圆 45"/>
          <p:cNvSpPr/>
          <p:nvPr/>
        </p:nvSpPr>
        <p:spPr>
          <a:xfrm>
            <a:off x="2460419" y="1319795"/>
            <a:ext cx="1188000" cy="1188000"/>
          </a:xfrm>
          <a:prstGeom prst="ellipse">
            <a:avLst/>
          </a:prstGeom>
          <a:blipFill>
            <a:blip r:embed="rId8"/>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7" name="椭圆 46"/>
          <p:cNvSpPr/>
          <p:nvPr/>
        </p:nvSpPr>
        <p:spPr>
          <a:xfrm>
            <a:off x="4044595" y="1121635"/>
            <a:ext cx="1188000" cy="1188000"/>
          </a:xfrm>
          <a:prstGeom prst="ellipse">
            <a:avLst/>
          </a:prstGeom>
          <a:blipFill>
            <a:blip r:embed="rId9"/>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椭圆 47"/>
          <p:cNvSpPr/>
          <p:nvPr/>
        </p:nvSpPr>
        <p:spPr>
          <a:xfrm>
            <a:off x="5582791" y="1319795"/>
            <a:ext cx="1188000" cy="1188000"/>
          </a:xfrm>
          <a:prstGeom prst="ellipse">
            <a:avLst/>
          </a:prstGeom>
          <a:blipFill dpi="0" rotWithShape="1">
            <a:blip r:embed="rId10"/>
            <a:stretch>
              <a:fillRect b="-5000" l="-8000" r="-5000" t="-5000"/>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9" name="椭圆 48"/>
          <p:cNvSpPr/>
          <p:nvPr/>
        </p:nvSpPr>
        <p:spPr>
          <a:xfrm>
            <a:off x="6978989" y="2039875"/>
            <a:ext cx="1188000" cy="1188000"/>
          </a:xfrm>
          <a:prstGeom prst="ellipse">
            <a:avLst/>
          </a:prstGeom>
          <a:blipFill dpi="0" rotWithShape="1">
            <a:blip r:embed="rId11"/>
            <a:stretch>
              <a:fillRect b="-5000" l="-5000" r="-5000" t="-5000"/>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0" name="组合 49"/>
          <p:cNvGrpSpPr/>
          <p:nvPr/>
        </p:nvGrpSpPr>
        <p:grpSpPr>
          <a:xfrm>
            <a:off x="3145046" y="3356986"/>
            <a:ext cx="2982746" cy="1191234"/>
            <a:chOff x="3145046" y="3356986"/>
            <a:chExt cx="2982746" cy="1191234"/>
          </a:xfrm>
        </p:grpSpPr>
        <p:sp>
          <p:nvSpPr>
            <p:cNvPr id="51" name="矩形 1"/>
            <p:cNvSpPr>
              <a:spLocks noChangeArrowheads="1"/>
            </p:cNvSpPr>
            <p:nvPr/>
          </p:nvSpPr>
          <p:spPr bwMode="auto">
            <a:xfrm>
              <a:off x="3188670" y="3763391"/>
              <a:ext cx="293912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单击添加文本单击添加文本单击添加文本单击添加文本单击添加文本单击添加文本单击添加文本单击添加文本单击添加文本单击添加文本单击加</a:t>
              </a:r>
            </a:p>
          </p:txBody>
        </p:sp>
        <p:sp>
          <p:nvSpPr>
            <p:cNvPr id="52" name="矩形 1"/>
            <p:cNvSpPr>
              <a:spLocks noChangeArrowheads="1"/>
            </p:cNvSpPr>
            <p:nvPr/>
          </p:nvSpPr>
          <p:spPr bwMode="auto">
            <a:xfrm>
              <a:off x="3145046" y="3356986"/>
              <a:ext cx="293912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b="1" lang="zh-CN" smtClean="0" sz="1800">
                  <a:solidFill>
                    <a:srgbClr val="003466"/>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sp>
        <p:nvSpPr>
          <p:cNvPr id="21"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717515452"/>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par>
                                <p:cTn accel="50000" decel="50000" fill="hold" id="8" nodeType="withEffect" presetClass="path" presetID="63" presetSubtype="0">
                                  <p:stCondLst>
                                    <p:cond delay="0"/>
                                  </p:stCondLst>
                                  <p:childTnLst>
                                    <p:animMotion origin="layout" path="M 0 0 L 0.25 0 E" pathEditMode="relative" ptsTypes="">
                                      <p:cBhvr>
                                        <p:cTn dur="2000" fill="hold" id="9" spd="-100000"/>
                                        <p:tgtEl>
                                          <p:spTgt spid="34"/>
                                        </p:tgtEl>
                                        <p:attrNameLst>
                                          <p:attrName>ppt_x</p:attrName>
                                          <p:attrName>ppt_y</p:attrName>
                                        </p:attrNameLst>
                                      </p:cBhvr>
                                    </p:animMotion>
                                  </p:childTnLst>
                                </p:cTn>
                              </p:par>
                              <p:par>
                                <p:cTn fill="hold" id="10" nodeType="withEffect" presetClass="entr" presetID="10"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childTnLst>
                                </p:cTn>
                              </p:par>
                              <p:par>
                                <p:cTn accel="50000" decel="50000" fill="hold" id="13" nodeType="withEffect" presetClass="path" presetID="63" presetSubtype="0">
                                  <p:stCondLst>
                                    <p:cond delay="0"/>
                                  </p:stCondLst>
                                  <p:childTnLst>
                                    <p:animMotion origin="layout" path="M 4.41264E-06 3.7037E-06 L -0.2862 -0.00324" pathEditMode="relative" ptsTypes="AA" rAng="0">
                                      <p:cBhvr>
                                        <p:cTn dur="2000" fill="hold" id="14" spd="-100000"/>
                                        <p:tgtEl>
                                          <p:spTgt spid="35"/>
                                        </p:tgtEl>
                                        <p:attrNameLst>
                                          <p:attrName>ppt_x</p:attrName>
                                          <p:attrName>ppt_y</p:attrName>
                                        </p:attrNameLst>
                                      </p:cBhvr>
                                      <p:rCtr x="-14310" y="-162"/>
                                    </p:animMotion>
                                  </p:childTnLst>
                                </p:cTn>
                              </p:par>
                            </p:childTnLst>
                          </p:cTn>
                        </p:par>
                        <p:par>
                          <p:cTn fill="hold" id="15" nodeType="afterGroup">
                            <p:stCondLst>
                              <p:cond delay="2000"/>
                            </p:stCondLst>
                            <p:childTnLst>
                              <p:par>
                                <p:cTn fill="hold" grpId="0" id="16" nodeType="afterEffect" presetClass="entr" presetID="1" presetSubtype="0">
                                  <p:stCondLst>
                                    <p:cond delay="0"/>
                                  </p:stCondLst>
                                  <p:childTnLst>
                                    <p:set>
                                      <p:cBhvr>
                                        <p:cTn dur="1" fill="hold" id="17">
                                          <p:stCondLst>
                                            <p:cond delay="0"/>
                                          </p:stCondLst>
                                        </p:cTn>
                                        <p:tgtEl>
                                          <p:spTgt spid="45"/>
                                        </p:tgtEl>
                                        <p:attrNameLst>
                                          <p:attrName>style.visibility</p:attrName>
                                        </p:attrNameLst>
                                      </p:cBhvr>
                                      <p:to>
                                        <p:strVal val="visible"/>
                                      </p:to>
                                    </p:set>
                                  </p:childTnLst>
                                </p:cTn>
                              </p:par>
                              <p:par>
                                <p:cTn accel="50000" fill="hold" grpId="1" id="18" nodeType="withEffect" presetClass="path" presetID="49" presetSubtype="0">
                                  <p:stCondLst>
                                    <p:cond delay="0"/>
                                  </p:stCondLst>
                                  <p:childTnLst>
                                    <p:animMotion origin="layout" path="M -1.66667E-06 -1.95619E-06 L 0.31771 0.73033" pathEditMode="relative" ptsTypes="AA" rAng="0">
                                      <p:cBhvr>
                                        <p:cTn dur="600" fill="hold" id="19" spd="-100000"/>
                                        <p:tgtEl>
                                          <p:spTgt spid="45"/>
                                        </p:tgtEl>
                                        <p:attrNameLst>
                                          <p:attrName>ppt_x</p:attrName>
                                          <p:attrName>ppt_y</p:attrName>
                                        </p:attrNameLst>
                                      </p:cBhvr>
                                      <p:rCtr x="15885" y="36501"/>
                                    </p:animMotion>
                                  </p:childTnLst>
                                </p:cTn>
                              </p:par>
                              <p:par>
                                <p:cTn fill="hold" grpId="0" id="20" nodeType="withEffect" presetClass="entr" presetID="1" presetSubtype="0">
                                  <p:stCondLst>
                                    <p:cond delay="200"/>
                                  </p:stCondLst>
                                  <p:childTnLst>
                                    <p:set>
                                      <p:cBhvr>
                                        <p:cTn dur="1" fill="hold" id="21">
                                          <p:stCondLst>
                                            <p:cond delay="0"/>
                                          </p:stCondLst>
                                        </p:cTn>
                                        <p:tgtEl>
                                          <p:spTgt spid="46"/>
                                        </p:tgtEl>
                                        <p:attrNameLst>
                                          <p:attrName>style.visibility</p:attrName>
                                        </p:attrNameLst>
                                      </p:cBhvr>
                                      <p:to>
                                        <p:strVal val="visible"/>
                                      </p:to>
                                    </p:set>
                                  </p:childTnLst>
                                </p:cTn>
                              </p:par>
                              <p:par>
                                <p:cTn accel="50000" fill="hold" grpId="1" id="22" nodeType="withEffect" presetClass="path" presetID="49" presetSubtype="0">
                                  <p:stCondLst>
                                    <p:cond delay="200"/>
                                  </p:stCondLst>
                                  <p:childTnLst>
                                    <p:animMotion origin="layout" path="M 1.38889E-06 3.45679E-06 L 0.17066 0.86913" pathEditMode="relative" ptsTypes="AA" rAng="0">
                                      <p:cBhvr>
                                        <p:cTn dur="600" fill="hold" id="23" spd="-100000"/>
                                        <p:tgtEl>
                                          <p:spTgt spid="46"/>
                                        </p:tgtEl>
                                        <p:attrNameLst>
                                          <p:attrName>ppt_x</p:attrName>
                                          <p:attrName>ppt_y</p:attrName>
                                        </p:attrNameLst>
                                      </p:cBhvr>
                                      <p:rCtr x="8524" y="43457"/>
                                    </p:animMotion>
                                  </p:childTnLst>
                                </p:cTn>
                              </p:par>
                              <p:par>
                                <p:cTn fill="hold" grpId="0" id="24" nodeType="withEffect" presetClass="entr" presetID="1" presetSubtype="0">
                                  <p:stCondLst>
                                    <p:cond delay="400"/>
                                  </p:stCondLst>
                                  <p:childTnLst>
                                    <p:set>
                                      <p:cBhvr>
                                        <p:cTn dur="1" fill="hold" id="25">
                                          <p:stCondLst>
                                            <p:cond delay="0"/>
                                          </p:stCondLst>
                                        </p:cTn>
                                        <p:tgtEl>
                                          <p:spTgt spid="47"/>
                                        </p:tgtEl>
                                        <p:attrNameLst>
                                          <p:attrName>style.visibility</p:attrName>
                                        </p:attrNameLst>
                                      </p:cBhvr>
                                      <p:to>
                                        <p:strVal val="visible"/>
                                      </p:to>
                                    </p:set>
                                  </p:childTnLst>
                                </p:cTn>
                              </p:par>
                              <p:par>
                                <p:cTn accel="50000" fill="hold" grpId="1" id="26" nodeType="withEffect" presetClass="path" presetID="49" presetSubtype="0">
                                  <p:stCondLst>
                                    <p:cond delay="400"/>
                                  </p:stCondLst>
                                  <p:childTnLst>
                                    <p:animMotion origin="layout" path="M 0 2.00555E-06 L 0 0.88121" pathEditMode="relative" ptsTypes="AA" rAng="0">
                                      <p:cBhvr>
                                        <p:cTn dur="600" fill="hold" id="27" spd="-100000"/>
                                        <p:tgtEl>
                                          <p:spTgt spid="47"/>
                                        </p:tgtEl>
                                        <p:attrNameLst>
                                          <p:attrName>ppt_x</p:attrName>
                                          <p:attrName>ppt_y</p:attrName>
                                        </p:attrNameLst>
                                      </p:cBhvr>
                                      <p:rCtr x="0" y="44060"/>
                                    </p:animMotion>
                                  </p:childTnLst>
                                </p:cTn>
                              </p:par>
                              <p:par>
                                <p:cTn fill="hold" grpId="0" id="28" nodeType="withEffect" presetClass="entr" presetID="1" presetSubtype="0">
                                  <p:stCondLst>
                                    <p:cond delay="600"/>
                                  </p:stCondLst>
                                  <p:childTnLst>
                                    <p:set>
                                      <p:cBhvr>
                                        <p:cTn dur="1" fill="hold" id="29">
                                          <p:stCondLst>
                                            <p:cond delay="0"/>
                                          </p:stCondLst>
                                        </p:cTn>
                                        <p:tgtEl>
                                          <p:spTgt spid="48"/>
                                        </p:tgtEl>
                                        <p:attrNameLst>
                                          <p:attrName>style.visibility</p:attrName>
                                        </p:attrNameLst>
                                      </p:cBhvr>
                                      <p:to>
                                        <p:strVal val="visible"/>
                                      </p:to>
                                    </p:set>
                                  </p:childTnLst>
                                </p:cTn>
                              </p:par>
                              <p:par>
                                <p:cTn accel="50000" fill="hold" grpId="1" id="30" nodeType="withEffect" presetClass="path" presetID="49" presetSubtype="0">
                                  <p:stCondLst>
                                    <p:cond delay="600"/>
                                  </p:stCondLst>
                                  <p:childTnLst>
                                    <p:animMotion origin="layout" path="M 3.88889E-06 -4.29497E-06 L -0.17049 0.86671" pathEditMode="relative" ptsTypes="AA" rAng="0">
                                      <p:cBhvr>
                                        <p:cTn dur="600" fill="hold" id="31" spd="-100000"/>
                                        <p:tgtEl>
                                          <p:spTgt spid="48"/>
                                        </p:tgtEl>
                                        <p:attrNameLst>
                                          <p:attrName>ppt_x</p:attrName>
                                          <p:attrName>ppt_y</p:attrName>
                                        </p:attrNameLst>
                                      </p:cBhvr>
                                      <p:rCtr x="-8524" y="43320"/>
                                    </p:animMotion>
                                  </p:childTnLst>
                                </p:cTn>
                              </p:par>
                              <p:par>
                                <p:cTn fill="hold" grpId="0" id="32" nodeType="withEffect" presetClass="entr" presetID="1" presetSubtype="0">
                                  <p:stCondLst>
                                    <p:cond delay="800"/>
                                  </p:stCondLst>
                                  <p:childTnLst>
                                    <p:set>
                                      <p:cBhvr>
                                        <p:cTn dur="1" fill="hold" id="33">
                                          <p:stCondLst>
                                            <p:cond delay="0"/>
                                          </p:stCondLst>
                                        </p:cTn>
                                        <p:tgtEl>
                                          <p:spTgt spid="49"/>
                                        </p:tgtEl>
                                        <p:attrNameLst>
                                          <p:attrName>style.visibility</p:attrName>
                                        </p:attrNameLst>
                                      </p:cBhvr>
                                      <p:to>
                                        <p:strVal val="visible"/>
                                      </p:to>
                                    </p:set>
                                  </p:childTnLst>
                                </p:cTn>
                              </p:par>
                              <p:par>
                                <p:cTn accel="50000" fill="hold" grpId="1" id="34" nodeType="withEffect" presetClass="path" presetID="49" presetSubtype="0">
                                  <p:stCondLst>
                                    <p:cond delay="800"/>
                                  </p:stCondLst>
                                  <p:childTnLst>
                                    <p:animMotion origin="layout" path="M 2.22222E-06 2.89108E-06 L -0.32778 0.75902" pathEditMode="relative" ptsTypes="AA" rAng="0">
                                      <p:cBhvr>
                                        <p:cTn dur="600" fill="hold" id="35" spd="-100000"/>
                                        <p:tgtEl>
                                          <p:spTgt spid="49"/>
                                        </p:tgtEl>
                                        <p:attrNameLst>
                                          <p:attrName>ppt_x</p:attrName>
                                          <p:attrName>ppt_y</p:attrName>
                                        </p:attrNameLst>
                                      </p:cBhvr>
                                      <p:rCtr x="-16389" y="37951"/>
                                    </p:animMotion>
                                  </p:childTnLst>
                                </p:cTn>
                              </p:par>
                            </p:childTnLst>
                          </p:cTn>
                        </p:par>
                        <p:par>
                          <p:cTn fill="hold" id="36" nodeType="afterGroup">
                            <p:stCondLst>
                              <p:cond delay="3400"/>
                            </p:stCondLst>
                            <p:childTnLst>
                              <p:par>
                                <p:cTn fill="hold" grpId="0" id="37" nodeType="afterEffect" presetClass="entr" presetID="2" presetSubtype="4">
                                  <p:stCondLst>
                                    <p:cond delay="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500" fill="hold" id="39"/>
                                        <p:tgtEl>
                                          <p:spTgt spid="36"/>
                                        </p:tgtEl>
                                        <p:attrNameLst>
                                          <p:attrName>ppt_x</p:attrName>
                                        </p:attrNameLst>
                                      </p:cBhvr>
                                      <p:tavLst>
                                        <p:tav tm="0">
                                          <p:val>
                                            <p:strVal val="#ppt_x"/>
                                          </p:val>
                                        </p:tav>
                                        <p:tav tm="100000">
                                          <p:val>
                                            <p:strVal val="#ppt_x"/>
                                          </p:val>
                                        </p:tav>
                                      </p:tavLst>
                                    </p:anim>
                                    <p:anim calcmode="lin" valueType="num">
                                      <p:cBhvr additive="base">
                                        <p:cTn dur="500" fill="hold" id="40"/>
                                        <p:tgtEl>
                                          <p:spTgt spid="36"/>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900"/>
                            </p:stCondLst>
                            <p:childTnLst>
                              <p:par>
                                <p:cTn fill="hold" grpId="0" id="42" nodeType="afterEffect" presetClass="entr" presetID="2" presetSubtype="4">
                                  <p:stCondLst>
                                    <p:cond delay="0"/>
                                  </p:stCondLst>
                                  <p:childTnLst>
                                    <p:set>
                                      <p:cBhvr>
                                        <p:cTn dur="1" fill="hold" id="43">
                                          <p:stCondLst>
                                            <p:cond delay="0"/>
                                          </p:stCondLst>
                                        </p:cTn>
                                        <p:tgtEl>
                                          <p:spTgt spid="37"/>
                                        </p:tgtEl>
                                        <p:attrNameLst>
                                          <p:attrName>style.visibility</p:attrName>
                                        </p:attrNameLst>
                                      </p:cBhvr>
                                      <p:to>
                                        <p:strVal val="visible"/>
                                      </p:to>
                                    </p:set>
                                    <p:anim calcmode="lin" valueType="num">
                                      <p:cBhvr additive="base">
                                        <p:cTn dur="500" fill="hold" id="44"/>
                                        <p:tgtEl>
                                          <p:spTgt spid="37"/>
                                        </p:tgtEl>
                                        <p:attrNameLst>
                                          <p:attrName>ppt_x</p:attrName>
                                        </p:attrNameLst>
                                      </p:cBhvr>
                                      <p:tavLst>
                                        <p:tav tm="0">
                                          <p:val>
                                            <p:strVal val="#ppt_x"/>
                                          </p:val>
                                        </p:tav>
                                        <p:tav tm="100000">
                                          <p:val>
                                            <p:strVal val="#ppt_x"/>
                                          </p:val>
                                        </p:tav>
                                      </p:tavLst>
                                    </p:anim>
                                    <p:anim calcmode="lin" valueType="num">
                                      <p:cBhvr additive="base">
                                        <p:cTn dur="500" fill="hold" id="45"/>
                                        <p:tgtEl>
                                          <p:spTgt spid="37"/>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400"/>
                            </p:stCondLst>
                            <p:childTnLst>
                              <p:par>
                                <p:cTn fill="hold" grpId="0" id="47" nodeType="afterEffect" presetClass="entr" presetID="2" presetSubtype="4">
                                  <p:stCondLst>
                                    <p:cond delay="0"/>
                                  </p:stCondLst>
                                  <p:childTnLst>
                                    <p:set>
                                      <p:cBhvr>
                                        <p:cTn dur="1" fill="hold" id="48">
                                          <p:stCondLst>
                                            <p:cond delay="0"/>
                                          </p:stCondLst>
                                        </p:cTn>
                                        <p:tgtEl>
                                          <p:spTgt spid="42"/>
                                        </p:tgtEl>
                                        <p:attrNameLst>
                                          <p:attrName>style.visibility</p:attrName>
                                        </p:attrNameLst>
                                      </p:cBhvr>
                                      <p:to>
                                        <p:strVal val="visible"/>
                                      </p:to>
                                    </p:set>
                                    <p:anim calcmode="lin" valueType="num">
                                      <p:cBhvr additive="base">
                                        <p:cTn dur="500" fill="hold" id="49"/>
                                        <p:tgtEl>
                                          <p:spTgt spid="42"/>
                                        </p:tgtEl>
                                        <p:attrNameLst>
                                          <p:attrName>ppt_x</p:attrName>
                                        </p:attrNameLst>
                                      </p:cBhvr>
                                      <p:tavLst>
                                        <p:tav tm="0">
                                          <p:val>
                                            <p:strVal val="#ppt_x"/>
                                          </p:val>
                                        </p:tav>
                                        <p:tav tm="100000">
                                          <p:val>
                                            <p:strVal val="#ppt_x"/>
                                          </p:val>
                                        </p:tav>
                                      </p:tavLst>
                                    </p:anim>
                                    <p:anim calcmode="lin" valueType="num">
                                      <p:cBhvr additive="base">
                                        <p:cTn dur="500" fill="hold" id="50"/>
                                        <p:tgtEl>
                                          <p:spTgt spid="42"/>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900"/>
                            </p:stCondLst>
                            <p:childTnLst>
                              <p:par>
                                <p:cTn fill="hold" grpId="0" id="52" nodeType="afterEffect" presetClass="entr" presetID="2" presetSubtype="4">
                                  <p:stCondLst>
                                    <p:cond delay="0"/>
                                  </p:stCondLst>
                                  <p:childTnLst>
                                    <p:set>
                                      <p:cBhvr>
                                        <p:cTn dur="1" fill="hold" id="53">
                                          <p:stCondLst>
                                            <p:cond delay="0"/>
                                          </p:stCondLst>
                                        </p:cTn>
                                        <p:tgtEl>
                                          <p:spTgt spid="43"/>
                                        </p:tgtEl>
                                        <p:attrNameLst>
                                          <p:attrName>style.visibility</p:attrName>
                                        </p:attrNameLst>
                                      </p:cBhvr>
                                      <p:to>
                                        <p:strVal val="visible"/>
                                      </p:to>
                                    </p:set>
                                    <p:anim calcmode="lin" valueType="num">
                                      <p:cBhvr additive="base">
                                        <p:cTn dur="500" fill="hold" id="54"/>
                                        <p:tgtEl>
                                          <p:spTgt spid="43"/>
                                        </p:tgtEl>
                                        <p:attrNameLst>
                                          <p:attrName>ppt_x</p:attrName>
                                        </p:attrNameLst>
                                      </p:cBhvr>
                                      <p:tavLst>
                                        <p:tav tm="0">
                                          <p:val>
                                            <p:strVal val="#ppt_x"/>
                                          </p:val>
                                        </p:tav>
                                        <p:tav tm="100000">
                                          <p:val>
                                            <p:strVal val="#ppt_x"/>
                                          </p:val>
                                        </p:tav>
                                      </p:tavLst>
                                    </p:anim>
                                    <p:anim calcmode="lin" valueType="num">
                                      <p:cBhvr additive="base">
                                        <p:cTn dur="500" fill="hold" id="55"/>
                                        <p:tgtEl>
                                          <p:spTgt spid="43"/>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5400"/>
                            </p:stCondLst>
                            <p:childTnLst>
                              <p:par>
                                <p:cTn fill="hold" grpId="0" id="57" nodeType="afterEffect" presetClass="entr" presetID="2" presetSubtype="4">
                                  <p:stCondLst>
                                    <p:cond delay="0"/>
                                  </p:stCondLst>
                                  <p:childTnLst>
                                    <p:set>
                                      <p:cBhvr>
                                        <p:cTn dur="1" fill="hold" id="58">
                                          <p:stCondLst>
                                            <p:cond delay="0"/>
                                          </p:stCondLst>
                                        </p:cTn>
                                        <p:tgtEl>
                                          <p:spTgt spid="44"/>
                                        </p:tgtEl>
                                        <p:attrNameLst>
                                          <p:attrName>style.visibility</p:attrName>
                                        </p:attrNameLst>
                                      </p:cBhvr>
                                      <p:to>
                                        <p:strVal val="visible"/>
                                      </p:to>
                                    </p:set>
                                    <p:anim calcmode="lin" valueType="num">
                                      <p:cBhvr additive="base">
                                        <p:cTn dur="500" fill="hold" id="59"/>
                                        <p:tgtEl>
                                          <p:spTgt spid="44"/>
                                        </p:tgtEl>
                                        <p:attrNameLst>
                                          <p:attrName>ppt_x</p:attrName>
                                        </p:attrNameLst>
                                      </p:cBhvr>
                                      <p:tavLst>
                                        <p:tav tm="0">
                                          <p:val>
                                            <p:strVal val="#ppt_x"/>
                                          </p:val>
                                        </p:tav>
                                        <p:tav tm="100000">
                                          <p:val>
                                            <p:strVal val="#ppt_x"/>
                                          </p:val>
                                        </p:tav>
                                      </p:tavLst>
                                    </p:anim>
                                    <p:anim calcmode="lin" valueType="num">
                                      <p:cBhvr additive="base">
                                        <p:cTn dur="500" fill="hold" id="60"/>
                                        <p:tgtEl>
                                          <p:spTgt spid="44"/>
                                        </p:tgtEl>
                                        <p:attrNameLst>
                                          <p:attrName>ppt_y</p:attrName>
                                        </p:attrNameLst>
                                      </p:cBhvr>
                                      <p:tavLst>
                                        <p:tav tm="0">
                                          <p:val>
                                            <p:strVal val="1+#ppt_h/2"/>
                                          </p:val>
                                        </p:tav>
                                        <p:tav tm="100000">
                                          <p:val>
                                            <p:strVal val="#ppt_y"/>
                                          </p:val>
                                        </p:tav>
                                      </p:tavLst>
                                    </p:anim>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id="63" nodeType="clickEffect" presetClass="entr" presetID="2" presetSubtype="4">
                                  <p:stCondLst>
                                    <p:cond delay="0"/>
                                  </p:stCondLst>
                                  <p:childTnLst>
                                    <p:set>
                                      <p:cBhvr>
                                        <p:cTn dur="1" fill="hold" id="64">
                                          <p:stCondLst>
                                            <p:cond delay="0"/>
                                          </p:stCondLst>
                                        </p:cTn>
                                        <p:tgtEl>
                                          <p:spTgt spid="50"/>
                                        </p:tgtEl>
                                        <p:attrNameLst>
                                          <p:attrName>style.visibility</p:attrName>
                                        </p:attrNameLst>
                                      </p:cBhvr>
                                      <p:to>
                                        <p:strVal val="visible"/>
                                      </p:to>
                                    </p:set>
                                    <p:anim calcmode="lin" valueType="num">
                                      <p:cBhvr additive="base">
                                        <p:cTn dur="500" fill="hold" id="65"/>
                                        <p:tgtEl>
                                          <p:spTgt spid="50"/>
                                        </p:tgtEl>
                                        <p:attrNameLst>
                                          <p:attrName>ppt_x</p:attrName>
                                        </p:attrNameLst>
                                      </p:cBhvr>
                                      <p:tavLst>
                                        <p:tav tm="0">
                                          <p:val>
                                            <p:strVal val="#ppt_x"/>
                                          </p:val>
                                        </p:tav>
                                        <p:tav tm="100000">
                                          <p:val>
                                            <p:strVal val="#ppt_x"/>
                                          </p:val>
                                        </p:tav>
                                      </p:tavLst>
                                    </p:anim>
                                    <p:anim calcmode="lin" valueType="num">
                                      <p:cBhvr additive="base">
                                        <p:cTn dur="500" fill="hold" id="66"/>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42"/>
      <p:bldP grpId="0" spid="43"/>
      <p:bldP grpId="0" spid="44"/>
      <p:bldP grpId="0" spid="45"/>
      <p:bldP grpId="1" spid="45"/>
      <p:bldP grpId="0" spid="46"/>
      <p:bldP grpId="1" spid="46"/>
      <p:bldP grpId="0" spid="47"/>
      <p:bldP grpId="1" spid="47"/>
      <p:bldP grpId="0" spid="48"/>
      <p:bldP grpId="1" spid="48"/>
      <p:bldP grpId="0" spid="49"/>
      <p:bldP grpId="1"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2" name="组合 3"/>
          <p:cNvGrpSpPr/>
          <p:nvPr/>
        </p:nvGrpSpPr>
        <p:grpSpPr>
          <a:xfrm>
            <a:off x="2562976" y="951391"/>
            <a:ext cx="4407137" cy="518637"/>
            <a:chOff x="5013673" y="1556817"/>
            <a:chExt cx="5976664" cy="576064"/>
          </a:xfrm>
        </p:grpSpPr>
        <p:sp>
          <p:nvSpPr>
            <p:cNvPr id="73" name="对角圆角矩形 72"/>
            <p:cNvSpPr/>
            <p:nvPr/>
          </p:nvSpPr>
          <p:spPr>
            <a:xfrm>
              <a:off x="5013673" y="1556817"/>
              <a:ext cx="5976664" cy="576064"/>
            </a:xfrm>
            <a:prstGeom prst="round2DiagRect">
              <a:avLst>
                <a:gd fmla="val 50000" name="adj1"/>
                <a:gd fmla="val 0" name="adj2"/>
              </a:avLst>
            </a:prstGeom>
            <a:solidFill>
              <a:srgbClr val="003466"/>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160" u="none">
                  <a:ln>
                    <a:noFill/>
                  </a:ln>
                  <a:solidFill>
                    <a:prstClr val="white"/>
                  </a:solidFill>
                  <a:effectLst/>
                  <a:uLnTx/>
                  <a:uFillTx/>
                  <a:latin charset="-122" panose="020b0503020204020204" pitchFamily="34" typeface="微软雅黑"/>
                  <a:ea charset="-122" panose="020b0503020204020204" pitchFamily="34" typeface="微软雅黑"/>
                </a:rPr>
                <a:t>单击此处添加文字</a:t>
              </a:r>
            </a:p>
          </p:txBody>
        </p:sp>
        <p:sp>
          <p:nvSpPr>
            <p:cNvPr id="74" name="对角圆角矩形 73"/>
            <p:cNvSpPr/>
            <p:nvPr/>
          </p:nvSpPr>
          <p:spPr>
            <a:xfrm>
              <a:off x="5084934" y="1628205"/>
              <a:ext cx="792126" cy="433237"/>
            </a:xfrm>
            <a:prstGeom prst="round2DiagRect">
              <a:avLst>
                <a:gd fmla="val 44886" name="adj1"/>
                <a:gd fmla="val 0" name="adj2"/>
              </a:avLst>
            </a:prstGeom>
            <a:solidFill>
              <a:sysClr lastClr="FFFFFF" val="window"/>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160" u="none">
                  <a:ln>
                    <a:noFill/>
                  </a:ln>
                  <a:solidFill>
                    <a:srgbClr val="003466"/>
                  </a:solidFill>
                  <a:effectLst/>
                  <a:uLnTx/>
                  <a:uFillTx/>
                  <a:latin typeface="Calibri"/>
                  <a:ea charset="-122" panose="02010600030101010101" pitchFamily="2" typeface="宋体"/>
                </a:rPr>
                <a:t>1</a:t>
              </a:r>
            </a:p>
          </p:txBody>
        </p:sp>
      </p:grpSp>
      <p:grpSp>
        <p:nvGrpSpPr>
          <p:cNvPr id="75" name="组合 74"/>
          <p:cNvGrpSpPr/>
          <p:nvPr/>
        </p:nvGrpSpPr>
        <p:grpSpPr>
          <a:xfrm>
            <a:off x="3664699" y="1945161"/>
            <a:ext cx="4407136" cy="518637"/>
            <a:chOff x="5013499" y="1556792"/>
            <a:chExt cx="5976664" cy="576064"/>
          </a:xfrm>
        </p:grpSpPr>
        <p:sp>
          <p:nvSpPr>
            <p:cNvPr id="76" name="对角圆角矩形 75"/>
            <p:cNvSpPr/>
            <p:nvPr/>
          </p:nvSpPr>
          <p:spPr>
            <a:xfrm>
              <a:off x="5013499" y="1556792"/>
              <a:ext cx="5976664" cy="576064"/>
            </a:xfrm>
            <a:prstGeom prst="round2DiagRect">
              <a:avLst>
                <a:gd fmla="val 50000" name="adj1"/>
                <a:gd fmla="val 0" name="adj2"/>
              </a:avLst>
            </a:prstGeom>
            <a:solidFill>
              <a:srgbClr val="003466"/>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160" u="none">
                  <a:ln>
                    <a:noFill/>
                  </a:ln>
                  <a:solidFill>
                    <a:prstClr val="white"/>
                  </a:solidFill>
                  <a:effectLst/>
                  <a:uLnTx/>
                  <a:uFillTx/>
                  <a:latin charset="-122" panose="020b0503020204020204" pitchFamily="34" typeface="微软雅黑"/>
                  <a:ea charset="-122" panose="020b0503020204020204" pitchFamily="34" typeface="微软雅黑"/>
                </a:rPr>
                <a:t>单击此处添加文字</a:t>
              </a:r>
            </a:p>
          </p:txBody>
        </p:sp>
        <p:sp>
          <p:nvSpPr>
            <p:cNvPr id="77" name="对角圆角矩形 76"/>
            <p:cNvSpPr/>
            <p:nvPr/>
          </p:nvSpPr>
          <p:spPr>
            <a:xfrm>
              <a:off x="5084933" y="1628205"/>
              <a:ext cx="792127" cy="433237"/>
            </a:xfrm>
            <a:prstGeom prst="round2DiagRect">
              <a:avLst>
                <a:gd fmla="val 44886" name="adj1"/>
                <a:gd fmla="val 0" name="adj2"/>
              </a:avLst>
            </a:prstGeom>
            <a:solidFill>
              <a:sysClr lastClr="FFFFFF" val="window"/>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160" u="none">
                  <a:ln>
                    <a:noFill/>
                  </a:ln>
                  <a:solidFill>
                    <a:srgbClr val="003466"/>
                  </a:solidFill>
                  <a:effectLst/>
                  <a:uLnTx/>
                  <a:uFillTx/>
                  <a:latin typeface="Calibri"/>
                  <a:ea charset="-122" panose="02010600030101010101" pitchFamily="2" typeface="宋体"/>
                </a:rPr>
                <a:t>2</a:t>
              </a:r>
            </a:p>
          </p:txBody>
        </p:sp>
      </p:grpSp>
      <p:grpSp>
        <p:nvGrpSpPr>
          <p:cNvPr id="78" name="组合 77"/>
          <p:cNvGrpSpPr/>
          <p:nvPr/>
        </p:nvGrpSpPr>
        <p:grpSpPr>
          <a:xfrm>
            <a:off x="3794314" y="2938931"/>
            <a:ext cx="4407137" cy="518636"/>
            <a:chOff x="5013499" y="1556792"/>
            <a:chExt cx="5976664" cy="576064"/>
          </a:xfrm>
        </p:grpSpPr>
        <p:sp>
          <p:nvSpPr>
            <p:cNvPr id="79" name="对角圆角矩形 78"/>
            <p:cNvSpPr/>
            <p:nvPr/>
          </p:nvSpPr>
          <p:spPr>
            <a:xfrm>
              <a:off x="5013499" y="1556792"/>
              <a:ext cx="5976664" cy="576064"/>
            </a:xfrm>
            <a:prstGeom prst="round2DiagRect">
              <a:avLst>
                <a:gd fmla="val 50000" name="adj1"/>
                <a:gd fmla="val 0" name="adj2"/>
              </a:avLst>
            </a:prstGeom>
            <a:solidFill>
              <a:srgbClr val="003466"/>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160" u="none">
                  <a:ln>
                    <a:noFill/>
                  </a:ln>
                  <a:solidFill>
                    <a:prstClr val="white"/>
                  </a:solidFill>
                  <a:effectLst/>
                  <a:uLnTx/>
                  <a:uFillTx/>
                  <a:latin charset="-122" panose="020b0503020204020204" pitchFamily="34" typeface="微软雅黑"/>
                  <a:ea charset="-122" panose="020b0503020204020204" pitchFamily="34" typeface="微软雅黑"/>
                </a:rPr>
                <a:t>单击此处添加文字</a:t>
              </a:r>
            </a:p>
          </p:txBody>
        </p:sp>
        <p:sp>
          <p:nvSpPr>
            <p:cNvPr id="80" name="对角圆角矩形 79"/>
            <p:cNvSpPr/>
            <p:nvPr/>
          </p:nvSpPr>
          <p:spPr>
            <a:xfrm>
              <a:off x="5084934" y="1628204"/>
              <a:ext cx="792126" cy="433239"/>
            </a:xfrm>
            <a:prstGeom prst="round2DiagRect">
              <a:avLst>
                <a:gd fmla="val 44886" name="adj1"/>
                <a:gd fmla="val 0" name="adj2"/>
              </a:avLst>
            </a:prstGeom>
            <a:solidFill>
              <a:sysClr lastClr="FFFFFF" val="window"/>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160" u="none">
                  <a:ln>
                    <a:noFill/>
                  </a:ln>
                  <a:solidFill>
                    <a:srgbClr val="003466"/>
                  </a:solidFill>
                  <a:effectLst/>
                  <a:uLnTx/>
                  <a:uFillTx/>
                  <a:latin typeface="Calibri"/>
                  <a:ea charset="-122" panose="02010600030101010101" pitchFamily="2" typeface="宋体"/>
                </a:rPr>
                <a:t>3</a:t>
              </a:r>
            </a:p>
          </p:txBody>
        </p:sp>
      </p:grpSp>
      <p:grpSp>
        <p:nvGrpSpPr>
          <p:cNvPr id="81" name="组合 80"/>
          <p:cNvGrpSpPr/>
          <p:nvPr/>
        </p:nvGrpSpPr>
        <p:grpSpPr>
          <a:xfrm>
            <a:off x="3016627" y="3932701"/>
            <a:ext cx="4407136" cy="518636"/>
            <a:chOff x="5013499" y="1556792"/>
            <a:chExt cx="5976664" cy="576064"/>
          </a:xfrm>
        </p:grpSpPr>
        <p:sp>
          <p:nvSpPr>
            <p:cNvPr id="82" name="对角圆角矩形 81"/>
            <p:cNvSpPr/>
            <p:nvPr/>
          </p:nvSpPr>
          <p:spPr>
            <a:xfrm>
              <a:off x="5013499" y="1556792"/>
              <a:ext cx="5976664" cy="576064"/>
            </a:xfrm>
            <a:prstGeom prst="round2DiagRect">
              <a:avLst>
                <a:gd fmla="val 50000" name="adj1"/>
                <a:gd fmla="val 0" name="adj2"/>
              </a:avLst>
            </a:prstGeom>
            <a:solidFill>
              <a:srgbClr val="003466"/>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160" u="none">
                  <a:ln>
                    <a:noFill/>
                  </a:ln>
                  <a:solidFill>
                    <a:prstClr val="white"/>
                  </a:solidFill>
                  <a:effectLst/>
                  <a:uLnTx/>
                  <a:uFillTx/>
                  <a:latin charset="-122" panose="020b0503020204020204" pitchFamily="34" typeface="微软雅黑"/>
                  <a:ea charset="-122" panose="020b0503020204020204" pitchFamily="34" typeface="微软雅黑"/>
                </a:rPr>
                <a:t>单击此处添加文字</a:t>
              </a:r>
            </a:p>
          </p:txBody>
        </p:sp>
        <p:sp>
          <p:nvSpPr>
            <p:cNvPr id="83" name="对角圆角矩形 82"/>
            <p:cNvSpPr/>
            <p:nvPr/>
          </p:nvSpPr>
          <p:spPr>
            <a:xfrm>
              <a:off x="5084933" y="1628204"/>
              <a:ext cx="792127" cy="433239"/>
            </a:xfrm>
            <a:prstGeom prst="round2DiagRect">
              <a:avLst>
                <a:gd fmla="val 44886" name="adj1"/>
                <a:gd fmla="val 0" name="adj2"/>
              </a:avLst>
            </a:prstGeom>
            <a:solidFill>
              <a:sysClr lastClr="FFFFFF" val="window"/>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160" u="none">
                  <a:ln>
                    <a:noFill/>
                  </a:ln>
                  <a:solidFill>
                    <a:srgbClr val="003466"/>
                  </a:solidFill>
                  <a:effectLst/>
                  <a:uLnTx/>
                  <a:uFillTx/>
                  <a:latin typeface="Calibri"/>
                  <a:ea charset="-122" panose="02010600030101010101" pitchFamily="2" typeface="宋体"/>
                </a:rPr>
                <a:t>4</a:t>
              </a:r>
            </a:p>
          </p:txBody>
        </p:sp>
      </p:grpSp>
      <p:sp>
        <p:nvSpPr>
          <p:cNvPr id="84" name="TextBox 14"/>
          <p:cNvSpPr txBox="1"/>
          <p:nvPr/>
        </p:nvSpPr>
        <p:spPr>
          <a:xfrm>
            <a:off x="971600" y="3507854"/>
            <a:ext cx="1568989" cy="749808"/>
          </a:xfrm>
          <a:prstGeom prst="rect">
            <a:avLst/>
          </a:prstGeom>
          <a:noFill/>
        </p:spPr>
        <p:txBody>
          <a:bodyPr wrap="square">
            <a:spAutoFit/>
          </a:bodyPr>
          <a:lstStyle/>
          <a:p>
            <a:pPr algn="ctr">
              <a:defRPr/>
            </a:pPr>
            <a:r>
              <a:rPr altLang="en-US" b="1" lang="zh-CN" sz="4320">
                <a:solidFill>
                  <a:srgbClr val="003466"/>
                </a:solidFill>
                <a:latin charset="-122" panose="020b0503020204020204" pitchFamily="34" typeface="微软雅黑"/>
                <a:ea charset="-122" panose="020b0503020204020204" pitchFamily="34" typeface="微软雅黑"/>
              </a:rPr>
              <a:t>目 录</a:t>
            </a:r>
          </a:p>
        </p:txBody>
      </p:sp>
      <p:pic>
        <p:nvPicPr>
          <p:cNvPr id="85" name="Picture 3"/>
          <p:cNvPicPr>
            <a:picLocks noChangeArrowheads="1" noChangeAspect="1"/>
          </p:cNvPicPr>
          <p:nvPr/>
        </p:nvPicPr>
        <p:blipFill>
          <a:blip r:embed="rId3">
            <a:extLst>
              <a:ext uri="{28A0092B-C50C-407E-A947-70E740481C1C}">
                <a14:useLocalDpi val="0"/>
              </a:ext>
            </a:extLst>
          </a:blip>
          <a:stretch>
            <a:fillRect/>
          </a:stretch>
        </p:blipFill>
        <p:spPr bwMode="auto">
          <a:xfrm>
            <a:off x="971600" y="1735634"/>
            <a:ext cx="1673450" cy="1659923"/>
          </a:xfrm>
          <a:prstGeom prst="rect">
            <a:avLst/>
          </a:prstGeom>
          <a:noFill/>
          <a:extLst>
            <a:ext uri="{909E8E84-426E-40DD-AFC4-6F175D3DCCD1}">
              <a14:hiddenFill>
                <a:solidFill>
                  <a:srgbClr val="FFFFFF"/>
                </a:solidFill>
              </a14:hiddenFill>
            </a:ext>
          </a:extLst>
        </p:spPr>
      </p:pic>
      <p:sp>
        <p:nvSpPr>
          <p:cNvPr id="2" name="文本框 1"/>
          <p:cNvSpPr txBox="1"/>
          <p:nvPr/>
        </p:nvSpPr>
        <p:spPr>
          <a:xfrm>
            <a:off x="1266204" y="4070063"/>
            <a:ext cx="979780" cy="396240"/>
          </a:xfrm>
          <a:prstGeom prst="rect">
            <a:avLst/>
          </a:prstGeom>
          <a:noFill/>
        </p:spPr>
        <p:txBody>
          <a:bodyPr rtlCol="0" wrap="none">
            <a:spAutoFit/>
          </a:bodyPr>
          <a:lstStyle/>
          <a:p>
            <a:pPr algn="ctr"/>
            <a:r>
              <a:rPr altLang="zh-CN" lang="en-US" sz="2000">
                <a:solidFill>
                  <a:srgbClr val="003466"/>
                </a:solidFill>
              </a:rPr>
              <a:t>content</a:t>
            </a:r>
          </a:p>
        </p:txBody>
      </p:sp>
    </p:spTree>
    <p:extLst>
      <p:ext uri="{BB962C8B-B14F-4D97-AF65-F5344CB8AC3E}">
        <p14:creationId val="2528246621"/>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5"/>
                                        </p:tgtEl>
                                        <p:attrNameLst>
                                          <p:attrName>style.visibility</p:attrName>
                                        </p:attrNameLst>
                                      </p:cBhvr>
                                      <p:to>
                                        <p:strVal val="visible"/>
                                      </p:to>
                                    </p:set>
                                    <p:anim calcmode="lin" valueType="num">
                                      <p:cBhvr>
                                        <p:cTn dur="500" fill="hold" id="7"/>
                                        <p:tgtEl>
                                          <p:spTgt spid="85"/>
                                        </p:tgtEl>
                                        <p:attrNameLst>
                                          <p:attrName>ppt_w</p:attrName>
                                        </p:attrNameLst>
                                      </p:cBhvr>
                                      <p:tavLst>
                                        <p:tav tm="0">
                                          <p:val>
                                            <p:fltVal val="0"/>
                                          </p:val>
                                        </p:tav>
                                        <p:tav tm="100000">
                                          <p:val>
                                            <p:strVal val="#ppt_w"/>
                                          </p:val>
                                        </p:tav>
                                      </p:tavLst>
                                    </p:anim>
                                    <p:anim calcmode="lin" valueType="num">
                                      <p:cBhvr>
                                        <p:cTn dur="500" fill="hold" id="8"/>
                                        <p:tgtEl>
                                          <p:spTgt spid="85"/>
                                        </p:tgtEl>
                                        <p:attrNameLst>
                                          <p:attrName>ppt_h</p:attrName>
                                        </p:attrNameLst>
                                      </p:cBhvr>
                                      <p:tavLst>
                                        <p:tav tm="0">
                                          <p:val>
                                            <p:fltVal val="0"/>
                                          </p:val>
                                        </p:tav>
                                        <p:tav tm="100000">
                                          <p:val>
                                            <p:strVal val="#ppt_h"/>
                                          </p:val>
                                        </p:tav>
                                      </p:tavLst>
                                    </p:anim>
                                    <p:animEffect filter="fade" transition="in">
                                      <p:cBhvr>
                                        <p:cTn dur="500" id="9"/>
                                        <p:tgtEl>
                                          <p:spTgt spid="85"/>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84"/>
                                        </p:tgtEl>
                                        <p:attrNameLst>
                                          <p:attrName>style.visibility</p:attrName>
                                        </p:attrNameLst>
                                      </p:cBhvr>
                                      <p:to>
                                        <p:strVal val="visible"/>
                                      </p:to>
                                    </p:set>
                                    <p:anim calcmode="lin" valueType="num">
                                      <p:cBhvr additive="base">
                                        <p:cTn dur="500" fill="hold" id="13"/>
                                        <p:tgtEl>
                                          <p:spTgt spid="84"/>
                                        </p:tgtEl>
                                        <p:attrNameLst>
                                          <p:attrName>ppt_x</p:attrName>
                                        </p:attrNameLst>
                                      </p:cBhvr>
                                      <p:tavLst>
                                        <p:tav tm="0">
                                          <p:val>
                                            <p:strVal val="#ppt_x"/>
                                          </p:val>
                                        </p:tav>
                                        <p:tav tm="100000">
                                          <p:val>
                                            <p:strVal val="#ppt_x"/>
                                          </p:val>
                                        </p:tav>
                                      </p:tavLst>
                                    </p:anim>
                                    <p:anim calcmode="lin" valueType="num">
                                      <p:cBhvr additive="base">
                                        <p:cTn dur="500" fill="hold" id="14"/>
                                        <p:tgtEl>
                                          <p:spTgt spid="84"/>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500" id="18"/>
                                        <p:tgtEl>
                                          <p:spTgt spid="2"/>
                                        </p:tgtEl>
                                      </p:cBhvr>
                                    </p:animEffect>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72"/>
                                        </p:tgtEl>
                                        <p:attrNameLst>
                                          <p:attrName>style.visibility</p:attrName>
                                        </p:attrNameLst>
                                      </p:cBhvr>
                                      <p:to>
                                        <p:strVal val="visible"/>
                                      </p:to>
                                    </p:set>
                                    <p:animEffect filter="fade" transition="in">
                                      <p:cBhvr>
                                        <p:cTn dur="1000" id="22"/>
                                        <p:tgtEl>
                                          <p:spTgt spid="72"/>
                                        </p:tgtEl>
                                      </p:cBhvr>
                                    </p:animEffect>
                                    <p:anim calcmode="lin" valueType="num">
                                      <p:cBhvr>
                                        <p:cTn dur="1000" fill="hold" id="23"/>
                                        <p:tgtEl>
                                          <p:spTgt spid="72"/>
                                        </p:tgtEl>
                                        <p:attrNameLst>
                                          <p:attrName>ppt_x</p:attrName>
                                        </p:attrNameLst>
                                      </p:cBhvr>
                                      <p:tavLst>
                                        <p:tav tm="0">
                                          <p:val>
                                            <p:strVal val="#ppt_x"/>
                                          </p:val>
                                        </p:tav>
                                        <p:tav tm="100000">
                                          <p:val>
                                            <p:strVal val="#ppt_x"/>
                                          </p:val>
                                        </p:tav>
                                      </p:tavLst>
                                    </p:anim>
                                    <p:anim calcmode="lin" valueType="num">
                                      <p:cBhvr>
                                        <p:cTn dur="1000" fill="hold" id="24"/>
                                        <p:tgtEl>
                                          <p:spTgt spid="7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500"/>
                                  </p:stCondLst>
                                  <p:childTnLst>
                                    <p:set>
                                      <p:cBhvr>
                                        <p:cTn dur="1" fill="hold" id="26">
                                          <p:stCondLst>
                                            <p:cond delay="0"/>
                                          </p:stCondLst>
                                        </p:cTn>
                                        <p:tgtEl>
                                          <p:spTgt spid="75"/>
                                        </p:tgtEl>
                                        <p:attrNameLst>
                                          <p:attrName>style.visibility</p:attrName>
                                        </p:attrNameLst>
                                      </p:cBhvr>
                                      <p:to>
                                        <p:strVal val="visible"/>
                                      </p:to>
                                    </p:set>
                                    <p:animEffect filter="fade" transition="in">
                                      <p:cBhvr>
                                        <p:cTn dur="1000" id="27"/>
                                        <p:tgtEl>
                                          <p:spTgt spid="75"/>
                                        </p:tgtEl>
                                      </p:cBhvr>
                                    </p:animEffect>
                                    <p:anim calcmode="lin" valueType="num">
                                      <p:cBhvr>
                                        <p:cTn dur="1000" fill="hold" id="28"/>
                                        <p:tgtEl>
                                          <p:spTgt spid="75"/>
                                        </p:tgtEl>
                                        <p:attrNameLst>
                                          <p:attrName>ppt_x</p:attrName>
                                        </p:attrNameLst>
                                      </p:cBhvr>
                                      <p:tavLst>
                                        <p:tav tm="0">
                                          <p:val>
                                            <p:strVal val="#ppt_x"/>
                                          </p:val>
                                        </p:tav>
                                        <p:tav tm="100000">
                                          <p:val>
                                            <p:strVal val="#ppt_x"/>
                                          </p:val>
                                        </p:tav>
                                      </p:tavLst>
                                    </p:anim>
                                    <p:anim calcmode="lin" valueType="num">
                                      <p:cBhvr>
                                        <p:cTn dur="1000" fill="hold" id="29"/>
                                        <p:tgtEl>
                                          <p:spTgt spid="75"/>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1000"/>
                                  </p:stCondLst>
                                  <p:childTnLst>
                                    <p:set>
                                      <p:cBhvr>
                                        <p:cTn dur="1" fill="hold" id="31">
                                          <p:stCondLst>
                                            <p:cond delay="0"/>
                                          </p:stCondLst>
                                        </p:cTn>
                                        <p:tgtEl>
                                          <p:spTgt spid="78"/>
                                        </p:tgtEl>
                                        <p:attrNameLst>
                                          <p:attrName>style.visibility</p:attrName>
                                        </p:attrNameLst>
                                      </p:cBhvr>
                                      <p:to>
                                        <p:strVal val="visible"/>
                                      </p:to>
                                    </p:set>
                                    <p:animEffect filter="fade" transition="in">
                                      <p:cBhvr>
                                        <p:cTn dur="1000" id="32"/>
                                        <p:tgtEl>
                                          <p:spTgt spid="78"/>
                                        </p:tgtEl>
                                      </p:cBhvr>
                                    </p:animEffect>
                                    <p:anim calcmode="lin" valueType="num">
                                      <p:cBhvr>
                                        <p:cTn dur="1000" fill="hold" id="33"/>
                                        <p:tgtEl>
                                          <p:spTgt spid="78"/>
                                        </p:tgtEl>
                                        <p:attrNameLst>
                                          <p:attrName>ppt_x</p:attrName>
                                        </p:attrNameLst>
                                      </p:cBhvr>
                                      <p:tavLst>
                                        <p:tav tm="0">
                                          <p:val>
                                            <p:strVal val="#ppt_x"/>
                                          </p:val>
                                        </p:tav>
                                        <p:tav tm="100000">
                                          <p:val>
                                            <p:strVal val="#ppt_x"/>
                                          </p:val>
                                        </p:tav>
                                      </p:tavLst>
                                    </p:anim>
                                    <p:anim calcmode="lin" valueType="num">
                                      <p:cBhvr>
                                        <p:cTn dur="1000" fill="hold" id="34"/>
                                        <p:tgtEl>
                                          <p:spTgt spid="78"/>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1500"/>
                                  </p:stCondLst>
                                  <p:childTnLst>
                                    <p:set>
                                      <p:cBhvr>
                                        <p:cTn dur="1" fill="hold" id="36">
                                          <p:stCondLst>
                                            <p:cond delay="0"/>
                                          </p:stCondLst>
                                        </p:cTn>
                                        <p:tgtEl>
                                          <p:spTgt spid="81"/>
                                        </p:tgtEl>
                                        <p:attrNameLst>
                                          <p:attrName>style.visibility</p:attrName>
                                        </p:attrNameLst>
                                      </p:cBhvr>
                                      <p:to>
                                        <p:strVal val="visible"/>
                                      </p:to>
                                    </p:set>
                                    <p:animEffect filter="fade" transition="in">
                                      <p:cBhvr>
                                        <p:cTn dur="1000" id="37"/>
                                        <p:tgtEl>
                                          <p:spTgt spid="81"/>
                                        </p:tgtEl>
                                      </p:cBhvr>
                                    </p:animEffect>
                                    <p:anim calcmode="lin" valueType="num">
                                      <p:cBhvr>
                                        <p:cTn dur="1000" fill="hold" id="38"/>
                                        <p:tgtEl>
                                          <p:spTgt spid="81"/>
                                        </p:tgtEl>
                                        <p:attrNameLst>
                                          <p:attrName>ppt_x</p:attrName>
                                        </p:attrNameLst>
                                      </p:cBhvr>
                                      <p:tavLst>
                                        <p:tav tm="0">
                                          <p:val>
                                            <p:strVal val="#ppt_x"/>
                                          </p:val>
                                        </p:tav>
                                        <p:tav tm="100000">
                                          <p:val>
                                            <p:strVal val="#ppt_x"/>
                                          </p:val>
                                        </p:tav>
                                      </p:tavLst>
                                    </p:anim>
                                    <p:anim calcmode="lin" valueType="num">
                                      <p:cBhvr>
                                        <p:cTn dur="1000" fill="hold" id="39"/>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3"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grpSp>
        <p:nvGrpSpPr>
          <p:cNvPr id="174" name="组合 20"/>
          <p:cNvGrpSpPr/>
          <p:nvPr/>
        </p:nvGrpSpPr>
        <p:grpSpPr>
          <a:xfrm>
            <a:off x="2409569" y="1291504"/>
            <a:ext cx="1849061" cy="1708856"/>
            <a:chOff x="3201431" y="1806525"/>
            <a:chExt cx="1956750" cy="2020951"/>
          </a:xfrm>
          <a:solidFill>
            <a:srgbClr val="003466"/>
          </a:solidFill>
        </p:grpSpPr>
        <p:sp>
          <p:nvSpPr>
            <p:cNvPr id="175" name="上弧形箭头 2"/>
            <p:cNvSpPr/>
            <p:nvPr/>
          </p:nvSpPr>
          <p:spPr bwMode="auto">
            <a:xfrm rot="19829800">
              <a:off x="3201431" y="1806525"/>
              <a:ext cx="1929267" cy="2020951"/>
            </a:xfrm>
            <a:custGeom>
              <a:gdLst>
                <a:gd fmla="*/ 14068 w 3951730" name="connsiteX0"/>
                <a:gd fmla="*/ 3385291 h 3715832" name="connsiteY0"/>
                <a:gd fmla="*/ 45450 w 3951730" name="connsiteX1"/>
                <a:gd fmla="*/ 2794448 h 3715832" name="connsiteY1"/>
                <a:gd fmla="*/ 1293945 w 3951730" name="connsiteX2"/>
                <a:gd fmla="*/ 915 h 3715832" name="connsiteY2"/>
                <a:gd fmla="*/ 2472385 w 3951730" name="connsiteX3"/>
                <a:gd fmla="*/ 915 h 3715832" name="connsiteY3"/>
                <a:gd fmla="*/ 3694856 w 3951730" name="connsiteX4"/>
                <a:gd fmla="*/ 2539197 h 3715832" name="connsiteY4"/>
                <a:gd fmla="*/ 3951730 w 3951730" name="connsiteX5"/>
                <a:gd fmla="*/ 2539197 h 3715832" name="connsiteY5"/>
                <a:gd fmla="*/ 3101657 w 3951730" name="connsiteX6"/>
                <a:gd fmla="*/ 3693794 h 3715832" name="connsiteY6"/>
                <a:gd fmla="*/ 2259542 w 3951730" name="connsiteX7"/>
                <a:gd fmla="*/ 2539197 h 3715832" name="connsiteY7"/>
                <a:gd fmla="*/ 2516417 w 3951730" name="connsiteX8"/>
                <a:gd fmla="*/ 2539197 h 3715832" name="connsiteY8"/>
                <a:gd fmla="*/ 1293946 w 3951730" name="connsiteX9"/>
                <a:gd fmla="*/ 915 h 3715832" name="connsiteY9"/>
                <a:gd fmla="*/ 1293946 w 3951730" name="connsiteX10"/>
                <a:gd fmla="*/ 915 h 37158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extrusionOk="0" h="3715832" stroke="0" w="3951729">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extrusionOk="0" fill="darkenLess" h="3715832" stroke="0" w="3951729">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extrusionOk="0" fill="none" h="3715832" w="3951729">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algn="ctr" cap="flat" cmpd="sng" w="3175">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charset="-122" panose="02010600030101010101" pitchFamily="2" typeface="宋体"/>
              </a:endParaRPr>
            </a:p>
          </p:txBody>
        </p:sp>
        <p:sp>
          <p:nvSpPr>
            <p:cNvPr id="176" name="TextBox 11"/>
            <p:cNvSpPr txBox="1">
              <a:spLocks noChangeArrowheads="1"/>
            </p:cNvSpPr>
            <p:nvPr/>
          </p:nvSpPr>
          <p:spPr bwMode="auto">
            <a:xfrm rot="2590855">
              <a:off x="3874779" y="2244075"/>
              <a:ext cx="1279124" cy="432560"/>
            </a:xfrm>
            <a:prstGeom prst="rect">
              <a:avLst/>
            </a:prstGeom>
            <a:grpFill/>
            <a:ln w="9525">
              <a:noFill/>
              <a:miter lim="800000"/>
            </a:ln>
          </p:spPr>
          <p:txBody>
            <a:bodyPr>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工作业绩</a:t>
              </a:r>
            </a:p>
          </p:txBody>
        </p:sp>
      </p:grpSp>
      <p:grpSp>
        <p:nvGrpSpPr>
          <p:cNvPr id="177" name="组合 23"/>
          <p:cNvGrpSpPr/>
          <p:nvPr/>
        </p:nvGrpSpPr>
        <p:grpSpPr>
          <a:xfrm>
            <a:off x="4536239" y="2501851"/>
            <a:ext cx="1823090" cy="1708856"/>
            <a:chOff x="5451958" y="3237922"/>
            <a:chExt cx="1929267" cy="2020951"/>
          </a:xfrm>
        </p:grpSpPr>
        <p:sp>
          <p:nvSpPr>
            <p:cNvPr id="178" name="上弧形箭头 2"/>
            <p:cNvSpPr/>
            <p:nvPr/>
          </p:nvSpPr>
          <p:spPr bwMode="auto">
            <a:xfrm flipH="1" flipV="1" rot="19829800">
              <a:off x="5451958" y="3237922"/>
              <a:ext cx="1929267" cy="2020951"/>
            </a:xfrm>
            <a:custGeom>
              <a:gdLst>
                <a:gd fmla="*/ 14068 w 3951730" name="connsiteX0"/>
                <a:gd fmla="*/ 3385291 h 3715832" name="connsiteY0"/>
                <a:gd fmla="*/ 45450 w 3951730" name="connsiteX1"/>
                <a:gd fmla="*/ 2794448 h 3715832" name="connsiteY1"/>
                <a:gd fmla="*/ 1293945 w 3951730" name="connsiteX2"/>
                <a:gd fmla="*/ 915 h 3715832" name="connsiteY2"/>
                <a:gd fmla="*/ 2472385 w 3951730" name="connsiteX3"/>
                <a:gd fmla="*/ 915 h 3715832" name="connsiteY3"/>
                <a:gd fmla="*/ 3694856 w 3951730" name="connsiteX4"/>
                <a:gd fmla="*/ 2539197 h 3715832" name="connsiteY4"/>
                <a:gd fmla="*/ 3951730 w 3951730" name="connsiteX5"/>
                <a:gd fmla="*/ 2539197 h 3715832" name="connsiteY5"/>
                <a:gd fmla="*/ 3101657 w 3951730" name="connsiteX6"/>
                <a:gd fmla="*/ 3693794 h 3715832" name="connsiteY6"/>
                <a:gd fmla="*/ 2259542 w 3951730" name="connsiteX7"/>
                <a:gd fmla="*/ 2539197 h 3715832" name="connsiteY7"/>
                <a:gd fmla="*/ 2516417 w 3951730" name="connsiteX8"/>
                <a:gd fmla="*/ 2539197 h 3715832" name="connsiteY8"/>
                <a:gd fmla="*/ 1293946 w 3951730" name="connsiteX9"/>
                <a:gd fmla="*/ 915 h 3715832" name="connsiteY9"/>
                <a:gd fmla="*/ 1293946 w 3951730" name="connsiteX10"/>
                <a:gd fmla="*/ 915 h 37158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extrusionOk="0" h="3715832" stroke="0" w="3951729">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extrusionOk="0" fill="darkenLess" h="3715832" stroke="0" w="3951729">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extrusionOk="0" fill="none" h="3715832" w="3951729">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algn="ctr" cap="flat" cmpd="sng" w="3175">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charset="-122" panose="02010600030101010101" pitchFamily="2" typeface="宋体"/>
              </a:endParaRPr>
            </a:p>
          </p:txBody>
        </p:sp>
        <p:sp>
          <p:nvSpPr>
            <p:cNvPr id="179" name="TextBox 13"/>
            <p:cNvSpPr txBox="1">
              <a:spLocks noChangeArrowheads="1"/>
            </p:cNvSpPr>
            <p:nvPr/>
          </p:nvSpPr>
          <p:spPr bwMode="auto">
            <a:xfrm rot="2635062">
              <a:off x="5455522" y="4384149"/>
              <a:ext cx="1279124" cy="432560"/>
            </a:xfrm>
            <a:prstGeom prst="rect">
              <a:avLst/>
            </a:prstGeom>
            <a:noFill/>
            <a:ln w="9525">
              <a:noFill/>
              <a:miter lim="800000"/>
            </a:ln>
          </p:spPr>
          <p:txBody>
            <a:bodyPr>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新的目标</a:t>
              </a:r>
            </a:p>
          </p:txBody>
        </p:sp>
      </p:grpSp>
      <p:sp>
        <p:nvSpPr>
          <p:cNvPr id="180" name="TextBox 15"/>
          <p:cNvSpPr txBox="1"/>
          <p:nvPr/>
        </p:nvSpPr>
        <p:spPr bwMode="auto">
          <a:xfrm>
            <a:off x="571168" y="1153285"/>
            <a:ext cx="1537398" cy="958130"/>
          </a:xfrm>
          <a:prstGeom prst="rect">
            <a:avLst/>
          </a:prstGeom>
          <a:noFill/>
        </p:spPr>
        <p:txBody>
          <a:bodyPr bIns="43201" lIns="86402" rIns="86402" tIns="4320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defRPr/>
            </a:pPr>
            <a:r>
              <a:rPr altLang="en-US" lang="zh-CN" sz="1100">
                <a:solidFill>
                  <a:prstClr val="black">
                    <a:lumMod val="65000"/>
                    <a:lumOff val="35000"/>
                  </a:prstClr>
                </a:solidFill>
                <a:latin charset="-122" panose="020b0503020204020204" pitchFamily="34" typeface="微软雅黑"/>
                <a:ea charset="-122" panose="020b0503020204020204" pitchFamily="34" typeface="微软雅黑"/>
              </a:rPr>
              <a:t>通过对绩效结果的反馈，总结绩效达成的经验，找出绩效未能有效达成的原因。</a:t>
            </a:r>
          </a:p>
        </p:txBody>
      </p:sp>
      <p:grpSp>
        <p:nvGrpSpPr>
          <p:cNvPr id="181" name="组合 27"/>
          <p:cNvGrpSpPr/>
          <p:nvPr/>
        </p:nvGrpSpPr>
        <p:grpSpPr>
          <a:xfrm>
            <a:off x="4536240" y="1059582"/>
            <a:ext cx="1823090" cy="1940778"/>
            <a:chOff x="5451959" y="1532245"/>
            <a:chExt cx="1929267" cy="2295231"/>
          </a:xfrm>
        </p:grpSpPr>
        <p:sp>
          <p:nvSpPr>
            <p:cNvPr id="182" name="上弧形箭头 2"/>
            <p:cNvSpPr/>
            <p:nvPr/>
          </p:nvSpPr>
          <p:spPr bwMode="auto">
            <a:xfrm flipH="1" rot="1770200">
              <a:off x="5451959" y="1806525"/>
              <a:ext cx="1929267" cy="2020951"/>
            </a:xfrm>
            <a:custGeom>
              <a:gdLst>
                <a:gd fmla="*/ 14068 w 3951730" name="connsiteX0"/>
                <a:gd fmla="*/ 3385291 h 3715832" name="connsiteY0"/>
                <a:gd fmla="*/ 45450 w 3951730" name="connsiteX1"/>
                <a:gd fmla="*/ 2794448 h 3715832" name="connsiteY1"/>
                <a:gd fmla="*/ 1293945 w 3951730" name="connsiteX2"/>
                <a:gd fmla="*/ 915 h 3715832" name="connsiteY2"/>
                <a:gd fmla="*/ 2472385 w 3951730" name="connsiteX3"/>
                <a:gd fmla="*/ 915 h 3715832" name="connsiteY3"/>
                <a:gd fmla="*/ 3694856 w 3951730" name="connsiteX4"/>
                <a:gd fmla="*/ 2539197 h 3715832" name="connsiteY4"/>
                <a:gd fmla="*/ 3951730 w 3951730" name="connsiteX5"/>
                <a:gd fmla="*/ 2539197 h 3715832" name="connsiteY5"/>
                <a:gd fmla="*/ 3101657 w 3951730" name="connsiteX6"/>
                <a:gd fmla="*/ 3693794 h 3715832" name="connsiteY6"/>
                <a:gd fmla="*/ 2259542 w 3951730" name="connsiteX7"/>
                <a:gd fmla="*/ 2539197 h 3715832" name="connsiteY7"/>
                <a:gd fmla="*/ 2516417 w 3951730" name="connsiteX8"/>
                <a:gd fmla="*/ 2539197 h 3715832" name="connsiteY8"/>
                <a:gd fmla="*/ 1293946 w 3951730" name="connsiteX9"/>
                <a:gd fmla="*/ 915 h 3715832" name="connsiteY9"/>
                <a:gd fmla="*/ 1293946 w 3951730" name="connsiteX10"/>
                <a:gd fmla="*/ 915 h 37158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extrusionOk="0" h="3715832" stroke="0" w="3951729">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extrusionOk="0" fill="darkenLess" h="3715832" stroke="0" w="3951729">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extrusionOk="0" fill="none" h="3715832" w="3951729">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algn="ctr" cap="flat" cmpd="sng" w="3175">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Calibri"/>
                <a:ea charset="-122" panose="02010600030101010101" pitchFamily="2" typeface="宋体"/>
              </a:endParaRPr>
            </a:p>
          </p:txBody>
        </p:sp>
        <p:sp>
          <p:nvSpPr>
            <p:cNvPr id="183" name="TextBox 11"/>
            <p:cNvSpPr txBox="1">
              <a:spLocks noChangeArrowheads="1"/>
            </p:cNvSpPr>
            <p:nvPr/>
          </p:nvSpPr>
          <p:spPr bwMode="auto">
            <a:xfrm rot="18759384">
              <a:off x="5433497" y="2104287"/>
              <a:ext cx="1521678" cy="387062"/>
            </a:xfrm>
            <a:prstGeom prst="rect">
              <a:avLst/>
            </a:prstGeom>
            <a:noFill/>
            <a:ln w="9525">
              <a:noFill/>
              <a:miter lim="800000"/>
            </a:ln>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改进措施</a:t>
              </a:r>
            </a:p>
          </p:txBody>
        </p:sp>
      </p:grpSp>
      <p:cxnSp>
        <p:nvCxnSpPr>
          <p:cNvPr id="184" name="直接连接符 183"/>
          <p:cNvCxnSpPr/>
          <p:nvPr/>
        </p:nvCxnSpPr>
        <p:spPr bwMode="auto">
          <a:xfrm>
            <a:off x="5782393" y="1396249"/>
            <a:ext cx="817572" cy="0"/>
          </a:xfrm>
          <a:prstGeom prst="line">
            <a:avLst/>
          </a:prstGeom>
          <a:noFill/>
          <a:ln algn="ctr" cap="flat" cmpd="sng" w="28575">
            <a:solidFill>
              <a:srgbClr val="003466"/>
            </a:solidFill>
            <a:prstDash val="solid"/>
            <a:headEnd len="med" type="diamond" w="med"/>
            <a:tailEnd len="med" type="diamond" w="med"/>
          </a:ln>
          <a:effectLst/>
        </p:spPr>
      </p:cxnSp>
      <p:sp>
        <p:nvSpPr>
          <p:cNvPr id="185" name="TextBox 18"/>
          <p:cNvSpPr txBox="1"/>
          <p:nvPr/>
        </p:nvSpPr>
        <p:spPr bwMode="auto">
          <a:xfrm>
            <a:off x="6638970" y="1153285"/>
            <a:ext cx="1893471" cy="1176062"/>
          </a:xfrm>
          <a:prstGeom prst="rect">
            <a:avLst/>
          </a:prstGeom>
          <a:noFill/>
        </p:spPr>
        <p:txBody>
          <a:bodyPr bIns="43201" lIns="86402" rIns="86402" tIns="4320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defRPr/>
            </a:pPr>
            <a:r>
              <a:rPr altLang="en-US" lang="zh-CN" sz="1100">
                <a:solidFill>
                  <a:prstClr val="black">
                    <a:lumMod val="65000"/>
                    <a:lumOff val="35000"/>
                  </a:prstClr>
                </a:solidFill>
                <a:latin charset="-122" panose="020b0503020204020204" pitchFamily="34" typeface="微软雅黑"/>
                <a:ea charset="-122" panose="020b0503020204020204" pitchFamily="34" typeface="微软雅黑"/>
              </a:rPr>
              <a:t>绩效管理的最终目的是改善绩效。在面谈过程中，针对下属未能有效完成的绩效计划，主管应该和下属一起分析绩效不佳的原因。</a:t>
            </a:r>
          </a:p>
        </p:txBody>
      </p:sp>
      <p:cxnSp>
        <p:nvCxnSpPr>
          <p:cNvPr id="186" name="直接连接符 185"/>
          <p:cNvCxnSpPr/>
          <p:nvPr/>
        </p:nvCxnSpPr>
        <p:spPr bwMode="auto">
          <a:xfrm>
            <a:off x="5701386" y="4137313"/>
            <a:ext cx="817572" cy="0"/>
          </a:xfrm>
          <a:prstGeom prst="line">
            <a:avLst/>
          </a:prstGeom>
          <a:noFill/>
          <a:ln algn="ctr" cap="flat" cmpd="sng" w="28575">
            <a:solidFill>
              <a:srgbClr val="003466"/>
            </a:solidFill>
            <a:prstDash val="solid"/>
            <a:headEnd len="med" type="diamond" w="med"/>
            <a:tailEnd len="med" type="diamond" w="med"/>
          </a:ln>
          <a:effectLst/>
        </p:spPr>
      </p:cxnSp>
      <p:sp>
        <p:nvSpPr>
          <p:cNvPr id="187" name="TextBox 20"/>
          <p:cNvSpPr txBox="1"/>
          <p:nvPr/>
        </p:nvSpPr>
        <p:spPr bwMode="auto">
          <a:xfrm>
            <a:off x="6599965" y="3544443"/>
            <a:ext cx="1796387" cy="1176062"/>
          </a:xfrm>
          <a:prstGeom prst="rect">
            <a:avLst/>
          </a:prstGeom>
          <a:noFill/>
        </p:spPr>
        <p:txBody>
          <a:bodyPr bIns="43201" lIns="86402" rIns="86402" tIns="4320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defRPr/>
            </a:pPr>
            <a:r>
              <a:rPr altLang="en-US" lang="zh-CN" sz="1100">
                <a:solidFill>
                  <a:prstClr val="black">
                    <a:lumMod val="65000"/>
                    <a:lumOff val="35000"/>
                  </a:prstClr>
                </a:solidFill>
                <a:latin charset="-122" panose="020b0503020204020204" pitchFamily="34" typeface="微软雅黑"/>
                <a:ea charset="-122" panose="020b0503020204020204" pitchFamily="34" typeface="微软雅黑"/>
              </a:rPr>
              <a:t>结合上一绩效周期的绩效计划完成情况，并结合下属新的工作任务，和下属一起提出下一绩效周期中的新的工作目标。</a:t>
            </a:r>
          </a:p>
        </p:txBody>
      </p:sp>
      <p:grpSp>
        <p:nvGrpSpPr>
          <p:cNvPr id="188" name="组合 34"/>
          <p:cNvGrpSpPr/>
          <p:nvPr/>
        </p:nvGrpSpPr>
        <p:grpSpPr>
          <a:xfrm>
            <a:off x="2380330" y="2501851"/>
            <a:ext cx="1823090" cy="1708856"/>
            <a:chOff x="3170489" y="3237922"/>
            <a:chExt cx="1929267" cy="2020951"/>
          </a:xfrm>
        </p:grpSpPr>
        <p:sp>
          <p:nvSpPr>
            <p:cNvPr id="189" name="上弧形箭头 2"/>
            <p:cNvSpPr/>
            <p:nvPr/>
          </p:nvSpPr>
          <p:spPr bwMode="auto">
            <a:xfrm flipV="1" rot="1770200">
              <a:off x="3170489" y="3237922"/>
              <a:ext cx="1929267" cy="2020951"/>
            </a:xfrm>
            <a:custGeom>
              <a:gdLst>
                <a:gd fmla="*/ 14068 w 3951730" name="connsiteX0"/>
                <a:gd fmla="*/ 3385291 h 3715832" name="connsiteY0"/>
                <a:gd fmla="*/ 45450 w 3951730" name="connsiteX1"/>
                <a:gd fmla="*/ 2794448 h 3715832" name="connsiteY1"/>
                <a:gd fmla="*/ 1293945 w 3951730" name="connsiteX2"/>
                <a:gd fmla="*/ 915 h 3715832" name="connsiteY2"/>
                <a:gd fmla="*/ 2472385 w 3951730" name="connsiteX3"/>
                <a:gd fmla="*/ 915 h 3715832" name="connsiteY3"/>
                <a:gd fmla="*/ 3694856 w 3951730" name="connsiteX4"/>
                <a:gd fmla="*/ 2539197 h 3715832" name="connsiteY4"/>
                <a:gd fmla="*/ 3951730 w 3951730" name="connsiteX5"/>
                <a:gd fmla="*/ 2539197 h 3715832" name="connsiteY5"/>
                <a:gd fmla="*/ 3101657 w 3951730" name="connsiteX6"/>
                <a:gd fmla="*/ 3693794 h 3715832" name="connsiteY6"/>
                <a:gd fmla="*/ 2259542 w 3951730" name="connsiteX7"/>
                <a:gd fmla="*/ 2539197 h 3715832" name="connsiteY7"/>
                <a:gd fmla="*/ 2516417 w 3951730" name="connsiteX8"/>
                <a:gd fmla="*/ 2539197 h 3715832" name="connsiteY8"/>
                <a:gd fmla="*/ 1293946 w 3951730" name="connsiteX9"/>
                <a:gd fmla="*/ 915 h 3715832" name="connsiteY9"/>
                <a:gd fmla="*/ 1293946 w 3951730" name="connsiteX10"/>
                <a:gd fmla="*/ 915 h 37158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extrusionOk="0" h="3715832" stroke="0" w="3951729">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extrusionOk="0" fill="darkenLess" h="3715832" stroke="0" w="3951729">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extrusionOk="0" fill="none" h="3715832" w="3951729">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algn="ctr" cap="flat" cmpd="sng" w="3175">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190" name="TextBox 14"/>
            <p:cNvSpPr txBox="1">
              <a:spLocks noChangeArrowheads="1"/>
            </p:cNvSpPr>
            <p:nvPr/>
          </p:nvSpPr>
          <p:spPr bwMode="auto">
            <a:xfrm rot="18835100">
              <a:off x="3830438" y="4323724"/>
              <a:ext cx="1475504" cy="387062"/>
            </a:xfrm>
            <a:prstGeom prst="rect">
              <a:avLst/>
            </a:prstGeom>
            <a:noFill/>
            <a:ln w="9525">
              <a:noFill/>
              <a:miter lim="800000"/>
            </a:ln>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行为表现</a:t>
              </a:r>
            </a:p>
          </p:txBody>
        </p:sp>
      </p:grpSp>
      <p:cxnSp>
        <p:nvCxnSpPr>
          <p:cNvPr id="191" name="直接连接符 190"/>
          <p:cNvCxnSpPr/>
          <p:nvPr/>
        </p:nvCxnSpPr>
        <p:spPr bwMode="auto">
          <a:xfrm>
            <a:off x="2278081" y="4146710"/>
            <a:ext cx="816072" cy="0"/>
          </a:xfrm>
          <a:prstGeom prst="line">
            <a:avLst/>
          </a:prstGeom>
          <a:noFill/>
          <a:ln algn="ctr" cap="flat" cmpd="sng" w="28575">
            <a:solidFill>
              <a:srgbClr val="003466"/>
            </a:solidFill>
            <a:prstDash val="solid"/>
            <a:headEnd len="med" type="diamond" w="med"/>
            <a:tailEnd len="med" type="diamond" w="med"/>
          </a:ln>
          <a:effectLst/>
        </p:spPr>
      </p:cxnSp>
      <p:sp>
        <p:nvSpPr>
          <p:cNvPr id="192" name="TextBox 22"/>
          <p:cNvSpPr txBox="1"/>
          <p:nvPr/>
        </p:nvSpPr>
        <p:spPr bwMode="auto">
          <a:xfrm>
            <a:off x="571168" y="3171133"/>
            <a:ext cx="1672412" cy="1176062"/>
          </a:xfrm>
          <a:prstGeom prst="rect">
            <a:avLst/>
          </a:prstGeom>
          <a:noFill/>
        </p:spPr>
        <p:txBody>
          <a:bodyPr bIns="43201" lIns="86402" rIns="86402" tIns="4320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defRPr/>
            </a:pPr>
            <a:r>
              <a:rPr altLang="en-US" lang="zh-CN" sz="1100">
                <a:solidFill>
                  <a:prstClr val="black">
                    <a:lumMod val="65000"/>
                    <a:lumOff val="35000"/>
                  </a:prstClr>
                </a:solidFill>
                <a:latin charset="-122" panose="020b0503020204020204" pitchFamily="34" typeface="微软雅黑"/>
                <a:ea charset="-122" panose="020b0503020204020204" pitchFamily="34" typeface="微软雅黑"/>
              </a:rPr>
              <a:t>行为表现，比如工作态度、工作能力等，对工作态度和工作能力的关注可以帮助下属更好地完善自己。</a:t>
            </a:r>
          </a:p>
        </p:txBody>
      </p:sp>
      <p:cxnSp>
        <p:nvCxnSpPr>
          <p:cNvPr id="193" name="直接连接符 192"/>
          <p:cNvCxnSpPr/>
          <p:nvPr/>
        </p:nvCxnSpPr>
        <p:spPr bwMode="auto">
          <a:xfrm>
            <a:off x="2176072" y="1396249"/>
            <a:ext cx="816072" cy="0"/>
          </a:xfrm>
          <a:prstGeom prst="line">
            <a:avLst/>
          </a:prstGeom>
          <a:noFill/>
          <a:ln algn="ctr" cap="flat" cmpd="sng" w="28575">
            <a:solidFill>
              <a:srgbClr val="003466"/>
            </a:solidFill>
            <a:prstDash val="solid"/>
            <a:headEnd len="med" type="diamond" w="med"/>
            <a:tailEnd len="med" type="diamond" w="med"/>
          </a:ln>
          <a:effectLst/>
        </p:spPr>
      </p:cxnSp>
    </p:spTree>
    <p:extLst>
      <p:ext uri="{BB962C8B-B14F-4D97-AF65-F5344CB8AC3E}">
        <p14:creationId val="238201623"/>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74"/>
                                        </p:tgtEl>
                                        <p:attrNameLst>
                                          <p:attrName>style.visibility</p:attrName>
                                        </p:attrNameLst>
                                      </p:cBhvr>
                                      <p:to>
                                        <p:strVal val="visible"/>
                                      </p:to>
                                    </p:set>
                                    <p:anim calcmode="lin" valueType="num">
                                      <p:cBhvr>
                                        <p:cTn dur="500" fill="hold" id="7"/>
                                        <p:tgtEl>
                                          <p:spTgt spid="174"/>
                                        </p:tgtEl>
                                        <p:attrNameLst>
                                          <p:attrName>ppt_w</p:attrName>
                                        </p:attrNameLst>
                                      </p:cBhvr>
                                      <p:tavLst>
                                        <p:tav tm="0">
                                          <p:val>
                                            <p:fltVal val="0"/>
                                          </p:val>
                                        </p:tav>
                                        <p:tav tm="100000">
                                          <p:val>
                                            <p:strVal val="#ppt_w"/>
                                          </p:val>
                                        </p:tav>
                                      </p:tavLst>
                                    </p:anim>
                                    <p:anim calcmode="lin" valueType="num">
                                      <p:cBhvr>
                                        <p:cTn dur="500" fill="hold" id="8"/>
                                        <p:tgtEl>
                                          <p:spTgt spid="17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177"/>
                                        </p:tgtEl>
                                        <p:attrNameLst>
                                          <p:attrName>style.visibility</p:attrName>
                                        </p:attrNameLst>
                                      </p:cBhvr>
                                      <p:to>
                                        <p:strVal val="visible"/>
                                      </p:to>
                                    </p:set>
                                    <p:anim calcmode="lin" valueType="num">
                                      <p:cBhvr>
                                        <p:cTn dur="500" fill="hold" id="12"/>
                                        <p:tgtEl>
                                          <p:spTgt spid="177"/>
                                        </p:tgtEl>
                                        <p:attrNameLst>
                                          <p:attrName>ppt_w</p:attrName>
                                        </p:attrNameLst>
                                      </p:cBhvr>
                                      <p:tavLst>
                                        <p:tav tm="0">
                                          <p:val>
                                            <p:fltVal val="0"/>
                                          </p:val>
                                        </p:tav>
                                        <p:tav tm="100000">
                                          <p:val>
                                            <p:strVal val="#ppt_w"/>
                                          </p:val>
                                        </p:tav>
                                      </p:tavLst>
                                    </p:anim>
                                    <p:anim calcmode="lin" valueType="num">
                                      <p:cBhvr>
                                        <p:cTn dur="500" fill="hold" id="13"/>
                                        <p:tgtEl>
                                          <p:spTgt spid="177"/>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16">
                                  <p:stCondLst>
                                    <p:cond delay="0"/>
                                  </p:stCondLst>
                                  <p:childTnLst>
                                    <p:set>
                                      <p:cBhvr>
                                        <p:cTn dur="1" fill="hold" id="16">
                                          <p:stCondLst>
                                            <p:cond delay="0"/>
                                          </p:stCondLst>
                                        </p:cTn>
                                        <p:tgtEl>
                                          <p:spTgt spid="188"/>
                                        </p:tgtEl>
                                        <p:attrNameLst>
                                          <p:attrName>style.visibility</p:attrName>
                                        </p:attrNameLst>
                                      </p:cBhvr>
                                      <p:to>
                                        <p:strVal val="visible"/>
                                      </p:to>
                                    </p:set>
                                    <p:anim calcmode="lin" valueType="num">
                                      <p:cBhvr>
                                        <p:cTn dur="500" fill="hold" id="17"/>
                                        <p:tgtEl>
                                          <p:spTgt spid="188"/>
                                        </p:tgtEl>
                                        <p:attrNameLst>
                                          <p:attrName>ppt_w</p:attrName>
                                        </p:attrNameLst>
                                      </p:cBhvr>
                                      <p:tavLst>
                                        <p:tav tm="0">
                                          <p:val>
                                            <p:fltVal val="0"/>
                                          </p:val>
                                        </p:tav>
                                        <p:tav tm="100000">
                                          <p:val>
                                            <p:strVal val="#ppt_w"/>
                                          </p:val>
                                        </p:tav>
                                      </p:tavLst>
                                    </p:anim>
                                    <p:anim calcmode="lin" valueType="num">
                                      <p:cBhvr>
                                        <p:cTn dur="500" fill="hold" id="18"/>
                                        <p:tgtEl>
                                          <p:spTgt spid="188"/>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16">
                                  <p:stCondLst>
                                    <p:cond delay="0"/>
                                  </p:stCondLst>
                                  <p:childTnLst>
                                    <p:set>
                                      <p:cBhvr>
                                        <p:cTn dur="1" fill="hold" id="21">
                                          <p:stCondLst>
                                            <p:cond delay="0"/>
                                          </p:stCondLst>
                                        </p:cTn>
                                        <p:tgtEl>
                                          <p:spTgt spid="181"/>
                                        </p:tgtEl>
                                        <p:attrNameLst>
                                          <p:attrName>style.visibility</p:attrName>
                                        </p:attrNameLst>
                                      </p:cBhvr>
                                      <p:to>
                                        <p:strVal val="visible"/>
                                      </p:to>
                                    </p:set>
                                    <p:anim calcmode="lin" valueType="num">
                                      <p:cBhvr>
                                        <p:cTn dur="500" fill="hold" id="22"/>
                                        <p:tgtEl>
                                          <p:spTgt spid="181"/>
                                        </p:tgtEl>
                                        <p:attrNameLst>
                                          <p:attrName>ppt_w</p:attrName>
                                        </p:attrNameLst>
                                      </p:cBhvr>
                                      <p:tavLst>
                                        <p:tav tm="0">
                                          <p:val>
                                            <p:fltVal val="0"/>
                                          </p:val>
                                        </p:tav>
                                        <p:tav tm="100000">
                                          <p:val>
                                            <p:strVal val="#ppt_w"/>
                                          </p:val>
                                        </p:tav>
                                      </p:tavLst>
                                    </p:anim>
                                    <p:anim calcmode="lin" valueType="num">
                                      <p:cBhvr>
                                        <p:cTn dur="500" fill="hold" id="23"/>
                                        <p:tgtEl>
                                          <p:spTgt spid="181"/>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id="25" nodeType="afterEffect" presetClass="entr" presetID="5" presetSubtype="5">
                                  <p:stCondLst>
                                    <p:cond delay="0"/>
                                  </p:stCondLst>
                                  <p:childTnLst>
                                    <p:set>
                                      <p:cBhvr>
                                        <p:cTn dur="1" fill="hold" id="26">
                                          <p:stCondLst>
                                            <p:cond delay="0"/>
                                          </p:stCondLst>
                                        </p:cTn>
                                        <p:tgtEl>
                                          <p:spTgt spid="193"/>
                                        </p:tgtEl>
                                        <p:attrNameLst>
                                          <p:attrName>style.visibility</p:attrName>
                                        </p:attrNameLst>
                                      </p:cBhvr>
                                      <p:to>
                                        <p:strVal val="visible"/>
                                      </p:to>
                                    </p:set>
                                    <p:animEffect filter="checkerboard(down)" transition="in">
                                      <p:cBhvr>
                                        <p:cTn dur="500" id="27"/>
                                        <p:tgtEl>
                                          <p:spTgt spid="193"/>
                                        </p:tgtEl>
                                      </p:cBhvr>
                                    </p:animEffect>
                                  </p:childTnLst>
                                </p:cTn>
                              </p:par>
                            </p:childTnLst>
                          </p:cTn>
                        </p:par>
                        <p:par>
                          <p:cTn fill="hold" id="28" nodeType="afterGroup">
                            <p:stCondLst>
                              <p:cond delay="2500"/>
                            </p:stCondLst>
                            <p:childTnLst>
                              <p:par>
                                <p:cTn fill="hold" grpId="0" id="29" nodeType="afterEffect" presetClass="entr" presetID="5" presetSubtype="5">
                                  <p:stCondLst>
                                    <p:cond delay="0"/>
                                  </p:stCondLst>
                                  <p:childTnLst>
                                    <p:set>
                                      <p:cBhvr>
                                        <p:cTn dur="1" fill="hold" id="30">
                                          <p:stCondLst>
                                            <p:cond delay="0"/>
                                          </p:stCondLst>
                                        </p:cTn>
                                        <p:tgtEl>
                                          <p:spTgt spid="180"/>
                                        </p:tgtEl>
                                        <p:attrNameLst>
                                          <p:attrName>style.visibility</p:attrName>
                                        </p:attrNameLst>
                                      </p:cBhvr>
                                      <p:to>
                                        <p:strVal val="visible"/>
                                      </p:to>
                                    </p:set>
                                    <p:animEffect filter="checkerboard(down)" transition="in">
                                      <p:cBhvr>
                                        <p:cTn dur="500" id="31"/>
                                        <p:tgtEl>
                                          <p:spTgt spid="180"/>
                                        </p:tgtEl>
                                      </p:cBhvr>
                                    </p:animEffect>
                                  </p:childTnLst>
                                </p:cTn>
                              </p:par>
                            </p:childTnLst>
                          </p:cTn>
                        </p:par>
                        <p:par>
                          <p:cTn fill="hold" id="32" nodeType="afterGroup">
                            <p:stCondLst>
                              <p:cond delay="3000"/>
                            </p:stCondLst>
                            <p:childTnLst>
                              <p:par>
                                <p:cTn fill="hold" id="33" nodeType="afterEffect" presetClass="entr" presetID="5" presetSubtype="5">
                                  <p:stCondLst>
                                    <p:cond delay="0"/>
                                  </p:stCondLst>
                                  <p:childTnLst>
                                    <p:set>
                                      <p:cBhvr>
                                        <p:cTn dur="1" fill="hold" id="34">
                                          <p:stCondLst>
                                            <p:cond delay="0"/>
                                          </p:stCondLst>
                                        </p:cTn>
                                        <p:tgtEl>
                                          <p:spTgt spid="184"/>
                                        </p:tgtEl>
                                        <p:attrNameLst>
                                          <p:attrName>style.visibility</p:attrName>
                                        </p:attrNameLst>
                                      </p:cBhvr>
                                      <p:to>
                                        <p:strVal val="visible"/>
                                      </p:to>
                                    </p:set>
                                    <p:animEffect filter="checkerboard(down)" transition="in">
                                      <p:cBhvr>
                                        <p:cTn dur="500" id="35"/>
                                        <p:tgtEl>
                                          <p:spTgt spid="184"/>
                                        </p:tgtEl>
                                      </p:cBhvr>
                                    </p:animEffect>
                                  </p:childTnLst>
                                </p:cTn>
                              </p:par>
                            </p:childTnLst>
                          </p:cTn>
                        </p:par>
                        <p:par>
                          <p:cTn fill="hold" id="36" nodeType="afterGroup">
                            <p:stCondLst>
                              <p:cond delay="3500"/>
                            </p:stCondLst>
                            <p:childTnLst>
                              <p:par>
                                <p:cTn fill="hold" grpId="0" id="37" nodeType="afterEffect" presetClass="entr" presetID="5" presetSubtype="5">
                                  <p:stCondLst>
                                    <p:cond delay="0"/>
                                  </p:stCondLst>
                                  <p:childTnLst>
                                    <p:set>
                                      <p:cBhvr>
                                        <p:cTn dur="1" fill="hold" id="38">
                                          <p:stCondLst>
                                            <p:cond delay="0"/>
                                          </p:stCondLst>
                                        </p:cTn>
                                        <p:tgtEl>
                                          <p:spTgt spid="185"/>
                                        </p:tgtEl>
                                        <p:attrNameLst>
                                          <p:attrName>style.visibility</p:attrName>
                                        </p:attrNameLst>
                                      </p:cBhvr>
                                      <p:to>
                                        <p:strVal val="visible"/>
                                      </p:to>
                                    </p:set>
                                    <p:animEffect filter="checkerboard(down)" transition="in">
                                      <p:cBhvr>
                                        <p:cTn dur="500" id="39"/>
                                        <p:tgtEl>
                                          <p:spTgt spid="185"/>
                                        </p:tgtEl>
                                      </p:cBhvr>
                                    </p:animEffect>
                                  </p:childTnLst>
                                </p:cTn>
                              </p:par>
                            </p:childTnLst>
                          </p:cTn>
                        </p:par>
                        <p:par>
                          <p:cTn fill="hold" id="40" nodeType="afterGroup">
                            <p:stCondLst>
                              <p:cond delay="4000"/>
                            </p:stCondLst>
                            <p:childTnLst>
                              <p:par>
                                <p:cTn fill="hold" id="41" nodeType="afterEffect" presetClass="entr" presetID="5" presetSubtype="5">
                                  <p:stCondLst>
                                    <p:cond delay="0"/>
                                  </p:stCondLst>
                                  <p:childTnLst>
                                    <p:set>
                                      <p:cBhvr>
                                        <p:cTn dur="1" fill="hold" id="42">
                                          <p:stCondLst>
                                            <p:cond delay="0"/>
                                          </p:stCondLst>
                                        </p:cTn>
                                        <p:tgtEl>
                                          <p:spTgt spid="191"/>
                                        </p:tgtEl>
                                        <p:attrNameLst>
                                          <p:attrName>style.visibility</p:attrName>
                                        </p:attrNameLst>
                                      </p:cBhvr>
                                      <p:to>
                                        <p:strVal val="visible"/>
                                      </p:to>
                                    </p:set>
                                    <p:animEffect filter="checkerboard(down)" transition="in">
                                      <p:cBhvr>
                                        <p:cTn dur="500" id="43"/>
                                        <p:tgtEl>
                                          <p:spTgt spid="191"/>
                                        </p:tgtEl>
                                      </p:cBhvr>
                                    </p:animEffect>
                                  </p:childTnLst>
                                </p:cTn>
                              </p:par>
                            </p:childTnLst>
                          </p:cTn>
                        </p:par>
                        <p:par>
                          <p:cTn fill="hold" id="44" nodeType="afterGroup">
                            <p:stCondLst>
                              <p:cond delay="4500"/>
                            </p:stCondLst>
                            <p:childTnLst>
                              <p:par>
                                <p:cTn fill="hold" grpId="0" id="45" nodeType="afterEffect" presetClass="entr" presetID="5" presetSubtype="5">
                                  <p:stCondLst>
                                    <p:cond delay="0"/>
                                  </p:stCondLst>
                                  <p:childTnLst>
                                    <p:set>
                                      <p:cBhvr>
                                        <p:cTn dur="1" fill="hold" id="46">
                                          <p:stCondLst>
                                            <p:cond delay="0"/>
                                          </p:stCondLst>
                                        </p:cTn>
                                        <p:tgtEl>
                                          <p:spTgt spid="192"/>
                                        </p:tgtEl>
                                        <p:attrNameLst>
                                          <p:attrName>style.visibility</p:attrName>
                                        </p:attrNameLst>
                                      </p:cBhvr>
                                      <p:to>
                                        <p:strVal val="visible"/>
                                      </p:to>
                                    </p:set>
                                    <p:animEffect filter="checkerboard(down)" transition="in">
                                      <p:cBhvr>
                                        <p:cTn dur="500" id="47"/>
                                        <p:tgtEl>
                                          <p:spTgt spid="192"/>
                                        </p:tgtEl>
                                      </p:cBhvr>
                                    </p:animEffect>
                                  </p:childTnLst>
                                </p:cTn>
                              </p:par>
                            </p:childTnLst>
                          </p:cTn>
                        </p:par>
                        <p:par>
                          <p:cTn fill="hold" id="48" nodeType="afterGroup">
                            <p:stCondLst>
                              <p:cond delay="5000"/>
                            </p:stCondLst>
                            <p:childTnLst>
                              <p:par>
                                <p:cTn fill="hold" id="49" nodeType="afterEffect" presetClass="entr" presetID="5" presetSubtype="5">
                                  <p:stCondLst>
                                    <p:cond delay="0"/>
                                  </p:stCondLst>
                                  <p:childTnLst>
                                    <p:set>
                                      <p:cBhvr>
                                        <p:cTn dur="1" fill="hold" id="50">
                                          <p:stCondLst>
                                            <p:cond delay="0"/>
                                          </p:stCondLst>
                                        </p:cTn>
                                        <p:tgtEl>
                                          <p:spTgt spid="186"/>
                                        </p:tgtEl>
                                        <p:attrNameLst>
                                          <p:attrName>style.visibility</p:attrName>
                                        </p:attrNameLst>
                                      </p:cBhvr>
                                      <p:to>
                                        <p:strVal val="visible"/>
                                      </p:to>
                                    </p:set>
                                    <p:animEffect filter="checkerboard(down)" transition="in">
                                      <p:cBhvr>
                                        <p:cTn dur="500" id="51"/>
                                        <p:tgtEl>
                                          <p:spTgt spid="186"/>
                                        </p:tgtEl>
                                      </p:cBhvr>
                                    </p:animEffect>
                                  </p:childTnLst>
                                </p:cTn>
                              </p:par>
                            </p:childTnLst>
                          </p:cTn>
                        </p:par>
                        <p:par>
                          <p:cTn fill="hold" id="52" nodeType="afterGroup">
                            <p:stCondLst>
                              <p:cond delay="5500"/>
                            </p:stCondLst>
                            <p:childTnLst>
                              <p:par>
                                <p:cTn fill="hold" grpId="0" id="53" nodeType="afterEffect" presetClass="entr" presetID="5" presetSubtype="5">
                                  <p:stCondLst>
                                    <p:cond delay="0"/>
                                  </p:stCondLst>
                                  <p:childTnLst>
                                    <p:set>
                                      <p:cBhvr>
                                        <p:cTn dur="1" fill="hold" id="54">
                                          <p:stCondLst>
                                            <p:cond delay="0"/>
                                          </p:stCondLst>
                                        </p:cTn>
                                        <p:tgtEl>
                                          <p:spTgt spid="187"/>
                                        </p:tgtEl>
                                        <p:attrNameLst>
                                          <p:attrName>style.visibility</p:attrName>
                                        </p:attrNameLst>
                                      </p:cBhvr>
                                      <p:to>
                                        <p:strVal val="visible"/>
                                      </p:to>
                                    </p:set>
                                    <p:animEffect filter="checkerboard(down)" transition="in">
                                      <p:cBhvr>
                                        <p:cTn dur="500" id="55"/>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0"/>
      <p:bldP grpId="0" spid="185"/>
      <p:bldP grpId="0" spid="187"/>
      <p:bldP grpId="0" spid="19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椭圆 8"/>
          <p:cNvSpPr>
            <a:spLocks noChangeArrowheads="1"/>
          </p:cNvSpPr>
          <p:nvPr/>
        </p:nvSpPr>
        <p:spPr bwMode="auto">
          <a:xfrm>
            <a:off x="971550" y="3508375"/>
            <a:ext cx="7034213" cy="790575"/>
          </a:xfrm>
          <a:custGeom>
            <a:gdLst>
              <a:gd fmla="*/ 3516831 w 7034766" name="T0"/>
              <a:gd fmla="*/ 0 h 791278" name="T1"/>
              <a:gd fmla="*/ 7033661 w 7034766" name="T2"/>
              <a:gd fmla="*/ 789873 h 791278" name="T3"/>
              <a:gd fmla="*/ 3516831 w 7034766" name="T4"/>
              <a:gd fmla="*/ 215640 h 791278" name="T5"/>
              <a:gd fmla="*/ 0 w 7034766" name="T6"/>
              <a:gd fmla="*/ 789873 h 791278" name="T7"/>
              <a:gd fmla="*/ 3516831 w 7034766" name="T8"/>
              <a:gd fmla="*/ 0 h 791278" name="T9"/>
              <a:gd fmla="*/ 0 60000 65536" name="T10"/>
              <a:gd fmla="*/ 0 60000 65536" name="T11"/>
              <a:gd fmla="*/ 0 60000 65536" name="T12"/>
              <a:gd fmla="*/ 0 60000 65536" name="T13"/>
              <a:gd fmla="*/ 0 60000 65536" name="T14"/>
              <a:gd fmla="*/ 0 w 7034766" name="T15"/>
              <a:gd fmla="*/ 0 h 791278" name="T16"/>
              <a:gd fmla="*/ 7034766 w 7034766" name="T17"/>
              <a:gd fmla="*/ 791278 h 791278" name="T18"/>
            </a:gdLst>
            <a:cxnLst>
              <a:cxn ang="T10">
                <a:pos x="T0" y="T1"/>
              </a:cxn>
              <a:cxn ang="T11">
                <a:pos x="T2" y="T3"/>
              </a:cxn>
              <a:cxn ang="T12">
                <a:pos x="T4" y="T5"/>
              </a:cxn>
              <a:cxn ang="T13">
                <a:pos x="T6" y="T7"/>
              </a:cxn>
              <a:cxn ang="T14">
                <a:pos x="T8" y="T9"/>
              </a:cxn>
            </a:cxnLst>
            <a:rect b="T18" l="T15" r="T17" t="T16"/>
            <a:pathLst>
              <a:path h="791278" w="7034766">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w="9525">
                <a:solidFill>
                  <a:srgbClr val="000000"/>
                </a:solidFill>
                <a:miter lim="800000"/>
                <a:headEnd/>
                <a:tailEnd/>
              </a14:hiddenLine>
            </a:ext>
          </a:extLst>
        </p:spPr>
        <p:txBody>
          <a:bodyPr anchor="ctr"/>
          <a:lstStyle/>
          <a:p>
            <a:pPr algn="ctr">
              <a:defRPr/>
            </a:pPr>
            <a:endParaRPr altLang="en-US" kern="0" lang="zh-CN">
              <a:solidFill>
                <a:sysClr lastClr="000000" val="windowText"/>
              </a:solidFill>
              <a:latin charset="0" panose="020b0604020202020204" pitchFamily="34" typeface="Arial"/>
              <a:ea charset="-122" panose="02010609060101010101" pitchFamily="49" typeface="黑体"/>
            </a:endParaRPr>
          </a:p>
        </p:txBody>
      </p:sp>
      <p:grpSp>
        <p:nvGrpSpPr>
          <p:cNvPr id="35" name="Group 5"/>
          <p:cNvGrpSpPr/>
          <p:nvPr/>
        </p:nvGrpSpPr>
        <p:grpSpPr>
          <a:xfrm>
            <a:off x="3627438" y="1865313"/>
            <a:ext cx="1728787" cy="1728787"/>
            <a:chExt cx="1728192" cy="1728192"/>
          </a:xfrm>
        </p:grpSpPr>
        <p:sp>
          <p:nvSpPr>
            <p:cNvPr id="36" name="五角星 68"/>
            <p:cNvSpPr>
              <a:spLocks noChangeArrowheads="1"/>
            </p:cNvSpPr>
            <p:nvPr/>
          </p:nvSpPr>
          <p:spPr bwMode="auto">
            <a:xfrm>
              <a:off x="0" y="0"/>
              <a:ext cx="1728192" cy="1728192"/>
            </a:xfrm>
            <a:prstGeom prst="star5">
              <a:avLst/>
            </a:prstGeom>
            <a:solidFill>
              <a:srgbClr val="003466"/>
            </a:solidFill>
            <a:ln>
              <a:noFill/>
            </a:ln>
            <a:extLst/>
          </p:spPr>
          <p:txBody>
            <a:bodyPr anchor="ctr"/>
            <a:lstStyle/>
            <a:p>
              <a:pPr algn="ctr">
                <a:buFont charset="0" panose="020b0604020202020204" pitchFamily="34" typeface="Arial"/>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TextBox 70"/>
            <p:cNvSpPr>
              <a:spLocks noChangeArrowheads="1"/>
            </p:cNvSpPr>
            <p:nvPr/>
          </p:nvSpPr>
          <p:spPr bwMode="auto">
            <a:xfrm>
              <a:off x="609230" y="479375"/>
              <a:ext cx="509730" cy="761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buFont typeface="Arial"/>
                <a:buNone/>
                <a:defRPr/>
              </a:pPr>
              <a:r>
                <a:rPr altLang="zh-CN" kern="0" lang="en-US" sz="4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1</a:t>
              </a:r>
            </a:p>
          </p:txBody>
        </p:sp>
      </p:grpSp>
      <p:grpSp>
        <p:nvGrpSpPr>
          <p:cNvPr id="39" name="Group 9"/>
          <p:cNvGrpSpPr/>
          <p:nvPr/>
        </p:nvGrpSpPr>
        <p:grpSpPr>
          <a:xfrm rot="-480000">
            <a:off x="2282825" y="2327275"/>
            <a:ext cx="1398588" cy="1397000"/>
            <a:chExt cx="1728192" cy="1728192"/>
          </a:xfrm>
        </p:grpSpPr>
        <p:sp>
          <p:nvSpPr>
            <p:cNvPr id="40" name="五角星 72"/>
            <p:cNvSpPr>
              <a:spLocks noChangeArrowheads="1"/>
            </p:cNvSpPr>
            <p:nvPr/>
          </p:nvSpPr>
          <p:spPr bwMode="auto">
            <a:xfrm>
              <a:off x="0" y="0"/>
              <a:ext cx="1728192" cy="1728192"/>
            </a:xfrm>
            <a:prstGeom prst="star5">
              <a:avLst/>
            </a:prstGeom>
            <a:solidFill>
              <a:srgbClr val="003466"/>
            </a:solidFill>
            <a:ln>
              <a:noFill/>
            </a:ln>
            <a:extLst/>
          </p:spPr>
          <p:txBody>
            <a:bodyPr anchor="ctr"/>
            <a:lstStyle/>
            <a:p>
              <a:pPr algn="ctr">
                <a:buFont charset="0" panose="020b0604020202020204" pitchFamily="34" typeface="Arial"/>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2" name="TextBox 74"/>
            <p:cNvSpPr>
              <a:spLocks noChangeArrowheads="1"/>
            </p:cNvSpPr>
            <p:nvPr/>
          </p:nvSpPr>
          <p:spPr bwMode="auto">
            <a:xfrm>
              <a:off x="585350" y="479375"/>
              <a:ext cx="557494" cy="791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buFont typeface="Arial"/>
                <a:buNone/>
                <a:defRPr/>
              </a:pPr>
              <a:r>
                <a:rPr altLang="zh-CN" kern="0" lang="en-US" sz="3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2</a:t>
              </a:r>
            </a:p>
          </p:txBody>
        </p:sp>
      </p:grpSp>
      <p:grpSp>
        <p:nvGrpSpPr>
          <p:cNvPr id="43" name="Group 13"/>
          <p:cNvGrpSpPr/>
          <p:nvPr/>
        </p:nvGrpSpPr>
        <p:grpSpPr>
          <a:xfrm rot="-981927">
            <a:off x="1119188" y="2730500"/>
            <a:ext cx="1217612" cy="1219200"/>
            <a:chExt cx="1728192" cy="1728192"/>
          </a:xfrm>
        </p:grpSpPr>
        <p:sp>
          <p:nvSpPr>
            <p:cNvPr id="44" name="五角星 76"/>
            <p:cNvSpPr>
              <a:spLocks noChangeArrowheads="1"/>
            </p:cNvSpPr>
            <p:nvPr/>
          </p:nvSpPr>
          <p:spPr bwMode="auto">
            <a:xfrm>
              <a:off x="0" y="0"/>
              <a:ext cx="1728192" cy="1728192"/>
            </a:xfrm>
            <a:prstGeom prst="star5">
              <a:avLst/>
            </a:prstGeom>
            <a:solidFill>
              <a:srgbClr val="003466"/>
            </a:solidFill>
            <a:ln>
              <a:noFill/>
            </a:ln>
            <a:extLst/>
          </p:spPr>
          <p:txBody>
            <a:bodyPr anchor="ctr"/>
            <a:lstStyle/>
            <a:p>
              <a:pPr algn="ctr">
                <a:buFont charset="0" panose="020b0604020202020204" pitchFamily="34" typeface="Arial"/>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6" name="TextBox 78"/>
            <p:cNvSpPr>
              <a:spLocks noChangeArrowheads="1"/>
            </p:cNvSpPr>
            <p:nvPr/>
          </p:nvSpPr>
          <p:spPr bwMode="auto">
            <a:xfrm>
              <a:off x="575462" y="493115"/>
              <a:ext cx="577266" cy="777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buFont typeface="Arial"/>
                <a:buNone/>
                <a:defRPr/>
              </a:pPr>
              <a:r>
                <a:rPr altLang="zh-CN" kern="0" lang="en-US" sz="3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4</a:t>
              </a:r>
            </a:p>
          </p:txBody>
        </p:sp>
      </p:grpSp>
      <p:grpSp>
        <p:nvGrpSpPr>
          <p:cNvPr id="47" name="Group 17"/>
          <p:cNvGrpSpPr/>
          <p:nvPr/>
        </p:nvGrpSpPr>
        <p:grpSpPr>
          <a:xfrm rot="480000">
            <a:off x="5300663" y="2286000"/>
            <a:ext cx="1398587" cy="1398588"/>
            <a:chExt cx="1728192" cy="1728192"/>
          </a:xfrm>
        </p:grpSpPr>
        <p:sp>
          <p:nvSpPr>
            <p:cNvPr id="48" name="五角星 80"/>
            <p:cNvSpPr>
              <a:spLocks noChangeArrowheads="1"/>
            </p:cNvSpPr>
            <p:nvPr/>
          </p:nvSpPr>
          <p:spPr bwMode="auto">
            <a:xfrm>
              <a:off x="0" y="0"/>
              <a:ext cx="1728192" cy="1728192"/>
            </a:xfrm>
            <a:prstGeom prst="star5">
              <a:avLst/>
            </a:prstGeom>
            <a:solidFill>
              <a:srgbClr val="003466"/>
            </a:solidFill>
            <a:ln>
              <a:noFill/>
            </a:ln>
            <a:extLst/>
          </p:spPr>
          <p:txBody>
            <a:bodyPr anchor="ctr"/>
            <a:lstStyle/>
            <a:p>
              <a:pPr algn="ctr">
                <a:buFont charset="0" panose="020b0604020202020204" pitchFamily="34" typeface="Arial"/>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0" name="TextBox 82"/>
            <p:cNvSpPr>
              <a:spLocks noChangeArrowheads="1"/>
            </p:cNvSpPr>
            <p:nvPr/>
          </p:nvSpPr>
          <p:spPr bwMode="auto">
            <a:xfrm>
              <a:off x="585349" y="479375"/>
              <a:ext cx="557494" cy="7909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buFont typeface="Arial"/>
                <a:buNone/>
                <a:defRPr/>
              </a:pPr>
              <a:r>
                <a:rPr altLang="zh-CN" kern="0" lang="en-US" sz="3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3</a:t>
              </a:r>
            </a:p>
          </p:txBody>
        </p:sp>
      </p:grpSp>
      <p:grpSp>
        <p:nvGrpSpPr>
          <p:cNvPr id="51" name="Group 21"/>
          <p:cNvGrpSpPr/>
          <p:nvPr/>
        </p:nvGrpSpPr>
        <p:grpSpPr>
          <a:xfrm rot="967929">
            <a:off x="6645275" y="2730500"/>
            <a:ext cx="1217613" cy="1219200"/>
            <a:chExt cx="1728192" cy="1728192"/>
          </a:xfrm>
        </p:grpSpPr>
        <p:sp>
          <p:nvSpPr>
            <p:cNvPr id="52" name="五角星 84"/>
            <p:cNvSpPr>
              <a:spLocks noChangeArrowheads="1"/>
            </p:cNvSpPr>
            <p:nvPr/>
          </p:nvSpPr>
          <p:spPr bwMode="auto">
            <a:xfrm>
              <a:off x="0" y="0"/>
              <a:ext cx="1728192" cy="1728192"/>
            </a:xfrm>
            <a:prstGeom prst="star5">
              <a:avLst/>
            </a:prstGeom>
            <a:solidFill>
              <a:srgbClr val="003466"/>
            </a:solidFill>
            <a:ln>
              <a:noFill/>
            </a:ln>
            <a:extLst/>
          </p:spPr>
          <p:txBody>
            <a:bodyPr anchor="ctr"/>
            <a:lstStyle/>
            <a:p>
              <a:pPr algn="ctr">
                <a:buFont charset="0" panose="020b0604020202020204" pitchFamily="34" typeface="Arial"/>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TextBox 86"/>
            <p:cNvSpPr>
              <a:spLocks noChangeArrowheads="1"/>
            </p:cNvSpPr>
            <p:nvPr/>
          </p:nvSpPr>
          <p:spPr bwMode="auto">
            <a:xfrm>
              <a:off x="575461" y="493116"/>
              <a:ext cx="577265" cy="777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buFont typeface="Arial"/>
                <a:buNone/>
                <a:defRPr/>
              </a:pPr>
              <a:r>
                <a:rPr altLang="zh-CN" kern="0" lang="en-US" sz="3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5</a:t>
              </a:r>
            </a:p>
          </p:txBody>
        </p:sp>
      </p:grpSp>
      <p:grpSp>
        <p:nvGrpSpPr>
          <p:cNvPr id="55" name="Group 42"/>
          <p:cNvGrpSpPr/>
          <p:nvPr/>
        </p:nvGrpSpPr>
        <p:grpSpPr>
          <a:xfrm>
            <a:off x="2159000" y="4313238"/>
            <a:ext cx="4826000" cy="533400"/>
            <a:chExt cx="4826746" cy="533368"/>
          </a:xfrm>
        </p:grpSpPr>
        <p:sp>
          <p:nvSpPr>
            <p:cNvPr id="56" name="矩形 154"/>
            <p:cNvSpPr>
              <a:spLocks noChangeArrowheads="1"/>
            </p:cNvSpPr>
            <p:nvPr/>
          </p:nvSpPr>
          <p:spPr bwMode="auto">
            <a:xfrm>
              <a:off x="580278" y="0"/>
              <a:ext cx="3666189" cy="3047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buFont typeface="Arial"/>
                <a:buNone/>
                <a:defRPr/>
              </a:pPr>
              <a:r>
                <a:rPr altLang="en-US" kern="0" lang="zh-CN" smtClean="0" sz="1400">
                  <a:solidFill>
                    <a:srgbClr val="000000">
                      <a:lumMod val="85000"/>
                      <a:lumOff val="15000"/>
                    </a:srgbClr>
                  </a:solidFill>
                  <a:latin charset="-122" panose="020b0503020204020204" pitchFamily="34" typeface="微软雅黑"/>
                  <a:ea charset="-122" panose="020b0503020204020204" pitchFamily="34" typeface="微软雅黑"/>
                  <a:sym charset="-122" panose="020b0503020204020204" pitchFamily="34" typeface="微软雅黑"/>
                </a:rPr>
                <a:t>文字标题内容</a:t>
              </a:r>
            </a:p>
          </p:txBody>
        </p:sp>
        <p:sp>
          <p:nvSpPr>
            <p:cNvPr id="57" name="矩形 155"/>
            <p:cNvSpPr>
              <a:spLocks noChangeArrowheads="1"/>
            </p:cNvSpPr>
            <p:nvPr/>
          </p:nvSpPr>
          <p:spPr bwMode="auto">
            <a:xfrm>
              <a:off x="0" y="256369"/>
              <a:ext cx="4826746" cy="27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buFont typeface="Arial"/>
                <a:buNone/>
                <a:defRPr/>
              </a:pPr>
              <a:r>
                <a:rPr altLang="en-US" kern="0" lang="zh-CN" smtClean="0" sz="1200">
                  <a:solidFill>
                    <a:srgbClr val="000000">
                      <a:lumMod val="85000"/>
                      <a:lumOff val="15000"/>
                    </a:srgbClr>
                  </a:solidFill>
                  <a:latin charset="-122" panose="020b0503020204020204" pitchFamily="34" typeface="微软雅黑"/>
                  <a:ea charset="-122" panose="020b0503020204020204" pitchFamily="34" typeface="微软雅黑"/>
                  <a:sym charset="-122" panose="020b0503020204020204" pitchFamily="34" typeface="微软雅黑"/>
                </a:rPr>
                <a:t>文字详细内容文字详细内容文字详细内容</a:t>
              </a:r>
            </a:p>
          </p:txBody>
        </p:sp>
      </p:grpSp>
      <p:sp>
        <p:nvSpPr>
          <p:cNvPr id="58" name="矩形 17"/>
          <p:cNvSpPr>
            <a:spLocks noChangeArrowheads="1"/>
          </p:cNvSpPr>
          <p:nvPr/>
        </p:nvSpPr>
        <p:spPr bwMode="auto">
          <a:xfrm>
            <a:off x="683730" y="1923705"/>
            <a:ext cx="1461189" cy="5806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5" lIns="68589" rIns="68589" tIns="34295" wrap="square">
            <a:spAutoFit/>
          </a:bodyPr>
          <a:lstStyle/>
          <a:p>
            <a:pPr algn="ctr">
              <a:lnSpc>
                <a:spcPct val="120000"/>
              </a:lnSpc>
              <a:defRPr/>
            </a:pPr>
            <a:r>
              <a:rPr altLang="en-US" kern="0" lang="zh-CN" sz="7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在此录入上述图片的综合分析说明，在此录入上述图片的综合分析说明，在此录入上述图片的综合分析说明。</a:t>
            </a:r>
          </a:p>
        </p:txBody>
      </p:sp>
      <p:sp>
        <p:nvSpPr>
          <p:cNvPr id="59" name="矩形 17"/>
          <p:cNvSpPr>
            <a:spLocks noChangeArrowheads="1"/>
          </p:cNvSpPr>
          <p:nvPr/>
        </p:nvSpPr>
        <p:spPr bwMode="auto">
          <a:xfrm>
            <a:off x="2074544" y="1491675"/>
            <a:ext cx="1461189" cy="5806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5" lIns="68589" rIns="68589" tIns="34295" wrap="square">
            <a:spAutoFit/>
          </a:bodyPr>
          <a:lstStyle/>
          <a:p>
            <a:pPr algn="ctr">
              <a:lnSpc>
                <a:spcPct val="120000"/>
              </a:lnSpc>
              <a:defRPr/>
            </a:pPr>
            <a:r>
              <a:rPr altLang="en-US" kern="0" lang="zh-CN" sz="7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在此录入上述图片的综合分析说明，在此录入上述图片的综合分析说明，在此录入上述图片的综合分析说明。</a:t>
            </a:r>
          </a:p>
        </p:txBody>
      </p:sp>
      <p:sp>
        <p:nvSpPr>
          <p:cNvPr id="60" name="矩形 17"/>
          <p:cNvSpPr>
            <a:spLocks noChangeArrowheads="1"/>
          </p:cNvSpPr>
          <p:nvPr/>
        </p:nvSpPr>
        <p:spPr bwMode="auto">
          <a:xfrm>
            <a:off x="3779944" y="1059645"/>
            <a:ext cx="1461189" cy="5806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5" lIns="68589" rIns="68589" tIns="34295" wrap="square">
            <a:spAutoFit/>
          </a:bodyPr>
          <a:lstStyle/>
          <a:p>
            <a:pPr algn="ctr">
              <a:lnSpc>
                <a:spcPct val="120000"/>
              </a:lnSpc>
              <a:defRPr/>
            </a:pPr>
            <a:r>
              <a:rPr altLang="en-US" kern="0" lang="zh-CN" sz="7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在此录入上述图片的综合分析说明，在此录入上述图片的综合分析说明，在此录入上述图片的综合分析说明。</a:t>
            </a:r>
          </a:p>
        </p:txBody>
      </p:sp>
      <p:sp>
        <p:nvSpPr>
          <p:cNvPr id="61" name="矩形 17"/>
          <p:cNvSpPr>
            <a:spLocks noChangeArrowheads="1"/>
          </p:cNvSpPr>
          <p:nvPr/>
        </p:nvSpPr>
        <p:spPr bwMode="auto">
          <a:xfrm>
            <a:off x="5376544" y="1491675"/>
            <a:ext cx="1461189" cy="5806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5" lIns="68589" rIns="68589" tIns="34295" wrap="square">
            <a:spAutoFit/>
          </a:bodyPr>
          <a:lstStyle/>
          <a:p>
            <a:pPr algn="ctr">
              <a:lnSpc>
                <a:spcPct val="120000"/>
              </a:lnSpc>
              <a:defRPr/>
            </a:pPr>
            <a:r>
              <a:rPr altLang="en-US" kern="0" lang="zh-CN" sz="7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在此录入上述图片的综合分析说明，在此录入上述图片的综合分析说明，在此录入上述图片的综合分析说明。</a:t>
            </a:r>
          </a:p>
        </p:txBody>
      </p:sp>
      <p:sp>
        <p:nvSpPr>
          <p:cNvPr id="62" name="矩形 17"/>
          <p:cNvSpPr>
            <a:spLocks noChangeArrowheads="1"/>
          </p:cNvSpPr>
          <p:nvPr/>
        </p:nvSpPr>
        <p:spPr bwMode="auto">
          <a:xfrm>
            <a:off x="6767030" y="1923705"/>
            <a:ext cx="1461189" cy="5806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5" lIns="68589" rIns="68589" tIns="34295" wrap="square">
            <a:spAutoFit/>
          </a:bodyPr>
          <a:lstStyle/>
          <a:p>
            <a:pPr algn="ctr">
              <a:lnSpc>
                <a:spcPct val="120000"/>
              </a:lnSpc>
              <a:defRPr/>
            </a:pPr>
            <a:r>
              <a:rPr altLang="en-US" kern="0" lang="zh-CN" sz="7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在此录入上述图片的综合分析说明，在此录入上述图片的综合分析说明，在此录入上述图片的综合分析说明。</a:t>
            </a:r>
          </a:p>
        </p:txBody>
      </p:sp>
      <p:sp>
        <p:nvSpPr>
          <p:cNvPr id="37"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807172900"/>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4"/>
                                        </p:tgtEl>
                                        <p:attrNameLst>
                                          <p:attrName>style.visibility</p:attrName>
                                        </p:attrNameLst>
                                      </p:cBhvr>
                                      <p:to>
                                        <p:strVal val="visible"/>
                                      </p:to>
                                    </p:set>
                                    <p:animEffect filter="barn(inVertical)" transition="in">
                                      <p:cBhvr>
                                        <p:cTn dur="500" id="7"/>
                                        <p:tgtEl>
                                          <p:spTgt spid="34"/>
                                        </p:tgtEl>
                                      </p:cBhvr>
                                    </p:animEffect>
                                  </p:childTnLst>
                                </p:cTn>
                              </p:par>
                            </p:childTnLst>
                          </p:cTn>
                        </p:par>
                        <p:par>
                          <p:cTn fill="hold" id="8" nodeType="afterGroup">
                            <p:stCondLst>
                              <p:cond delay="500"/>
                            </p:stCondLst>
                            <p:childTnLst>
                              <p:par>
                                <p:cTn fill="hold" id="9" nodeType="afterEffect" presetClass="entr" presetID="15" presetSubtype="0">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p:cTn dur="1000" fill="hold" id="11"/>
                                        <p:tgtEl>
                                          <p:spTgt spid="35"/>
                                        </p:tgtEl>
                                        <p:attrNameLst>
                                          <p:attrName>ppt_w</p:attrName>
                                        </p:attrNameLst>
                                      </p:cBhvr>
                                      <p:tavLst>
                                        <p:tav tm="0">
                                          <p:val>
                                            <p:fltVal val="0"/>
                                          </p:val>
                                        </p:tav>
                                        <p:tav tm="100000">
                                          <p:val>
                                            <p:strVal val="#ppt_w"/>
                                          </p:val>
                                        </p:tav>
                                      </p:tavLst>
                                    </p:anim>
                                    <p:anim calcmode="lin" valueType="num">
                                      <p:cBhvr>
                                        <p:cTn dur="1000" fill="hold" id="12"/>
                                        <p:tgtEl>
                                          <p:spTgt spid="35"/>
                                        </p:tgtEl>
                                        <p:attrNameLst>
                                          <p:attrName>ppt_h</p:attrName>
                                        </p:attrNameLst>
                                      </p:cBhvr>
                                      <p:tavLst>
                                        <p:tav tm="0">
                                          <p:val>
                                            <p:fltVal val="0"/>
                                          </p:val>
                                        </p:tav>
                                        <p:tav tm="100000">
                                          <p:val>
                                            <p:strVal val="#ppt_h"/>
                                          </p:val>
                                        </p:tav>
                                      </p:tavLst>
                                    </p:anim>
                                    <p:anim calcmode="lin" valueType="num">
                                      <p:cBhvr>
                                        <p:cTn dur="1000" fill="hold" id="13"/>
                                        <p:tgtEl>
                                          <p:spTgt spid="35"/>
                                        </p:tgtEl>
                                        <p:attrNameLst>
                                          <p:attrName>ppt_x</p:attrName>
                                        </p:attrNameLst>
                                      </p:cBhvr>
                                      <p:tavLst>
                                        <p:tav fmla="#ppt_x+(cos(-2*pi*(1-$))*-#ppt_x-sin(-2*pi*(1-$))*(1-#ppt_y))*(1-$)" tm="0">
                                          <p:val>
                                            <p:fltVal val="0"/>
                                          </p:val>
                                        </p:tav>
                                        <p:tav tm="100000">
                                          <p:val>
                                            <p:fltVal val="1"/>
                                          </p:val>
                                        </p:tav>
                                      </p:tavLst>
                                    </p:anim>
                                    <p:anim calcmode="lin" valueType="num">
                                      <p:cBhvr>
                                        <p:cTn dur="1000" fill="hold" id="14"/>
                                        <p:tgtEl>
                                          <p:spTgt spid="35"/>
                                        </p:tgtEl>
                                        <p:attrNameLst>
                                          <p:attrName>ppt_y</p:attrName>
                                        </p:attrNameLst>
                                      </p:cBhvr>
                                      <p:tavLst>
                                        <p:tav fmla="#ppt_y+(sin(-2*pi*(1-$))*-#ppt_x+cos(-2*pi*(1-$))*(1-#ppt_y))*(1-$)" tm="0">
                                          <p:val>
                                            <p:fltVal val="0"/>
                                          </p:val>
                                        </p:tav>
                                        <p:tav tm="100000">
                                          <p:val>
                                            <p:fltVal val="1"/>
                                          </p:val>
                                        </p:tav>
                                      </p:tavLst>
                                    </p:anim>
                                  </p:childTnLst>
                                </p:cTn>
                              </p:par>
                              <p:par>
                                <p:cTn fill="hold" id="15" nodeType="withEffect" presetClass="entr" presetID="15" presetSubtype="0">
                                  <p:stCondLst>
                                    <p:cond delay="500"/>
                                  </p:stCondLst>
                                  <p:childTnLst>
                                    <p:set>
                                      <p:cBhvr>
                                        <p:cTn dur="1" fill="hold" id="16">
                                          <p:stCondLst>
                                            <p:cond delay="0"/>
                                          </p:stCondLst>
                                        </p:cTn>
                                        <p:tgtEl>
                                          <p:spTgt spid="39"/>
                                        </p:tgtEl>
                                        <p:attrNameLst>
                                          <p:attrName>style.visibility</p:attrName>
                                        </p:attrNameLst>
                                      </p:cBhvr>
                                      <p:to>
                                        <p:strVal val="visible"/>
                                      </p:to>
                                    </p:set>
                                    <p:anim calcmode="lin" valueType="num">
                                      <p:cBhvr>
                                        <p:cTn dur="1000" fill="hold" id="17"/>
                                        <p:tgtEl>
                                          <p:spTgt spid="39"/>
                                        </p:tgtEl>
                                        <p:attrNameLst>
                                          <p:attrName>ppt_w</p:attrName>
                                        </p:attrNameLst>
                                      </p:cBhvr>
                                      <p:tavLst>
                                        <p:tav tm="0">
                                          <p:val>
                                            <p:fltVal val="0"/>
                                          </p:val>
                                        </p:tav>
                                        <p:tav tm="100000">
                                          <p:val>
                                            <p:strVal val="#ppt_w"/>
                                          </p:val>
                                        </p:tav>
                                      </p:tavLst>
                                    </p:anim>
                                    <p:anim calcmode="lin" valueType="num">
                                      <p:cBhvr>
                                        <p:cTn dur="1000" fill="hold" id="18"/>
                                        <p:tgtEl>
                                          <p:spTgt spid="39"/>
                                        </p:tgtEl>
                                        <p:attrNameLst>
                                          <p:attrName>ppt_h</p:attrName>
                                        </p:attrNameLst>
                                      </p:cBhvr>
                                      <p:tavLst>
                                        <p:tav tm="0">
                                          <p:val>
                                            <p:fltVal val="0"/>
                                          </p:val>
                                        </p:tav>
                                        <p:tav tm="100000">
                                          <p:val>
                                            <p:strVal val="#ppt_h"/>
                                          </p:val>
                                        </p:tav>
                                      </p:tavLst>
                                    </p:anim>
                                    <p:anim calcmode="lin" valueType="num">
                                      <p:cBhvr>
                                        <p:cTn dur="1000" fill="hold" id="19"/>
                                        <p:tgtEl>
                                          <p:spTgt spid="39"/>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39"/>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1000"/>
                                  </p:stCondLst>
                                  <p:childTnLst>
                                    <p:set>
                                      <p:cBhvr>
                                        <p:cTn dur="1" fill="hold" id="22">
                                          <p:stCondLst>
                                            <p:cond delay="0"/>
                                          </p:stCondLst>
                                        </p:cTn>
                                        <p:tgtEl>
                                          <p:spTgt spid="47"/>
                                        </p:tgtEl>
                                        <p:attrNameLst>
                                          <p:attrName>style.visibility</p:attrName>
                                        </p:attrNameLst>
                                      </p:cBhvr>
                                      <p:to>
                                        <p:strVal val="visible"/>
                                      </p:to>
                                    </p:set>
                                    <p:anim calcmode="lin" valueType="num">
                                      <p:cBhvr>
                                        <p:cTn dur="1000" fill="hold" id="23"/>
                                        <p:tgtEl>
                                          <p:spTgt spid="47"/>
                                        </p:tgtEl>
                                        <p:attrNameLst>
                                          <p:attrName>ppt_w</p:attrName>
                                        </p:attrNameLst>
                                      </p:cBhvr>
                                      <p:tavLst>
                                        <p:tav tm="0">
                                          <p:val>
                                            <p:fltVal val="0"/>
                                          </p:val>
                                        </p:tav>
                                        <p:tav tm="100000">
                                          <p:val>
                                            <p:strVal val="#ppt_w"/>
                                          </p:val>
                                        </p:tav>
                                      </p:tavLst>
                                    </p:anim>
                                    <p:anim calcmode="lin" valueType="num">
                                      <p:cBhvr>
                                        <p:cTn dur="1000" fill="hold" id="24"/>
                                        <p:tgtEl>
                                          <p:spTgt spid="47"/>
                                        </p:tgtEl>
                                        <p:attrNameLst>
                                          <p:attrName>ppt_h</p:attrName>
                                        </p:attrNameLst>
                                      </p:cBhvr>
                                      <p:tavLst>
                                        <p:tav tm="0">
                                          <p:val>
                                            <p:fltVal val="0"/>
                                          </p:val>
                                        </p:tav>
                                        <p:tav tm="100000">
                                          <p:val>
                                            <p:strVal val="#ppt_h"/>
                                          </p:val>
                                        </p:tav>
                                      </p:tavLst>
                                    </p:anim>
                                    <p:anim calcmode="lin" valueType="num">
                                      <p:cBhvr>
                                        <p:cTn dur="1000" fill="hold" id="25"/>
                                        <p:tgtEl>
                                          <p:spTgt spid="47"/>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47"/>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1500"/>
                                  </p:stCondLst>
                                  <p:childTnLst>
                                    <p:set>
                                      <p:cBhvr>
                                        <p:cTn dur="1" fill="hold" id="28">
                                          <p:stCondLst>
                                            <p:cond delay="0"/>
                                          </p:stCondLst>
                                        </p:cTn>
                                        <p:tgtEl>
                                          <p:spTgt spid="43"/>
                                        </p:tgtEl>
                                        <p:attrNameLst>
                                          <p:attrName>style.visibility</p:attrName>
                                        </p:attrNameLst>
                                      </p:cBhvr>
                                      <p:to>
                                        <p:strVal val="visible"/>
                                      </p:to>
                                    </p:set>
                                    <p:anim calcmode="lin" valueType="num">
                                      <p:cBhvr>
                                        <p:cTn dur="1000" fill="hold" id="29"/>
                                        <p:tgtEl>
                                          <p:spTgt spid="43"/>
                                        </p:tgtEl>
                                        <p:attrNameLst>
                                          <p:attrName>ppt_w</p:attrName>
                                        </p:attrNameLst>
                                      </p:cBhvr>
                                      <p:tavLst>
                                        <p:tav tm="0">
                                          <p:val>
                                            <p:fltVal val="0"/>
                                          </p:val>
                                        </p:tav>
                                        <p:tav tm="100000">
                                          <p:val>
                                            <p:strVal val="#ppt_w"/>
                                          </p:val>
                                        </p:tav>
                                      </p:tavLst>
                                    </p:anim>
                                    <p:anim calcmode="lin" valueType="num">
                                      <p:cBhvr>
                                        <p:cTn dur="1000" fill="hold" id="30"/>
                                        <p:tgtEl>
                                          <p:spTgt spid="43"/>
                                        </p:tgtEl>
                                        <p:attrNameLst>
                                          <p:attrName>ppt_h</p:attrName>
                                        </p:attrNameLst>
                                      </p:cBhvr>
                                      <p:tavLst>
                                        <p:tav tm="0">
                                          <p:val>
                                            <p:fltVal val="0"/>
                                          </p:val>
                                        </p:tav>
                                        <p:tav tm="100000">
                                          <p:val>
                                            <p:strVal val="#ppt_h"/>
                                          </p:val>
                                        </p:tav>
                                      </p:tavLst>
                                    </p:anim>
                                    <p:anim calcmode="lin" valueType="num">
                                      <p:cBhvr>
                                        <p:cTn dur="1000" fill="hold" id="31"/>
                                        <p:tgtEl>
                                          <p:spTgt spid="43"/>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43"/>
                                        </p:tgtEl>
                                        <p:attrNameLst>
                                          <p:attrName>ppt_y</p:attrName>
                                        </p:attrNameLst>
                                      </p:cBhvr>
                                      <p:tavLst>
                                        <p:tav fmla="#ppt_y+(sin(-2*pi*(1-$))*-#ppt_x+cos(-2*pi*(1-$))*(1-#ppt_y))*(1-$)" tm="0">
                                          <p:val>
                                            <p:fltVal val="0"/>
                                          </p:val>
                                        </p:tav>
                                        <p:tav tm="100000">
                                          <p:val>
                                            <p:fltVal val="1"/>
                                          </p:val>
                                        </p:tav>
                                      </p:tavLst>
                                    </p:anim>
                                  </p:childTnLst>
                                </p:cTn>
                              </p:par>
                              <p:par>
                                <p:cTn fill="hold" id="33" nodeType="withEffect" presetClass="entr" presetID="15" presetSubtype="0">
                                  <p:stCondLst>
                                    <p:cond delay="2000"/>
                                  </p:stCondLst>
                                  <p:childTnLst>
                                    <p:set>
                                      <p:cBhvr>
                                        <p:cTn dur="1" fill="hold" id="34">
                                          <p:stCondLst>
                                            <p:cond delay="0"/>
                                          </p:stCondLst>
                                        </p:cTn>
                                        <p:tgtEl>
                                          <p:spTgt spid="51"/>
                                        </p:tgtEl>
                                        <p:attrNameLst>
                                          <p:attrName>style.visibility</p:attrName>
                                        </p:attrNameLst>
                                      </p:cBhvr>
                                      <p:to>
                                        <p:strVal val="visible"/>
                                      </p:to>
                                    </p:set>
                                    <p:anim calcmode="lin" valueType="num">
                                      <p:cBhvr>
                                        <p:cTn dur="1000" fill="hold" id="35"/>
                                        <p:tgtEl>
                                          <p:spTgt spid="51"/>
                                        </p:tgtEl>
                                        <p:attrNameLst>
                                          <p:attrName>ppt_w</p:attrName>
                                        </p:attrNameLst>
                                      </p:cBhvr>
                                      <p:tavLst>
                                        <p:tav tm="0">
                                          <p:val>
                                            <p:fltVal val="0"/>
                                          </p:val>
                                        </p:tav>
                                        <p:tav tm="100000">
                                          <p:val>
                                            <p:strVal val="#ppt_w"/>
                                          </p:val>
                                        </p:tav>
                                      </p:tavLst>
                                    </p:anim>
                                    <p:anim calcmode="lin" valueType="num">
                                      <p:cBhvr>
                                        <p:cTn dur="1000" fill="hold" id="36"/>
                                        <p:tgtEl>
                                          <p:spTgt spid="51"/>
                                        </p:tgtEl>
                                        <p:attrNameLst>
                                          <p:attrName>ppt_h</p:attrName>
                                        </p:attrNameLst>
                                      </p:cBhvr>
                                      <p:tavLst>
                                        <p:tav tm="0">
                                          <p:val>
                                            <p:fltVal val="0"/>
                                          </p:val>
                                        </p:tav>
                                        <p:tav tm="100000">
                                          <p:val>
                                            <p:strVal val="#ppt_h"/>
                                          </p:val>
                                        </p:tav>
                                      </p:tavLst>
                                    </p:anim>
                                    <p:anim calcmode="lin" valueType="num">
                                      <p:cBhvr>
                                        <p:cTn dur="1000" fill="hold" id="37"/>
                                        <p:tgtEl>
                                          <p:spTgt spid="51"/>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51"/>
                                        </p:tgtEl>
                                        <p:attrNameLst>
                                          <p:attrName>ppt_y</p:attrName>
                                        </p:attrNameLst>
                                      </p:cBhvr>
                                      <p:tavLst>
                                        <p:tav fmla="#ppt_y+(sin(-2*pi*(1-$))*-#ppt_x+cos(-2*pi*(1-$))*(1-#ppt_y))*(1-$)" tm="0">
                                          <p:val>
                                            <p:fltVal val="0"/>
                                          </p:val>
                                        </p:tav>
                                        <p:tav tm="100000">
                                          <p:val>
                                            <p:fltVal val="1"/>
                                          </p:val>
                                        </p:tav>
                                      </p:tavLst>
                                    </p:anim>
                                  </p:childTnLst>
                                </p:cTn>
                              </p:par>
                            </p:childTnLst>
                          </p:cTn>
                        </p:par>
                        <p:par>
                          <p:cTn fill="hold" id="39" nodeType="afterGroup">
                            <p:stCondLst>
                              <p:cond delay="3500"/>
                            </p:stCondLst>
                            <p:childTnLst>
                              <p:par>
                                <p:cTn fill="hold" grpId="0" id="40" nodeType="afterEffect" presetClass="entr" presetID="42" presetSubtype="0">
                                  <p:stCondLst>
                                    <p:cond delay="0"/>
                                  </p:stCondLst>
                                  <p:childTnLst>
                                    <p:set>
                                      <p:cBhvr>
                                        <p:cTn dur="1" fill="hold" id="41">
                                          <p:stCondLst>
                                            <p:cond delay="0"/>
                                          </p:stCondLst>
                                        </p:cTn>
                                        <p:tgtEl>
                                          <p:spTgt spid="58"/>
                                        </p:tgtEl>
                                        <p:attrNameLst>
                                          <p:attrName>style.visibility</p:attrName>
                                        </p:attrNameLst>
                                      </p:cBhvr>
                                      <p:to>
                                        <p:strVal val="visible"/>
                                      </p:to>
                                    </p:set>
                                    <p:animEffect filter="">
                                      <p:cBhvr>
                                        <p:cTn dur="750" id="42"/>
                                        <p:tgtEl>
                                          <p:spTgt spid="58"/>
                                        </p:tgtEl>
                                      </p:cBhvr>
                                    </p:animEffect>
                                    <p:anim calcmode="lin" valueType="num">
                                      <p:cBhvr>
                                        <p:cTn dur="750" fill="hold" id="43"/>
                                        <p:tgtEl>
                                          <p:spTgt spid="58"/>
                                        </p:tgtEl>
                                        <p:attrNameLst>
                                          <p:attrName>ppt_x</p:attrName>
                                        </p:attrNameLst>
                                      </p:cBhvr>
                                      <p:tavLst>
                                        <p:tav tm="0">
                                          <p:val>
                                            <p:strVal val="#ppt_x"/>
                                          </p:val>
                                        </p:tav>
                                        <p:tav tm="100000">
                                          <p:val>
                                            <p:strVal val="#ppt_x"/>
                                          </p:val>
                                        </p:tav>
                                      </p:tavLst>
                                    </p:anim>
                                    <p:anim calcmode="lin" valueType="num">
                                      <p:cBhvr>
                                        <p:cTn dur="750" fill="hold" id="44"/>
                                        <p:tgtEl>
                                          <p:spTgt spid="5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59"/>
                                        </p:tgtEl>
                                        <p:attrNameLst>
                                          <p:attrName>style.visibility</p:attrName>
                                        </p:attrNameLst>
                                      </p:cBhvr>
                                      <p:to>
                                        <p:strVal val="visible"/>
                                      </p:to>
                                    </p:set>
                                    <p:animEffect filter="">
                                      <p:cBhvr>
                                        <p:cTn dur="750" id="47"/>
                                        <p:tgtEl>
                                          <p:spTgt spid="59"/>
                                        </p:tgtEl>
                                      </p:cBhvr>
                                    </p:animEffect>
                                    <p:anim calcmode="lin" valueType="num">
                                      <p:cBhvr>
                                        <p:cTn dur="750" fill="hold" id="48"/>
                                        <p:tgtEl>
                                          <p:spTgt spid="59"/>
                                        </p:tgtEl>
                                        <p:attrNameLst>
                                          <p:attrName>ppt_x</p:attrName>
                                        </p:attrNameLst>
                                      </p:cBhvr>
                                      <p:tavLst>
                                        <p:tav tm="0">
                                          <p:val>
                                            <p:strVal val="#ppt_x"/>
                                          </p:val>
                                        </p:tav>
                                        <p:tav tm="100000">
                                          <p:val>
                                            <p:strVal val="#ppt_x"/>
                                          </p:val>
                                        </p:tav>
                                      </p:tavLst>
                                    </p:anim>
                                    <p:anim calcmode="lin" valueType="num">
                                      <p:cBhvr>
                                        <p:cTn dur="750" fill="hold" id="49"/>
                                        <p:tgtEl>
                                          <p:spTgt spid="59"/>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60"/>
                                        </p:tgtEl>
                                        <p:attrNameLst>
                                          <p:attrName>style.visibility</p:attrName>
                                        </p:attrNameLst>
                                      </p:cBhvr>
                                      <p:to>
                                        <p:strVal val="visible"/>
                                      </p:to>
                                    </p:set>
                                    <p:animEffect filter="">
                                      <p:cBhvr>
                                        <p:cTn dur="750" id="52"/>
                                        <p:tgtEl>
                                          <p:spTgt spid="60"/>
                                        </p:tgtEl>
                                      </p:cBhvr>
                                    </p:animEffect>
                                    <p:anim calcmode="lin" valueType="num">
                                      <p:cBhvr>
                                        <p:cTn dur="750" fill="hold" id="53"/>
                                        <p:tgtEl>
                                          <p:spTgt spid="60"/>
                                        </p:tgtEl>
                                        <p:attrNameLst>
                                          <p:attrName>ppt_x</p:attrName>
                                        </p:attrNameLst>
                                      </p:cBhvr>
                                      <p:tavLst>
                                        <p:tav tm="0">
                                          <p:val>
                                            <p:strVal val="#ppt_x"/>
                                          </p:val>
                                        </p:tav>
                                        <p:tav tm="100000">
                                          <p:val>
                                            <p:strVal val="#ppt_x"/>
                                          </p:val>
                                        </p:tav>
                                      </p:tavLst>
                                    </p:anim>
                                    <p:anim calcmode="lin" valueType="num">
                                      <p:cBhvr>
                                        <p:cTn dur="750" fill="hold" id="54"/>
                                        <p:tgtEl>
                                          <p:spTgt spid="60"/>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61"/>
                                        </p:tgtEl>
                                        <p:attrNameLst>
                                          <p:attrName>style.visibility</p:attrName>
                                        </p:attrNameLst>
                                      </p:cBhvr>
                                      <p:to>
                                        <p:strVal val="visible"/>
                                      </p:to>
                                    </p:set>
                                    <p:animEffect filter="">
                                      <p:cBhvr>
                                        <p:cTn dur="750" id="57"/>
                                        <p:tgtEl>
                                          <p:spTgt spid="61"/>
                                        </p:tgtEl>
                                      </p:cBhvr>
                                    </p:animEffect>
                                    <p:anim calcmode="lin" valueType="num">
                                      <p:cBhvr>
                                        <p:cTn dur="750" fill="hold" id="58"/>
                                        <p:tgtEl>
                                          <p:spTgt spid="61"/>
                                        </p:tgtEl>
                                        <p:attrNameLst>
                                          <p:attrName>ppt_x</p:attrName>
                                        </p:attrNameLst>
                                      </p:cBhvr>
                                      <p:tavLst>
                                        <p:tav tm="0">
                                          <p:val>
                                            <p:strVal val="#ppt_x"/>
                                          </p:val>
                                        </p:tav>
                                        <p:tav tm="100000">
                                          <p:val>
                                            <p:strVal val="#ppt_x"/>
                                          </p:val>
                                        </p:tav>
                                      </p:tavLst>
                                    </p:anim>
                                    <p:anim calcmode="lin" valueType="num">
                                      <p:cBhvr>
                                        <p:cTn dur="750" fill="hold" id="59"/>
                                        <p:tgtEl>
                                          <p:spTgt spid="61"/>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62"/>
                                        </p:tgtEl>
                                        <p:attrNameLst>
                                          <p:attrName>style.visibility</p:attrName>
                                        </p:attrNameLst>
                                      </p:cBhvr>
                                      <p:to>
                                        <p:strVal val="visible"/>
                                      </p:to>
                                    </p:set>
                                    <p:animEffect filter="">
                                      <p:cBhvr>
                                        <p:cTn dur="750" id="62"/>
                                        <p:tgtEl>
                                          <p:spTgt spid="62"/>
                                        </p:tgtEl>
                                      </p:cBhvr>
                                    </p:animEffect>
                                    <p:anim calcmode="lin" valueType="num">
                                      <p:cBhvr>
                                        <p:cTn dur="750" fill="hold" id="63"/>
                                        <p:tgtEl>
                                          <p:spTgt spid="62"/>
                                        </p:tgtEl>
                                        <p:attrNameLst>
                                          <p:attrName>ppt_x</p:attrName>
                                        </p:attrNameLst>
                                      </p:cBhvr>
                                      <p:tavLst>
                                        <p:tav tm="0">
                                          <p:val>
                                            <p:strVal val="#ppt_x"/>
                                          </p:val>
                                        </p:tav>
                                        <p:tav tm="100000">
                                          <p:val>
                                            <p:strVal val="#ppt_x"/>
                                          </p:val>
                                        </p:tav>
                                      </p:tavLst>
                                    </p:anim>
                                    <p:anim calcmode="lin" valueType="num">
                                      <p:cBhvr>
                                        <p:cTn dur="750" fill="hold" id="64"/>
                                        <p:tgtEl>
                                          <p:spTgt spid="62"/>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4250"/>
                            </p:stCondLst>
                            <p:childTnLst>
                              <p:par>
                                <p:cTn fill="hold" id="66" nodeType="afterEffect" presetClass="entr" presetID="42" presetSubtype="0">
                                  <p:stCondLst>
                                    <p:cond delay="0"/>
                                  </p:stCondLst>
                                  <p:childTnLst>
                                    <p:set>
                                      <p:cBhvr>
                                        <p:cTn dur="1" fill="hold" id="67">
                                          <p:stCondLst>
                                            <p:cond delay="0"/>
                                          </p:stCondLst>
                                        </p:cTn>
                                        <p:tgtEl>
                                          <p:spTgt spid="55"/>
                                        </p:tgtEl>
                                        <p:attrNameLst>
                                          <p:attrName>style.visibility</p:attrName>
                                        </p:attrNameLst>
                                      </p:cBhvr>
                                      <p:to>
                                        <p:strVal val="visible"/>
                                      </p:to>
                                    </p:set>
                                    <p:animEffect filter="fade" transition="in">
                                      <p:cBhvr>
                                        <p:cTn dur="1000" id="68"/>
                                        <p:tgtEl>
                                          <p:spTgt spid="55"/>
                                        </p:tgtEl>
                                      </p:cBhvr>
                                    </p:animEffect>
                                    <p:anim calcmode="lin" valueType="num">
                                      <p:cBhvr>
                                        <p:cTn dur="1000" fill="hold" id="69"/>
                                        <p:tgtEl>
                                          <p:spTgt spid="55"/>
                                        </p:tgtEl>
                                        <p:attrNameLst>
                                          <p:attrName>ppt_x</p:attrName>
                                        </p:attrNameLst>
                                      </p:cBhvr>
                                      <p:tavLst>
                                        <p:tav tm="0">
                                          <p:val>
                                            <p:strVal val="#ppt_x"/>
                                          </p:val>
                                        </p:tav>
                                        <p:tav tm="100000">
                                          <p:val>
                                            <p:strVal val="#ppt_x"/>
                                          </p:val>
                                        </p:tav>
                                      </p:tavLst>
                                    </p:anim>
                                    <p:anim calcmode="lin" valueType="num">
                                      <p:cBhvr>
                                        <p:cTn dur="1000" fill="hold" id="70"/>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58"/>
      <p:bldP grpId="0" spid="59"/>
      <p:bldP grpId="0" spid="60"/>
      <p:bldP grpId="0" spid="61"/>
      <p:bldP grpId="0" spid="6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cxnSp>
        <p:nvCxnSpPr>
          <p:cNvPr id="57" name="Straight Connector 29"/>
          <p:cNvCxnSpPr/>
          <p:nvPr/>
        </p:nvCxnSpPr>
        <p:spPr>
          <a:xfrm flipH="1">
            <a:off x="957997" y="1995680"/>
            <a:ext cx="7228006" cy="0"/>
          </a:xfrm>
          <a:prstGeom prst="line">
            <a:avLst/>
          </a:prstGeom>
          <a:noFill/>
          <a:ln algn="ctr" cap="flat" cmpd="sng" w="19050">
            <a:solidFill>
              <a:srgbClr val="003466"/>
            </a:solidFill>
            <a:prstDash val="sysDot"/>
            <a:headEnd type="oval"/>
            <a:tailEnd type="oval"/>
          </a:ln>
          <a:effectLst/>
        </p:spPr>
      </p:cxnSp>
      <p:grpSp>
        <p:nvGrpSpPr>
          <p:cNvPr id="58" name="Group 65"/>
          <p:cNvGrpSpPr/>
          <p:nvPr/>
        </p:nvGrpSpPr>
        <p:grpSpPr>
          <a:xfrm>
            <a:off x="1196535" y="1436752"/>
            <a:ext cx="1094533" cy="1209746"/>
            <a:chOff x="3419864" y="1304397"/>
            <a:chExt cx="1094533" cy="1209746"/>
          </a:xfrm>
        </p:grpSpPr>
        <p:sp>
          <p:nvSpPr>
            <p:cNvPr id="59" name="Freeform 44"/>
            <p:cNvSpPr/>
            <p:nvPr/>
          </p:nvSpPr>
          <p:spPr>
            <a:xfrm rot="16200000">
              <a:off x="3362258" y="1362003"/>
              <a:ext cx="1209746" cy="1094533"/>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262626"/>
                </a:solidFill>
                <a:effectLst/>
                <a:uLnTx/>
                <a:uFillTx/>
                <a:latin charset="-122" panose="020b0503020204020204" pitchFamily="34" typeface="微软雅黑"/>
                <a:ea charset="-122" panose="020b0503020204020204" pitchFamily="34" typeface="微软雅黑"/>
              </a:endParaRPr>
            </a:p>
          </p:txBody>
        </p:sp>
        <p:sp>
          <p:nvSpPr>
            <p:cNvPr id="60" name="Rectangle 47"/>
            <p:cNvSpPr/>
            <p:nvPr/>
          </p:nvSpPr>
          <p:spPr>
            <a:xfrm>
              <a:off x="3520089" y="1581569"/>
              <a:ext cx="894080" cy="304800"/>
            </a:xfrm>
            <a:prstGeom prst="rect">
              <a:avLst/>
            </a:prstGeom>
          </p:spPr>
          <p:txBody>
            <a:bodyPr wrap="none">
              <a:spAutoFit/>
            </a:bodyPr>
            <a:lstStyle/>
            <a:p>
              <a:pPr algn="ctr" defTabSz="103124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标题文本</a:t>
              </a:r>
            </a:p>
          </p:txBody>
        </p:sp>
      </p:grpSp>
      <p:grpSp>
        <p:nvGrpSpPr>
          <p:cNvPr id="61" name="Group 66"/>
          <p:cNvGrpSpPr/>
          <p:nvPr/>
        </p:nvGrpSpPr>
        <p:grpSpPr>
          <a:xfrm>
            <a:off x="3116768" y="1436752"/>
            <a:ext cx="1094533" cy="1209746"/>
            <a:chOff x="4740719" y="1304398"/>
            <a:chExt cx="1094533" cy="1209746"/>
          </a:xfrm>
        </p:grpSpPr>
        <p:sp>
          <p:nvSpPr>
            <p:cNvPr id="62" name="Freeform 53"/>
            <p:cNvSpPr/>
            <p:nvPr/>
          </p:nvSpPr>
          <p:spPr>
            <a:xfrm rot="16200000">
              <a:off x="4683113" y="1362004"/>
              <a:ext cx="1209746" cy="1094533"/>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262626"/>
                </a:solidFill>
                <a:effectLst/>
                <a:uLnTx/>
                <a:uFillTx/>
                <a:latin charset="-122" panose="020b0503020204020204" pitchFamily="34" typeface="微软雅黑"/>
                <a:ea charset="-122" panose="020b0503020204020204" pitchFamily="34" typeface="微软雅黑"/>
              </a:endParaRPr>
            </a:p>
          </p:txBody>
        </p:sp>
        <p:sp>
          <p:nvSpPr>
            <p:cNvPr id="63" name="Rectangle 54"/>
            <p:cNvSpPr/>
            <p:nvPr/>
          </p:nvSpPr>
          <p:spPr>
            <a:xfrm>
              <a:off x="4840944" y="1575291"/>
              <a:ext cx="894080" cy="304800"/>
            </a:xfrm>
            <a:prstGeom prst="rect">
              <a:avLst/>
            </a:prstGeom>
          </p:spPr>
          <p:txBody>
            <a:bodyPr wrap="none">
              <a:spAutoFit/>
            </a:bodyPr>
            <a:lstStyle/>
            <a:p>
              <a:pPr algn="ctr" defTabSz="103124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标题文本</a:t>
              </a:r>
            </a:p>
          </p:txBody>
        </p:sp>
      </p:grpSp>
      <p:sp>
        <p:nvSpPr>
          <p:cNvPr id="66" name="Text Placeholder 3"/>
          <p:cNvSpPr txBox="1"/>
          <p:nvPr/>
        </p:nvSpPr>
        <p:spPr>
          <a:xfrm>
            <a:off x="2920054" y="2862014"/>
            <a:ext cx="1665805" cy="45720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nSpc>
                <a:spcPct val="150000"/>
              </a:lnSpc>
            </a:pPr>
            <a:r>
              <a:rPr altLang="en-US" lang="zh-CN" sz="10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这里输入简单的文字概述这里输入简单文字概述说明</a:t>
            </a:r>
          </a:p>
        </p:txBody>
      </p:sp>
      <p:sp>
        <p:nvSpPr>
          <p:cNvPr id="69" name="Text Placeholder 3"/>
          <p:cNvSpPr txBox="1"/>
          <p:nvPr/>
        </p:nvSpPr>
        <p:spPr>
          <a:xfrm>
            <a:off x="985459" y="2862014"/>
            <a:ext cx="1713830" cy="45720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nSpc>
                <a:spcPct val="150000"/>
              </a:lnSpc>
            </a:pPr>
            <a:r>
              <a:rPr altLang="en-US" lang="zh-CN" sz="10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这里输入简单的文字概述这里输入简单文字概述说明</a:t>
            </a:r>
          </a:p>
        </p:txBody>
      </p:sp>
      <p:grpSp>
        <p:nvGrpSpPr>
          <p:cNvPr id="70" name="Group 67"/>
          <p:cNvGrpSpPr/>
          <p:nvPr/>
        </p:nvGrpSpPr>
        <p:grpSpPr>
          <a:xfrm>
            <a:off x="5037001" y="1436751"/>
            <a:ext cx="1094533" cy="1209746"/>
            <a:chOff x="3419864" y="1304397"/>
            <a:chExt cx="1094533" cy="1209746"/>
          </a:xfrm>
          <a:solidFill>
            <a:srgbClr val="003466"/>
          </a:solidFill>
        </p:grpSpPr>
        <p:sp>
          <p:nvSpPr>
            <p:cNvPr id="71" name="Freeform 68"/>
            <p:cNvSpPr/>
            <p:nvPr/>
          </p:nvSpPr>
          <p:spPr>
            <a:xfrm rot="16200000">
              <a:off x="3362258" y="1362003"/>
              <a:ext cx="1209746" cy="1094533"/>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262626"/>
                </a:solidFill>
                <a:effectLst/>
                <a:uLnTx/>
                <a:uFillTx/>
                <a:latin charset="-122" panose="020b0503020204020204" pitchFamily="34" typeface="微软雅黑"/>
                <a:ea charset="-122" panose="020b0503020204020204" pitchFamily="34" typeface="微软雅黑"/>
              </a:endParaRPr>
            </a:p>
          </p:txBody>
        </p:sp>
        <p:sp>
          <p:nvSpPr>
            <p:cNvPr id="72" name="Rectangle 69"/>
            <p:cNvSpPr/>
            <p:nvPr/>
          </p:nvSpPr>
          <p:spPr>
            <a:xfrm>
              <a:off x="3520090" y="1575291"/>
              <a:ext cx="894080" cy="304800"/>
            </a:xfrm>
            <a:prstGeom prst="rect">
              <a:avLst/>
            </a:prstGeom>
            <a:grpFill/>
          </p:spPr>
          <p:txBody>
            <a:bodyPr wrap="none">
              <a:spAutoFit/>
            </a:bodyPr>
            <a:lstStyle/>
            <a:p>
              <a:pPr algn="ctr" defTabSz="103124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标题文本</a:t>
              </a:r>
            </a:p>
          </p:txBody>
        </p:sp>
      </p:grpSp>
      <p:grpSp>
        <p:nvGrpSpPr>
          <p:cNvPr id="73" name="Group 70"/>
          <p:cNvGrpSpPr/>
          <p:nvPr/>
        </p:nvGrpSpPr>
        <p:grpSpPr>
          <a:xfrm>
            <a:off x="6957235" y="1436750"/>
            <a:ext cx="1094533" cy="1209746"/>
            <a:chOff x="4740719" y="1304398"/>
            <a:chExt cx="1094533" cy="1209746"/>
          </a:xfrm>
          <a:solidFill>
            <a:srgbClr val="38BFF4"/>
          </a:solidFill>
        </p:grpSpPr>
        <p:sp>
          <p:nvSpPr>
            <p:cNvPr id="74" name="Freeform 71"/>
            <p:cNvSpPr/>
            <p:nvPr/>
          </p:nvSpPr>
          <p:spPr>
            <a:xfrm rot="16200000">
              <a:off x="4683113" y="1362004"/>
              <a:ext cx="1209746" cy="1094533"/>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3466"/>
            </a:solidFill>
            <a:ln algn="ctr" cap="flat" cmpd="sng" w="25400">
              <a:noFill/>
              <a:prstDash val="solid"/>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262626"/>
                </a:solidFill>
                <a:effectLst/>
                <a:uLnTx/>
                <a:uFillTx/>
                <a:latin charset="-122" panose="020b0503020204020204" pitchFamily="34" typeface="微软雅黑"/>
                <a:ea charset="-122" panose="020b0503020204020204" pitchFamily="34" typeface="微软雅黑"/>
              </a:endParaRPr>
            </a:p>
          </p:txBody>
        </p:sp>
        <p:sp>
          <p:nvSpPr>
            <p:cNvPr id="75" name="Rectangle 73"/>
            <p:cNvSpPr/>
            <p:nvPr/>
          </p:nvSpPr>
          <p:spPr>
            <a:xfrm>
              <a:off x="4840942" y="1555551"/>
              <a:ext cx="894080" cy="304800"/>
            </a:xfrm>
            <a:prstGeom prst="rect">
              <a:avLst/>
            </a:prstGeom>
            <a:solidFill>
              <a:srgbClr val="003466"/>
            </a:solidFill>
          </p:spPr>
          <p:txBody>
            <a:bodyPr wrap="none">
              <a:spAutoFit/>
            </a:bodyPr>
            <a:lstStyle/>
            <a:p>
              <a:pPr algn="ctr" defTabSz="103124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标题文本</a:t>
              </a:r>
            </a:p>
          </p:txBody>
        </p:sp>
      </p:grpSp>
      <p:sp>
        <p:nvSpPr>
          <p:cNvPr id="78" name="Text Placeholder 3"/>
          <p:cNvSpPr txBox="1"/>
          <p:nvPr/>
        </p:nvSpPr>
        <p:spPr>
          <a:xfrm>
            <a:off x="6758895" y="2862014"/>
            <a:ext cx="1629529" cy="45720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nSpc>
                <a:spcPct val="150000"/>
              </a:lnSpc>
            </a:pPr>
            <a:r>
              <a:rPr altLang="en-US" lang="zh-CN" sz="10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这里输入简单的文字概述这里输入简单文字概述说明</a:t>
            </a:r>
          </a:p>
        </p:txBody>
      </p:sp>
      <p:sp>
        <p:nvSpPr>
          <p:cNvPr id="81" name="Text Placeholder 3"/>
          <p:cNvSpPr txBox="1"/>
          <p:nvPr/>
        </p:nvSpPr>
        <p:spPr>
          <a:xfrm>
            <a:off x="4912295" y="2862014"/>
            <a:ext cx="1617780" cy="45720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nSpc>
                <a:spcPct val="150000"/>
              </a:lnSpc>
            </a:pPr>
            <a:r>
              <a:rPr altLang="en-US" lang="zh-CN" sz="10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这里输入简单的文字概述这里输入简单文字概述说明</a:t>
            </a:r>
          </a:p>
        </p:txBody>
      </p:sp>
      <p:sp>
        <p:nvSpPr>
          <p:cNvPr id="82" name="TextBox 81"/>
          <p:cNvSpPr txBox="1"/>
          <p:nvPr/>
        </p:nvSpPr>
        <p:spPr>
          <a:xfrm>
            <a:off x="776085" y="3723878"/>
            <a:ext cx="7591831" cy="457200"/>
          </a:xfrm>
          <a:prstGeom prst="rect">
            <a:avLst/>
          </a:prstGeom>
          <a:noFill/>
        </p:spPr>
        <p:txBody>
          <a:bodyPr bIns="0" lIns="0" rIns="0" rtlCol="0" tIns="0" wrap="square">
            <a:spAutoFit/>
          </a:bodyPr>
          <a:lstStyle/>
          <a:p>
            <a:pPr algn="ctr">
              <a:lnSpc>
                <a:spcPct val="150000"/>
              </a:lnSpc>
            </a:pPr>
            <a:r>
              <a:rPr altLang="en-US" lang="zh-CN" sz="10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这里输入简单的文字概述这里输入简单文字概述说明这里输入简单的文字概述这里输入简单文字概述说明里输入简单的文字概述这里输入简单文字概述说明里输入简单的文字概述这里输入简单文字概述说明</a:t>
            </a:r>
          </a:p>
        </p:txBody>
      </p:sp>
      <p:cxnSp>
        <p:nvCxnSpPr>
          <p:cNvPr id="83" name="Straight Connector 82"/>
          <p:cNvCxnSpPr/>
          <p:nvPr/>
        </p:nvCxnSpPr>
        <p:spPr>
          <a:xfrm>
            <a:off x="782231" y="3507854"/>
            <a:ext cx="7579538" cy="0"/>
          </a:xfrm>
          <a:prstGeom prst="line">
            <a:avLst/>
          </a:prstGeom>
          <a:noFill/>
          <a:ln algn="ctr" cap="flat" cmpd="sng" w="19050">
            <a:solidFill>
              <a:srgbClr val="003466"/>
            </a:solidFill>
            <a:prstDash val="sysDot"/>
            <a:headEnd type="none"/>
            <a:tailEnd type="none"/>
          </a:ln>
          <a:effectLst/>
        </p:spPr>
      </p:cxnSp>
      <p:sp>
        <p:nvSpPr>
          <p:cNvPr id="84" name="Arc 30"/>
          <p:cNvSpPr/>
          <p:nvPr/>
        </p:nvSpPr>
        <p:spPr>
          <a:xfrm rot="19051048">
            <a:off x="2043042" y="1066104"/>
            <a:ext cx="1636328" cy="1636328"/>
          </a:xfrm>
          <a:prstGeom prst="arc">
            <a:avLst/>
          </a:prstGeom>
          <a:noFill/>
          <a:ln algn="ctr" cap="flat" cmpd="sng" w="28575">
            <a:solidFill>
              <a:srgbClr val="FFFFFF">
                <a:lumMod val="85000"/>
              </a:srgbClr>
            </a:solidFill>
            <a:prstDash val="sysDot"/>
            <a:tailEnd type="stealth"/>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FFFFFF"/>
              </a:solidFill>
              <a:effectLst/>
              <a:uLnTx/>
              <a:uFillTx/>
              <a:latin typeface="Calibri"/>
            </a:endParaRPr>
          </a:p>
        </p:txBody>
      </p:sp>
      <p:sp>
        <p:nvSpPr>
          <p:cNvPr id="85" name="Arc 31"/>
          <p:cNvSpPr/>
          <p:nvPr/>
        </p:nvSpPr>
        <p:spPr>
          <a:xfrm rot="19051048">
            <a:off x="3891504" y="1066105"/>
            <a:ext cx="1636328" cy="1636328"/>
          </a:xfrm>
          <a:prstGeom prst="arc">
            <a:avLst/>
          </a:prstGeom>
          <a:noFill/>
          <a:ln algn="ctr" cap="flat" cmpd="sng" w="28575">
            <a:solidFill>
              <a:srgbClr val="FFFFFF">
                <a:lumMod val="85000"/>
              </a:srgbClr>
            </a:solidFill>
            <a:prstDash val="sysDot"/>
            <a:tailEnd type="stealth"/>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FFFFFF"/>
              </a:solidFill>
              <a:effectLst/>
              <a:uLnTx/>
              <a:uFillTx/>
              <a:latin typeface="Calibri"/>
            </a:endParaRPr>
          </a:p>
        </p:txBody>
      </p:sp>
      <p:sp>
        <p:nvSpPr>
          <p:cNvPr id="86" name="Arc 32"/>
          <p:cNvSpPr/>
          <p:nvPr/>
        </p:nvSpPr>
        <p:spPr>
          <a:xfrm rot="19051048">
            <a:off x="5739966" y="1066105"/>
            <a:ext cx="1636328" cy="1636328"/>
          </a:xfrm>
          <a:prstGeom prst="arc">
            <a:avLst/>
          </a:prstGeom>
          <a:noFill/>
          <a:ln algn="ctr" cap="flat" cmpd="sng" w="28575">
            <a:solidFill>
              <a:srgbClr val="FFFFFF">
                <a:lumMod val="85000"/>
              </a:srgbClr>
            </a:solidFill>
            <a:prstDash val="sysDot"/>
            <a:tailEnd type="stealth"/>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FFFFFF"/>
              </a:solidFill>
              <a:effectLst/>
              <a:uLnTx/>
              <a:uFillTx/>
              <a:latin typeface="Calibri"/>
            </a:endParaRPr>
          </a:p>
        </p:txBody>
      </p:sp>
    </p:spTree>
    <p:extLst>
      <p:ext uri="{BB962C8B-B14F-4D97-AF65-F5344CB8AC3E}">
        <p14:creationId val="594147774"/>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57"/>
                                        </p:tgtEl>
                                        <p:attrNameLst>
                                          <p:attrName>style.visibility</p:attrName>
                                        </p:attrNameLst>
                                      </p:cBhvr>
                                      <p:to>
                                        <p:strVal val="visible"/>
                                      </p:to>
                                    </p:set>
                                    <p:animEffect filter="strips(upRight)" transition="in">
                                      <p:cBhvr>
                                        <p:cTn dur="500" id="7"/>
                                        <p:tgtEl>
                                          <p:spTgt spid="57"/>
                                        </p:tgtEl>
                                      </p:cBhvr>
                                    </p:animEffect>
                                  </p:childTnLst>
                                </p:cTn>
                              </p:par>
                            </p:childTnLst>
                          </p:cTn>
                        </p:par>
                        <p:par>
                          <p:cTn fill="hold" id="8" nodeType="afterGroup">
                            <p:stCondLst>
                              <p:cond delay="500"/>
                            </p:stCondLst>
                            <p:childTnLst>
                              <p:par>
                                <p:cTn accel="50000" decel="50000" fill="hold" id="9" nodeType="afterEffect" presetClass="entr" presetID="2" presetSubtype="4">
                                  <p:stCondLst>
                                    <p:cond delay="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500" fill="hold" id="11"/>
                                        <p:tgtEl>
                                          <p:spTgt spid="58"/>
                                        </p:tgtEl>
                                        <p:attrNameLst>
                                          <p:attrName>ppt_x</p:attrName>
                                        </p:attrNameLst>
                                      </p:cBhvr>
                                      <p:tavLst>
                                        <p:tav tm="0">
                                          <p:val>
                                            <p:strVal val="#ppt_x"/>
                                          </p:val>
                                        </p:tav>
                                        <p:tav tm="100000">
                                          <p:val>
                                            <p:strVal val="#ppt_x"/>
                                          </p:val>
                                        </p:tav>
                                      </p:tavLst>
                                    </p:anim>
                                    <p:anim calcmode="lin" valueType="num">
                                      <p:cBhvr additive="base">
                                        <p:cTn dur="500" fill="hold" id="12"/>
                                        <p:tgtEl>
                                          <p:spTgt spid="58"/>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8" presetSubtype="6">
                                  <p:stCondLst>
                                    <p:cond delay="0"/>
                                  </p:stCondLst>
                                  <p:childTnLst>
                                    <p:set>
                                      <p:cBhvr>
                                        <p:cTn dur="1" fill="hold" id="15">
                                          <p:stCondLst>
                                            <p:cond delay="0"/>
                                          </p:stCondLst>
                                        </p:cTn>
                                        <p:tgtEl>
                                          <p:spTgt spid="84"/>
                                        </p:tgtEl>
                                        <p:attrNameLst>
                                          <p:attrName>style.visibility</p:attrName>
                                        </p:attrNameLst>
                                      </p:cBhvr>
                                      <p:to>
                                        <p:strVal val="visible"/>
                                      </p:to>
                                    </p:set>
                                    <p:animEffect filter="strips(downRight)" transition="in">
                                      <p:cBhvr>
                                        <p:cTn dur="500" id="16"/>
                                        <p:tgtEl>
                                          <p:spTgt spid="84"/>
                                        </p:tgtEl>
                                      </p:cBhvr>
                                    </p:animEffect>
                                  </p:childTnLst>
                                </p:cTn>
                              </p:par>
                            </p:childTnLst>
                          </p:cTn>
                        </p:par>
                        <p:par>
                          <p:cTn fill="hold" id="17" nodeType="afterGroup">
                            <p:stCondLst>
                              <p:cond delay="1500"/>
                            </p:stCondLst>
                            <p:childTnLst>
                              <p:par>
                                <p:cTn accel="50000" decel="50000" fill="hold" id="18" nodeType="afterEffect" presetClass="entr" presetID="2" presetSubtype="4">
                                  <p:stCondLst>
                                    <p:cond delay="0"/>
                                  </p:stCondLst>
                                  <p:childTnLst>
                                    <p:set>
                                      <p:cBhvr>
                                        <p:cTn dur="1" fill="hold" id="19">
                                          <p:stCondLst>
                                            <p:cond delay="0"/>
                                          </p:stCondLst>
                                        </p:cTn>
                                        <p:tgtEl>
                                          <p:spTgt spid="61"/>
                                        </p:tgtEl>
                                        <p:attrNameLst>
                                          <p:attrName>style.visibility</p:attrName>
                                        </p:attrNameLst>
                                      </p:cBhvr>
                                      <p:to>
                                        <p:strVal val="visible"/>
                                      </p:to>
                                    </p:set>
                                    <p:anim calcmode="lin" valueType="num">
                                      <p:cBhvr additive="base">
                                        <p:cTn dur="500" fill="hold" id="20"/>
                                        <p:tgtEl>
                                          <p:spTgt spid="61"/>
                                        </p:tgtEl>
                                        <p:attrNameLst>
                                          <p:attrName>ppt_x</p:attrName>
                                        </p:attrNameLst>
                                      </p:cBhvr>
                                      <p:tavLst>
                                        <p:tav tm="0">
                                          <p:val>
                                            <p:strVal val="#ppt_x"/>
                                          </p:val>
                                        </p:tav>
                                        <p:tav tm="100000">
                                          <p:val>
                                            <p:strVal val="#ppt_x"/>
                                          </p:val>
                                        </p:tav>
                                      </p:tavLst>
                                    </p:anim>
                                    <p:anim calcmode="lin" valueType="num">
                                      <p:cBhvr additive="base">
                                        <p:cTn dur="500" fill="hold" id="21"/>
                                        <p:tgtEl>
                                          <p:spTgt spid="6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18" presetSubtype="6">
                                  <p:stCondLst>
                                    <p:cond delay="0"/>
                                  </p:stCondLst>
                                  <p:childTnLst>
                                    <p:set>
                                      <p:cBhvr>
                                        <p:cTn dur="1" fill="hold" id="24">
                                          <p:stCondLst>
                                            <p:cond delay="0"/>
                                          </p:stCondLst>
                                        </p:cTn>
                                        <p:tgtEl>
                                          <p:spTgt spid="85"/>
                                        </p:tgtEl>
                                        <p:attrNameLst>
                                          <p:attrName>style.visibility</p:attrName>
                                        </p:attrNameLst>
                                      </p:cBhvr>
                                      <p:to>
                                        <p:strVal val="visible"/>
                                      </p:to>
                                    </p:set>
                                    <p:animEffect filter="strips(downRight)" transition="in">
                                      <p:cBhvr>
                                        <p:cTn dur="500" id="25"/>
                                        <p:tgtEl>
                                          <p:spTgt spid="85"/>
                                        </p:tgtEl>
                                      </p:cBhvr>
                                    </p:animEffect>
                                  </p:childTnLst>
                                </p:cTn>
                              </p:par>
                            </p:childTnLst>
                          </p:cTn>
                        </p:par>
                        <p:par>
                          <p:cTn fill="hold" id="26" nodeType="afterGroup">
                            <p:stCondLst>
                              <p:cond delay="2500"/>
                            </p:stCondLst>
                            <p:childTnLst>
                              <p:par>
                                <p:cTn accel="50000" decel="50000" fill="hold" id="27" nodeType="afterEffect" presetClass="entr" presetID="2" presetSubtype="4">
                                  <p:stCondLst>
                                    <p:cond delay="0"/>
                                  </p:stCondLst>
                                  <p:childTnLst>
                                    <p:set>
                                      <p:cBhvr>
                                        <p:cTn dur="1" fill="hold" id="28">
                                          <p:stCondLst>
                                            <p:cond delay="0"/>
                                          </p:stCondLst>
                                        </p:cTn>
                                        <p:tgtEl>
                                          <p:spTgt spid="70"/>
                                        </p:tgtEl>
                                        <p:attrNameLst>
                                          <p:attrName>style.visibility</p:attrName>
                                        </p:attrNameLst>
                                      </p:cBhvr>
                                      <p:to>
                                        <p:strVal val="visible"/>
                                      </p:to>
                                    </p:set>
                                    <p:anim calcmode="lin" valueType="num">
                                      <p:cBhvr additive="base">
                                        <p:cTn dur="500" fill="hold" id="29"/>
                                        <p:tgtEl>
                                          <p:spTgt spid="70"/>
                                        </p:tgtEl>
                                        <p:attrNameLst>
                                          <p:attrName>ppt_x</p:attrName>
                                        </p:attrNameLst>
                                      </p:cBhvr>
                                      <p:tavLst>
                                        <p:tav tm="0">
                                          <p:val>
                                            <p:strVal val="#ppt_x"/>
                                          </p:val>
                                        </p:tav>
                                        <p:tav tm="100000">
                                          <p:val>
                                            <p:strVal val="#ppt_x"/>
                                          </p:val>
                                        </p:tav>
                                      </p:tavLst>
                                    </p:anim>
                                    <p:anim calcmode="lin" valueType="num">
                                      <p:cBhvr additive="base">
                                        <p:cTn dur="500" fill="hold" id="30"/>
                                        <p:tgtEl>
                                          <p:spTgt spid="70"/>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18" presetSubtype="6">
                                  <p:stCondLst>
                                    <p:cond delay="0"/>
                                  </p:stCondLst>
                                  <p:childTnLst>
                                    <p:set>
                                      <p:cBhvr>
                                        <p:cTn dur="1" fill="hold" id="33">
                                          <p:stCondLst>
                                            <p:cond delay="0"/>
                                          </p:stCondLst>
                                        </p:cTn>
                                        <p:tgtEl>
                                          <p:spTgt spid="86"/>
                                        </p:tgtEl>
                                        <p:attrNameLst>
                                          <p:attrName>style.visibility</p:attrName>
                                        </p:attrNameLst>
                                      </p:cBhvr>
                                      <p:to>
                                        <p:strVal val="visible"/>
                                      </p:to>
                                    </p:set>
                                    <p:animEffect filter="strips(downRight)" transition="in">
                                      <p:cBhvr>
                                        <p:cTn dur="500" id="34"/>
                                        <p:tgtEl>
                                          <p:spTgt spid="86"/>
                                        </p:tgtEl>
                                      </p:cBhvr>
                                    </p:animEffect>
                                  </p:childTnLst>
                                </p:cTn>
                              </p:par>
                            </p:childTnLst>
                          </p:cTn>
                        </p:par>
                        <p:par>
                          <p:cTn fill="hold" id="35" nodeType="afterGroup">
                            <p:stCondLst>
                              <p:cond delay="3500"/>
                            </p:stCondLst>
                            <p:childTnLst>
                              <p:par>
                                <p:cTn accel="50000" decel="50000" fill="hold" id="36" nodeType="afterEffect" presetClass="entr" presetID="2" presetSubtype="4">
                                  <p:stCondLst>
                                    <p:cond delay="0"/>
                                  </p:stCondLst>
                                  <p:childTnLst>
                                    <p:set>
                                      <p:cBhvr>
                                        <p:cTn dur="1" fill="hold" id="37">
                                          <p:stCondLst>
                                            <p:cond delay="0"/>
                                          </p:stCondLst>
                                        </p:cTn>
                                        <p:tgtEl>
                                          <p:spTgt spid="73"/>
                                        </p:tgtEl>
                                        <p:attrNameLst>
                                          <p:attrName>style.visibility</p:attrName>
                                        </p:attrNameLst>
                                      </p:cBhvr>
                                      <p:to>
                                        <p:strVal val="visible"/>
                                      </p:to>
                                    </p:set>
                                    <p:anim calcmode="lin" valueType="num">
                                      <p:cBhvr additive="base">
                                        <p:cTn dur="500" fill="hold" id="38"/>
                                        <p:tgtEl>
                                          <p:spTgt spid="73"/>
                                        </p:tgtEl>
                                        <p:attrNameLst>
                                          <p:attrName>ppt_x</p:attrName>
                                        </p:attrNameLst>
                                      </p:cBhvr>
                                      <p:tavLst>
                                        <p:tav tm="0">
                                          <p:val>
                                            <p:strVal val="#ppt_x"/>
                                          </p:val>
                                        </p:tav>
                                        <p:tav tm="100000">
                                          <p:val>
                                            <p:strVal val="#ppt_x"/>
                                          </p:val>
                                        </p:tav>
                                      </p:tavLst>
                                    </p:anim>
                                    <p:anim calcmode="lin" valueType="num">
                                      <p:cBhvr additive="base">
                                        <p:cTn dur="500" fill="hold" id="39"/>
                                        <p:tgtEl>
                                          <p:spTgt spid="73"/>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2" presetSubtype="4">
                                  <p:stCondLst>
                                    <p:cond delay="0"/>
                                  </p:stCondLst>
                                  <p:childTnLst>
                                    <p:set>
                                      <p:cBhvr>
                                        <p:cTn dur="1" fill="hold" id="42">
                                          <p:stCondLst>
                                            <p:cond delay="0"/>
                                          </p:stCondLst>
                                        </p:cTn>
                                        <p:tgtEl>
                                          <p:spTgt spid="69"/>
                                        </p:tgtEl>
                                        <p:attrNameLst>
                                          <p:attrName>style.visibility</p:attrName>
                                        </p:attrNameLst>
                                      </p:cBhvr>
                                      <p:to>
                                        <p:strVal val="visible"/>
                                      </p:to>
                                    </p:set>
                                    <p:anim calcmode="lin" valueType="num">
                                      <p:cBhvr additive="base">
                                        <p:cTn dur="500" fill="hold" id="43"/>
                                        <p:tgtEl>
                                          <p:spTgt spid="69"/>
                                        </p:tgtEl>
                                        <p:attrNameLst>
                                          <p:attrName>ppt_x</p:attrName>
                                        </p:attrNameLst>
                                      </p:cBhvr>
                                      <p:tavLst>
                                        <p:tav tm="0">
                                          <p:val>
                                            <p:strVal val="#ppt_x"/>
                                          </p:val>
                                        </p:tav>
                                        <p:tav tm="100000">
                                          <p:val>
                                            <p:strVal val="#ppt_x"/>
                                          </p:val>
                                        </p:tav>
                                      </p:tavLst>
                                    </p:anim>
                                    <p:anim calcmode="lin" valueType="num">
                                      <p:cBhvr additive="base">
                                        <p:cTn dur="500" fill="hold" id="44"/>
                                        <p:tgtEl>
                                          <p:spTgt spid="69"/>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66"/>
                                        </p:tgtEl>
                                        <p:attrNameLst>
                                          <p:attrName>style.visibility</p:attrName>
                                        </p:attrNameLst>
                                      </p:cBhvr>
                                      <p:to>
                                        <p:strVal val="visible"/>
                                      </p:to>
                                    </p:set>
                                    <p:anim calcmode="lin" valueType="num">
                                      <p:cBhvr additive="base">
                                        <p:cTn dur="500" fill="hold" id="47"/>
                                        <p:tgtEl>
                                          <p:spTgt spid="66"/>
                                        </p:tgtEl>
                                        <p:attrNameLst>
                                          <p:attrName>ppt_x</p:attrName>
                                        </p:attrNameLst>
                                      </p:cBhvr>
                                      <p:tavLst>
                                        <p:tav tm="0">
                                          <p:val>
                                            <p:strVal val="#ppt_x"/>
                                          </p:val>
                                        </p:tav>
                                        <p:tav tm="100000">
                                          <p:val>
                                            <p:strVal val="#ppt_x"/>
                                          </p:val>
                                        </p:tav>
                                      </p:tavLst>
                                    </p:anim>
                                    <p:anim calcmode="lin" valueType="num">
                                      <p:cBhvr additive="base">
                                        <p:cTn dur="500" fill="hold" id="48"/>
                                        <p:tgtEl>
                                          <p:spTgt spid="66"/>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81"/>
                                        </p:tgtEl>
                                        <p:attrNameLst>
                                          <p:attrName>style.visibility</p:attrName>
                                        </p:attrNameLst>
                                      </p:cBhvr>
                                      <p:to>
                                        <p:strVal val="visible"/>
                                      </p:to>
                                    </p:set>
                                    <p:anim calcmode="lin" valueType="num">
                                      <p:cBhvr additive="base">
                                        <p:cTn dur="500" fill="hold" id="51"/>
                                        <p:tgtEl>
                                          <p:spTgt spid="81"/>
                                        </p:tgtEl>
                                        <p:attrNameLst>
                                          <p:attrName>ppt_x</p:attrName>
                                        </p:attrNameLst>
                                      </p:cBhvr>
                                      <p:tavLst>
                                        <p:tav tm="0">
                                          <p:val>
                                            <p:strVal val="#ppt_x"/>
                                          </p:val>
                                        </p:tav>
                                        <p:tav tm="100000">
                                          <p:val>
                                            <p:strVal val="#ppt_x"/>
                                          </p:val>
                                        </p:tav>
                                      </p:tavLst>
                                    </p:anim>
                                    <p:anim calcmode="lin" valueType="num">
                                      <p:cBhvr additive="base">
                                        <p:cTn dur="500" fill="hold" id="52"/>
                                        <p:tgtEl>
                                          <p:spTgt spid="81"/>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300"/>
                                  </p:stCondLst>
                                  <p:childTnLst>
                                    <p:set>
                                      <p:cBhvr>
                                        <p:cTn dur="1" fill="hold" id="54">
                                          <p:stCondLst>
                                            <p:cond delay="0"/>
                                          </p:stCondLst>
                                        </p:cTn>
                                        <p:tgtEl>
                                          <p:spTgt spid="78"/>
                                        </p:tgtEl>
                                        <p:attrNameLst>
                                          <p:attrName>style.visibility</p:attrName>
                                        </p:attrNameLst>
                                      </p:cBhvr>
                                      <p:to>
                                        <p:strVal val="visible"/>
                                      </p:to>
                                    </p:set>
                                    <p:anim calcmode="lin" valueType="num">
                                      <p:cBhvr additive="base">
                                        <p:cTn dur="500" fill="hold" id="55"/>
                                        <p:tgtEl>
                                          <p:spTgt spid="78"/>
                                        </p:tgtEl>
                                        <p:attrNameLst>
                                          <p:attrName>ppt_x</p:attrName>
                                        </p:attrNameLst>
                                      </p:cBhvr>
                                      <p:tavLst>
                                        <p:tav tm="0">
                                          <p:val>
                                            <p:strVal val="#ppt_x"/>
                                          </p:val>
                                        </p:tav>
                                        <p:tav tm="100000">
                                          <p:val>
                                            <p:strVal val="#ppt_x"/>
                                          </p:val>
                                        </p:tav>
                                      </p:tavLst>
                                    </p:anim>
                                    <p:anim calcmode="lin" valueType="num">
                                      <p:cBhvr additive="base">
                                        <p:cTn dur="500" fill="hold" id="56"/>
                                        <p:tgtEl>
                                          <p:spTgt spid="78"/>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4800"/>
                            </p:stCondLst>
                            <p:childTnLst>
                              <p:par>
                                <p:cTn fill="hold" id="58" nodeType="afterEffect" presetClass="entr" presetID="18" presetSubtype="3">
                                  <p:stCondLst>
                                    <p:cond delay="0"/>
                                  </p:stCondLst>
                                  <p:childTnLst>
                                    <p:set>
                                      <p:cBhvr>
                                        <p:cTn dur="1" fill="hold" id="59">
                                          <p:stCondLst>
                                            <p:cond delay="0"/>
                                          </p:stCondLst>
                                        </p:cTn>
                                        <p:tgtEl>
                                          <p:spTgt spid="83"/>
                                        </p:tgtEl>
                                        <p:attrNameLst>
                                          <p:attrName>style.visibility</p:attrName>
                                        </p:attrNameLst>
                                      </p:cBhvr>
                                      <p:to>
                                        <p:strVal val="visible"/>
                                      </p:to>
                                    </p:set>
                                    <p:animEffect filter="strips(upRight)" transition="in">
                                      <p:cBhvr>
                                        <p:cTn dur="500" id="60"/>
                                        <p:tgtEl>
                                          <p:spTgt spid="83"/>
                                        </p:tgtEl>
                                      </p:cBhvr>
                                    </p:animEffect>
                                  </p:childTnLst>
                                </p:cTn>
                              </p:par>
                            </p:childTnLst>
                          </p:cTn>
                        </p:par>
                        <p:par>
                          <p:cTn fill="hold" id="61" nodeType="afterGroup">
                            <p:stCondLst>
                              <p:cond delay="5300"/>
                            </p:stCondLst>
                            <p:childTnLst>
                              <p:par>
                                <p:cTn fill="hold" grpId="0" id="62" nodeType="afterEffect" presetClass="entr" presetID="10" presetSubtype="0">
                                  <p:stCondLst>
                                    <p:cond delay="0"/>
                                  </p:stCondLst>
                                  <p:childTnLst>
                                    <p:set>
                                      <p:cBhvr>
                                        <p:cTn dur="1" fill="hold" id="63">
                                          <p:stCondLst>
                                            <p:cond delay="0"/>
                                          </p:stCondLst>
                                        </p:cTn>
                                        <p:tgtEl>
                                          <p:spTgt spid="82"/>
                                        </p:tgtEl>
                                        <p:attrNameLst>
                                          <p:attrName>style.visibility</p:attrName>
                                        </p:attrNameLst>
                                      </p:cBhvr>
                                      <p:to>
                                        <p:strVal val="visible"/>
                                      </p:to>
                                    </p:set>
                                    <p:animEffect filter="fade" transition="in">
                                      <p:cBhvr>
                                        <p:cTn dur="500" id="64"/>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9"/>
      <p:bldP grpId="0" spid="78"/>
      <p:bldP grpId="0" spid="81"/>
      <p:bldP grpId="0" spid="82"/>
      <p:bldP grpId="0" spid="84"/>
      <p:bldP grpId="0" spid="85"/>
      <p:bldP grpId="0" spid="8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3654921" y="773043"/>
            <a:ext cx="1630203" cy="1101567"/>
            <a:chOff x="3553023" y="1062220"/>
            <a:chExt cx="1811337" cy="1223963"/>
          </a:xfrm>
        </p:grpSpPr>
        <p:sp>
          <p:nvSpPr>
            <p:cNvPr id="21" name="五边形 20"/>
            <p:cNvSpPr>
              <a:spLocks noChangeArrowheads="1"/>
            </p:cNvSpPr>
            <p:nvPr/>
          </p:nvSpPr>
          <p:spPr bwMode="auto">
            <a:xfrm rot="16200000">
              <a:off x="3846710" y="768533"/>
              <a:ext cx="1223963" cy="1811337"/>
            </a:xfrm>
            <a:prstGeom prst="homePlate">
              <a:avLst>
                <a:gd fmla="val 31028" name="adj"/>
              </a:avLst>
            </a:prstGeom>
            <a:solidFill>
              <a:sysClr lastClr="FFFFFF" val="window">
                <a:lumMod val="75000"/>
              </a:sysClr>
            </a:solidFill>
            <a:ln>
              <a:noFill/>
            </a:ln>
            <a:extLst/>
          </p:spPr>
          <p:txBody>
            <a:bodyPr anchor="ct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620" u="none">
                <a:ln>
                  <a:noFill/>
                </a:ln>
                <a:solidFill>
                  <a:srgbClr val="48B3CC"/>
                </a:solidFill>
                <a:effectLst/>
                <a:uLnTx/>
                <a:uFillTx/>
                <a:latin charset="0" panose="020b0604020202020204" pitchFamily="34" typeface="Arial"/>
                <a:ea charset="-122" panose="020b0503020204020204" pitchFamily="34" typeface="微软雅黑"/>
              </a:endParaRPr>
            </a:p>
          </p:txBody>
        </p:sp>
        <p:sp>
          <p:nvSpPr>
            <p:cNvPr id="22" name="TextBox 6"/>
            <p:cNvSpPr txBox="1">
              <a:spLocks noChangeArrowheads="1"/>
            </p:cNvSpPr>
            <p:nvPr/>
          </p:nvSpPr>
          <p:spPr bwMode="auto">
            <a:xfrm>
              <a:off x="3995935" y="1565458"/>
              <a:ext cx="1050925" cy="46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2160" u="none">
                  <a:ln>
                    <a:noFill/>
                  </a:ln>
                  <a:solidFill>
                    <a:srgbClr val="F8F8F8"/>
                  </a:solidFill>
                  <a:effectLst/>
                  <a:uLnTx/>
                  <a:uFillTx/>
                  <a:latin charset="0" panose="020b0604020202020204" pitchFamily="34" typeface="Arial"/>
                  <a:ea charset="-122" panose="02010600030101010101" pitchFamily="2" typeface="宋体"/>
                </a:rPr>
                <a:t>20%</a:t>
              </a:r>
            </a:p>
          </p:txBody>
        </p:sp>
      </p:grpSp>
      <p:grpSp>
        <p:nvGrpSpPr>
          <p:cNvPr id="23" name="组合 22"/>
          <p:cNvGrpSpPr/>
          <p:nvPr/>
        </p:nvGrpSpPr>
        <p:grpSpPr>
          <a:xfrm>
            <a:off x="3654921" y="2004625"/>
            <a:ext cx="1630203" cy="2124552"/>
            <a:chOff x="3553023" y="2430645"/>
            <a:chExt cx="1811337" cy="2360613"/>
          </a:xfrm>
        </p:grpSpPr>
        <p:sp>
          <p:nvSpPr>
            <p:cNvPr id="24" name="五边形 23"/>
            <p:cNvSpPr>
              <a:spLocks noChangeArrowheads="1"/>
            </p:cNvSpPr>
            <p:nvPr/>
          </p:nvSpPr>
          <p:spPr bwMode="auto">
            <a:xfrm rot="5400000">
              <a:off x="3278385" y="2705283"/>
              <a:ext cx="2360613" cy="1811337"/>
            </a:xfrm>
            <a:prstGeom prst="homePlate">
              <a:avLst>
                <a:gd fmla="val 27573" name="adj"/>
              </a:avLst>
            </a:prstGeom>
            <a:solidFill>
              <a:srgbClr val="003466"/>
            </a:solidFill>
            <a:ln>
              <a:noFill/>
            </a:ln>
            <a:extLst/>
          </p:spPr>
          <p:txBody>
            <a:bodyPr anchor="ctr" wrap="non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000000"/>
                </a:solidFill>
                <a:effectLst/>
                <a:uLnTx/>
                <a:uFillTx/>
                <a:latin charset="0" panose="020b0604020202020204" pitchFamily="34" typeface="Arial"/>
                <a:ea charset="-122" pitchFamily="2" typeface="华文细黑"/>
              </a:endParaRPr>
            </a:p>
          </p:txBody>
        </p:sp>
        <p:sp>
          <p:nvSpPr>
            <p:cNvPr id="25" name="TextBox 8"/>
            <p:cNvSpPr txBox="1">
              <a:spLocks noChangeArrowheads="1"/>
            </p:cNvSpPr>
            <p:nvPr/>
          </p:nvSpPr>
          <p:spPr bwMode="auto">
            <a:xfrm>
              <a:off x="3934023" y="2689408"/>
              <a:ext cx="1049337" cy="46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2160" u="none">
                  <a:ln>
                    <a:noFill/>
                  </a:ln>
                  <a:solidFill>
                    <a:srgbClr val="F8F8F8"/>
                  </a:solidFill>
                  <a:effectLst/>
                  <a:uLnTx/>
                  <a:uFillTx/>
                  <a:latin charset="0" panose="020b0604020202020204" pitchFamily="34" typeface="Arial"/>
                  <a:ea charset="-122" panose="02010600030101010101" pitchFamily="2" typeface="宋体"/>
                </a:rPr>
                <a:t>80%</a:t>
              </a:r>
            </a:p>
          </p:txBody>
        </p:sp>
        <p:sp>
          <p:nvSpPr>
            <p:cNvPr id="26" name="矩形 25"/>
            <p:cNvSpPr>
              <a:spLocks noChangeArrowheads="1"/>
            </p:cNvSpPr>
            <p:nvPr/>
          </p:nvSpPr>
          <p:spPr bwMode="auto">
            <a:xfrm>
              <a:off x="3553023" y="3286308"/>
              <a:ext cx="1811337" cy="107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440" u="none">
                  <a:ln>
                    <a:noFill/>
                  </a:ln>
                  <a:solidFill>
                    <a:srgbClr val="F8F8F8"/>
                  </a:solidFill>
                  <a:effectLst/>
                  <a:uLnTx/>
                  <a:uFillTx/>
                  <a:latin charset="-122" panose="020b0503020204020204" pitchFamily="34" typeface="微软雅黑"/>
                  <a:ea charset="-122" panose="020b0503020204020204" pitchFamily="34" typeface="微软雅黑"/>
                </a:rPr>
                <a:t>单击此处添加文本</a:t>
              </a:r>
            </a:p>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440" u="none">
                  <a:ln>
                    <a:noFill/>
                  </a:ln>
                  <a:solidFill>
                    <a:srgbClr val="F8F8F8"/>
                  </a:solidFill>
                  <a:effectLst/>
                  <a:uLnTx/>
                  <a:uFillTx/>
                  <a:latin charset="-122" panose="020b0503020204020204" pitchFamily="34" typeface="微软雅黑"/>
                  <a:ea charset="-122" panose="020b0503020204020204" pitchFamily="34" typeface="微软雅黑"/>
                </a:rPr>
                <a:t>单击此处添加文本</a:t>
              </a:r>
            </a:p>
          </p:txBody>
        </p:sp>
      </p:grpSp>
      <p:grpSp>
        <p:nvGrpSpPr>
          <p:cNvPr id="27" name="组合 26"/>
          <p:cNvGrpSpPr/>
          <p:nvPr/>
        </p:nvGrpSpPr>
        <p:grpSpPr>
          <a:xfrm>
            <a:off x="1163181" y="1105941"/>
            <a:ext cx="2028825" cy="374493"/>
            <a:chOff x="784423" y="1432108"/>
            <a:chExt cx="2254250" cy="416103"/>
          </a:xfrm>
        </p:grpSpPr>
        <p:sp>
          <p:nvSpPr>
            <p:cNvPr id="28" name="矩形 3"/>
            <p:cNvSpPr/>
            <p:nvPr/>
          </p:nvSpPr>
          <p:spPr bwMode="auto">
            <a:xfrm flipH="1" flipV="1" rot="5400000">
              <a:off x="1706760" y="509771"/>
              <a:ext cx="409575" cy="2254250"/>
            </a:xfrm>
            <a:custGeom>
              <a:gdLst>
                <a:gd fmla="*/ 280750 w 280750" name="T0"/>
                <a:gd fmla="*/ 1391049 h 1542591" name="T1"/>
                <a:gd fmla="*/ 280750 w 280750" name="T2"/>
                <a:gd fmla="*/ 151543 h 1542591" name="T3"/>
                <a:gd fmla="*/ 280733 w 280750" name="T4"/>
                <a:gd fmla="*/ 151543 h 1542591" name="T5"/>
                <a:gd fmla="*/ 280591 w 280750" name="T6"/>
                <a:gd fmla="*/ 0 h 1542591" name="T7"/>
                <a:gd fmla="*/ 140374 w 280750" name="T8"/>
                <a:gd fmla="*/ 102981 h 1542591" name="T9"/>
                <a:gd fmla="*/ 158 w 280750" name="T10"/>
                <a:gd fmla="*/ 0 h 1542591" name="T11"/>
                <a:gd fmla="*/ 158 w 280750" name="T12"/>
                <a:gd fmla="*/ 151543 h 1542591" name="T13"/>
                <a:gd fmla="*/ 0 w 280750" name="T14"/>
                <a:gd fmla="*/ 151543 h 1542591" name="T15"/>
                <a:gd fmla="*/ 0 w 280750" name="T16"/>
                <a:gd fmla="*/ 1391049 h 1542591" name="T17"/>
                <a:gd fmla="*/ 158 w 280750" name="T18"/>
                <a:gd fmla="*/ 1391049 h 1542591" name="T19"/>
                <a:gd fmla="*/ 158 w 280750" name="T20"/>
                <a:gd fmla="*/ 1436588 h 1542591" name="T21"/>
                <a:gd fmla="*/ 138730 w 280750" name="T22"/>
                <a:gd fmla="*/ 1542591 h 1542591" name="T23"/>
                <a:gd fmla="*/ 280591 w 280750" name="T24"/>
                <a:gd fmla="*/ 1444187 h 1542591" name="T25"/>
                <a:gd fmla="*/ 280745 w 280750" name="T26"/>
                <a:gd fmla="*/ 1395154 h 1542591" name="T27"/>
                <a:gd fmla="*/ 280733 w 280750" name="T28"/>
                <a:gd fmla="*/ 1391049 h 1542591" name="T29"/>
                <a:gd fmla="*/ 280750 w 280750" name="T30"/>
                <a:gd fmla="*/ 1391049 h 154259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42591" w="280750">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003466"/>
            </a:solidFill>
            <a:ln>
              <a:noFill/>
            </a:ln>
            <a:extLst/>
          </p:spPr>
          <p:txBody>
            <a:bodyPr anchor="ctr" wrap="none"/>
            <a:lstStyle/>
            <a:p>
              <a:pPr fontAlgn="base">
                <a:spcBef>
                  <a:spcPct val="0"/>
                </a:spcBef>
                <a:spcAft>
                  <a:spcPct val="0"/>
                </a:spcAft>
              </a:pPr>
              <a:endParaRPr altLang="en-US" kern="0" lang="zh-CN" sz="1620">
                <a:solidFill>
                  <a:srgbClr val="000000"/>
                </a:solidFill>
                <a:latin charset="0" panose="020b0604020202020204" pitchFamily="34" typeface="Arial"/>
                <a:ea charset="-122" pitchFamily="2" typeface="华文细黑"/>
              </a:endParaRPr>
            </a:p>
          </p:txBody>
        </p:sp>
        <p:sp>
          <p:nvSpPr>
            <p:cNvPr id="29" name="TextBox 11"/>
            <p:cNvSpPr txBox="1">
              <a:spLocks noChangeArrowheads="1"/>
            </p:cNvSpPr>
            <p:nvPr/>
          </p:nvSpPr>
          <p:spPr bwMode="auto">
            <a:xfrm>
              <a:off x="828873" y="1468620"/>
              <a:ext cx="2108200" cy="37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a:r>
                <a:rPr altLang="en-US" b="1" lang="zh-CN" sz="1620">
                  <a:solidFill>
                    <a:srgbClr val="F8F8F8"/>
                  </a:solidFill>
                  <a:latin charset="-122" panose="020b0503020204020204" pitchFamily="34" typeface="微软雅黑"/>
                  <a:ea charset="-122" panose="020b0503020204020204" pitchFamily="34" typeface="微软雅黑"/>
                </a:rPr>
                <a:t>单击添加标题</a:t>
              </a:r>
            </a:p>
          </p:txBody>
        </p:sp>
      </p:grpSp>
      <p:sp>
        <p:nvSpPr>
          <p:cNvPr id="30" name="矩形 29"/>
          <p:cNvSpPr>
            <a:spLocks noChangeArrowheads="1"/>
          </p:cNvSpPr>
          <p:nvPr/>
        </p:nvSpPr>
        <p:spPr bwMode="auto">
          <a:xfrm>
            <a:off x="1137463" y="1611719"/>
            <a:ext cx="2027396" cy="2066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endParaRPr altLang="en-US" lang="zh-CN" sz="1440">
              <a:solidFill>
                <a:prstClr val="black"/>
              </a:solidFill>
              <a:latin charset="-122" panose="020b0503020204020204" pitchFamily="34" typeface="微软雅黑"/>
              <a:ea charset="-122" panose="020b0503020204020204" pitchFamily="34" typeface="微软雅黑"/>
            </a:endParaRP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p:txBody>
      </p:sp>
      <p:sp>
        <p:nvSpPr>
          <p:cNvPr id="31" name="矩形 30"/>
          <p:cNvSpPr>
            <a:spLocks noChangeArrowheads="1"/>
          </p:cNvSpPr>
          <p:nvPr/>
        </p:nvSpPr>
        <p:spPr bwMode="auto">
          <a:xfrm>
            <a:off x="5600878" y="1083082"/>
            <a:ext cx="2027396" cy="2066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endParaRPr altLang="en-US" lang="zh-CN" sz="1440">
              <a:solidFill>
                <a:prstClr val="black"/>
              </a:solidFill>
              <a:latin charset="-122" panose="020b0503020204020204" pitchFamily="34" typeface="微软雅黑"/>
              <a:ea charset="-122" panose="020b0503020204020204" pitchFamily="34" typeface="微软雅黑"/>
            </a:endParaRP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a:p>
            <a:pPr algn="ctr"/>
            <a:r>
              <a:rPr altLang="en-US" lang="zh-CN" sz="1440">
                <a:solidFill>
                  <a:prstClr val="black"/>
                </a:solidFill>
                <a:latin charset="-122" panose="020b0503020204020204" pitchFamily="34" typeface="微软雅黑"/>
                <a:ea charset="-122" panose="020b0503020204020204" pitchFamily="34" typeface="微软雅黑"/>
              </a:rPr>
              <a:t>单击此处添加文本</a:t>
            </a:r>
          </a:p>
        </p:txBody>
      </p:sp>
      <p:sp>
        <p:nvSpPr>
          <p:cNvPr id="32" name="TextBox 20"/>
          <p:cNvSpPr txBox="1">
            <a:spLocks noChangeArrowheads="1"/>
          </p:cNvSpPr>
          <p:nvPr/>
        </p:nvSpPr>
        <p:spPr bwMode="auto">
          <a:xfrm>
            <a:off x="5665172" y="3300502"/>
            <a:ext cx="1898809" cy="3383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a:r>
              <a:rPr altLang="en-US" b="1" lang="zh-CN" sz="1620">
                <a:solidFill>
                  <a:prstClr val="black"/>
                </a:solidFill>
                <a:latin charset="-122" panose="020b0503020204020204" pitchFamily="34" typeface="微软雅黑"/>
                <a:ea charset="-122" panose="020b0503020204020204" pitchFamily="34" typeface="微软雅黑"/>
              </a:rPr>
              <a:t>单击添加标题</a:t>
            </a:r>
          </a:p>
        </p:txBody>
      </p:sp>
      <p:sp>
        <p:nvSpPr>
          <p:cNvPr id="33"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793597938"/>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additive="base">
                                        <p:cTn dur="500" id="12"/>
                                        <p:tgtEl>
                                          <p:spTgt spid="30"/>
                                        </p:tgtEl>
                                        <p:attrNameLst>
                                          <p:attrName>ppt_y</p:attrName>
                                        </p:attrNameLst>
                                      </p:cBhvr>
                                      <p:tavLst>
                                        <p:tav tm="0">
                                          <p:val>
                                            <p:strVal val="#ppt_y+#ppt_h*1.125000"/>
                                          </p:val>
                                        </p:tav>
                                        <p:tav tm="100000">
                                          <p:val>
                                            <p:strVal val="#ppt_y"/>
                                          </p:val>
                                        </p:tav>
                                      </p:tavLst>
                                    </p:anim>
                                    <p:animEffect filter="wipe(up)" transition="in">
                                      <p:cBhvr>
                                        <p:cTn dur="500" id="13"/>
                                        <p:tgtEl>
                                          <p:spTgt spid="30"/>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500" id="17"/>
                                        <p:tgtEl>
                                          <p:spTgt spid="20"/>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500" id="21"/>
                                        <p:tgtEl>
                                          <p:spTgt spid="23"/>
                                        </p:tgtEl>
                                      </p:cBhvr>
                                    </p:animEffect>
                                  </p:childTnLst>
                                </p:cTn>
                              </p:par>
                            </p:childTnLst>
                          </p:cTn>
                        </p:par>
                        <p:par>
                          <p:cTn fill="hold" id="22" nodeType="afterGroup">
                            <p:stCondLst>
                              <p:cond delay="2000"/>
                            </p:stCondLst>
                            <p:childTnLst>
                              <p:par>
                                <p:cTn fill="hold" grpId="0" id="23" nodeType="afterEffect" presetClass="entr" presetID="2" presetSubtype="2">
                                  <p:stCondLst>
                                    <p:cond delay="0"/>
                                  </p:stCondLst>
                                  <p:childTnLst>
                                    <p:set>
                                      <p:cBhvr>
                                        <p:cTn dur="1" fill="hold" id="24">
                                          <p:stCondLst>
                                            <p:cond delay="0"/>
                                          </p:stCondLst>
                                        </p:cTn>
                                        <p:tgtEl>
                                          <p:spTgt spid="32"/>
                                        </p:tgtEl>
                                        <p:attrNameLst>
                                          <p:attrName>style.visibility</p:attrName>
                                        </p:attrNameLst>
                                      </p:cBhvr>
                                      <p:to>
                                        <p:strVal val="visible"/>
                                      </p:to>
                                    </p:set>
                                    <p:anim calcmode="lin" valueType="num">
                                      <p:cBhvr additive="base">
                                        <p:cTn dur="500" fill="hold" id="25"/>
                                        <p:tgtEl>
                                          <p:spTgt spid="32"/>
                                        </p:tgtEl>
                                        <p:attrNameLst>
                                          <p:attrName>ppt_x</p:attrName>
                                        </p:attrNameLst>
                                      </p:cBhvr>
                                      <p:tavLst>
                                        <p:tav tm="0">
                                          <p:val>
                                            <p:strVal val="1+#ppt_w/2"/>
                                          </p:val>
                                        </p:tav>
                                        <p:tav tm="100000">
                                          <p:val>
                                            <p:strVal val="#ppt_x"/>
                                          </p:val>
                                        </p:tav>
                                      </p:tavLst>
                                    </p:anim>
                                    <p:anim calcmode="lin" valueType="num">
                                      <p:cBhvr additive="base">
                                        <p:cTn dur="500" fill="hold" id="26"/>
                                        <p:tgtEl>
                                          <p:spTgt spid="3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2" presetSubtype="4">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additive="base">
                                        <p:cTn dur="500" id="30"/>
                                        <p:tgtEl>
                                          <p:spTgt spid="31"/>
                                        </p:tgtEl>
                                        <p:attrNameLst>
                                          <p:attrName>ppt_y</p:attrName>
                                        </p:attrNameLst>
                                      </p:cBhvr>
                                      <p:tavLst>
                                        <p:tav tm="0">
                                          <p:val>
                                            <p:strVal val="#ppt_y+#ppt_h*1.125000"/>
                                          </p:val>
                                        </p:tav>
                                        <p:tav tm="100000">
                                          <p:val>
                                            <p:strVal val="#ppt_y"/>
                                          </p:val>
                                        </p:tav>
                                      </p:tavLst>
                                    </p:anim>
                                    <p:animEffect filter="wipe(up)" transition="in">
                                      <p:cBhvr>
                                        <p:cTn dur="500" id="3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rot="16200000">
            <a:off x="3473451" y="497443"/>
            <a:ext cx="2089150" cy="3763962"/>
            <a:chOff x="3197226" y="1085851"/>
            <a:chExt cx="2089150" cy="3763962"/>
          </a:xfrm>
          <a:solidFill>
            <a:srgbClr val="003466"/>
          </a:solidFill>
        </p:grpSpPr>
        <p:sp>
          <p:nvSpPr>
            <p:cNvPr id="37" name="Freeform 7"/>
            <p:cNvSpPr/>
            <p:nvPr/>
          </p:nvSpPr>
          <p:spPr bwMode="auto">
            <a:xfrm>
              <a:off x="4276726" y="4271963"/>
              <a:ext cx="808038" cy="577850"/>
            </a:xfrm>
            <a:custGeom>
              <a:gdLst>
                <a:gd fmla="*/ 215 w 215" name="T0"/>
                <a:gd fmla="*/ 29 h 154" name="T1"/>
                <a:gd fmla="*/ 0 w 215" name="T2"/>
                <a:gd fmla="*/ 154 h 154" name="T3"/>
                <a:gd fmla="*/ 0 w 215" name="T4"/>
                <a:gd fmla="*/ 95 h 154" name="T5"/>
                <a:gd fmla="*/ 165 w 215" name="T6"/>
                <a:gd fmla="*/ 0 h 154" name="T7"/>
                <a:gd fmla="*/ 215 w 215" name="T8"/>
                <a:gd fmla="*/ 29 h 154" name="T9"/>
              </a:gdLst>
              <a:cxnLst>
                <a:cxn ang="0">
                  <a:pos x="T0" y="T1"/>
                </a:cxn>
                <a:cxn ang="0">
                  <a:pos x="T2" y="T3"/>
                </a:cxn>
                <a:cxn ang="0">
                  <a:pos x="T4" y="T5"/>
                </a:cxn>
                <a:cxn ang="0">
                  <a:pos x="T6" y="T7"/>
                </a:cxn>
                <a:cxn ang="0">
                  <a:pos x="T8" y="T9"/>
                </a:cxn>
              </a:cxnLst>
              <a:rect b="b" l="0" r="r" t="0"/>
              <a:pathLst>
                <a:path h="154" w="215">
                  <a:moveTo>
                    <a:pt x="215" y="29"/>
                  </a:moveTo>
                  <a:cubicBezTo>
                    <a:pt x="170" y="102"/>
                    <a:pt x="91" y="150"/>
                    <a:pt x="0" y="154"/>
                  </a:cubicBezTo>
                  <a:cubicBezTo>
                    <a:pt x="0" y="95"/>
                    <a:pt x="0" y="95"/>
                    <a:pt x="0" y="95"/>
                  </a:cubicBezTo>
                  <a:cubicBezTo>
                    <a:pt x="69" y="92"/>
                    <a:pt x="130" y="55"/>
                    <a:pt x="165" y="0"/>
                  </a:cubicBezTo>
                  <a:lnTo>
                    <a:pt x="215"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38" name="Freeform 8"/>
            <p:cNvSpPr/>
            <p:nvPr/>
          </p:nvSpPr>
          <p:spPr bwMode="auto">
            <a:xfrm>
              <a:off x="3392488" y="4275138"/>
              <a:ext cx="808038" cy="574675"/>
            </a:xfrm>
            <a:custGeom>
              <a:gdLst>
                <a:gd fmla="*/ 215 w 215" name="T0"/>
                <a:gd fmla="*/ 153 h 153" name="T1"/>
                <a:gd fmla="*/ 0 w 215" name="T2"/>
                <a:gd fmla="*/ 29 h 153" name="T3"/>
                <a:gd fmla="*/ 51 w 215" name="T4"/>
                <a:gd fmla="*/ 0 h 153" name="T5"/>
                <a:gd fmla="*/ 215 w 215" name="T6"/>
                <a:gd fmla="*/ 95 h 153" name="T7"/>
                <a:gd fmla="*/ 215 w 215" name="T8"/>
                <a:gd fmla="*/ 153 h 153" name="T9"/>
              </a:gdLst>
              <a:cxnLst>
                <a:cxn ang="0">
                  <a:pos x="T0" y="T1"/>
                </a:cxn>
                <a:cxn ang="0">
                  <a:pos x="T2" y="T3"/>
                </a:cxn>
                <a:cxn ang="0">
                  <a:pos x="T4" y="T5"/>
                </a:cxn>
                <a:cxn ang="0">
                  <a:pos x="T6" y="T7"/>
                </a:cxn>
                <a:cxn ang="0">
                  <a:pos x="T8" y="T9"/>
                </a:cxn>
              </a:cxnLst>
              <a:rect b="b" l="0" r="r" t="0"/>
              <a:pathLst>
                <a:path h="153" w="215">
                  <a:moveTo>
                    <a:pt x="215" y="153"/>
                  </a:moveTo>
                  <a:cubicBezTo>
                    <a:pt x="125" y="150"/>
                    <a:pt x="46" y="101"/>
                    <a:pt x="0" y="29"/>
                  </a:cubicBezTo>
                  <a:cubicBezTo>
                    <a:pt x="51" y="0"/>
                    <a:pt x="51" y="0"/>
                    <a:pt x="51" y="0"/>
                  </a:cubicBezTo>
                  <a:cubicBezTo>
                    <a:pt x="86" y="55"/>
                    <a:pt x="146" y="92"/>
                    <a:pt x="215" y="95"/>
                  </a:cubicBezTo>
                  <a:lnTo>
                    <a:pt x="215" y="15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39" name="Freeform 9"/>
            <p:cNvSpPr/>
            <p:nvPr/>
          </p:nvSpPr>
          <p:spPr bwMode="auto">
            <a:xfrm>
              <a:off x="4933951" y="3382963"/>
              <a:ext cx="304800" cy="933450"/>
            </a:xfrm>
            <a:custGeom>
              <a:gdLst>
                <a:gd fmla="*/ 50 w 81" name="T0"/>
                <a:gd fmla="*/ 0 h 248" name="T1"/>
                <a:gd fmla="*/ 81 w 81" name="T2"/>
                <a:gd fmla="*/ 124 h 248" name="T3"/>
                <a:gd fmla="*/ 50 w 81" name="T4"/>
                <a:gd fmla="*/ 248 h 248" name="T5"/>
                <a:gd fmla="*/ 0 w 81" name="T6"/>
                <a:gd fmla="*/ 219 h 248" name="T7"/>
                <a:gd fmla="*/ 23 w 81" name="T8"/>
                <a:gd fmla="*/ 124 h 248" name="T9"/>
                <a:gd fmla="*/ 0 w 81" name="T10"/>
                <a:gd fmla="*/ 29 h 248" name="T11"/>
                <a:gd fmla="*/ 50 w 81" name="T12"/>
                <a:gd fmla="*/ 0 h 248" name="T13"/>
              </a:gdLst>
              <a:cxnLst>
                <a:cxn ang="0">
                  <a:pos x="T0" y="T1"/>
                </a:cxn>
                <a:cxn ang="0">
                  <a:pos x="T2" y="T3"/>
                </a:cxn>
                <a:cxn ang="0">
                  <a:pos x="T4" y="T5"/>
                </a:cxn>
                <a:cxn ang="0">
                  <a:pos x="T6" y="T7"/>
                </a:cxn>
                <a:cxn ang="0">
                  <a:pos x="T8" y="T9"/>
                </a:cxn>
                <a:cxn ang="0">
                  <a:pos x="T10" y="T11"/>
                </a:cxn>
                <a:cxn ang="0">
                  <a:pos x="T12" y="T13"/>
                </a:cxn>
              </a:cxnLst>
              <a:rect b="b" l="0" r="r" t="0"/>
              <a:pathLst>
                <a:path h="248" w="81">
                  <a:moveTo>
                    <a:pt x="50" y="0"/>
                  </a:moveTo>
                  <a:cubicBezTo>
                    <a:pt x="70" y="37"/>
                    <a:pt x="81" y="79"/>
                    <a:pt x="81" y="124"/>
                  </a:cubicBezTo>
                  <a:cubicBezTo>
                    <a:pt x="81" y="169"/>
                    <a:pt x="70" y="211"/>
                    <a:pt x="50" y="248"/>
                  </a:cubicBezTo>
                  <a:cubicBezTo>
                    <a:pt x="0" y="219"/>
                    <a:pt x="0" y="219"/>
                    <a:pt x="0" y="219"/>
                  </a:cubicBezTo>
                  <a:cubicBezTo>
                    <a:pt x="15" y="191"/>
                    <a:pt x="23" y="158"/>
                    <a:pt x="23" y="124"/>
                  </a:cubicBezTo>
                  <a:cubicBezTo>
                    <a:pt x="23" y="90"/>
                    <a:pt x="15" y="57"/>
                    <a:pt x="0" y="29"/>
                  </a:cubicBezTo>
                  <a:lnTo>
                    <a:pt x="5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0" name="Freeform 10"/>
            <p:cNvSpPr/>
            <p:nvPr/>
          </p:nvSpPr>
          <p:spPr bwMode="auto">
            <a:xfrm>
              <a:off x="4791076" y="3300413"/>
              <a:ext cx="495300" cy="500063"/>
            </a:xfrm>
            <a:custGeom>
              <a:gdLst>
                <a:gd fmla="*/ 120 w 132" name="T0"/>
                <a:gd fmla="*/ 0 h 133" name="T1"/>
                <a:gd fmla="*/ 0 w 132" name="T2"/>
                <a:gd fmla="*/ 0 h 133" name="T3"/>
                <a:gd fmla="*/ 0 w 132" name="T4"/>
                <a:gd fmla="*/ 50 h 133" name="T5"/>
                <a:gd fmla="*/ 0 w 132" name="T6"/>
                <a:gd fmla="*/ 50 h 133" name="T7"/>
                <a:gd fmla="*/ 0 w 132" name="T8"/>
                <a:gd fmla="*/ 120 h 133" name="T9"/>
                <a:gd fmla="*/ 12 w 132" name="T10"/>
                <a:gd fmla="*/ 133 h 133" name="T11"/>
                <a:gd fmla="*/ 37 w 132" name="T12"/>
                <a:gd fmla="*/ 133 h 133" name="T13"/>
                <a:gd fmla="*/ 50 w 132" name="T14"/>
                <a:gd fmla="*/ 120 h 133" name="T15"/>
                <a:gd fmla="*/ 50 w 132" name="T16"/>
                <a:gd fmla="*/ 50 h 133" name="T17"/>
                <a:gd fmla="*/ 120 w 132" name="T18"/>
                <a:gd fmla="*/ 50 h 133" name="T19"/>
                <a:gd fmla="*/ 132 w 132" name="T20"/>
                <a:gd fmla="*/ 37 h 133" name="T21"/>
                <a:gd fmla="*/ 132 w 132" name="T22"/>
                <a:gd fmla="*/ 13 h 133" name="T23"/>
                <a:gd fmla="*/ 120 w 132" name="T24"/>
                <a:gd fmla="*/ 0 h 13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3" w="132">
                  <a:moveTo>
                    <a:pt x="120" y="0"/>
                  </a:moveTo>
                  <a:cubicBezTo>
                    <a:pt x="0" y="0"/>
                    <a:pt x="0" y="0"/>
                    <a:pt x="0" y="0"/>
                  </a:cubicBezTo>
                  <a:cubicBezTo>
                    <a:pt x="0" y="50"/>
                    <a:pt x="0" y="50"/>
                    <a:pt x="0" y="50"/>
                  </a:cubicBezTo>
                  <a:cubicBezTo>
                    <a:pt x="0" y="50"/>
                    <a:pt x="0" y="50"/>
                    <a:pt x="0" y="50"/>
                  </a:cubicBezTo>
                  <a:cubicBezTo>
                    <a:pt x="0" y="120"/>
                    <a:pt x="0" y="120"/>
                    <a:pt x="0" y="120"/>
                  </a:cubicBezTo>
                  <a:cubicBezTo>
                    <a:pt x="0" y="127"/>
                    <a:pt x="5" y="133"/>
                    <a:pt x="12" y="133"/>
                  </a:cubicBezTo>
                  <a:cubicBezTo>
                    <a:pt x="37" y="133"/>
                    <a:pt x="37" y="133"/>
                    <a:pt x="37" y="133"/>
                  </a:cubicBezTo>
                  <a:cubicBezTo>
                    <a:pt x="44" y="133"/>
                    <a:pt x="50" y="127"/>
                    <a:pt x="50" y="120"/>
                  </a:cubicBezTo>
                  <a:cubicBezTo>
                    <a:pt x="50" y="50"/>
                    <a:pt x="50" y="50"/>
                    <a:pt x="50" y="50"/>
                  </a:cubicBezTo>
                  <a:cubicBezTo>
                    <a:pt x="120" y="50"/>
                    <a:pt x="120" y="50"/>
                    <a:pt x="120" y="50"/>
                  </a:cubicBezTo>
                  <a:cubicBezTo>
                    <a:pt x="127" y="50"/>
                    <a:pt x="132" y="44"/>
                    <a:pt x="132" y="37"/>
                  </a:cubicBezTo>
                  <a:cubicBezTo>
                    <a:pt x="132" y="13"/>
                    <a:pt x="132" y="13"/>
                    <a:pt x="132" y="13"/>
                  </a:cubicBezTo>
                  <a:cubicBezTo>
                    <a:pt x="132" y="6"/>
                    <a:pt x="127" y="0"/>
                    <a:pt x="1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1" name="Freeform 11"/>
            <p:cNvSpPr/>
            <p:nvPr/>
          </p:nvSpPr>
          <p:spPr bwMode="auto">
            <a:xfrm>
              <a:off x="3243263" y="3382963"/>
              <a:ext cx="303213" cy="933450"/>
            </a:xfrm>
            <a:custGeom>
              <a:gdLst>
                <a:gd fmla="*/ 30 w 81" name="T0"/>
                <a:gd fmla="*/ 248 h 248" name="T1"/>
                <a:gd fmla="*/ 0 w 81" name="T2"/>
                <a:gd fmla="*/ 124 h 248" name="T3"/>
                <a:gd fmla="*/ 30 w 81" name="T4"/>
                <a:gd fmla="*/ 0 h 248" name="T5"/>
                <a:gd fmla="*/ 81 w 81" name="T6"/>
                <a:gd fmla="*/ 29 h 248" name="T7"/>
                <a:gd fmla="*/ 58 w 81" name="T8"/>
                <a:gd fmla="*/ 124 h 248" name="T9"/>
                <a:gd fmla="*/ 81 w 81" name="T10"/>
                <a:gd fmla="*/ 219 h 248" name="T11"/>
                <a:gd fmla="*/ 30 w 81" name="T12"/>
                <a:gd fmla="*/ 248 h 248" name="T13"/>
              </a:gdLst>
              <a:cxnLst>
                <a:cxn ang="0">
                  <a:pos x="T0" y="T1"/>
                </a:cxn>
                <a:cxn ang="0">
                  <a:pos x="T2" y="T3"/>
                </a:cxn>
                <a:cxn ang="0">
                  <a:pos x="T4" y="T5"/>
                </a:cxn>
                <a:cxn ang="0">
                  <a:pos x="T6" y="T7"/>
                </a:cxn>
                <a:cxn ang="0">
                  <a:pos x="T8" y="T9"/>
                </a:cxn>
                <a:cxn ang="0">
                  <a:pos x="T10" y="T11"/>
                </a:cxn>
                <a:cxn ang="0">
                  <a:pos x="T12" y="T13"/>
                </a:cxn>
              </a:cxnLst>
              <a:rect b="b" l="0" r="r" t="0"/>
              <a:pathLst>
                <a:path h="248" w="81">
                  <a:moveTo>
                    <a:pt x="30" y="248"/>
                  </a:moveTo>
                  <a:cubicBezTo>
                    <a:pt x="11" y="211"/>
                    <a:pt x="0" y="169"/>
                    <a:pt x="0" y="124"/>
                  </a:cubicBezTo>
                  <a:cubicBezTo>
                    <a:pt x="0" y="79"/>
                    <a:pt x="11" y="37"/>
                    <a:pt x="30" y="0"/>
                  </a:cubicBezTo>
                  <a:cubicBezTo>
                    <a:pt x="81" y="29"/>
                    <a:pt x="81" y="29"/>
                    <a:pt x="81" y="29"/>
                  </a:cubicBezTo>
                  <a:cubicBezTo>
                    <a:pt x="66" y="57"/>
                    <a:pt x="58" y="90"/>
                    <a:pt x="58" y="124"/>
                  </a:cubicBezTo>
                  <a:cubicBezTo>
                    <a:pt x="58" y="158"/>
                    <a:pt x="66" y="191"/>
                    <a:pt x="81" y="219"/>
                  </a:cubicBezTo>
                  <a:lnTo>
                    <a:pt x="30" y="2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2" name="Freeform 12"/>
            <p:cNvSpPr/>
            <p:nvPr/>
          </p:nvSpPr>
          <p:spPr bwMode="auto">
            <a:xfrm>
              <a:off x="3392488" y="2849563"/>
              <a:ext cx="808038" cy="574675"/>
            </a:xfrm>
            <a:custGeom>
              <a:gdLst>
                <a:gd fmla="*/ 215 w 215" name="T0"/>
                <a:gd fmla="*/ 0 h 153" name="T1"/>
                <a:gd fmla="*/ 0 w 215" name="T2"/>
                <a:gd fmla="*/ 124 h 153" name="T3"/>
                <a:gd fmla="*/ 51 w 215" name="T4"/>
                <a:gd fmla="*/ 153 h 153" name="T5"/>
                <a:gd fmla="*/ 215 w 215" name="T6"/>
                <a:gd fmla="*/ 58 h 153" name="T7"/>
                <a:gd fmla="*/ 215 w 215" name="T8"/>
                <a:gd fmla="*/ 0 h 153" name="T9"/>
              </a:gdLst>
              <a:cxnLst>
                <a:cxn ang="0">
                  <a:pos x="T0" y="T1"/>
                </a:cxn>
                <a:cxn ang="0">
                  <a:pos x="T2" y="T3"/>
                </a:cxn>
                <a:cxn ang="0">
                  <a:pos x="T4" y="T5"/>
                </a:cxn>
                <a:cxn ang="0">
                  <a:pos x="T6" y="T7"/>
                </a:cxn>
                <a:cxn ang="0">
                  <a:pos x="T8" y="T9"/>
                </a:cxn>
              </a:cxnLst>
              <a:rect b="b" l="0" r="r" t="0"/>
              <a:pathLst>
                <a:path h="153" w="215">
                  <a:moveTo>
                    <a:pt x="215" y="0"/>
                  </a:moveTo>
                  <a:cubicBezTo>
                    <a:pt x="125" y="3"/>
                    <a:pt x="46" y="52"/>
                    <a:pt x="0" y="124"/>
                  </a:cubicBezTo>
                  <a:cubicBezTo>
                    <a:pt x="51" y="153"/>
                    <a:pt x="51" y="153"/>
                    <a:pt x="51" y="153"/>
                  </a:cubicBezTo>
                  <a:cubicBezTo>
                    <a:pt x="86" y="98"/>
                    <a:pt x="146" y="61"/>
                    <a:pt x="215" y="58"/>
                  </a:cubicBezTo>
                  <a:lnTo>
                    <a:pt x="21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3" name="Freeform 13"/>
            <p:cNvSpPr/>
            <p:nvPr/>
          </p:nvSpPr>
          <p:spPr bwMode="auto">
            <a:xfrm>
              <a:off x="4276726" y="2487613"/>
              <a:ext cx="808038" cy="576263"/>
            </a:xfrm>
            <a:custGeom>
              <a:gdLst>
                <a:gd fmla="*/ 215 w 215" name="T0"/>
                <a:gd fmla="*/ 29 h 153" name="T1"/>
                <a:gd fmla="*/ 0 w 215" name="T2"/>
                <a:gd fmla="*/ 153 h 153" name="T3"/>
                <a:gd fmla="*/ 0 w 215" name="T4"/>
                <a:gd fmla="*/ 95 h 153" name="T5"/>
                <a:gd fmla="*/ 165 w 215" name="T6"/>
                <a:gd fmla="*/ 0 h 153" name="T7"/>
                <a:gd fmla="*/ 215 w 215" name="T8"/>
                <a:gd fmla="*/ 29 h 153" name="T9"/>
              </a:gdLst>
              <a:cxnLst>
                <a:cxn ang="0">
                  <a:pos x="T0" y="T1"/>
                </a:cxn>
                <a:cxn ang="0">
                  <a:pos x="T2" y="T3"/>
                </a:cxn>
                <a:cxn ang="0">
                  <a:pos x="T4" y="T5"/>
                </a:cxn>
                <a:cxn ang="0">
                  <a:pos x="T6" y="T7"/>
                </a:cxn>
                <a:cxn ang="0">
                  <a:pos x="T8" y="T9"/>
                </a:cxn>
              </a:cxnLst>
              <a:rect b="b" l="0" r="r" t="0"/>
              <a:pathLst>
                <a:path h="153" w="215">
                  <a:moveTo>
                    <a:pt x="215" y="29"/>
                  </a:moveTo>
                  <a:cubicBezTo>
                    <a:pt x="170" y="101"/>
                    <a:pt x="91" y="150"/>
                    <a:pt x="0" y="153"/>
                  </a:cubicBezTo>
                  <a:cubicBezTo>
                    <a:pt x="0" y="95"/>
                    <a:pt x="0" y="95"/>
                    <a:pt x="0" y="95"/>
                  </a:cubicBezTo>
                  <a:cubicBezTo>
                    <a:pt x="69" y="92"/>
                    <a:pt x="130" y="55"/>
                    <a:pt x="165" y="0"/>
                  </a:cubicBezTo>
                  <a:lnTo>
                    <a:pt x="215"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4" name="Freeform 14"/>
            <p:cNvSpPr/>
            <p:nvPr/>
          </p:nvSpPr>
          <p:spPr bwMode="auto">
            <a:xfrm>
              <a:off x="4918076" y="1604963"/>
              <a:ext cx="304800" cy="936625"/>
            </a:xfrm>
            <a:custGeom>
              <a:gdLst>
                <a:gd fmla="*/ 50 w 81" name="T0"/>
                <a:gd fmla="*/ 0 h 249" name="T1"/>
                <a:gd fmla="*/ 81 w 81" name="T2"/>
                <a:gd fmla="*/ 125 h 249" name="T3"/>
                <a:gd fmla="*/ 50 w 81" name="T4"/>
                <a:gd fmla="*/ 249 h 249" name="T5"/>
                <a:gd fmla="*/ 0 w 81" name="T6"/>
                <a:gd fmla="*/ 220 h 249" name="T7"/>
                <a:gd fmla="*/ 23 w 81" name="T8"/>
                <a:gd fmla="*/ 125 h 249" name="T9"/>
                <a:gd fmla="*/ 0 w 81" name="T10"/>
                <a:gd fmla="*/ 29 h 249" name="T11"/>
                <a:gd fmla="*/ 50 w 81" name="T12"/>
                <a:gd fmla="*/ 0 h 249" name="T13"/>
              </a:gdLst>
              <a:cxnLst>
                <a:cxn ang="0">
                  <a:pos x="T0" y="T1"/>
                </a:cxn>
                <a:cxn ang="0">
                  <a:pos x="T2" y="T3"/>
                </a:cxn>
                <a:cxn ang="0">
                  <a:pos x="T4" y="T5"/>
                </a:cxn>
                <a:cxn ang="0">
                  <a:pos x="T6" y="T7"/>
                </a:cxn>
                <a:cxn ang="0">
                  <a:pos x="T8" y="T9"/>
                </a:cxn>
                <a:cxn ang="0">
                  <a:pos x="T10" y="T11"/>
                </a:cxn>
                <a:cxn ang="0">
                  <a:pos x="T12" y="T13"/>
                </a:cxn>
              </a:cxnLst>
              <a:rect b="b" l="0" r="r" t="0"/>
              <a:pathLst>
                <a:path h="249" w="81">
                  <a:moveTo>
                    <a:pt x="50" y="0"/>
                  </a:moveTo>
                  <a:cubicBezTo>
                    <a:pt x="70" y="37"/>
                    <a:pt x="81" y="80"/>
                    <a:pt x="81" y="125"/>
                  </a:cubicBezTo>
                  <a:cubicBezTo>
                    <a:pt x="81" y="169"/>
                    <a:pt x="70" y="212"/>
                    <a:pt x="50" y="249"/>
                  </a:cubicBezTo>
                  <a:cubicBezTo>
                    <a:pt x="0" y="220"/>
                    <a:pt x="0" y="220"/>
                    <a:pt x="0" y="220"/>
                  </a:cubicBezTo>
                  <a:cubicBezTo>
                    <a:pt x="14" y="191"/>
                    <a:pt x="23" y="159"/>
                    <a:pt x="23" y="125"/>
                  </a:cubicBezTo>
                  <a:cubicBezTo>
                    <a:pt x="23" y="90"/>
                    <a:pt x="14" y="58"/>
                    <a:pt x="0" y="29"/>
                  </a:cubicBezTo>
                  <a:lnTo>
                    <a:pt x="5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5" name="Freeform 15"/>
            <p:cNvSpPr/>
            <p:nvPr/>
          </p:nvSpPr>
          <p:spPr bwMode="auto">
            <a:xfrm>
              <a:off x="3392488" y="1085851"/>
              <a:ext cx="808038" cy="574675"/>
            </a:xfrm>
            <a:custGeom>
              <a:gdLst>
                <a:gd fmla="*/ 215 w 215" name="T0"/>
                <a:gd fmla="*/ 0 h 153" name="T1"/>
                <a:gd fmla="*/ 0 w 215" name="T2"/>
                <a:gd fmla="*/ 124 h 153" name="T3"/>
                <a:gd fmla="*/ 51 w 215" name="T4"/>
                <a:gd fmla="*/ 153 h 153" name="T5"/>
                <a:gd fmla="*/ 215 w 215" name="T6"/>
                <a:gd fmla="*/ 58 h 153" name="T7"/>
                <a:gd fmla="*/ 215 w 215" name="T8"/>
                <a:gd fmla="*/ 0 h 153" name="T9"/>
              </a:gdLst>
              <a:cxnLst>
                <a:cxn ang="0">
                  <a:pos x="T0" y="T1"/>
                </a:cxn>
                <a:cxn ang="0">
                  <a:pos x="T2" y="T3"/>
                </a:cxn>
                <a:cxn ang="0">
                  <a:pos x="T4" y="T5"/>
                </a:cxn>
                <a:cxn ang="0">
                  <a:pos x="T6" y="T7"/>
                </a:cxn>
                <a:cxn ang="0">
                  <a:pos x="T8" y="T9"/>
                </a:cxn>
              </a:cxnLst>
              <a:rect b="b" l="0" r="r" t="0"/>
              <a:pathLst>
                <a:path h="153" w="215">
                  <a:moveTo>
                    <a:pt x="215" y="0"/>
                  </a:moveTo>
                  <a:cubicBezTo>
                    <a:pt x="125" y="3"/>
                    <a:pt x="46" y="52"/>
                    <a:pt x="0" y="124"/>
                  </a:cubicBezTo>
                  <a:cubicBezTo>
                    <a:pt x="51" y="153"/>
                    <a:pt x="51" y="153"/>
                    <a:pt x="51" y="153"/>
                  </a:cubicBezTo>
                  <a:cubicBezTo>
                    <a:pt x="86" y="98"/>
                    <a:pt x="146" y="61"/>
                    <a:pt x="215" y="58"/>
                  </a:cubicBezTo>
                  <a:lnTo>
                    <a:pt x="21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6" name="Freeform 16"/>
            <p:cNvSpPr/>
            <p:nvPr/>
          </p:nvSpPr>
          <p:spPr bwMode="auto">
            <a:xfrm>
              <a:off x="4276726" y="1085851"/>
              <a:ext cx="808038" cy="574675"/>
            </a:xfrm>
            <a:custGeom>
              <a:gdLst>
                <a:gd fmla="*/ 215 w 215" name="T0"/>
                <a:gd fmla="*/ 124 h 153" name="T1"/>
                <a:gd fmla="*/ 0 w 215" name="T2"/>
                <a:gd fmla="*/ 0 h 153" name="T3"/>
                <a:gd fmla="*/ 0 w 215" name="T4"/>
                <a:gd fmla="*/ 58 h 153" name="T5"/>
                <a:gd fmla="*/ 165 w 215" name="T6"/>
                <a:gd fmla="*/ 153 h 153" name="T7"/>
                <a:gd fmla="*/ 215 w 215" name="T8"/>
                <a:gd fmla="*/ 124 h 153" name="T9"/>
              </a:gdLst>
              <a:cxnLst>
                <a:cxn ang="0">
                  <a:pos x="T0" y="T1"/>
                </a:cxn>
                <a:cxn ang="0">
                  <a:pos x="T2" y="T3"/>
                </a:cxn>
                <a:cxn ang="0">
                  <a:pos x="T4" y="T5"/>
                </a:cxn>
                <a:cxn ang="0">
                  <a:pos x="T6" y="T7"/>
                </a:cxn>
                <a:cxn ang="0">
                  <a:pos x="T8" y="T9"/>
                </a:cxn>
              </a:cxnLst>
              <a:rect b="b" l="0" r="r" t="0"/>
              <a:pathLst>
                <a:path h="153" w="215">
                  <a:moveTo>
                    <a:pt x="215" y="124"/>
                  </a:moveTo>
                  <a:cubicBezTo>
                    <a:pt x="170" y="52"/>
                    <a:pt x="91" y="3"/>
                    <a:pt x="0" y="0"/>
                  </a:cubicBezTo>
                  <a:cubicBezTo>
                    <a:pt x="0" y="58"/>
                    <a:pt x="0" y="58"/>
                    <a:pt x="0" y="58"/>
                  </a:cubicBezTo>
                  <a:cubicBezTo>
                    <a:pt x="69" y="61"/>
                    <a:pt x="130" y="98"/>
                    <a:pt x="165" y="153"/>
                  </a:cubicBezTo>
                  <a:lnTo>
                    <a:pt x="215" y="1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7" name="Freeform 17"/>
            <p:cNvSpPr/>
            <p:nvPr/>
          </p:nvSpPr>
          <p:spPr bwMode="auto">
            <a:xfrm>
              <a:off x="3243263" y="1604963"/>
              <a:ext cx="303213" cy="936625"/>
            </a:xfrm>
            <a:custGeom>
              <a:gdLst>
                <a:gd fmla="*/ 30 w 81" name="T0"/>
                <a:gd fmla="*/ 249 h 249" name="T1"/>
                <a:gd fmla="*/ 0 w 81" name="T2"/>
                <a:gd fmla="*/ 125 h 249" name="T3"/>
                <a:gd fmla="*/ 30 w 81" name="T4"/>
                <a:gd fmla="*/ 0 h 249" name="T5"/>
                <a:gd fmla="*/ 81 w 81" name="T6"/>
                <a:gd fmla="*/ 29 h 249" name="T7"/>
                <a:gd fmla="*/ 58 w 81" name="T8"/>
                <a:gd fmla="*/ 125 h 249" name="T9"/>
                <a:gd fmla="*/ 81 w 81" name="T10"/>
                <a:gd fmla="*/ 220 h 249" name="T11"/>
                <a:gd fmla="*/ 30 w 81" name="T12"/>
                <a:gd fmla="*/ 249 h 249" name="T13"/>
              </a:gdLst>
              <a:cxnLst>
                <a:cxn ang="0">
                  <a:pos x="T0" y="T1"/>
                </a:cxn>
                <a:cxn ang="0">
                  <a:pos x="T2" y="T3"/>
                </a:cxn>
                <a:cxn ang="0">
                  <a:pos x="T4" y="T5"/>
                </a:cxn>
                <a:cxn ang="0">
                  <a:pos x="T6" y="T7"/>
                </a:cxn>
                <a:cxn ang="0">
                  <a:pos x="T8" y="T9"/>
                </a:cxn>
                <a:cxn ang="0">
                  <a:pos x="T10" y="T11"/>
                </a:cxn>
                <a:cxn ang="0">
                  <a:pos x="T12" y="T13"/>
                </a:cxn>
              </a:cxnLst>
              <a:rect b="b" l="0" r="r" t="0"/>
              <a:pathLst>
                <a:path h="249" w="81">
                  <a:moveTo>
                    <a:pt x="30" y="249"/>
                  </a:moveTo>
                  <a:cubicBezTo>
                    <a:pt x="11" y="212"/>
                    <a:pt x="0" y="169"/>
                    <a:pt x="0" y="125"/>
                  </a:cubicBezTo>
                  <a:cubicBezTo>
                    <a:pt x="0" y="80"/>
                    <a:pt x="11" y="37"/>
                    <a:pt x="30" y="0"/>
                  </a:cubicBezTo>
                  <a:cubicBezTo>
                    <a:pt x="81" y="29"/>
                    <a:pt x="81" y="29"/>
                    <a:pt x="81" y="29"/>
                  </a:cubicBezTo>
                  <a:cubicBezTo>
                    <a:pt x="66" y="58"/>
                    <a:pt x="58" y="90"/>
                    <a:pt x="58" y="125"/>
                  </a:cubicBezTo>
                  <a:cubicBezTo>
                    <a:pt x="58" y="159"/>
                    <a:pt x="66" y="191"/>
                    <a:pt x="81" y="220"/>
                  </a:cubicBezTo>
                  <a:lnTo>
                    <a:pt x="30" y="2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48" name="Freeform 18"/>
            <p:cNvSpPr/>
            <p:nvPr/>
          </p:nvSpPr>
          <p:spPr bwMode="auto">
            <a:xfrm>
              <a:off x="3197226" y="2135188"/>
              <a:ext cx="496888" cy="496888"/>
            </a:xfrm>
            <a:custGeom>
              <a:gdLst>
                <a:gd fmla="*/ 12 w 132" name="T0"/>
                <a:gd fmla="*/ 132 h 132" name="T1"/>
                <a:gd fmla="*/ 132 w 132" name="T2"/>
                <a:gd fmla="*/ 132 h 132" name="T3"/>
                <a:gd fmla="*/ 132 w 132" name="T4"/>
                <a:gd fmla="*/ 83 h 132" name="T5"/>
                <a:gd fmla="*/ 132 w 132" name="T6"/>
                <a:gd fmla="*/ 83 h 132" name="T7"/>
                <a:gd fmla="*/ 132 w 132" name="T8"/>
                <a:gd fmla="*/ 12 h 132" name="T9"/>
                <a:gd fmla="*/ 120 w 132" name="T10"/>
                <a:gd fmla="*/ 0 h 132" name="T11"/>
                <a:gd fmla="*/ 95 w 132" name="T12"/>
                <a:gd fmla="*/ 0 h 132" name="T13"/>
                <a:gd fmla="*/ 82 w 132" name="T14"/>
                <a:gd fmla="*/ 12 h 132" name="T15"/>
                <a:gd fmla="*/ 82 w 132" name="T16"/>
                <a:gd fmla="*/ 83 h 132" name="T17"/>
                <a:gd fmla="*/ 12 w 132" name="T18"/>
                <a:gd fmla="*/ 83 h 132" name="T19"/>
                <a:gd fmla="*/ 0 w 132" name="T20"/>
                <a:gd fmla="*/ 95 h 132" name="T21"/>
                <a:gd fmla="*/ 0 w 132" name="T22"/>
                <a:gd fmla="*/ 120 h 132" name="T23"/>
                <a:gd fmla="*/ 12 w 132" name="T24"/>
                <a:gd fmla="*/ 132 h 1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2" w="132">
                  <a:moveTo>
                    <a:pt x="12" y="132"/>
                  </a:moveTo>
                  <a:cubicBezTo>
                    <a:pt x="132" y="132"/>
                    <a:pt x="132" y="132"/>
                    <a:pt x="132" y="132"/>
                  </a:cubicBezTo>
                  <a:cubicBezTo>
                    <a:pt x="132" y="83"/>
                    <a:pt x="132" y="83"/>
                    <a:pt x="132" y="83"/>
                  </a:cubicBezTo>
                  <a:cubicBezTo>
                    <a:pt x="132" y="83"/>
                    <a:pt x="132" y="83"/>
                    <a:pt x="132" y="83"/>
                  </a:cubicBezTo>
                  <a:cubicBezTo>
                    <a:pt x="132" y="12"/>
                    <a:pt x="132" y="12"/>
                    <a:pt x="132" y="12"/>
                  </a:cubicBezTo>
                  <a:cubicBezTo>
                    <a:pt x="132" y="5"/>
                    <a:pt x="127" y="0"/>
                    <a:pt x="120" y="0"/>
                  </a:cubicBezTo>
                  <a:cubicBezTo>
                    <a:pt x="95" y="0"/>
                    <a:pt x="95" y="0"/>
                    <a:pt x="95" y="0"/>
                  </a:cubicBezTo>
                  <a:cubicBezTo>
                    <a:pt x="88" y="0"/>
                    <a:pt x="82" y="5"/>
                    <a:pt x="82" y="12"/>
                  </a:cubicBezTo>
                  <a:cubicBezTo>
                    <a:pt x="82" y="83"/>
                    <a:pt x="82" y="83"/>
                    <a:pt x="82" y="83"/>
                  </a:cubicBezTo>
                  <a:cubicBezTo>
                    <a:pt x="12" y="83"/>
                    <a:pt x="12" y="83"/>
                    <a:pt x="12" y="83"/>
                  </a:cubicBezTo>
                  <a:cubicBezTo>
                    <a:pt x="5" y="83"/>
                    <a:pt x="0" y="88"/>
                    <a:pt x="0" y="95"/>
                  </a:cubicBezTo>
                  <a:cubicBezTo>
                    <a:pt x="0" y="120"/>
                    <a:pt x="0" y="120"/>
                    <a:pt x="0" y="120"/>
                  </a:cubicBezTo>
                  <a:cubicBezTo>
                    <a:pt x="0" y="127"/>
                    <a:pt x="5" y="132"/>
                    <a:pt x="12" y="1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sp>
        <p:nvSpPr>
          <p:cNvPr id="49" name="文本框 66"/>
          <p:cNvSpPr txBox="1">
            <a:spLocks noChangeArrowheads="1"/>
          </p:cNvSpPr>
          <p:nvPr/>
        </p:nvSpPr>
        <p:spPr bwMode="auto">
          <a:xfrm>
            <a:off x="2212117" y="4083918"/>
            <a:ext cx="48801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eaLnBrk="0" fontAlgn="base" hangingPunct="0">
              <a:spcBef>
                <a:spcPct val="0"/>
              </a:spcBef>
              <a:spcAft>
                <a:spcPct val="0"/>
              </a:spcAft>
            </a:pPr>
            <a:r>
              <a:rPr altLang="en-US" kern="0" lang="zh-CN" sz="1000">
                <a:solidFill>
                  <a:srgbClr val="000000">
                    <a:lumMod val="85000"/>
                    <a:lumOff val="15000"/>
                  </a:srgbClr>
                </a:solidFill>
                <a:latin charset="-122" panose="020b0503020204020204" pitchFamily="34" typeface="微软雅黑"/>
                <a:ea charset="-122" panose="020b0503020204020204" pitchFamily="34" typeface="微软雅黑"/>
                <a:sym charset="-122" pitchFamily="2" typeface="方正兰亭黑_GBK"/>
              </a:rPr>
              <a:t>在此录入上述图片的综合分析说明在此录入上述图片的综合分析说明</a:t>
            </a:r>
          </a:p>
          <a:p>
            <a:pPr algn="ctr" eaLnBrk="0" fontAlgn="base" hangingPunct="0">
              <a:spcBef>
                <a:spcPct val="0"/>
              </a:spcBef>
              <a:spcAft>
                <a:spcPct val="0"/>
              </a:spcAft>
            </a:pPr>
            <a:r>
              <a:rPr altLang="en-US" kern="0" lang="zh-CN" sz="1000">
                <a:solidFill>
                  <a:srgbClr val="000000">
                    <a:lumMod val="85000"/>
                    <a:lumOff val="15000"/>
                  </a:srgbClr>
                </a:solidFill>
                <a:latin charset="-122" panose="020b0503020204020204" pitchFamily="34" typeface="微软雅黑"/>
                <a:ea charset="-122" panose="020b0503020204020204" pitchFamily="34" typeface="微软雅黑"/>
                <a:sym charset="-122" pitchFamily="2" typeface="方正兰亭黑_GBK"/>
              </a:rPr>
              <a:t>在此录入上述图片在此录入</a:t>
            </a:r>
          </a:p>
        </p:txBody>
      </p:sp>
      <p:sp>
        <p:nvSpPr>
          <p:cNvPr id="50" name="矩形 49"/>
          <p:cNvSpPr/>
          <p:nvPr/>
        </p:nvSpPr>
        <p:spPr>
          <a:xfrm>
            <a:off x="4146291" y="3792458"/>
            <a:ext cx="995680" cy="335280"/>
          </a:xfrm>
          <a:prstGeom prst="rect">
            <a:avLst/>
          </a:prstGeom>
        </p:spPr>
        <p:txBody>
          <a:bodyPr wrap="none">
            <a:spAutoFit/>
          </a:bodyPr>
          <a:lstStyle/>
          <a:p>
            <a:pPr defTabSz="914400" eaLnBrk="0" fontAlgn="base" hangingPunct="0"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600" u="none">
                <a:ln>
                  <a:noFill/>
                </a:ln>
                <a:solidFill>
                  <a:prstClr val="black">
                    <a:lumMod val="90000"/>
                    <a:lumOff val="10000"/>
                  </a:prstClr>
                </a:solidFill>
                <a:effectLst/>
                <a:uLnTx/>
                <a:uFillTx/>
                <a:latin charset="-122" panose="020b0503020204020204" pitchFamily="34" typeface="微软雅黑"/>
                <a:ea charset="-122" panose="020b0503020204020204" pitchFamily="34" typeface="微软雅黑"/>
              </a:rPr>
              <a:t>标题文本</a:t>
            </a:r>
          </a:p>
        </p:txBody>
      </p:sp>
      <p:grpSp>
        <p:nvGrpSpPr>
          <p:cNvPr id="51" name="组合 50"/>
          <p:cNvGrpSpPr/>
          <p:nvPr/>
        </p:nvGrpSpPr>
        <p:grpSpPr>
          <a:xfrm>
            <a:off x="6637278" y="2007465"/>
            <a:ext cx="1695828" cy="744728"/>
            <a:chOff x="1964947" y="597930"/>
            <a:chExt cx="1695828" cy="744728"/>
          </a:xfrm>
        </p:grpSpPr>
        <p:sp>
          <p:nvSpPr>
            <p:cNvPr id="52" name="文本框 51"/>
            <p:cNvSpPr txBox="1"/>
            <p:nvPr/>
          </p:nvSpPr>
          <p:spPr bwMode="auto">
            <a:xfrm>
              <a:off x="1964948" y="788660"/>
              <a:ext cx="1695828" cy="54864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eaLnBrk="0" fontAlgn="base" hangingPunct="0">
                <a:spcBef>
                  <a:spcPct val="0"/>
                </a:spcBef>
                <a:spcAft>
                  <a:spcPct val="0"/>
                </a:spcAft>
              </a:pPr>
              <a:r>
                <a:rPr altLang="en-US" kern="0" lang="zh-CN" sz="7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a:t>
              </a:r>
            </a:p>
            <a:p>
              <a:pPr eaLnBrk="0" fontAlgn="base" hangingPunct="0">
                <a:spcBef>
                  <a:spcPct val="0"/>
                </a:spcBef>
                <a:spcAft>
                  <a:spcPct val="0"/>
                </a:spcAft>
              </a:pPr>
              <a:r>
                <a:rPr altLang="en-US" kern="0" lang="zh-CN" sz="700">
                  <a:solidFill>
                    <a:srgbClr val="000000">
                      <a:lumMod val="85000"/>
                      <a:lumOff val="15000"/>
                    </a:srgbClr>
                  </a:solidFill>
                  <a:latin typeface="微软雅黑"/>
                  <a:ea typeface="微软雅黑"/>
                  <a:sym charset="-122" pitchFamily="2" typeface="方正兰亭黑_GBK"/>
                </a:rPr>
                <a:t>在此录入上述图片</a:t>
              </a:r>
            </a:p>
          </p:txBody>
        </p:sp>
        <p:sp>
          <p:nvSpPr>
            <p:cNvPr id="53" name="文本框 24"/>
            <p:cNvSpPr txBox="1">
              <a:spLocks noChangeArrowheads="1"/>
            </p:cNvSpPr>
            <p:nvPr/>
          </p:nvSpPr>
          <p:spPr bwMode="auto">
            <a:xfrm>
              <a:off x="1969163" y="597930"/>
              <a:ext cx="145628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914400" eaLnBrk="1" fontAlgn="base" hangingPunct="1" indent="0" latinLnBrk="0" lvl="0" marL="0" marR="0">
                <a:lnSpc>
                  <a:spcPts val="12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black">
                      <a:lumMod val="75000"/>
                      <a:lumOff val="25000"/>
                    </a:prstClr>
                  </a:solidFill>
                  <a:effectLst/>
                  <a:uLnTx/>
                  <a:uFillTx/>
                  <a:latin charset="0" panose="020b0604020202020204" pitchFamily="34" typeface="Arial"/>
                  <a:ea charset="-122" panose="020b0503020204020204" pitchFamily="34" typeface="微软雅黑"/>
                  <a:cs charset="0" panose="020b0604020202020204" pitchFamily="34" typeface="Arial"/>
                </a:rPr>
                <a:t>标题文本</a:t>
              </a:r>
            </a:p>
          </p:txBody>
        </p:sp>
      </p:grpSp>
      <p:sp>
        <p:nvSpPr>
          <p:cNvPr id="54" name="文本框 53"/>
          <p:cNvSpPr txBox="1"/>
          <p:nvPr/>
        </p:nvSpPr>
        <p:spPr>
          <a:xfrm>
            <a:off x="4970692" y="2010969"/>
            <a:ext cx="1302067" cy="762000"/>
          </a:xfrm>
          <a:prstGeom prst="rect">
            <a:avLst/>
          </a:prstGeom>
          <a:noFill/>
        </p:spPr>
        <p:txBody>
          <a:bodyPr rtlCol="0" wrap="none">
            <a:spAutoFit/>
          </a:bodyPr>
          <a:lstStyle/>
          <a:p>
            <a:pPr eaLnBrk="0" fontAlgn="base" hangingPunct="0">
              <a:spcBef>
                <a:spcPct val="0"/>
              </a:spcBef>
              <a:spcAft>
                <a:spcPct val="0"/>
              </a:spcAft>
            </a:pPr>
            <a:r>
              <a:rPr altLang="zh-CN" lang="en-US" sz="4400">
                <a:solidFill>
                  <a:prstClr val="black"/>
                </a:solidFill>
                <a:latin charset="0" panose="020b0604020202020204" pitchFamily="34" typeface="Arial"/>
                <a:cs charset="0" panose="020b0604020202020204" pitchFamily="34" typeface="Arial"/>
              </a:rPr>
              <a:t>50%</a:t>
            </a:r>
          </a:p>
        </p:txBody>
      </p:sp>
      <p:sp>
        <p:nvSpPr>
          <p:cNvPr id="55" name="文本框 54"/>
          <p:cNvSpPr txBox="1"/>
          <p:nvPr/>
        </p:nvSpPr>
        <p:spPr>
          <a:xfrm>
            <a:off x="3132367" y="2010969"/>
            <a:ext cx="1302067" cy="762000"/>
          </a:xfrm>
          <a:prstGeom prst="rect">
            <a:avLst/>
          </a:prstGeom>
          <a:noFill/>
        </p:spPr>
        <p:txBody>
          <a:bodyPr rtlCol="0" wrap="none">
            <a:spAutoFit/>
          </a:bodyPr>
          <a:lstStyle/>
          <a:p>
            <a:pPr eaLnBrk="0" fontAlgn="base" hangingPunct="0">
              <a:spcBef>
                <a:spcPct val="0"/>
              </a:spcBef>
              <a:spcAft>
                <a:spcPct val="0"/>
              </a:spcAft>
            </a:pPr>
            <a:r>
              <a:rPr altLang="zh-CN" lang="en-US" sz="4400">
                <a:solidFill>
                  <a:prstClr val="black"/>
                </a:solidFill>
                <a:latin charset="0" panose="020b0604020202020204" pitchFamily="34" typeface="Arial"/>
                <a:cs charset="0" panose="020b0604020202020204" pitchFamily="34" typeface="Arial"/>
              </a:rPr>
              <a:t>78%</a:t>
            </a:r>
          </a:p>
        </p:txBody>
      </p:sp>
      <p:grpSp>
        <p:nvGrpSpPr>
          <p:cNvPr id="56" name="组合 55"/>
          <p:cNvGrpSpPr/>
          <p:nvPr/>
        </p:nvGrpSpPr>
        <p:grpSpPr>
          <a:xfrm>
            <a:off x="618785" y="2007465"/>
            <a:ext cx="1720967" cy="744728"/>
            <a:chOff x="1964947" y="597930"/>
            <a:chExt cx="1720967" cy="744728"/>
          </a:xfrm>
        </p:grpSpPr>
        <p:sp>
          <p:nvSpPr>
            <p:cNvPr id="57" name="文本框 56"/>
            <p:cNvSpPr txBox="1"/>
            <p:nvPr/>
          </p:nvSpPr>
          <p:spPr bwMode="auto">
            <a:xfrm>
              <a:off x="1964947" y="788660"/>
              <a:ext cx="1695828" cy="54864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algn="r" eaLnBrk="0" fontAlgn="base" hangingPunct="0">
                <a:spcBef>
                  <a:spcPct val="0"/>
                </a:spcBef>
                <a:spcAft>
                  <a:spcPct val="0"/>
                </a:spcAft>
              </a:pPr>
              <a:r>
                <a:rPr altLang="en-US" kern="0" lang="zh-CN" sz="600">
                  <a:solidFill>
                    <a:srgbClr val="000000">
                      <a:lumMod val="85000"/>
                      <a:lumOff val="15000"/>
                    </a:srgbClr>
                  </a:solidFill>
                  <a:latin typeface="微软雅黑"/>
                  <a:ea typeface="微软雅黑"/>
                  <a:sym charset="-122" pitchFamily="2" typeface="方正兰亭黑_GBK"/>
                </a:rPr>
                <a:t>在此录入上述图片的综合分析说明在此录入上述图片的综合分析说明</a:t>
              </a:r>
            </a:p>
            <a:p>
              <a:pPr algn="r" eaLnBrk="0" fontAlgn="base" hangingPunct="0">
                <a:spcBef>
                  <a:spcPct val="0"/>
                </a:spcBef>
                <a:spcAft>
                  <a:spcPct val="0"/>
                </a:spcAft>
              </a:pPr>
              <a:r>
                <a:rPr altLang="en-US" kern="0" lang="zh-CN" sz="600">
                  <a:solidFill>
                    <a:srgbClr val="000000">
                      <a:lumMod val="85000"/>
                      <a:lumOff val="15000"/>
                    </a:srgbClr>
                  </a:solidFill>
                  <a:latin typeface="微软雅黑"/>
                  <a:ea typeface="微软雅黑"/>
                  <a:sym charset="-122" pitchFamily="2" typeface="方正兰亭黑_GBK"/>
                </a:rPr>
                <a:t>在此录入上述图片</a:t>
              </a:r>
            </a:p>
          </p:txBody>
        </p:sp>
        <p:sp>
          <p:nvSpPr>
            <p:cNvPr id="58" name="文本框 24"/>
            <p:cNvSpPr txBox="1">
              <a:spLocks noChangeArrowheads="1"/>
            </p:cNvSpPr>
            <p:nvPr/>
          </p:nvSpPr>
          <p:spPr bwMode="auto">
            <a:xfrm>
              <a:off x="2229625" y="597930"/>
              <a:ext cx="145628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r" defTabSz="914400" eaLnBrk="1" fontAlgn="base" hangingPunct="1" indent="0" latinLnBrk="0" lvl="0" marL="0" marR="0">
                <a:lnSpc>
                  <a:spcPts val="12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black">
                      <a:lumMod val="75000"/>
                      <a:lumOff val="25000"/>
                    </a:prstClr>
                  </a:solidFill>
                  <a:effectLst/>
                  <a:uLnTx/>
                  <a:uFillTx/>
                  <a:latin charset="0" panose="020b0604020202020204" pitchFamily="34" typeface="Arial"/>
                  <a:ea charset="-122" panose="020b0503020204020204" pitchFamily="34" typeface="微软雅黑"/>
                  <a:cs charset="0" panose="020b0604020202020204" pitchFamily="34" typeface="Arial"/>
                </a:rPr>
                <a:t>标题文本</a:t>
              </a:r>
            </a:p>
          </p:txBody>
        </p:sp>
      </p:grpSp>
      <p:sp>
        <p:nvSpPr>
          <p:cNvPr id="29"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010841101"/>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 calcmode="lin" valueType="num">
                                      <p:cBhvr>
                                        <p:cTn dur="500" fill="hold" id="9"/>
                                        <p:tgtEl>
                                          <p:spTgt spid="36"/>
                                        </p:tgtEl>
                                        <p:attrNameLst>
                                          <p:attrName>style.rotation</p:attrName>
                                        </p:attrNameLst>
                                      </p:cBhvr>
                                      <p:tavLst>
                                        <p:tav tm="0">
                                          <p:val>
                                            <p:fltVal val="360"/>
                                          </p:val>
                                        </p:tav>
                                        <p:tav tm="100000">
                                          <p:val>
                                            <p:fltVal val="0"/>
                                          </p:val>
                                        </p:tav>
                                      </p:tavLst>
                                    </p:anim>
                                    <p:animEffect filter="fade" transition="in">
                                      <p:cBhvr>
                                        <p:cTn dur="500" id="10"/>
                                        <p:tgtEl>
                                          <p:spTgt spid="36"/>
                                        </p:tgtEl>
                                      </p:cBhvr>
                                    </p:animEffect>
                                  </p:childTnLst>
                                </p:cTn>
                              </p:par>
                            </p:childTnLst>
                          </p:cTn>
                        </p:par>
                        <p:par>
                          <p:cTn fill="hold" id="11" nodeType="afterGroup">
                            <p:stCondLst>
                              <p:cond delay="500"/>
                            </p:stCondLst>
                            <p:childTnLst>
                              <p:par>
                                <p:cTn fill="hold" grpId="0" id="12" nodeType="afterEffect" presetClass="entr" presetID="2" presetSubtype="4">
                                  <p:stCondLst>
                                    <p:cond delay="0"/>
                                  </p:stCondLst>
                                  <p:childTnLst>
                                    <p:set>
                                      <p:cBhvr>
                                        <p:cTn dur="1" fill="hold" id="13">
                                          <p:stCondLst>
                                            <p:cond delay="0"/>
                                          </p:stCondLst>
                                        </p:cTn>
                                        <p:tgtEl>
                                          <p:spTgt spid="55"/>
                                        </p:tgtEl>
                                        <p:attrNameLst>
                                          <p:attrName>style.visibility</p:attrName>
                                        </p:attrNameLst>
                                      </p:cBhvr>
                                      <p:to>
                                        <p:strVal val="visible"/>
                                      </p:to>
                                    </p:set>
                                    <p:anim calcmode="lin" valueType="num">
                                      <p:cBhvr additive="base">
                                        <p:cTn dur="500" fill="hold" id="14"/>
                                        <p:tgtEl>
                                          <p:spTgt spid="55"/>
                                        </p:tgtEl>
                                        <p:attrNameLst>
                                          <p:attrName>ppt_x</p:attrName>
                                        </p:attrNameLst>
                                      </p:cBhvr>
                                      <p:tavLst>
                                        <p:tav tm="0">
                                          <p:val>
                                            <p:strVal val="#ppt_x"/>
                                          </p:val>
                                        </p:tav>
                                        <p:tav tm="100000">
                                          <p:val>
                                            <p:strVal val="#ppt_x"/>
                                          </p:val>
                                        </p:tav>
                                      </p:tavLst>
                                    </p:anim>
                                    <p:anim calcmode="lin" valueType="num">
                                      <p:cBhvr additive="base">
                                        <p:cTn dur="500" fill="hold" id="15"/>
                                        <p:tgtEl>
                                          <p:spTgt spid="55"/>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250"/>
                                  </p:stCondLst>
                                  <p:childTnLst>
                                    <p:set>
                                      <p:cBhvr>
                                        <p:cTn dur="1" fill="hold" id="17">
                                          <p:stCondLst>
                                            <p:cond delay="0"/>
                                          </p:stCondLst>
                                        </p:cTn>
                                        <p:tgtEl>
                                          <p:spTgt spid="54"/>
                                        </p:tgtEl>
                                        <p:attrNameLst>
                                          <p:attrName>style.visibility</p:attrName>
                                        </p:attrNameLst>
                                      </p:cBhvr>
                                      <p:to>
                                        <p:strVal val="visible"/>
                                      </p:to>
                                    </p:set>
                                    <p:anim calcmode="lin" valueType="num">
                                      <p:cBhvr additive="base">
                                        <p:cTn dur="500" fill="hold" id="18"/>
                                        <p:tgtEl>
                                          <p:spTgt spid="54"/>
                                        </p:tgtEl>
                                        <p:attrNameLst>
                                          <p:attrName>ppt_x</p:attrName>
                                        </p:attrNameLst>
                                      </p:cBhvr>
                                      <p:tavLst>
                                        <p:tav tm="0">
                                          <p:val>
                                            <p:strVal val="#ppt_x"/>
                                          </p:val>
                                        </p:tav>
                                        <p:tav tm="100000">
                                          <p:val>
                                            <p:strVal val="#ppt_x"/>
                                          </p:val>
                                        </p:tav>
                                      </p:tavLst>
                                    </p:anim>
                                    <p:anim calcmode="lin" valueType="num">
                                      <p:cBhvr additive="base">
                                        <p:cTn dur="500" fill="hold" id="19"/>
                                        <p:tgtEl>
                                          <p:spTgt spid="5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250"/>
                            </p:stCondLst>
                            <p:childTnLst>
                              <p:par>
                                <p:cTn fill="hold" id="21" nodeType="afterEffect" presetClass="entr" presetID="2" presetSubtype="8">
                                  <p:stCondLst>
                                    <p:cond delay="0"/>
                                  </p:stCondLst>
                                  <p:childTnLst>
                                    <p:set>
                                      <p:cBhvr>
                                        <p:cTn dur="1" fill="hold" id="22">
                                          <p:stCondLst>
                                            <p:cond delay="0"/>
                                          </p:stCondLst>
                                        </p:cTn>
                                        <p:tgtEl>
                                          <p:spTgt spid="56"/>
                                        </p:tgtEl>
                                        <p:attrNameLst>
                                          <p:attrName>style.visibility</p:attrName>
                                        </p:attrNameLst>
                                      </p:cBhvr>
                                      <p:to>
                                        <p:strVal val="visible"/>
                                      </p:to>
                                    </p:set>
                                    <p:anim calcmode="lin" valueType="num">
                                      <p:cBhvr additive="base">
                                        <p:cTn dur="500" fill="hold" id="23"/>
                                        <p:tgtEl>
                                          <p:spTgt spid="56"/>
                                        </p:tgtEl>
                                        <p:attrNameLst>
                                          <p:attrName>ppt_x</p:attrName>
                                        </p:attrNameLst>
                                      </p:cBhvr>
                                      <p:tavLst>
                                        <p:tav tm="0">
                                          <p:val>
                                            <p:strVal val="0-#ppt_w/2"/>
                                          </p:val>
                                        </p:tav>
                                        <p:tav tm="100000">
                                          <p:val>
                                            <p:strVal val="#ppt_x"/>
                                          </p:val>
                                        </p:tav>
                                      </p:tavLst>
                                    </p:anim>
                                    <p:anim calcmode="lin" valueType="num">
                                      <p:cBhvr additive="base">
                                        <p:cTn dur="500" fill="hold" id="24"/>
                                        <p:tgtEl>
                                          <p:spTgt spid="5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750"/>
                            </p:stCondLst>
                            <p:childTnLst>
                              <p:par>
                                <p:cTn fill="hold" id="26" nodeType="afterEffect" presetClass="entr" presetID="2" presetSubtype="2">
                                  <p:stCondLst>
                                    <p:cond delay="0"/>
                                  </p:stCondLst>
                                  <p:childTnLst>
                                    <p:set>
                                      <p:cBhvr>
                                        <p:cTn dur="1" fill="hold" id="27">
                                          <p:stCondLst>
                                            <p:cond delay="0"/>
                                          </p:stCondLst>
                                        </p:cTn>
                                        <p:tgtEl>
                                          <p:spTgt spid="51"/>
                                        </p:tgtEl>
                                        <p:attrNameLst>
                                          <p:attrName>style.visibility</p:attrName>
                                        </p:attrNameLst>
                                      </p:cBhvr>
                                      <p:to>
                                        <p:strVal val="visible"/>
                                      </p:to>
                                    </p:set>
                                    <p:anim calcmode="lin" valueType="num">
                                      <p:cBhvr additive="base">
                                        <p:cTn dur="500" fill="hold" id="28"/>
                                        <p:tgtEl>
                                          <p:spTgt spid="51"/>
                                        </p:tgtEl>
                                        <p:attrNameLst>
                                          <p:attrName>ppt_x</p:attrName>
                                        </p:attrNameLst>
                                      </p:cBhvr>
                                      <p:tavLst>
                                        <p:tav tm="0">
                                          <p:val>
                                            <p:strVal val="1+#ppt_w/2"/>
                                          </p:val>
                                        </p:tav>
                                        <p:tav tm="100000">
                                          <p:val>
                                            <p:strVal val="#ppt_x"/>
                                          </p:val>
                                        </p:tav>
                                      </p:tavLst>
                                    </p:anim>
                                    <p:anim calcmode="lin" valueType="num">
                                      <p:cBhvr additive="base">
                                        <p:cTn dur="500" fill="hold" id="29"/>
                                        <p:tgtEl>
                                          <p:spTgt spid="51"/>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250"/>
                            </p:stCondLst>
                            <p:childTnLst>
                              <p:par>
                                <p:cTn fill="hold" grpId="0" id="31" nodeType="afterEffect" presetClass="entr" presetID="2" presetSubtype="4">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additive="base">
                                        <p:cTn dur="500" fill="hold" id="33"/>
                                        <p:tgtEl>
                                          <p:spTgt spid="50"/>
                                        </p:tgtEl>
                                        <p:attrNameLst>
                                          <p:attrName>ppt_x</p:attrName>
                                        </p:attrNameLst>
                                      </p:cBhvr>
                                      <p:tavLst>
                                        <p:tav tm="0">
                                          <p:val>
                                            <p:strVal val="#ppt_x"/>
                                          </p:val>
                                        </p:tav>
                                        <p:tav tm="100000">
                                          <p:val>
                                            <p:strVal val="#ppt_x"/>
                                          </p:val>
                                        </p:tav>
                                      </p:tavLst>
                                    </p:anim>
                                    <p:anim calcmode="lin" valueType="num">
                                      <p:cBhvr additive="base">
                                        <p:cTn dur="500" fill="hold" id="34"/>
                                        <p:tgtEl>
                                          <p:spTgt spid="5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750"/>
                            </p:stCondLst>
                            <p:childTnLst>
                              <p:par>
                                <p:cTn fill="hold" grpId="0" id="36" nodeType="afterEffect" presetClass="entr" presetID="22" presetSubtype="8">
                                  <p:stCondLst>
                                    <p:cond delay="0"/>
                                  </p:stCondLst>
                                  <p:childTnLst>
                                    <p:set>
                                      <p:cBhvr>
                                        <p:cTn dur="1" fill="hold" id="37">
                                          <p:stCondLst>
                                            <p:cond delay="0"/>
                                          </p:stCondLst>
                                        </p:cTn>
                                        <p:tgtEl>
                                          <p:spTgt spid="49"/>
                                        </p:tgtEl>
                                        <p:attrNameLst>
                                          <p:attrName>style.visibility</p:attrName>
                                        </p:attrNameLst>
                                      </p:cBhvr>
                                      <p:to>
                                        <p:strVal val="visible"/>
                                      </p:to>
                                    </p:set>
                                    <p:animEffect filter="wipe(left)" transition="in">
                                      <p:cBhvr>
                                        <p:cTn dur="500" id="38"/>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4"/>
      <p:bldP grpId="0" spid="5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五边形 34"/>
          <p:cNvSpPr/>
          <p:nvPr/>
        </p:nvSpPr>
        <p:spPr>
          <a:xfrm flipV="1" rot="16200000">
            <a:off x="7721808" y="3983990"/>
            <a:ext cx="1716097" cy="625252"/>
          </a:xfrm>
          <a:prstGeom prst="homePlat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36" name="TextBox 39"/>
          <p:cNvSpPr txBox="1"/>
          <p:nvPr/>
        </p:nvSpPr>
        <p:spPr bwMode="auto">
          <a:xfrm>
            <a:off x="302330" y="1580190"/>
            <a:ext cx="4629710" cy="640080"/>
          </a:xfrm>
          <a:prstGeom prst="rect">
            <a:avLst/>
          </a:prstGeom>
          <a:noFill/>
        </p:spPr>
        <p:txBody>
          <a:bodyPr wrap="square">
            <a:spAutoFit/>
          </a:bodyPr>
          <a:lstStyle/>
          <a:p>
            <a:pPr>
              <a:lnSpc>
                <a:spcPct val="150000"/>
              </a:lnSpc>
            </a:pPr>
            <a:r>
              <a:rPr altLang="en-US" lang="zh-CN" sz="12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这里输入简单的文字概述这里输入简单文字概述简单的文字概述这里输入这里输入</a:t>
            </a:r>
          </a:p>
        </p:txBody>
      </p:sp>
      <p:sp>
        <p:nvSpPr>
          <p:cNvPr id="37" name="矩形 36"/>
          <p:cNvSpPr/>
          <p:nvPr/>
        </p:nvSpPr>
        <p:spPr bwMode="auto">
          <a:xfrm>
            <a:off x="374340" y="1347614"/>
            <a:ext cx="2020887" cy="335280"/>
          </a:xfrm>
          <a:prstGeom prst="rect">
            <a:avLst/>
          </a:prstGeom>
        </p:spPr>
        <p:txBody>
          <a:bodyPr>
            <a:spAutoFit/>
          </a:bodyPr>
          <a:lstStyle/>
          <a:p>
            <a:pPr>
              <a:defRPr/>
            </a:pPr>
            <a:r>
              <a:rPr altLang="en-US" b="1" lang="zh-CN" sz="1600">
                <a:solidFill>
                  <a:srgbClr val="003466"/>
                </a:solidFill>
                <a:latin charset="-122" panose="020b0503020204020204" pitchFamily="34" typeface="微软雅黑"/>
                <a:ea charset="-122" panose="020b0503020204020204" pitchFamily="34" typeface="微软雅黑"/>
              </a:rPr>
              <a:t>输入相关标题</a:t>
            </a:r>
          </a:p>
        </p:txBody>
      </p:sp>
      <p:sp>
        <p:nvSpPr>
          <p:cNvPr id="38" name="TextBox 41"/>
          <p:cNvSpPr txBox="1"/>
          <p:nvPr/>
        </p:nvSpPr>
        <p:spPr bwMode="auto">
          <a:xfrm>
            <a:off x="302330" y="2622543"/>
            <a:ext cx="4629710" cy="640080"/>
          </a:xfrm>
          <a:prstGeom prst="rect">
            <a:avLst/>
          </a:prstGeom>
          <a:noFill/>
        </p:spPr>
        <p:txBody>
          <a:bodyPr wrap="square">
            <a:spAutoFit/>
          </a:bodyPr>
          <a:lstStyle/>
          <a:p>
            <a:pPr>
              <a:lnSpc>
                <a:spcPct val="150000"/>
              </a:lnSpc>
            </a:pPr>
            <a:r>
              <a:rPr altLang="en-US" lang="zh-CN" sz="12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这里输入简单的文字概述这里输入简单文字概述简单的文字概述这里输入这里输入简单的文字概述这里</a:t>
            </a:r>
          </a:p>
        </p:txBody>
      </p:sp>
      <p:sp>
        <p:nvSpPr>
          <p:cNvPr id="39" name="矩形 38"/>
          <p:cNvSpPr/>
          <p:nvPr/>
        </p:nvSpPr>
        <p:spPr bwMode="auto">
          <a:xfrm>
            <a:off x="374340" y="2389967"/>
            <a:ext cx="2020887" cy="335280"/>
          </a:xfrm>
          <a:prstGeom prst="rect">
            <a:avLst/>
          </a:prstGeom>
        </p:spPr>
        <p:txBody>
          <a:bodyPr>
            <a:spAutoFit/>
          </a:bodyPr>
          <a:lstStyle/>
          <a:p>
            <a:pPr>
              <a:defRPr/>
            </a:pPr>
            <a:r>
              <a:rPr altLang="en-US" b="1" lang="zh-CN" sz="1600">
                <a:solidFill>
                  <a:srgbClr val="003466"/>
                </a:solidFill>
                <a:latin charset="-122" panose="020b0503020204020204" pitchFamily="34" typeface="微软雅黑"/>
                <a:ea charset="-122" panose="020b0503020204020204" pitchFamily="34" typeface="微软雅黑"/>
              </a:rPr>
              <a:t>输入相关标题</a:t>
            </a:r>
          </a:p>
        </p:txBody>
      </p:sp>
      <p:sp>
        <p:nvSpPr>
          <p:cNvPr id="40" name="TextBox 43"/>
          <p:cNvSpPr txBox="1"/>
          <p:nvPr/>
        </p:nvSpPr>
        <p:spPr bwMode="auto">
          <a:xfrm>
            <a:off x="302330" y="3668421"/>
            <a:ext cx="4629710" cy="640080"/>
          </a:xfrm>
          <a:prstGeom prst="rect">
            <a:avLst/>
          </a:prstGeom>
          <a:noFill/>
        </p:spPr>
        <p:txBody>
          <a:bodyPr wrap="square">
            <a:spAutoFit/>
          </a:bodyPr>
          <a:lstStyle/>
          <a:p>
            <a:pPr>
              <a:lnSpc>
                <a:spcPct val="150000"/>
              </a:lnSpc>
            </a:pPr>
            <a:r>
              <a:rPr altLang="en-US" lang="zh-CN" sz="1200">
                <a:solidFill>
                  <a:prstClr val="black">
                    <a:lumMod val="95000"/>
                    <a:lumOff val="5000"/>
                  </a:prstClr>
                </a:solidFill>
                <a:latin charset="-122" panose="020b0503020204020204" pitchFamily="34" typeface="微软雅黑"/>
                <a:ea charset="-122" panose="020b0503020204020204" pitchFamily="34" typeface="微软雅黑"/>
              </a:rPr>
              <a:t>这里输入简单的文字概述这里输入简单文字概述简单的文字概述这里输入这里输入简单的文字</a:t>
            </a:r>
          </a:p>
        </p:txBody>
      </p:sp>
      <p:sp>
        <p:nvSpPr>
          <p:cNvPr id="41" name="矩形 40"/>
          <p:cNvSpPr/>
          <p:nvPr/>
        </p:nvSpPr>
        <p:spPr bwMode="auto">
          <a:xfrm>
            <a:off x="374340" y="3435846"/>
            <a:ext cx="2020887" cy="335280"/>
          </a:xfrm>
          <a:prstGeom prst="rect">
            <a:avLst/>
          </a:prstGeom>
        </p:spPr>
        <p:txBody>
          <a:bodyPr>
            <a:spAutoFit/>
          </a:bodyPr>
          <a:lstStyle/>
          <a:p>
            <a:pPr>
              <a:defRPr/>
            </a:pPr>
            <a:r>
              <a:rPr altLang="en-US" b="1" lang="zh-CN" sz="1600">
                <a:solidFill>
                  <a:srgbClr val="003466"/>
                </a:solidFill>
                <a:latin charset="-122" panose="020b0503020204020204" pitchFamily="34" typeface="微软雅黑"/>
                <a:ea charset="-122" panose="020b0503020204020204" pitchFamily="34" typeface="微软雅黑"/>
              </a:rPr>
              <a:t>输入相关标题</a:t>
            </a:r>
          </a:p>
        </p:txBody>
      </p:sp>
      <p:grpSp>
        <p:nvGrpSpPr>
          <p:cNvPr id="42" name="组合 41"/>
          <p:cNvGrpSpPr/>
          <p:nvPr/>
        </p:nvGrpSpPr>
        <p:grpSpPr>
          <a:xfrm>
            <a:off x="5458916" y="-15765"/>
            <a:ext cx="625252" cy="2837227"/>
            <a:chOff x="5458916" y="625254"/>
            <a:chExt cx="625252" cy="2837227"/>
          </a:xfrm>
        </p:grpSpPr>
        <p:sp>
          <p:nvSpPr>
            <p:cNvPr id="43" name="五边形 42"/>
            <p:cNvSpPr/>
            <p:nvPr/>
          </p:nvSpPr>
          <p:spPr>
            <a:xfrm rot="5400000">
              <a:off x="4352928" y="1731242"/>
              <a:ext cx="2837227" cy="625252"/>
            </a:xfrm>
            <a:prstGeom prst="homePlat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44" name="TextBox 45"/>
            <p:cNvSpPr txBox="1"/>
            <p:nvPr/>
          </p:nvSpPr>
          <p:spPr>
            <a:xfrm>
              <a:off x="5540708" y="761745"/>
              <a:ext cx="457200" cy="1987112"/>
            </a:xfrm>
            <a:prstGeom prst="rect">
              <a:avLst/>
            </a:prstGeom>
            <a:noFill/>
          </p:spPr>
          <p:txBody>
            <a:bodyPr rtlCol="0" vert="eaVert"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输入相关文字标题</a:t>
              </a:r>
            </a:p>
          </p:txBody>
        </p:sp>
      </p:grpSp>
      <p:grpSp>
        <p:nvGrpSpPr>
          <p:cNvPr id="45" name="组合 44"/>
          <p:cNvGrpSpPr/>
          <p:nvPr/>
        </p:nvGrpSpPr>
        <p:grpSpPr>
          <a:xfrm>
            <a:off x="7331124" y="-15763"/>
            <a:ext cx="625252" cy="4066685"/>
            <a:chOff x="7331124" y="625256"/>
            <a:chExt cx="625252" cy="4066685"/>
          </a:xfrm>
        </p:grpSpPr>
        <p:sp>
          <p:nvSpPr>
            <p:cNvPr id="46" name="五边形 45"/>
            <p:cNvSpPr/>
            <p:nvPr/>
          </p:nvSpPr>
          <p:spPr>
            <a:xfrm rot="5400000">
              <a:off x="5610407" y="2345973"/>
              <a:ext cx="4066685" cy="625252"/>
            </a:xfrm>
            <a:prstGeom prst="homePlat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47" name="TextBox 46"/>
            <p:cNvSpPr txBox="1"/>
            <p:nvPr/>
          </p:nvSpPr>
          <p:spPr>
            <a:xfrm>
              <a:off x="7412917" y="941186"/>
              <a:ext cx="457200" cy="1987112"/>
            </a:xfrm>
            <a:prstGeom prst="rect">
              <a:avLst/>
            </a:prstGeom>
            <a:noFill/>
          </p:spPr>
          <p:txBody>
            <a:bodyPr rtlCol="0" vert="eaVert"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输入相关文字标题</a:t>
              </a:r>
            </a:p>
          </p:txBody>
        </p:sp>
      </p:grpSp>
      <p:grpSp>
        <p:nvGrpSpPr>
          <p:cNvPr id="48" name="组合 47"/>
          <p:cNvGrpSpPr/>
          <p:nvPr/>
        </p:nvGrpSpPr>
        <p:grpSpPr>
          <a:xfrm>
            <a:off x="6395020" y="1937125"/>
            <a:ext cx="625252" cy="3217540"/>
            <a:chOff x="6395020" y="2376256"/>
            <a:chExt cx="625252" cy="3217540"/>
          </a:xfrm>
        </p:grpSpPr>
        <p:sp>
          <p:nvSpPr>
            <p:cNvPr id="49" name="五边形 48"/>
            <p:cNvSpPr/>
            <p:nvPr/>
          </p:nvSpPr>
          <p:spPr>
            <a:xfrm flipV="1" rot="16200000">
              <a:off x="5098876" y="3672400"/>
              <a:ext cx="3217540" cy="625252"/>
            </a:xfrm>
            <a:prstGeom prst="homePlate">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50" name="TextBox 47"/>
            <p:cNvSpPr txBox="1"/>
            <p:nvPr/>
          </p:nvSpPr>
          <p:spPr>
            <a:xfrm>
              <a:off x="6476814" y="2921377"/>
              <a:ext cx="457200" cy="1987112"/>
            </a:xfrm>
            <a:prstGeom prst="rect">
              <a:avLst/>
            </a:prstGeom>
            <a:noFill/>
          </p:spPr>
          <p:txBody>
            <a:bodyPr rtlCol="0" vert="eaVert"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输入相关文字标题</a:t>
              </a:r>
            </a:p>
          </p:txBody>
        </p:sp>
      </p:grpSp>
      <p:sp>
        <p:nvSpPr>
          <p:cNvPr id="22"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552709923"/>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2"/>
                                        </p:tgtEl>
                                        <p:attrNameLst>
                                          <p:attrName>style.visibility</p:attrName>
                                        </p:attrNameLst>
                                      </p:cBhvr>
                                      <p:to>
                                        <p:strVal val="visible"/>
                                      </p:to>
                                    </p:set>
                                    <p:animEffect filter="wipe(up)" transition="in">
                                      <p:cBhvr>
                                        <p:cTn dur="500" id="7"/>
                                        <p:tgtEl>
                                          <p:spTgt spid="4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8"/>
                                        </p:tgtEl>
                                        <p:attrNameLst>
                                          <p:attrName>style.visibility</p:attrName>
                                        </p:attrNameLst>
                                      </p:cBhvr>
                                      <p:to>
                                        <p:strVal val="visible"/>
                                      </p:to>
                                    </p:set>
                                    <p:animEffect filter="wipe(down)" transition="in">
                                      <p:cBhvr>
                                        <p:cTn dur="500" id="11"/>
                                        <p:tgtEl>
                                          <p:spTgt spid="48"/>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45"/>
                                        </p:tgtEl>
                                        <p:attrNameLst>
                                          <p:attrName>style.visibility</p:attrName>
                                        </p:attrNameLst>
                                      </p:cBhvr>
                                      <p:to>
                                        <p:strVal val="visible"/>
                                      </p:to>
                                    </p:set>
                                    <p:animEffect filter="wipe(up)" transition="in">
                                      <p:cBhvr>
                                        <p:cTn dur="500" id="15"/>
                                        <p:tgtEl>
                                          <p:spTgt spid="45"/>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35"/>
                                        </p:tgtEl>
                                        <p:attrNameLst>
                                          <p:attrName>style.visibility</p:attrName>
                                        </p:attrNameLst>
                                      </p:cBhvr>
                                      <p:to>
                                        <p:strVal val="visible"/>
                                      </p:to>
                                    </p:set>
                                    <p:animEffect filter="wipe(down)" transition="in">
                                      <p:cBhvr>
                                        <p:cTn dur="500" id="19"/>
                                        <p:tgtEl>
                                          <p:spTgt spid="35"/>
                                        </p:tgtEl>
                                      </p:cBhvr>
                                    </p:animEffect>
                                  </p:childTnLst>
                                </p:cTn>
                              </p:par>
                            </p:childTnLst>
                          </p:cTn>
                        </p:par>
                        <p:par>
                          <p:cTn fill="hold" id="20" nodeType="afterGroup">
                            <p:stCondLst>
                              <p:cond delay="2000"/>
                            </p:stCondLst>
                            <p:childTnLst>
                              <p:par>
                                <p:cTn fill="hold" grpId="0" id="21" nodeType="afterEffect" presetClass="entr" presetID="2" presetSubtype="2">
                                  <p:stCondLst>
                                    <p:cond delay="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500" fill="hold" id="23"/>
                                        <p:tgtEl>
                                          <p:spTgt spid="37"/>
                                        </p:tgtEl>
                                        <p:attrNameLst>
                                          <p:attrName>ppt_x</p:attrName>
                                        </p:attrNameLst>
                                      </p:cBhvr>
                                      <p:tavLst>
                                        <p:tav tm="0">
                                          <p:val>
                                            <p:strVal val="1+#ppt_w/2"/>
                                          </p:val>
                                        </p:tav>
                                        <p:tav tm="100000">
                                          <p:val>
                                            <p:strVal val="#ppt_x"/>
                                          </p:val>
                                        </p:tav>
                                      </p:tavLst>
                                    </p:anim>
                                    <p:anim calcmode="lin" valueType="num">
                                      <p:cBhvr additive="base">
                                        <p:cTn dur="500" fill="hold" id="24"/>
                                        <p:tgtEl>
                                          <p:spTgt spid="3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1+#ppt_w/2"/>
                                          </p:val>
                                        </p:tav>
                                        <p:tav tm="100000">
                                          <p:val>
                                            <p:strVal val="#ppt_x"/>
                                          </p:val>
                                        </p:tav>
                                      </p:tavLst>
                                    </p:anim>
                                    <p:anim calcmode="lin" valueType="num">
                                      <p:cBhvr additive="base">
                                        <p:cTn dur="500" fill="hold" id="28"/>
                                        <p:tgtEl>
                                          <p:spTgt spid="36"/>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1+#ppt_w/2"/>
                                          </p:val>
                                        </p:tav>
                                        <p:tav tm="100000">
                                          <p:val>
                                            <p:strVal val="#ppt_x"/>
                                          </p:val>
                                        </p:tav>
                                      </p:tavLst>
                                    </p:anim>
                                    <p:anim calcmode="lin" valueType="num">
                                      <p:cBhvr additive="base">
                                        <p:cTn dur="500" fill="hold" id="33"/>
                                        <p:tgtEl>
                                          <p:spTgt spid="39"/>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38"/>
                                        </p:tgtEl>
                                        <p:attrNameLst>
                                          <p:attrName>style.visibility</p:attrName>
                                        </p:attrNameLst>
                                      </p:cBhvr>
                                      <p:to>
                                        <p:strVal val="visible"/>
                                      </p:to>
                                    </p:set>
                                    <p:anim calcmode="lin" valueType="num">
                                      <p:cBhvr additive="base">
                                        <p:cTn dur="500" fill="hold" id="36"/>
                                        <p:tgtEl>
                                          <p:spTgt spid="38"/>
                                        </p:tgtEl>
                                        <p:attrNameLst>
                                          <p:attrName>ppt_x</p:attrName>
                                        </p:attrNameLst>
                                      </p:cBhvr>
                                      <p:tavLst>
                                        <p:tav tm="0">
                                          <p:val>
                                            <p:strVal val="1+#ppt_w/2"/>
                                          </p:val>
                                        </p:tav>
                                        <p:tav tm="100000">
                                          <p:val>
                                            <p:strVal val="#ppt_x"/>
                                          </p:val>
                                        </p:tav>
                                      </p:tavLst>
                                    </p:anim>
                                    <p:anim calcmode="lin" valueType="num">
                                      <p:cBhvr additive="base">
                                        <p:cTn dur="500" fill="hold" id="37"/>
                                        <p:tgtEl>
                                          <p:spTgt spid="3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2" presetSubtype="2">
                                  <p:stCondLst>
                                    <p:cond delay="0"/>
                                  </p:stCondLst>
                                  <p:childTnLst>
                                    <p:set>
                                      <p:cBhvr>
                                        <p:cTn dur="1" fill="hold" id="40">
                                          <p:stCondLst>
                                            <p:cond delay="0"/>
                                          </p:stCondLst>
                                        </p:cTn>
                                        <p:tgtEl>
                                          <p:spTgt spid="41"/>
                                        </p:tgtEl>
                                        <p:attrNameLst>
                                          <p:attrName>style.visibility</p:attrName>
                                        </p:attrNameLst>
                                      </p:cBhvr>
                                      <p:to>
                                        <p:strVal val="visible"/>
                                      </p:to>
                                    </p:set>
                                    <p:anim calcmode="lin" valueType="num">
                                      <p:cBhvr additive="base">
                                        <p:cTn dur="500" fill="hold" id="41"/>
                                        <p:tgtEl>
                                          <p:spTgt spid="41"/>
                                        </p:tgtEl>
                                        <p:attrNameLst>
                                          <p:attrName>ppt_x</p:attrName>
                                        </p:attrNameLst>
                                      </p:cBhvr>
                                      <p:tavLst>
                                        <p:tav tm="0">
                                          <p:val>
                                            <p:strVal val="1+#ppt_w/2"/>
                                          </p:val>
                                        </p:tav>
                                        <p:tav tm="100000">
                                          <p:val>
                                            <p:strVal val="#ppt_x"/>
                                          </p:val>
                                        </p:tav>
                                      </p:tavLst>
                                    </p:anim>
                                    <p:anim calcmode="lin" valueType="num">
                                      <p:cBhvr additive="base">
                                        <p:cTn dur="500" fill="hold" id="42"/>
                                        <p:tgtEl>
                                          <p:spTgt spid="41"/>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40"/>
                                        </p:tgtEl>
                                        <p:attrNameLst>
                                          <p:attrName>style.visibility</p:attrName>
                                        </p:attrNameLst>
                                      </p:cBhvr>
                                      <p:to>
                                        <p:strVal val="visible"/>
                                      </p:to>
                                    </p:set>
                                    <p:anim calcmode="lin" valueType="num">
                                      <p:cBhvr additive="base">
                                        <p:cTn dur="500" fill="hold" id="45"/>
                                        <p:tgtEl>
                                          <p:spTgt spid="40"/>
                                        </p:tgtEl>
                                        <p:attrNameLst>
                                          <p:attrName>ppt_x</p:attrName>
                                        </p:attrNameLst>
                                      </p:cBhvr>
                                      <p:tavLst>
                                        <p:tav tm="0">
                                          <p:val>
                                            <p:strVal val="1+#ppt_w/2"/>
                                          </p:val>
                                        </p:tav>
                                        <p:tav tm="100000">
                                          <p:val>
                                            <p:strVal val="#ppt_x"/>
                                          </p:val>
                                        </p:tav>
                                      </p:tavLst>
                                    </p:anim>
                                    <p:anim calcmode="lin" valueType="num">
                                      <p:cBhvr additive="base">
                                        <p:cTn dur="500" fill="hold" id="46"/>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8" name="Freeform 6"/>
          <p:cNvSpPr>
            <a:spLocks noEditPoints="1"/>
          </p:cNvSpPr>
          <p:nvPr/>
        </p:nvSpPr>
        <p:spPr bwMode="auto">
          <a:xfrm>
            <a:off x="1187624" y="2083544"/>
            <a:ext cx="568213" cy="605284"/>
          </a:xfrm>
          <a:custGeom>
            <a:gdLst>
              <a:gd fmla="*/ 67 w 376" name="T0"/>
              <a:gd fmla="*/ 3 h 401" name="T1"/>
              <a:gd fmla="*/ 62 w 376" name="T2"/>
              <a:gd fmla="*/ 3 h 401" name="T3"/>
              <a:gd fmla="*/ 0 w 376" name="T4"/>
              <a:gd fmla="*/ 159 h 401" name="T5"/>
              <a:gd fmla="*/ 65 w 376" name="T6"/>
              <a:gd fmla="*/ 223 h 401" name="T7"/>
              <a:gd fmla="*/ 129 w 376" name="T8"/>
              <a:gd fmla="*/ 159 h 401" name="T9"/>
              <a:gd fmla="*/ 67 w 376" name="T10"/>
              <a:gd fmla="*/ 3 h 401" name="T11"/>
              <a:gd fmla="*/ 313 w 376" name="T12"/>
              <a:gd fmla="*/ 3 h 401" name="T13"/>
              <a:gd fmla="*/ 309 w 376" name="T14"/>
              <a:gd fmla="*/ 3 h 401" name="T15"/>
              <a:gd fmla="*/ 246 w 376" name="T16"/>
              <a:gd fmla="*/ 159 h 401" name="T17"/>
              <a:gd fmla="*/ 311 w 376" name="T18"/>
              <a:gd fmla="*/ 223 h 401" name="T19"/>
              <a:gd fmla="*/ 376 w 376" name="T20"/>
              <a:gd fmla="*/ 159 h 401" name="T21"/>
              <a:gd fmla="*/ 313 w 376" name="T22"/>
              <a:gd fmla="*/ 3 h 401" name="T23"/>
              <a:gd fmla="*/ 185 w 376" name="T24"/>
              <a:gd fmla="*/ 180 h 401" name="T25"/>
              <a:gd fmla="*/ 123 w 376" name="T26"/>
              <a:gd fmla="*/ 337 h 401" name="T27"/>
              <a:gd fmla="*/ 188 w 376" name="T28"/>
              <a:gd fmla="*/ 401 h 401" name="T29"/>
              <a:gd fmla="*/ 253 w 376" name="T30"/>
              <a:gd fmla="*/ 337 h 401" name="T31"/>
              <a:gd fmla="*/ 190 w 376" name="T32"/>
              <a:gd fmla="*/ 180 h 401" name="T33"/>
              <a:gd fmla="*/ 185 w 376" name="T34"/>
              <a:gd fmla="*/ 180 h 4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algn="ctr">
              <a:defRPr/>
            </a:pPr>
            <a:endParaRPr kern="0" lang="en-US">
              <a:solidFill>
                <a:sysClr lastClr="000000" val="windowText"/>
              </a:solidFill>
              <a:latin charset="-122" panose="020b0503020204020204" pitchFamily="34" typeface="微软雅黑"/>
              <a:ea charset="-122" panose="020b0503020204020204" pitchFamily="34" typeface="微软雅黑"/>
            </a:endParaRPr>
          </a:p>
        </p:txBody>
      </p:sp>
      <p:sp>
        <p:nvSpPr>
          <p:cNvPr id="79" name="Freeform 11"/>
          <p:cNvSpPr>
            <a:spLocks noEditPoints="1"/>
          </p:cNvSpPr>
          <p:nvPr/>
        </p:nvSpPr>
        <p:spPr bwMode="auto">
          <a:xfrm>
            <a:off x="3059832" y="2199865"/>
            <a:ext cx="732327" cy="733103"/>
          </a:xfrm>
          <a:custGeom>
            <a:gdLst>
              <a:gd fmla="*/ 360 w 400" name="T0"/>
              <a:gd fmla="*/ 184 h 400" name="T1"/>
              <a:gd fmla="*/ 360 w 400" name="T2"/>
              <a:gd fmla="*/ 216 h 400" name="T3"/>
              <a:gd fmla="*/ 400 w 400" name="T4"/>
              <a:gd fmla="*/ 200 h 400" name="T5"/>
              <a:gd fmla="*/ 200 w 400" name="T6"/>
              <a:gd fmla="*/ 90 h 400" name="T7"/>
              <a:gd fmla="*/ 200 w 400" name="T8"/>
              <a:gd fmla="*/ 310 h 400" name="T9"/>
              <a:gd fmla="*/ 200 w 400" name="T10"/>
              <a:gd fmla="*/ 90 h 400" name="T11"/>
              <a:gd fmla="*/ 120 w 400" name="T12"/>
              <a:gd fmla="*/ 200 h 400" name="T13"/>
              <a:gd fmla="*/ 280 w 400" name="T14"/>
              <a:gd fmla="*/ 200 h 400" name="T15"/>
              <a:gd fmla="*/ 59 w 400" name="T16"/>
              <a:gd fmla="*/ 200 h 400" name="T17"/>
              <a:gd fmla="*/ 20 w 400" name="T18"/>
              <a:gd fmla="*/ 184 h 400" name="T19"/>
              <a:gd fmla="*/ 20 w 400" name="T20"/>
              <a:gd fmla="*/ 216 h 400" name="T21"/>
              <a:gd fmla="*/ 59 w 400" name="T22"/>
              <a:gd fmla="*/ 200 h 400" name="T23"/>
              <a:gd fmla="*/ 216 w 400" name="T24"/>
              <a:gd fmla="*/ 40 h 400" name="T25"/>
              <a:gd fmla="*/ 200 w 400" name="T26"/>
              <a:gd fmla="*/ 0 h 400" name="T27"/>
              <a:gd fmla="*/ 184 w 400" name="T28"/>
              <a:gd fmla="*/ 40 h 400" name="T29"/>
              <a:gd fmla="*/ 200 w 400" name="T30"/>
              <a:gd fmla="*/ 340 h 400" name="T31"/>
              <a:gd fmla="*/ 184 w 400" name="T32"/>
              <a:gd fmla="*/ 380 h 400" name="T33"/>
              <a:gd fmla="*/ 216 w 400" name="T34"/>
              <a:gd fmla="*/ 380 h 400" name="T35"/>
              <a:gd fmla="*/ 200 w 400" name="T36"/>
              <a:gd fmla="*/ 340 h 400" name="T37"/>
              <a:gd fmla="*/ 350 w 400" name="T38"/>
              <a:gd fmla="*/ 50 h 400" name="T39"/>
              <a:gd fmla="*/ 310 w 400" name="T40"/>
              <a:gd fmla="*/ 67 h 400" name="T41"/>
              <a:gd fmla="*/ 333 w 400" name="T42"/>
              <a:gd fmla="*/ 89 h 400" name="T43"/>
              <a:gd fmla="*/ 66 w 400" name="T44"/>
              <a:gd fmla="*/ 311 h 400" name="T45"/>
              <a:gd fmla="*/ 50 w 400" name="T46"/>
              <a:gd fmla="*/ 350 h 400" name="T47"/>
              <a:gd fmla="*/ 89 w 400" name="T48"/>
              <a:gd fmla="*/ 333 h 400" name="T49"/>
              <a:gd fmla="*/ 66 w 400" name="T50"/>
              <a:gd fmla="*/ 311 h 400" name="T51"/>
              <a:gd fmla="*/ 50 w 400" name="T52"/>
              <a:gd fmla="*/ 50 h 400" name="T53"/>
              <a:gd fmla="*/ 66 w 400" name="T54"/>
              <a:gd fmla="*/ 89 h 400" name="T55"/>
              <a:gd fmla="*/ 89 w 400" name="T56"/>
              <a:gd fmla="*/ 67 h 400" name="T57"/>
              <a:gd fmla="*/ 310 w 400" name="T58"/>
              <a:gd fmla="*/ 333 h 400" name="T59"/>
              <a:gd fmla="*/ 350 w 400" name="T60"/>
              <a:gd fmla="*/ 350 h 400" name="T61"/>
              <a:gd fmla="*/ 333 w 400" name="T62"/>
              <a:gd fmla="*/ 311 h 400" name="T63"/>
              <a:gd fmla="*/ 310 w 400" name="T64"/>
              <a:gd fmla="*/ 333 h 4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0" w="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algn="ctr">
              <a:defRPr/>
            </a:pPr>
            <a:endParaRPr kern="0" lang="en-US">
              <a:solidFill>
                <a:sysClr lastClr="000000" val="windowText"/>
              </a:solidFill>
              <a:latin charset="-122" panose="020b0503020204020204" pitchFamily="34" typeface="微软雅黑"/>
              <a:ea charset="-122" panose="020b0503020204020204" pitchFamily="34" typeface="微软雅黑"/>
            </a:endParaRPr>
          </a:p>
        </p:txBody>
      </p:sp>
      <p:grpSp>
        <p:nvGrpSpPr>
          <p:cNvPr id="80" name="组合 79"/>
          <p:cNvGrpSpPr/>
          <p:nvPr/>
        </p:nvGrpSpPr>
        <p:grpSpPr>
          <a:xfrm>
            <a:off x="759144" y="1100889"/>
            <a:ext cx="7409687" cy="2703491"/>
            <a:chOff x="759144" y="1100889"/>
            <a:chExt cx="7409687" cy="2703491"/>
          </a:xfrm>
        </p:grpSpPr>
        <p:sp>
          <p:nvSpPr>
            <p:cNvPr id="81" name="圆角矩形 80"/>
            <p:cNvSpPr/>
            <p:nvPr/>
          </p:nvSpPr>
          <p:spPr>
            <a:xfrm>
              <a:off x="759144" y="1877581"/>
              <a:ext cx="1451329" cy="1197043"/>
            </a:xfrm>
            <a:prstGeom prst="roundRect">
              <a:avLst>
                <a:gd fmla="val 10000" name="adj"/>
              </a:avLst>
            </a:prstGeom>
            <a:noFill/>
            <a:ln algn="ctr" cap="flat" cmpd="sng" w="25400">
              <a:solidFill>
                <a:srgbClr val="003466"/>
              </a:solidFill>
              <a:prstDash val="solid"/>
            </a:ln>
            <a:effectLst/>
          </p:spPr>
          <p:txBody>
            <a:bodyPr/>
            <a:lstStyle/>
            <a:p/>
          </p:txBody>
        </p:sp>
        <p:sp>
          <p:nvSpPr>
            <p:cNvPr id="82" name="形状 81"/>
            <p:cNvSpPr/>
            <p:nvPr/>
          </p:nvSpPr>
          <p:spPr>
            <a:xfrm>
              <a:off x="1550746" y="2076455"/>
              <a:ext cx="1727925" cy="1727925"/>
            </a:xfrm>
            <a:prstGeom prst="leftCircularArrow">
              <a:avLst>
                <a:gd fmla="val 3886" name="adj1"/>
                <a:gd fmla="val 486698" name="adj2"/>
                <a:gd fmla="val 2262209" name="adj3"/>
                <a:gd fmla="val 9024489" name="adj4"/>
                <a:gd fmla="val 4534" name="adj5"/>
              </a:avLst>
            </a:prstGeom>
            <a:solidFill>
              <a:srgbClr val="003466"/>
            </a:solidFill>
            <a:ln>
              <a:noFill/>
            </a:ln>
            <a:effectLst/>
          </p:spPr>
          <p:txBody>
            <a:bodyPr/>
            <a:lstStyle/>
            <a:p/>
          </p:txBody>
        </p:sp>
        <p:sp>
          <p:nvSpPr>
            <p:cNvPr id="83" name="任意多边形 82"/>
            <p:cNvSpPr/>
            <p:nvPr/>
          </p:nvSpPr>
          <p:spPr>
            <a:xfrm>
              <a:off x="1081661" y="2818115"/>
              <a:ext cx="1290070" cy="513018"/>
            </a:xfrm>
            <a:custGeom>
              <a:gdLst>
                <a:gd fmla="*/ 0 w 1290070" name="connsiteX0"/>
                <a:gd fmla="*/ 51302 h 513018" name="connsiteY0"/>
                <a:gd fmla="*/ 51302 w 1290070" name="connsiteX1"/>
                <a:gd fmla="*/ 0 h 513018" name="connsiteY1"/>
                <a:gd fmla="*/ 1238768 w 1290070" name="connsiteX2"/>
                <a:gd fmla="*/ 0 h 513018" name="connsiteY2"/>
                <a:gd fmla="*/ 1290070 w 1290070" name="connsiteX3"/>
                <a:gd fmla="*/ 51302 h 513018" name="connsiteY3"/>
                <a:gd fmla="*/ 1290070 w 1290070" name="connsiteX4"/>
                <a:gd fmla="*/ 461716 h 513018" name="connsiteY4"/>
                <a:gd fmla="*/ 1238768 w 1290070" name="connsiteX5"/>
                <a:gd fmla="*/ 513018 h 513018" name="connsiteY5"/>
                <a:gd fmla="*/ 51302 w 1290070" name="connsiteX6"/>
                <a:gd fmla="*/ 513018 h 513018" name="connsiteY6"/>
                <a:gd fmla="*/ 0 w 1290070" name="connsiteX7"/>
                <a:gd fmla="*/ 461716 h 513018" name="connsiteY7"/>
                <a:gd fmla="*/ 0 w 1290070" name="connsiteX8"/>
                <a:gd fmla="*/ 51302 h 51301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3018" w="1290070">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algn="ctr" cap="flat" cmpd="sng" w="25400">
              <a:noFill/>
              <a:prstDash val="solid"/>
            </a:ln>
            <a:effectLst/>
          </p:spPr>
          <p:txBody>
            <a:bodyPr anchor="ctr" anchorCtr="0" bIns="30266" lIns="37886" numCol="1" rIns="37886" spcCol="1270" spcFirstLastPara="0" tIns="30266" vert="horz" wrap="square">
              <a:noAutofit/>
            </a:bodyPr>
            <a:lstStyle/>
            <a:p>
              <a:pPr algn="ctr" defTabSz="533400" eaLnBrk="1" fontAlgn="base" hangingPunct="1" indent="0" latinLnBrk="0" lvl="0" marL="0" marR="0">
                <a:lnSpc>
                  <a:spcPct val="90000"/>
                </a:lnSpc>
                <a:spcBef>
                  <a:spcPct val="0"/>
                </a:spcBef>
                <a:spcAft>
                  <a:spcPct val="35000"/>
                </a:spcAft>
                <a:buClrTx/>
                <a:buSzTx/>
                <a:buFontTx/>
                <a:buNone/>
                <a:defRPr/>
              </a:pPr>
              <a:r>
                <a:rPr altLang="en-US" b="1" baseline="0" cap="none" i="0" kern="0" kumimoji="0" lang="zh-CN" noProof="0" normalizeH="0" smtClean="0" spc="0" strike="noStrike" sz="1200" u="none">
                  <a:ln>
                    <a:noFill/>
                  </a:ln>
                  <a:solidFill>
                    <a:sysClr lastClr="FFFFFF" val="window"/>
                  </a:solidFill>
                  <a:effectLst/>
                  <a:uLnTx/>
                  <a:uFillTx/>
                  <a:latin charset="-122" panose="020b0503020204020204" pitchFamily="34" typeface="微软雅黑"/>
                  <a:ea charset="-122" panose="020b0503020204020204" pitchFamily="34" typeface="微软雅黑"/>
                </a:rPr>
                <a:t>工作中的不足</a:t>
              </a:r>
            </a:p>
          </p:txBody>
        </p:sp>
        <p:sp>
          <p:nvSpPr>
            <p:cNvPr id="84" name="圆角矩形 83"/>
            <p:cNvSpPr/>
            <p:nvPr/>
          </p:nvSpPr>
          <p:spPr>
            <a:xfrm>
              <a:off x="2691510" y="1877581"/>
              <a:ext cx="1451329" cy="1197043"/>
            </a:xfrm>
            <a:prstGeom prst="roundRect">
              <a:avLst>
                <a:gd fmla="val 10000" name="adj"/>
              </a:avLst>
            </a:prstGeom>
            <a:noFill/>
            <a:ln algn="ctr" cap="flat" cmpd="sng" w="25400">
              <a:solidFill>
                <a:srgbClr val="003466"/>
              </a:solidFill>
              <a:prstDash val="solid"/>
            </a:ln>
            <a:effectLst/>
          </p:spPr>
          <p:txBody>
            <a:bodyPr/>
            <a:lstStyle/>
            <a:p/>
          </p:txBody>
        </p:sp>
        <p:sp>
          <p:nvSpPr>
            <p:cNvPr id="85" name="环形箭头 84"/>
            <p:cNvSpPr/>
            <p:nvPr/>
          </p:nvSpPr>
          <p:spPr>
            <a:xfrm>
              <a:off x="3471017" y="1100889"/>
              <a:ext cx="1913373" cy="1913373"/>
            </a:xfrm>
            <a:prstGeom prst="circularArrow">
              <a:avLst>
                <a:gd fmla="val 3510" name="adj1"/>
                <a:gd fmla="val 435572" name="adj2"/>
                <a:gd fmla="val 19388917" name="adj3"/>
                <a:gd fmla="val 12575511" name="adj4"/>
                <a:gd fmla="val 4095" name="adj5"/>
              </a:avLst>
            </a:prstGeom>
            <a:solidFill>
              <a:srgbClr val="003466"/>
            </a:solidFill>
            <a:ln>
              <a:noFill/>
            </a:ln>
            <a:effectLst/>
          </p:spPr>
          <p:txBody>
            <a:bodyPr/>
            <a:lstStyle/>
            <a:p/>
          </p:txBody>
        </p:sp>
        <p:sp>
          <p:nvSpPr>
            <p:cNvPr id="86" name="任意多边形 85"/>
            <p:cNvSpPr/>
            <p:nvPr/>
          </p:nvSpPr>
          <p:spPr>
            <a:xfrm>
              <a:off x="3014028" y="1621072"/>
              <a:ext cx="1290070" cy="513018"/>
            </a:xfrm>
            <a:custGeom>
              <a:gdLst>
                <a:gd fmla="*/ 0 w 1290070" name="connsiteX0"/>
                <a:gd fmla="*/ 51302 h 513018" name="connsiteY0"/>
                <a:gd fmla="*/ 51302 w 1290070" name="connsiteX1"/>
                <a:gd fmla="*/ 0 h 513018" name="connsiteY1"/>
                <a:gd fmla="*/ 1238768 w 1290070" name="connsiteX2"/>
                <a:gd fmla="*/ 0 h 513018" name="connsiteY2"/>
                <a:gd fmla="*/ 1290070 w 1290070" name="connsiteX3"/>
                <a:gd fmla="*/ 51302 h 513018" name="connsiteY3"/>
                <a:gd fmla="*/ 1290070 w 1290070" name="connsiteX4"/>
                <a:gd fmla="*/ 461716 h 513018" name="connsiteY4"/>
                <a:gd fmla="*/ 1238768 w 1290070" name="connsiteX5"/>
                <a:gd fmla="*/ 513018 h 513018" name="connsiteY5"/>
                <a:gd fmla="*/ 51302 w 1290070" name="connsiteX6"/>
                <a:gd fmla="*/ 513018 h 513018" name="connsiteY6"/>
                <a:gd fmla="*/ 0 w 1290070" name="connsiteX7"/>
                <a:gd fmla="*/ 461716 h 513018" name="connsiteY7"/>
                <a:gd fmla="*/ 0 w 1290070" name="connsiteX8"/>
                <a:gd fmla="*/ 51302 h 51301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3018" w="1290070">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algn="ctr" cap="flat" cmpd="sng" w="25400">
              <a:noFill/>
              <a:prstDash val="solid"/>
            </a:ln>
            <a:effectLst/>
          </p:spPr>
          <p:txBody>
            <a:bodyPr anchor="ctr" anchorCtr="0" bIns="30266" lIns="37886" numCol="1" rIns="37886" spcCol="1270" spcFirstLastPara="0" tIns="30266" vert="horz" wrap="square">
              <a:noAutofit/>
            </a:bodyPr>
            <a:lstStyle/>
            <a:p>
              <a:pPr algn="ctr" defTabSz="533400" eaLnBrk="1" fontAlgn="base" hangingPunct="1" indent="0" latinLnBrk="0" lvl="0" marL="0" marR="0">
                <a:lnSpc>
                  <a:spcPct val="90000"/>
                </a:lnSpc>
                <a:spcBef>
                  <a:spcPct val="0"/>
                </a:spcBef>
                <a:spcAft>
                  <a:spcPct val="35000"/>
                </a:spcAft>
                <a:buClrTx/>
                <a:buSzTx/>
                <a:buFontTx/>
                <a:buNone/>
                <a:defRPr/>
              </a:pPr>
              <a:r>
                <a:rPr altLang="en-US" b="1" baseline="0" cap="none" i="0" kern="0" kumimoji="0" lang="zh-CN" noProof="0" normalizeH="0" smtClean="0" spc="0" strike="noStrike" sz="1200" u="none">
                  <a:ln>
                    <a:noFill/>
                  </a:ln>
                  <a:solidFill>
                    <a:sysClr lastClr="FFFFFF" val="window"/>
                  </a:solidFill>
                  <a:effectLst/>
                  <a:uLnTx/>
                  <a:uFillTx/>
                  <a:latin charset="-122" panose="020b0503020204020204" pitchFamily="34" typeface="微软雅黑"/>
                  <a:ea charset="-122" panose="020b0503020204020204" pitchFamily="34" typeface="微软雅黑"/>
                </a:rPr>
                <a:t>工作中的不足</a:t>
              </a:r>
            </a:p>
          </p:txBody>
        </p:sp>
        <p:sp>
          <p:nvSpPr>
            <p:cNvPr id="87" name="圆角矩形 86"/>
            <p:cNvSpPr/>
            <p:nvPr/>
          </p:nvSpPr>
          <p:spPr>
            <a:xfrm>
              <a:off x="4623877" y="1877581"/>
              <a:ext cx="1451329" cy="1197043"/>
            </a:xfrm>
            <a:prstGeom prst="roundRect">
              <a:avLst>
                <a:gd fmla="val 10000" name="adj"/>
              </a:avLst>
            </a:prstGeom>
            <a:noFill/>
            <a:ln algn="ctr" cap="flat" cmpd="sng" w="25400">
              <a:solidFill>
                <a:srgbClr val="003466"/>
              </a:solidFill>
              <a:prstDash val="solid"/>
            </a:ln>
            <a:effectLst/>
          </p:spPr>
          <p:txBody>
            <a:bodyPr/>
            <a:lstStyle/>
            <a:p/>
          </p:txBody>
        </p:sp>
        <p:sp>
          <p:nvSpPr>
            <p:cNvPr id="88" name="形状 87"/>
            <p:cNvSpPr/>
            <p:nvPr/>
          </p:nvSpPr>
          <p:spPr>
            <a:xfrm>
              <a:off x="5415478" y="2076455"/>
              <a:ext cx="1727925" cy="1727925"/>
            </a:xfrm>
            <a:prstGeom prst="leftCircularArrow">
              <a:avLst>
                <a:gd fmla="val 3886" name="adj1"/>
                <a:gd fmla="val 486698" name="adj2"/>
                <a:gd fmla="val 2262209" name="adj3"/>
                <a:gd fmla="val 9024489" name="adj4"/>
                <a:gd fmla="val 4534" name="adj5"/>
              </a:avLst>
            </a:prstGeom>
            <a:solidFill>
              <a:srgbClr val="003466"/>
            </a:solidFill>
            <a:ln>
              <a:noFill/>
            </a:ln>
            <a:effectLst/>
          </p:spPr>
          <p:txBody>
            <a:bodyPr/>
            <a:lstStyle/>
            <a:p/>
          </p:txBody>
        </p:sp>
        <p:sp>
          <p:nvSpPr>
            <p:cNvPr id="89" name="任意多边形 88"/>
            <p:cNvSpPr/>
            <p:nvPr/>
          </p:nvSpPr>
          <p:spPr>
            <a:xfrm>
              <a:off x="4946394" y="2818115"/>
              <a:ext cx="1290070" cy="513018"/>
            </a:xfrm>
            <a:custGeom>
              <a:gdLst>
                <a:gd fmla="*/ 0 w 1290070" name="connsiteX0"/>
                <a:gd fmla="*/ 51302 h 513018" name="connsiteY0"/>
                <a:gd fmla="*/ 51302 w 1290070" name="connsiteX1"/>
                <a:gd fmla="*/ 0 h 513018" name="connsiteY1"/>
                <a:gd fmla="*/ 1238768 w 1290070" name="connsiteX2"/>
                <a:gd fmla="*/ 0 h 513018" name="connsiteY2"/>
                <a:gd fmla="*/ 1290070 w 1290070" name="connsiteX3"/>
                <a:gd fmla="*/ 51302 h 513018" name="connsiteY3"/>
                <a:gd fmla="*/ 1290070 w 1290070" name="connsiteX4"/>
                <a:gd fmla="*/ 461716 h 513018" name="connsiteY4"/>
                <a:gd fmla="*/ 1238768 w 1290070" name="connsiteX5"/>
                <a:gd fmla="*/ 513018 h 513018" name="connsiteY5"/>
                <a:gd fmla="*/ 51302 w 1290070" name="connsiteX6"/>
                <a:gd fmla="*/ 513018 h 513018" name="connsiteY6"/>
                <a:gd fmla="*/ 0 w 1290070" name="connsiteX7"/>
                <a:gd fmla="*/ 461716 h 513018" name="connsiteY7"/>
                <a:gd fmla="*/ 0 w 1290070" name="connsiteX8"/>
                <a:gd fmla="*/ 51302 h 51301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3018" w="1290070">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algn="ctr" cap="flat" cmpd="sng" w="25400">
              <a:noFill/>
              <a:prstDash val="solid"/>
            </a:ln>
            <a:effectLst/>
          </p:spPr>
          <p:txBody>
            <a:bodyPr anchor="ctr" anchorCtr="0" bIns="30266" lIns="37886" numCol="1" rIns="37886" spcCol="1270" spcFirstLastPara="0" tIns="30266" vert="horz" wrap="square">
              <a:noAutofit/>
            </a:bodyPr>
            <a:lstStyle/>
            <a:p>
              <a:pPr algn="ctr" defTabSz="533400" eaLnBrk="1" fontAlgn="base" hangingPunct="1" indent="0" latinLnBrk="0" lvl="0" marL="0" marR="0">
                <a:lnSpc>
                  <a:spcPct val="90000"/>
                </a:lnSpc>
                <a:spcBef>
                  <a:spcPct val="0"/>
                </a:spcBef>
                <a:spcAft>
                  <a:spcPct val="35000"/>
                </a:spcAft>
                <a:buClrTx/>
                <a:buSzTx/>
                <a:buFontTx/>
                <a:buNone/>
                <a:defRPr/>
              </a:pPr>
              <a:r>
                <a:rPr altLang="en-US" b="1" baseline="0" cap="none" i="0" kern="0" kumimoji="0" lang="zh-CN" noProof="0" normalizeH="0" smtClean="0" spc="0" strike="noStrike" sz="1200" u="none">
                  <a:ln>
                    <a:noFill/>
                  </a:ln>
                  <a:solidFill>
                    <a:sysClr lastClr="FFFFFF" val="window"/>
                  </a:solidFill>
                  <a:effectLst/>
                  <a:uLnTx/>
                  <a:uFillTx/>
                  <a:latin charset="-122" panose="020b0503020204020204" pitchFamily="34" typeface="微软雅黑"/>
                  <a:ea charset="-122" panose="020b0503020204020204" pitchFamily="34" typeface="微软雅黑"/>
                </a:rPr>
                <a:t>工作中的不足</a:t>
              </a:r>
            </a:p>
          </p:txBody>
        </p:sp>
        <p:sp>
          <p:nvSpPr>
            <p:cNvPr id="90" name="圆角矩形 89"/>
            <p:cNvSpPr/>
            <p:nvPr/>
          </p:nvSpPr>
          <p:spPr>
            <a:xfrm>
              <a:off x="6556243" y="1877581"/>
              <a:ext cx="1451329" cy="1197043"/>
            </a:xfrm>
            <a:prstGeom prst="roundRect">
              <a:avLst>
                <a:gd fmla="val 10000" name="adj"/>
              </a:avLst>
            </a:prstGeom>
            <a:noFill/>
            <a:ln algn="ctr" cap="flat" cmpd="sng" w="25400">
              <a:solidFill>
                <a:srgbClr val="003466"/>
              </a:solidFill>
              <a:prstDash val="solid"/>
            </a:ln>
            <a:effectLst/>
          </p:spPr>
          <p:txBody>
            <a:bodyPr/>
            <a:lstStyle/>
            <a:p/>
          </p:txBody>
        </p:sp>
        <p:sp>
          <p:nvSpPr>
            <p:cNvPr id="91" name="任意多边形 90"/>
            <p:cNvSpPr/>
            <p:nvPr/>
          </p:nvSpPr>
          <p:spPr>
            <a:xfrm>
              <a:off x="6878761" y="1621072"/>
              <a:ext cx="1290070" cy="513018"/>
            </a:xfrm>
            <a:custGeom>
              <a:gdLst>
                <a:gd fmla="*/ 0 w 1290070" name="connsiteX0"/>
                <a:gd fmla="*/ 51302 h 513018" name="connsiteY0"/>
                <a:gd fmla="*/ 51302 w 1290070" name="connsiteX1"/>
                <a:gd fmla="*/ 0 h 513018" name="connsiteY1"/>
                <a:gd fmla="*/ 1238768 w 1290070" name="connsiteX2"/>
                <a:gd fmla="*/ 0 h 513018" name="connsiteY2"/>
                <a:gd fmla="*/ 1290070 w 1290070" name="connsiteX3"/>
                <a:gd fmla="*/ 51302 h 513018" name="connsiteY3"/>
                <a:gd fmla="*/ 1290070 w 1290070" name="connsiteX4"/>
                <a:gd fmla="*/ 461716 h 513018" name="connsiteY4"/>
                <a:gd fmla="*/ 1238768 w 1290070" name="connsiteX5"/>
                <a:gd fmla="*/ 513018 h 513018" name="connsiteY5"/>
                <a:gd fmla="*/ 51302 w 1290070" name="connsiteX6"/>
                <a:gd fmla="*/ 513018 h 513018" name="connsiteY6"/>
                <a:gd fmla="*/ 0 w 1290070" name="connsiteX7"/>
                <a:gd fmla="*/ 461716 h 513018" name="connsiteY7"/>
                <a:gd fmla="*/ 0 w 1290070" name="connsiteX8"/>
                <a:gd fmla="*/ 51302 h 51301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3018" w="1290070">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algn="ctr" cap="flat" cmpd="sng" w="25400">
              <a:noFill/>
              <a:prstDash val="solid"/>
            </a:ln>
            <a:effectLst/>
          </p:spPr>
          <p:txBody>
            <a:bodyPr anchor="ctr" anchorCtr="0" bIns="30266" lIns="37886" numCol="1" rIns="37886" spcCol="1270" spcFirstLastPara="0" tIns="30266" vert="horz" wrap="square">
              <a:noAutofit/>
            </a:bodyPr>
            <a:lstStyle/>
            <a:p>
              <a:pPr algn="ctr" defTabSz="533400" eaLnBrk="1" fontAlgn="base" hangingPunct="1" indent="0" latinLnBrk="0" lvl="0" marL="0" marR="0">
                <a:lnSpc>
                  <a:spcPct val="90000"/>
                </a:lnSpc>
                <a:spcBef>
                  <a:spcPct val="0"/>
                </a:spcBef>
                <a:spcAft>
                  <a:spcPct val="35000"/>
                </a:spcAft>
                <a:buClrTx/>
                <a:buSzTx/>
                <a:buFontTx/>
                <a:buNone/>
                <a:defRPr/>
              </a:pPr>
              <a:r>
                <a:rPr altLang="en-US" b="1" baseline="0" cap="none" i="0" kern="0" kumimoji="0" lang="zh-CN" noProof="0" normalizeH="0" smtClean="0" spc="0" strike="noStrike" sz="1200" u="none">
                  <a:ln>
                    <a:noFill/>
                  </a:ln>
                  <a:solidFill>
                    <a:sysClr lastClr="FFFFFF" val="window"/>
                  </a:solidFill>
                  <a:effectLst/>
                  <a:uLnTx/>
                  <a:uFillTx/>
                  <a:latin charset="-122" panose="020b0503020204020204" pitchFamily="34" typeface="微软雅黑"/>
                  <a:ea charset="-122" panose="020b0503020204020204" pitchFamily="34" typeface="微软雅黑"/>
                </a:rPr>
                <a:t>工作中的不足</a:t>
              </a:r>
            </a:p>
          </p:txBody>
        </p:sp>
      </p:grpSp>
      <p:sp>
        <p:nvSpPr>
          <p:cNvPr id="92" name="Freeform 21"/>
          <p:cNvSpPr>
            <a:spLocks noEditPoints="1"/>
          </p:cNvSpPr>
          <p:nvPr/>
        </p:nvSpPr>
        <p:spPr bwMode="auto">
          <a:xfrm>
            <a:off x="5004859" y="2073278"/>
            <a:ext cx="623849" cy="625816"/>
          </a:xfrm>
          <a:custGeom>
            <a:gdLst>
              <a:gd fmla="*/ 390 w 403" name="T0"/>
              <a:gd fmla="*/ 150 h 404" name="T1"/>
              <a:gd fmla="*/ 241 w 403" name="T2"/>
              <a:gd fmla="*/ 110 h 404" name="T3"/>
              <a:gd fmla="*/ 215 w 403" name="T4"/>
              <a:gd fmla="*/ 13 h 404" name="T5"/>
              <a:gd fmla="*/ 195 w 403" name="T6"/>
              <a:gd fmla="*/ 2 h 404" name="T7"/>
              <a:gd fmla="*/ 14 w 403" name="T8"/>
              <a:gd fmla="*/ 51 h 404" name="T9"/>
              <a:gd fmla="*/ 2 w 403" name="T10"/>
              <a:gd fmla="*/ 70 h 404" name="T11"/>
              <a:gd fmla="*/ 67 w 403" name="T12"/>
              <a:gd fmla="*/ 311 h 404" name="T13"/>
              <a:gd fmla="*/ 86 w 403" name="T14"/>
              <a:gd fmla="*/ 322 h 404" name="T15"/>
              <a:gd fmla="*/ 159 w 403" name="T16"/>
              <a:gd fmla="*/ 302 h 404" name="T17"/>
              <a:gd fmla="*/ 149 w 403" name="T18"/>
              <a:gd fmla="*/ 339 h 404" name="T19"/>
              <a:gd fmla="*/ 160 w 403" name="T20"/>
              <a:gd fmla="*/ 358 h 404" name="T21"/>
              <a:gd fmla="*/ 322 w 403" name="T22"/>
              <a:gd fmla="*/ 401 h 404" name="T23"/>
              <a:gd fmla="*/ 342 w 403" name="T24"/>
              <a:gd fmla="*/ 391 h 404" name="T25"/>
              <a:gd fmla="*/ 401 w 403" name="T26"/>
              <a:gd fmla="*/ 169 h 404" name="T27"/>
              <a:gd fmla="*/ 390 w 403" name="T28"/>
              <a:gd fmla="*/ 150 h 404" name="T29"/>
              <a:gd fmla="*/ 34 w 403" name="T30"/>
              <a:gd fmla="*/ 75 h 404" name="T31"/>
              <a:gd fmla="*/ 191 w 403" name="T32"/>
              <a:gd fmla="*/ 33 h 404" name="T33"/>
              <a:gd fmla="*/ 249 w 403" name="T34"/>
              <a:gd fmla="*/ 249 h 404" name="T35"/>
              <a:gd fmla="*/ 92 w 403" name="T36"/>
              <a:gd fmla="*/ 291 h 404" name="T37"/>
              <a:gd fmla="*/ 34 w 403" name="T38"/>
              <a:gd fmla="*/ 75 h 404" name="T39"/>
              <a:gd fmla="*/ 315 w 403" name="T40"/>
              <a:gd fmla="*/ 371 h 404" name="T41"/>
              <a:gd fmla="*/ 179 w 403" name="T42"/>
              <a:gd fmla="*/ 334 h 404" name="T43"/>
              <a:gd fmla="*/ 190 w 403" name="T44"/>
              <a:gd fmla="*/ 294 h 404" name="T45"/>
              <a:gd fmla="*/ 268 w 403" name="T46"/>
              <a:gd fmla="*/ 273 h 404" name="T47"/>
              <a:gd fmla="*/ 279 w 403" name="T48"/>
              <a:gd fmla="*/ 254 h 404" name="T49"/>
              <a:gd fmla="*/ 249 w 403" name="T50"/>
              <a:gd fmla="*/ 142 h 404" name="T51"/>
              <a:gd fmla="*/ 368 w 403" name="T52"/>
              <a:gd fmla="*/ 174 h 404" name="T53"/>
              <a:gd fmla="*/ 315 w 403" name="T54"/>
              <a:gd fmla="*/ 371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2"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algn="ctr">
              <a:defRPr/>
            </a:pPr>
            <a:endParaRPr kern="0" lang="en-US">
              <a:solidFill>
                <a:sysClr lastClr="000000" val="windowText"/>
              </a:solidFill>
              <a:latin charset="-122" panose="020b0503020204020204" pitchFamily="34" typeface="微软雅黑"/>
              <a:ea charset="-122" panose="020b0503020204020204" pitchFamily="34" typeface="微软雅黑"/>
            </a:endParaRPr>
          </a:p>
        </p:txBody>
      </p:sp>
      <p:sp>
        <p:nvSpPr>
          <p:cNvPr id="93" name="Freeform 26"/>
          <p:cNvSpPr/>
          <p:nvPr/>
        </p:nvSpPr>
        <p:spPr bwMode="auto">
          <a:xfrm>
            <a:off x="7092280" y="2237772"/>
            <a:ext cx="513556" cy="53260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algn="ctr">
              <a:defRPr/>
            </a:pPr>
            <a:endParaRPr kern="0" lang="en-US">
              <a:solidFill>
                <a:sysClr lastClr="000000" val="windowText"/>
              </a:solidFill>
              <a:latin charset="-122" panose="020b0503020204020204" pitchFamily="34" typeface="微软雅黑"/>
              <a:ea charset="-122" panose="020b0503020204020204" pitchFamily="34" typeface="微软雅黑"/>
            </a:endParaRPr>
          </a:p>
        </p:txBody>
      </p:sp>
      <p:sp>
        <p:nvSpPr>
          <p:cNvPr id="94" name="矩形 93"/>
          <p:cNvSpPr/>
          <p:nvPr/>
        </p:nvSpPr>
        <p:spPr>
          <a:xfrm>
            <a:off x="838994" y="3867945"/>
            <a:ext cx="7538516" cy="676656"/>
          </a:xfrm>
          <a:prstGeom prst="rect">
            <a:avLst/>
          </a:prstGeom>
        </p:spPr>
        <p:txBody>
          <a:bodyPr wrap="square">
            <a:spAutoFit/>
          </a:bodyPr>
          <a:lstStyle/>
          <a:p>
            <a:pPr algn="ctr">
              <a:lnSpc>
                <a:spcPct val="120000"/>
              </a:lnSpc>
              <a:defRPr/>
            </a:pPr>
            <a:r>
              <a:rPr altLang="en-US" kern="0" lang="zh-CN" sz="800">
                <a:solidFill>
                  <a:srgbClr val="7F7F7F">
                    <a:lumMod val="75000"/>
                  </a:srgbClr>
                </a:solidFill>
                <a:latin charset="-122" panose="020b0503020204020204" pitchFamily="34" typeface="微软雅黑"/>
                <a:ea charset="-122" panose="020b0503020204020204" pitchFamily="34" typeface="微软雅黑"/>
                <a:sym charset="-122" pitchFamily="2" typeface="方正兰亭黑_GBK"/>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3"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327919973"/>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80"/>
                                        </p:tgtEl>
                                        <p:attrNameLst>
                                          <p:attrName>style.visibility</p:attrName>
                                        </p:attrNameLst>
                                      </p:cBhvr>
                                      <p:to>
                                        <p:strVal val="visible"/>
                                      </p:to>
                                    </p:set>
                                    <p:animEffect filter="barn(inVertical)" transition="in">
                                      <p:cBhvr>
                                        <p:cTn dur="500" id="7"/>
                                        <p:tgtEl>
                                          <p:spTgt spid="8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8"/>
                                        </p:tgtEl>
                                        <p:attrNameLst>
                                          <p:attrName>style.visibility</p:attrName>
                                        </p:attrNameLst>
                                      </p:cBhvr>
                                      <p:to>
                                        <p:strVal val="visible"/>
                                      </p:to>
                                    </p:set>
                                    <p:anim calcmode="lin" valueType="num">
                                      <p:cBhvr>
                                        <p:cTn dur="500" fill="hold" id="11"/>
                                        <p:tgtEl>
                                          <p:spTgt spid="78"/>
                                        </p:tgtEl>
                                        <p:attrNameLst>
                                          <p:attrName>ppt_w</p:attrName>
                                        </p:attrNameLst>
                                      </p:cBhvr>
                                      <p:tavLst>
                                        <p:tav tm="0">
                                          <p:val>
                                            <p:fltVal val="0"/>
                                          </p:val>
                                        </p:tav>
                                        <p:tav tm="100000">
                                          <p:val>
                                            <p:strVal val="#ppt_w"/>
                                          </p:val>
                                        </p:tav>
                                      </p:tavLst>
                                    </p:anim>
                                    <p:anim calcmode="lin" valueType="num">
                                      <p:cBhvr>
                                        <p:cTn dur="500" fill="hold" id="12"/>
                                        <p:tgtEl>
                                          <p:spTgt spid="78"/>
                                        </p:tgtEl>
                                        <p:attrNameLst>
                                          <p:attrName>ppt_h</p:attrName>
                                        </p:attrNameLst>
                                      </p:cBhvr>
                                      <p:tavLst>
                                        <p:tav tm="0">
                                          <p:val>
                                            <p:fltVal val="0"/>
                                          </p:val>
                                        </p:tav>
                                        <p:tav tm="100000">
                                          <p:val>
                                            <p:strVal val="#ppt_h"/>
                                          </p:val>
                                        </p:tav>
                                      </p:tavLst>
                                    </p:anim>
                                    <p:animEffect filter="fade" transition="in">
                                      <p:cBhvr>
                                        <p:cTn dur="500" id="13"/>
                                        <p:tgtEl>
                                          <p:spTgt spid="78"/>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9"/>
                                        </p:tgtEl>
                                        <p:attrNameLst>
                                          <p:attrName>style.visibility</p:attrName>
                                        </p:attrNameLst>
                                      </p:cBhvr>
                                      <p:to>
                                        <p:strVal val="visible"/>
                                      </p:to>
                                    </p:set>
                                    <p:anim calcmode="lin" valueType="num">
                                      <p:cBhvr>
                                        <p:cTn dur="500" fill="hold" id="16"/>
                                        <p:tgtEl>
                                          <p:spTgt spid="79"/>
                                        </p:tgtEl>
                                        <p:attrNameLst>
                                          <p:attrName>ppt_w</p:attrName>
                                        </p:attrNameLst>
                                      </p:cBhvr>
                                      <p:tavLst>
                                        <p:tav tm="0">
                                          <p:val>
                                            <p:fltVal val="0"/>
                                          </p:val>
                                        </p:tav>
                                        <p:tav tm="100000">
                                          <p:val>
                                            <p:strVal val="#ppt_w"/>
                                          </p:val>
                                        </p:tav>
                                      </p:tavLst>
                                    </p:anim>
                                    <p:anim calcmode="lin" valueType="num">
                                      <p:cBhvr>
                                        <p:cTn dur="500" fill="hold" id="17"/>
                                        <p:tgtEl>
                                          <p:spTgt spid="79"/>
                                        </p:tgtEl>
                                        <p:attrNameLst>
                                          <p:attrName>ppt_h</p:attrName>
                                        </p:attrNameLst>
                                      </p:cBhvr>
                                      <p:tavLst>
                                        <p:tav tm="0">
                                          <p:val>
                                            <p:fltVal val="0"/>
                                          </p:val>
                                        </p:tav>
                                        <p:tav tm="100000">
                                          <p:val>
                                            <p:strVal val="#ppt_h"/>
                                          </p:val>
                                        </p:tav>
                                      </p:tavLst>
                                    </p:anim>
                                    <p:animEffect filter="fade" transition="in">
                                      <p:cBhvr>
                                        <p:cTn dur="500" id="18"/>
                                        <p:tgtEl>
                                          <p:spTgt spid="79"/>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92"/>
                                        </p:tgtEl>
                                        <p:attrNameLst>
                                          <p:attrName>style.visibility</p:attrName>
                                        </p:attrNameLst>
                                      </p:cBhvr>
                                      <p:to>
                                        <p:strVal val="visible"/>
                                      </p:to>
                                    </p:set>
                                    <p:anim calcmode="lin" valueType="num">
                                      <p:cBhvr>
                                        <p:cTn dur="500" fill="hold" id="21"/>
                                        <p:tgtEl>
                                          <p:spTgt spid="92"/>
                                        </p:tgtEl>
                                        <p:attrNameLst>
                                          <p:attrName>ppt_w</p:attrName>
                                        </p:attrNameLst>
                                      </p:cBhvr>
                                      <p:tavLst>
                                        <p:tav tm="0">
                                          <p:val>
                                            <p:fltVal val="0"/>
                                          </p:val>
                                        </p:tav>
                                        <p:tav tm="100000">
                                          <p:val>
                                            <p:strVal val="#ppt_w"/>
                                          </p:val>
                                        </p:tav>
                                      </p:tavLst>
                                    </p:anim>
                                    <p:anim calcmode="lin" valueType="num">
                                      <p:cBhvr>
                                        <p:cTn dur="500" fill="hold" id="22"/>
                                        <p:tgtEl>
                                          <p:spTgt spid="92"/>
                                        </p:tgtEl>
                                        <p:attrNameLst>
                                          <p:attrName>ppt_h</p:attrName>
                                        </p:attrNameLst>
                                      </p:cBhvr>
                                      <p:tavLst>
                                        <p:tav tm="0">
                                          <p:val>
                                            <p:fltVal val="0"/>
                                          </p:val>
                                        </p:tav>
                                        <p:tav tm="100000">
                                          <p:val>
                                            <p:strVal val="#ppt_h"/>
                                          </p:val>
                                        </p:tav>
                                      </p:tavLst>
                                    </p:anim>
                                    <p:animEffect filter="fade" transition="in">
                                      <p:cBhvr>
                                        <p:cTn dur="500" id="23"/>
                                        <p:tgtEl>
                                          <p:spTgt spid="92"/>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93"/>
                                        </p:tgtEl>
                                        <p:attrNameLst>
                                          <p:attrName>style.visibility</p:attrName>
                                        </p:attrNameLst>
                                      </p:cBhvr>
                                      <p:to>
                                        <p:strVal val="visible"/>
                                      </p:to>
                                    </p:set>
                                    <p:anim calcmode="lin" valueType="num">
                                      <p:cBhvr>
                                        <p:cTn dur="500" fill="hold" id="26"/>
                                        <p:tgtEl>
                                          <p:spTgt spid="93"/>
                                        </p:tgtEl>
                                        <p:attrNameLst>
                                          <p:attrName>ppt_w</p:attrName>
                                        </p:attrNameLst>
                                      </p:cBhvr>
                                      <p:tavLst>
                                        <p:tav tm="0">
                                          <p:val>
                                            <p:fltVal val="0"/>
                                          </p:val>
                                        </p:tav>
                                        <p:tav tm="100000">
                                          <p:val>
                                            <p:strVal val="#ppt_w"/>
                                          </p:val>
                                        </p:tav>
                                      </p:tavLst>
                                    </p:anim>
                                    <p:anim calcmode="lin" valueType="num">
                                      <p:cBhvr>
                                        <p:cTn dur="500" fill="hold" id="27"/>
                                        <p:tgtEl>
                                          <p:spTgt spid="93"/>
                                        </p:tgtEl>
                                        <p:attrNameLst>
                                          <p:attrName>ppt_h</p:attrName>
                                        </p:attrNameLst>
                                      </p:cBhvr>
                                      <p:tavLst>
                                        <p:tav tm="0">
                                          <p:val>
                                            <p:fltVal val="0"/>
                                          </p:val>
                                        </p:tav>
                                        <p:tav tm="100000">
                                          <p:val>
                                            <p:strVal val="#ppt_h"/>
                                          </p:val>
                                        </p:tav>
                                      </p:tavLst>
                                    </p:anim>
                                    <p:animEffect filter="fade" transition="in">
                                      <p:cBhvr>
                                        <p:cTn dur="500" id="28"/>
                                        <p:tgtEl>
                                          <p:spTgt spid="93"/>
                                        </p:tgtEl>
                                      </p:cBhvr>
                                    </p:animEffect>
                                  </p:childTnLst>
                                </p:cTn>
                              </p:par>
                            </p:childTnLst>
                          </p:cTn>
                        </p:par>
                        <p:par>
                          <p:cTn fill="hold" id="29" nodeType="afterGroup">
                            <p:stCondLst>
                              <p:cond delay="1000"/>
                            </p:stCondLst>
                            <p:childTnLst>
                              <p:par>
                                <p:cTn fill="hold" grpId="0" id="30" nodeType="afterEffect" presetClass="entr" presetID="42" presetSubtype="0">
                                  <p:stCondLst>
                                    <p:cond delay="0"/>
                                  </p:stCondLst>
                                  <p:childTnLst>
                                    <p:set>
                                      <p:cBhvr>
                                        <p:cTn dur="1" fill="hold" id="31">
                                          <p:stCondLst>
                                            <p:cond delay="0"/>
                                          </p:stCondLst>
                                        </p:cTn>
                                        <p:tgtEl>
                                          <p:spTgt spid="94"/>
                                        </p:tgtEl>
                                        <p:attrNameLst>
                                          <p:attrName>style.visibility</p:attrName>
                                        </p:attrNameLst>
                                      </p:cBhvr>
                                      <p:to>
                                        <p:strVal val="visible"/>
                                      </p:to>
                                    </p:set>
                                    <p:animEffect filter="fade" transition="in">
                                      <p:cBhvr>
                                        <p:cTn dur="1000" id="32"/>
                                        <p:tgtEl>
                                          <p:spTgt spid="94"/>
                                        </p:tgtEl>
                                      </p:cBhvr>
                                    </p:animEffect>
                                    <p:anim calcmode="lin" valueType="num">
                                      <p:cBhvr>
                                        <p:cTn dur="1000" fill="hold" id="33"/>
                                        <p:tgtEl>
                                          <p:spTgt spid="94"/>
                                        </p:tgtEl>
                                        <p:attrNameLst>
                                          <p:attrName>ppt_x</p:attrName>
                                        </p:attrNameLst>
                                      </p:cBhvr>
                                      <p:tavLst>
                                        <p:tav tm="0">
                                          <p:val>
                                            <p:strVal val="#ppt_x"/>
                                          </p:val>
                                        </p:tav>
                                        <p:tav tm="100000">
                                          <p:val>
                                            <p:strVal val="#ppt_x"/>
                                          </p:val>
                                        </p:tav>
                                      </p:tavLst>
                                    </p:anim>
                                    <p:anim calcmode="lin" valueType="num">
                                      <p:cBhvr>
                                        <p:cTn dur="1000" fill="hold" id="34"/>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P grpId="0" spid="92"/>
      <p:bldP grpId="0" spid="93"/>
      <p:bldP grpId="0" spid="9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3"/>
          <p:cNvSpPr txBox="1"/>
          <p:nvPr/>
        </p:nvSpPr>
        <p:spPr>
          <a:xfrm>
            <a:off x="1792649" y="1337721"/>
            <a:ext cx="1687830" cy="1554480"/>
          </a:xfrm>
          <a:prstGeom prst="rect">
            <a:avLst/>
          </a:prstGeom>
          <a:noFill/>
        </p:spPr>
        <p:txBody>
          <a:bodyPr rtlCol="0" wrap="none">
            <a:spAutoFit/>
          </a:bodyPr>
          <a:lstStyle>
            <a:defPPr>
              <a:defRPr lang="zh-CN"/>
            </a:defPPr>
            <a:lvl1pPr>
              <a:defRPr b="1" sz="4000">
                <a:solidFill>
                  <a:schemeClr val="bg1"/>
                </a:solidFill>
                <a:latin charset="-122" panose="020b0503020204020204" pitchFamily="34" typeface="微软雅黑"/>
                <a:ea charset="-122" panose="020b0503020204020204" pitchFamily="3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solidFill>
                  <a:srgbClr val="003466"/>
                </a:solidFill>
                <a:effectLst/>
                <a:uLnTx/>
                <a:uFillTx/>
                <a:latin charset="-122" panose="020b0503020204020204" pitchFamily="34" typeface="微软雅黑"/>
                <a:ea charset="-122" panose="020b0503020204020204" pitchFamily="34" typeface="微软雅黑"/>
              </a:rPr>
              <a:t>04</a:t>
            </a:r>
          </a:p>
        </p:txBody>
      </p:sp>
      <p:cxnSp>
        <p:nvCxnSpPr>
          <p:cNvPr id="28" name="直接连接符 27"/>
          <p:cNvCxnSpPr/>
          <p:nvPr/>
        </p:nvCxnSpPr>
        <p:spPr>
          <a:xfrm>
            <a:off x="-12614" y="2115293"/>
            <a:ext cx="1781944" cy="0"/>
          </a:xfrm>
          <a:prstGeom prst="line">
            <a:avLst/>
          </a:prstGeom>
          <a:noFill/>
          <a:ln algn="ctr" cap="flat" cmpd="sng" w="95250">
            <a:solidFill>
              <a:srgbClr val="003466"/>
            </a:solidFill>
            <a:prstDash val="solid"/>
          </a:ln>
          <a:effectLst/>
        </p:spPr>
      </p:cxnSp>
      <p:cxnSp>
        <p:nvCxnSpPr>
          <p:cNvPr id="29" name="直接连接符 28"/>
          <p:cNvCxnSpPr>
            <a:stCxn id="27" idx="3"/>
          </p:cNvCxnSpPr>
          <p:nvPr/>
        </p:nvCxnSpPr>
        <p:spPr>
          <a:xfrm flipV="1">
            <a:off x="3480479" y="2107703"/>
            <a:ext cx="5655280" cy="7258"/>
          </a:xfrm>
          <a:prstGeom prst="line">
            <a:avLst/>
          </a:prstGeom>
          <a:noFill/>
          <a:ln algn="ctr" cap="flat" cmpd="sng" w="95250">
            <a:solidFill>
              <a:srgbClr val="003466"/>
            </a:solidFill>
            <a:prstDash val="solid"/>
          </a:ln>
          <a:effectLst/>
        </p:spPr>
      </p:cxnSp>
      <p:sp>
        <p:nvSpPr>
          <p:cNvPr id="30" name="TextBox 6"/>
          <p:cNvSpPr txBox="1"/>
          <p:nvPr/>
        </p:nvSpPr>
        <p:spPr>
          <a:xfrm>
            <a:off x="3563888" y="1263391"/>
            <a:ext cx="4246880" cy="701040"/>
          </a:xfrm>
          <a:prstGeom prst="rect">
            <a:avLst/>
          </a:prstGeom>
          <a:noFill/>
        </p:spPr>
        <p:txBody>
          <a:bodyPr rtlCol="0" wrap="none">
            <a:spAutoFit/>
          </a:bodyPr>
          <a:lstStyle/>
          <a:p>
            <a:r>
              <a:rPr altLang="en-US" b="1" lang="zh-CN" smtClean="0" sz="4000">
                <a:solidFill>
                  <a:prstClr val="black">
                    <a:lumMod val="85000"/>
                    <a:lumOff val="15000"/>
                  </a:prstClr>
                </a:solidFill>
                <a:latin charset="-122" panose="020b0503020204020204" pitchFamily="34" typeface="微软雅黑"/>
                <a:ea charset="-122" panose="020b0503020204020204" pitchFamily="34" typeface="微软雅黑"/>
              </a:rPr>
              <a:t>点击添加标题文本</a:t>
            </a:r>
          </a:p>
        </p:txBody>
      </p:sp>
      <p:sp>
        <p:nvSpPr>
          <p:cNvPr id="31" name="TextBox 7"/>
          <p:cNvSpPr txBox="1"/>
          <p:nvPr/>
        </p:nvSpPr>
        <p:spPr>
          <a:xfrm>
            <a:off x="366791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01：标题文本</a:t>
            </a:r>
          </a:p>
        </p:txBody>
      </p:sp>
      <p:sp>
        <p:nvSpPr>
          <p:cNvPr id="32" name="TextBox 8"/>
          <p:cNvSpPr txBox="1"/>
          <p:nvPr/>
        </p:nvSpPr>
        <p:spPr>
          <a:xfrm>
            <a:off x="366791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02：标题文本</a:t>
            </a:r>
          </a:p>
        </p:txBody>
      </p:sp>
      <p:sp>
        <p:nvSpPr>
          <p:cNvPr id="33" name="TextBox 9"/>
          <p:cNvSpPr txBox="1"/>
          <p:nvPr/>
        </p:nvSpPr>
        <p:spPr>
          <a:xfrm>
            <a:off x="543609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03：标题文本</a:t>
            </a:r>
          </a:p>
        </p:txBody>
      </p:sp>
      <p:sp>
        <p:nvSpPr>
          <p:cNvPr id="34" name="TextBox 10"/>
          <p:cNvSpPr txBox="1"/>
          <p:nvPr/>
        </p:nvSpPr>
        <p:spPr>
          <a:xfrm>
            <a:off x="543609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04：标题文本</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092280" y="2840948"/>
            <a:ext cx="2093107" cy="2520000"/>
          </a:xfrm>
          <a:prstGeom prst="rect">
            <a:avLst/>
          </a:prstGeom>
        </p:spPr>
      </p:pic>
    </p:spTree>
    <p:extLst>
      <p:ext uri="{BB962C8B-B14F-4D97-AF65-F5344CB8AC3E}">
        <p14:creationId val="2247230982"/>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0-#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iterate type="lt">
                                    <p:tmPct val="10000"/>
                                  </p:iterate>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ppt_x"/>
                                          </p:val>
                                        </p:tav>
                                        <p:tav tm="100000">
                                          <p:val>
                                            <p:strVal val="#ppt_x"/>
                                          </p:val>
                                        </p:tav>
                                      </p:tavLst>
                                    </p:anim>
                                    <p:anim calcmode="lin" valueType="num">
                                      <p:cBhvr additive="base">
                                        <p:cTn dur="500" fill="hold" id="17"/>
                                        <p:tgtEl>
                                          <p:spTgt spid="27"/>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30"/>
                                        </p:tgtEl>
                                        <p:attrNameLst>
                                          <p:attrName>style.visibility</p:attrName>
                                        </p:attrNameLst>
                                      </p:cBhvr>
                                      <p:to>
                                        <p:strVal val="visible"/>
                                      </p:to>
                                    </p:set>
                                    <p:anim by="(-#ppt_w*2)" calcmode="lin" valueType="num">
                                      <p:cBhvr rctx="PPT">
                                        <p:cTn autoRev="1" dur="500" fill="hold" id="21">
                                          <p:stCondLst>
                                            <p:cond delay="0"/>
                                          </p:stCondLst>
                                        </p:cTn>
                                        <p:tgtEl>
                                          <p:spTgt spid="30"/>
                                        </p:tgtEl>
                                        <p:attrNameLst>
                                          <p:attrName>ppt_w</p:attrName>
                                        </p:attrNameLst>
                                      </p:cBhvr>
                                    </p:anim>
                                    <p:anim by="(#ppt_w*0.50)" calcmode="lin" valueType="num">
                                      <p:cBhvr>
                                        <p:cTn autoRev="1" decel="50000" dur="500" fill="hold" id="22">
                                          <p:stCondLst>
                                            <p:cond delay="0"/>
                                          </p:stCondLst>
                                        </p:cTn>
                                        <p:tgtEl>
                                          <p:spTgt spid="30"/>
                                        </p:tgtEl>
                                        <p:attrNameLst>
                                          <p:attrName>ppt_x</p:attrName>
                                        </p:attrNameLst>
                                      </p:cBhvr>
                                    </p:anim>
                                    <p:anim calcmode="lin" from="(-#ppt_h/2)" to="(#ppt_y)" valueType="num">
                                      <p:cBhvr>
                                        <p:cTn dur="1000" fill="hold" id="23">
                                          <p:stCondLst>
                                            <p:cond delay="0"/>
                                          </p:stCondLst>
                                        </p:cTn>
                                        <p:tgtEl>
                                          <p:spTgt spid="30"/>
                                        </p:tgtEl>
                                        <p:attrNameLst>
                                          <p:attrName>ppt_y</p:attrName>
                                        </p:attrNameLst>
                                      </p:cBhvr>
                                    </p:anim>
                                    <p:animRot by="21600000">
                                      <p:cBhvr>
                                        <p:cTn dur="1000" fill="hold" id="24">
                                          <p:stCondLst>
                                            <p:cond delay="0"/>
                                          </p:stCondLst>
                                        </p:cTn>
                                        <p:tgtEl>
                                          <p:spTgt spid="30"/>
                                        </p:tgtEl>
                                        <p:attrNameLst>
                                          <p:attrName>r</p:attrName>
                                        </p:attrNameLst>
                                      </p:cBhvr>
                                    </p:animRot>
                                  </p:childTnLst>
                                </p:cTn>
                              </p:par>
                            </p:childTnLst>
                          </p:cTn>
                        </p:par>
                        <p:par>
                          <p:cTn fill="hold" id="25" nodeType="afterGroup">
                            <p:stCondLst>
                              <p:cond delay="2000"/>
                            </p:stCondLst>
                            <p:childTnLst>
                              <p:par>
                                <p:cTn fill="hold" grpId="0" id="26" nodeType="afterEffect" presetClass="entr" presetID="2" presetSubtype="2">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500" fill="hold" id="28"/>
                                        <p:tgtEl>
                                          <p:spTgt spid="31"/>
                                        </p:tgtEl>
                                        <p:attrNameLst>
                                          <p:attrName>ppt_x</p:attrName>
                                        </p:attrNameLst>
                                      </p:cBhvr>
                                      <p:tavLst>
                                        <p:tav tm="0">
                                          <p:val>
                                            <p:strVal val="1+#ppt_w/2"/>
                                          </p:val>
                                        </p:tav>
                                        <p:tav tm="100000">
                                          <p:val>
                                            <p:strVal val="#ppt_x"/>
                                          </p:val>
                                        </p:tav>
                                      </p:tavLst>
                                    </p:anim>
                                    <p:anim calcmode="lin" valueType="num">
                                      <p:cBhvr additive="base">
                                        <p:cTn dur="500" fill="hold" id="29"/>
                                        <p:tgtEl>
                                          <p:spTgt spid="3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25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1+#ppt_w/2"/>
                                          </p:val>
                                        </p:tav>
                                        <p:tav tm="100000">
                                          <p:val>
                                            <p:strVal val="#ppt_x"/>
                                          </p:val>
                                        </p:tav>
                                      </p:tavLst>
                                    </p:anim>
                                    <p:anim calcmode="lin" valueType="num">
                                      <p:cBhvr additive="base">
                                        <p:cTn dur="500" fill="hold" id="33"/>
                                        <p:tgtEl>
                                          <p:spTgt spid="3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45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500" fill="hold" id="36"/>
                                        <p:tgtEl>
                                          <p:spTgt spid="33"/>
                                        </p:tgtEl>
                                        <p:attrNameLst>
                                          <p:attrName>ppt_x</p:attrName>
                                        </p:attrNameLst>
                                      </p:cBhvr>
                                      <p:tavLst>
                                        <p:tav tm="0">
                                          <p:val>
                                            <p:strVal val="1+#ppt_w/2"/>
                                          </p:val>
                                        </p:tav>
                                        <p:tav tm="100000">
                                          <p:val>
                                            <p:strVal val="#ppt_x"/>
                                          </p:val>
                                        </p:tav>
                                      </p:tavLst>
                                    </p:anim>
                                    <p:anim calcmode="lin" valueType="num">
                                      <p:cBhvr additive="base">
                                        <p:cTn dur="500" fill="hold" id="37"/>
                                        <p:tgtEl>
                                          <p:spTgt spid="33"/>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65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fill="hold" id="40"/>
                                        <p:tgtEl>
                                          <p:spTgt spid="34"/>
                                        </p:tgtEl>
                                        <p:attrNameLst>
                                          <p:attrName>ppt_x</p:attrName>
                                        </p:attrNameLst>
                                      </p:cBhvr>
                                      <p:tavLst>
                                        <p:tav tm="0">
                                          <p:val>
                                            <p:strVal val="1+#ppt_w/2"/>
                                          </p:val>
                                        </p:tav>
                                        <p:tav tm="100000">
                                          <p:val>
                                            <p:strVal val="#ppt_x"/>
                                          </p:val>
                                        </p:tav>
                                      </p:tavLst>
                                    </p:anim>
                                    <p:anim calcmode="lin" valueType="num">
                                      <p:cBhvr additive="base">
                                        <p:cTn dur="500" fill="hold" id="41"/>
                                        <p:tgtEl>
                                          <p:spTgt spid="3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150"/>
                            </p:stCondLst>
                            <p:childTnLst>
                              <p:par>
                                <p:cTn fill="hold" id="43" nodeType="afterEffect" presetClass="entr" presetID="14" presetSubtype="10">
                                  <p:stCondLst>
                                    <p:cond delay="0"/>
                                  </p:stCondLst>
                                  <p:childTnLst>
                                    <p:set>
                                      <p:cBhvr>
                                        <p:cTn dur="1" fill="hold" id="44">
                                          <p:stCondLst>
                                            <p:cond delay="0"/>
                                          </p:stCondLst>
                                        </p:cTn>
                                        <p:tgtEl>
                                          <p:spTgt spid="2"/>
                                        </p:tgtEl>
                                        <p:attrNameLst>
                                          <p:attrName>style.visibility</p:attrName>
                                        </p:attrNameLst>
                                      </p:cBhvr>
                                      <p:to>
                                        <p:strVal val="visible"/>
                                      </p:to>
                                    </p:set>
                                    <p:animEffect filter="randombar(horizontal)"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31"/>
      <p:bldP grpId="0" spid="32"/>
      <p:bldP grpId="0" spid="33"/>
      <p:bldP grpId="0" spid="3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
          <p:cNvSpPr txBox="1"/>
          <p:nvPr/>
        </p:nvSpPr>
        <p:spPr>
          <a:xfrm>
            <a:off x="797650" y="2874927"/>
            <a:ext cx="5200108" cy="969264"/>
          </a:xfrm>
          <a:prstGeom prst="rect">
            <a:avLst/>
          </a:prstGeom>
          <a:noFill/>
        </p:spPr>
        <p:txBody>
          <a:bodyPr rtlCol="0" wrap="square">
            <a:spAutoFit/>
          </a:bodyPr>
          <a:lstStyle/>
          <a:p>
            <a:pPr algn="just">
              <a:lnSpc>
                <a:spcPct val="120000"/>
              </a:lnSpc>
            </a:pPr>
            <a:r>
              <a:rPr altLang="en-US" lang="zh-CN" sz="1200">
                <a:solidFill>
                  <a:prstClr val="black"/>
                </a:solidFill>
                <a:latin charset="-122" panose="020b0503020204020204" pitchFamily="34" typeface="微软雅黑"/>
                <a:ea charset="-122" panose="020b0503020204020204" pitchFamily="34" typeface="微软雅黑"/>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
        <p:nvSpPr>
          <p:cNvPr id="20" name="五角星 18"/>
          <p:cNvSpPr/>
          <p:nvPr/>
        </p:nvSpPr>
        <p:spPr>
          <a:xfrm rot="2134838">
            <a:off x="918564" y="1120893"/>
            <a:ext cx="1484341" cy="1506814"/>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cap="flat" cmpd="sng" w="6350">
            <a:solidFill>
              <a:srgbClr val="FCFCFC"/>
            </a:solid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000000"/>
              </a:solidFill>
              <a:effectLst/>
              <a:uLnTx/>
              <a:uFillTx/>
            </a:endParaRPr>
          </a:p>
        </p:txBody>
      </p:sp>
      <p:grpSp>
        <p:nvGrpSpPr>
          <p:cNvPr id="21" name="组合 20"/>
          <p:cNvGrpSpPr/>
          <p:nvPr/>
        </p:nvGrpSpPr>
        <p:grpSpPr>
          <a:xfrm>
            <a:off x="1500626" y="1445046"/>
            <a:ext cx="337568" cy="339214"/>
            <a:chOff x="1912141" y="1824035"/>
            <a:chExt cx="488159" cy="490540"/>
          </a:xfrm>
          <a:solidFill>
            <a:srgbClr val="FFFFFF"/>
          </a:solidFill>
        </p:grpSpPr>
        <p:sp>
          <p:nvSpPr>
            <p:cNvPr id="22" name="饼形 21"/>
            <p:cNvSpPr/>
            <p:nvPr/>
          </p:nvSpPr>
          <p:spPr>
            <a:xfrm>
              <a:off x="1912141" y="1847847"/>
              <a:ext cx="466728" cy="466728"/>
            </a:xfrm>
            <a:prstGeom prst="pie">
              <a:avLst>
                <a:gd fmla="val 2668795" name="adj1"/>
                <a:gd fmla="val 16200000" name="adj2"/>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black"/>
                </a:solidFill>
                <a:effectLst/>
                <a:uLnTx/>
                <a:uFillTx/>
                <a:latin typeface="Calibri"/>
                <a:ea charset="-122" panose="02010600030101010101" pitchFamily="2" typeface="宋体"/>
              </a:endParaRPr>
            </a:p>
          </p:txBody>
        </p:sp>
        <p:sp>
          <p:nvSpPr>
            <p:cNvPr id="23" name="饼形 22"/>
            <p:cNvSpPr/>
            <p:nvPr/>
          </p:nvSpPr>
          <p:spPr>
            <a:xfrm>
              <a:off x="1933572" y="1824035"/>
              <a:ext cx="466728" cy="466728"/>
            </a:xfrm>
            <a:prstGeom prst="pie">
              <a:avLst>
                <a:gd fmla="val 16168367" name="adj1"/>
                <a:gd fmla="val 21599985" name="adj2"/>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black"/>
                </a:solidFill>
                <a:effectLst/>
                <a:uLnTx/>
                <a:uFillTx/>
                <a:latin typeface="Calibri"/>
                <a:ea charset="-122" panose="02010600030101010101" pitchFamily="2" typeface="宋体"/>
              </a:endParaRPr>
            </a:p>
          </p:txBody>
        </p:sp>
      </p:grpSp>
      <p:sp>
        <p:nvSpPr>
          <p:cNvPr id="24" name="TextBox 6"/>
          <p:cNvSpPr txBox="1"/>
          <p:nvPr/>
        </p:nvSpPr>
        <p:spPr>
          <a:xfrm>
            <a:off x="1047012" y="1805218"/>
            <a:ext cx="1241226" cy="585216"/>
          </a:xfrm>
          <a:prstGeom prst="rect">
            <a:avLst/>
          </a:prstGeom>
          <a:noFill/>
        </p:spPr>
        <p:txBody>
          <a:bodyPr rtlCol="0" wrap="square">
            <a:spAutoFit/>
          </a:bodyPr>
          <a:lstStyle>
            <a:defPPr>
              <a:defRPr lang="zh-CN"/>
            </a:defPPr>
            <a:lvl1pPr algn="ctr">
              <a:defRPr sz="2000">
                <a:solidFill>
                  <a:srgbClr val="FFFFFF"/>
                </a:solidFill>
                <a:latin charset="-122" panose="02000000000000000000" pitchFamily="2" typeface="方正正准黑简体"/>
                <a:ea charset="-122" panose="02000000000000000000" pitchFamily="2" typeface="方正正准黑简体"/>
              </a:defRPr>
            </a:lvl1pPr>
          </a:lstStyle>
          <a:p>
            <a:r>
              <a:rPr altLang="en-US" lang="zh-CN" sz="1620">
                <a:latin charset="-122" panose="020b0503020204020204" pitchFamily="34" typeface="微软雅黑"/>
                <a:ea charset="-122" panose="020b0503020204020204" pitchFamily="34" typeface="微软雅黑"/>
              </a:rPr>
              <a:t>最好</a:t>
            </a:r>
          </a:p>
          <a:p>
            <a:r>
              <a:rPr altLang="en-US" lang="zh-CN" sz="1620">
                <a:latin charset="-122" panose="020b0503020204020204" pitchFamily="34" typeface="微软雅黑"/>
                <a:ea charset="-122" panose="020b0503020204020204" pitchFamily="34" typeface="微软雅黑"/>
              </a:rPr>
              <a:t>数据分析</a:t>
            </a:r>
          </a:p>
        </p:txBody>
      </p:sp>
      <p:sp>
        <p:nvSpPr>
          <p:cNvPr id="25" name="五角星 18"/>
          <p:cNvSpPr/>
          <p:nvPr/>
        </p:nvSpPr>
        <p:spPr>
          <a:xfrm rot="2134838">
            <a:off x="2652849" y="1115178"/>
            <a:ext cx="1484341" cy="1506814"/>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cap="flat" cmpd="sng" w="6350">
            <a:solidFill>
              <a:srgbClr val="FCFCFC"/>
            </a:solid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000000"/>
              </a:solidFill>
              <a:effectLst/>
              <a:uLnTx/>
              <a:uFillTx/>
            </a:endParaRPr>
          </a:p>
        </p:txBody>
      </p:sp>
      <p:sp>
        <p:nvSpPr>
          <p:cNvPr id="30" name="TextBox 8"/>
          <p:cNvSpPr txBox="1"/>
          <p:nvPr/>
        </p:nvSpPr>
        <p:spPr>
          <a:xfrm>
            <a:off x="2823314" y="1805931"/>
            <a:ext cx="1133622" cy="585216"/>
          </a:xfrm>
          <a:prstGeom prst="rect">
            <a:avLst/>
          </a:prstGeom>
          <a:noFill/>
        </p:spPr>
        <p:txBody>
          <a:bodyPr rtlCol="0" wrap="square">
            <a:spAutoFit/>
          </a:bodyPr>
          <a:lstStyle>
            <a:defPPr>
              <a:defRPr lang="zh-CN"/>
            </a:defPPr>
            <a:lvl1pPr algn="ctr">
              <a:defRPr sz="2000">
                <a:solidFill>
                  <a:srgbClr val="FFFFFF"/>
                </a:solidFill>
                <a:latin charset="-122" panose="02000000000000000000" pitchFamily="2" typeface="方正正准黑简体"/>
                <a:ea charset="-122" panose="02000000000000000000" pitchFamily="2" typeface="方正正准黑简体"/>
              </a:defRPr>
            </a:lvl1pPr>
          </a:lstStyle>
          <a:p>
            <a:r>
              <a:rPr altLang="en-US" lang="zh-CN" sz="1620">
                <a:latin charset="-122" panose="020b0503020204020204" pitchFamily="34" typeface="微软雅黑"/>
                <a:ea charset="-122" panose="020b0503020204020204" pitchFamily="34" typeface="微软雅黑"/>
              </a:rPr>
              <a:t>顶尖</a:t>
            </a:r>
          </a:p>
          <a:p>
            <a:r>
              <a:rPr altLang="en-US" lang="zh-CN" sz="1620">
                <a:latin charset="-122" panose="020b0503020204020204" pitchFamily="34" typeface="微软雅黑"/>
                <a:ea charset="-122" panose="020b0503020204020204" pitchFamily="34" typeface="微软雅黑"/>
              </a:rPr>
              <a:t>合作者</a:t>
            </a:r>
          </a:p>
        </p:txBody>
      </p:sp>
      <p:sp>
        <p:nvSpPr>
          <p:cNvPr id="31" name="五角星 18"/>
          <p:cNvSpPr/>
          <p:nvPr/>
        </p:nvSpPr>
        <p:spPr>
          <a:xfrm rot="2134838">
            <a:off x="4402644" y="1115178"/>
            <a:ext cx="1484341" cy="1506814"/>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a:noFill/>
          </a:ln>
          <a:extLst/>
        </p:spPr>
        <p:txBody>
          <a:bodyPr anchor="t" anchorCtr="0" bIns="41148" compatLnSpc="1" lIns="82296" numCol="1" rIns="82296" tIns="41148"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black"/>
              </a:solidFill>
              <a:effectLst/>
              <a:uLnTx/>
              <a:uFillTx/>
            </a:endParaRPr>
          </a:p>
        </p:txBody>
      </p:sp>
      <p:sp>
        <p:nvSpPr>
          <p:cNvPr id="32" name="TextBox 10"/>
          <p:cNvSpPr txBox="1"/>
          <p:nvPr/>
        </p:nvSpPr>
        <p:spPr>
          <a:xfrm>
            <a:off x="4507193" y="1808075"/>
            <a:ext cx="1241226" cy="585216"/>
          </a:xfrm>
          <a:prstGeom prst="rect">
            <a:avLst/>
          </a:prstGeom>
          <a:noFill/>
        </p:spPr>
        <p:txBody>
          <a:bodyPr rtlCol="0" wrap="square">
            <a:spAutoFit/>
          </a:bodyPr>
          <a:lstStyle/>
          <a:p>
            <a:pPr algn="ctr"/>
            <a:r>
              <a:rPr altLang="en-US" lang="zh-CN" sz="1620">
                <a:solidFill>
                  <a:srgbClr val="FFFFFF"/>
                </a:solidFill>
                <a:latin charset="-122" panose="020b0503020204020204" pitchFamily="34" typeface="微软雅黑"/>
                <a:ea charset="-122" panose="020b0503020204020204" pitchFamily="34" typeface="微软雅黑"/>
              </a:rPr>
              <a:t>最好</a:t>
            </a:r>
          </a:p>
          <a:p>
            <a:pPr algn="ctr"/>
            <a:r>
              <a:rPr altLang="en-US" lang="zh-CN" sz="1620">
                <a:solidFill>
                  <a:srgbClr val="FFFFFF"/>
                </a:solidFill>
                <a:latin charset="-122" panose="020b0503020204020204" pitchFamily="34" typeface="微软雅黑"/>
                <a:ea charset="-122" panose="020b0503020204020204" pitchFamily="34" typeface="微软雅黑"/>
              </a:rPr>
              <a:t>销售员</a:t>
            </a:r>
          </a:p>
        </p:txBody>
      </p:sp>
      <p:grpSp>
        <p:nvGrpSpPr>
          <p:cNvPr id="33" name="组合 32"/>
          <p:cNvGrpSpPr/>
          <p:nvPr/>
        </p:nvGrpSpPr>
        <p:grpSpPr>
          <a:xfrm>
            <a:off x="3167919" y="1444353"/>
            <a:ext cx="461587" cy="324085"/>
            <a:chOff x="2409665" y="939861"/>
            <a:chExt cx="5638961" cy="3959164"/>
          </a:xfrm>
          <a:solidFill>
            <a:srgbClr val="FFFFFF"/>
          </a:solidFill>
        </p:grpSpPr>
        <p:sp>
          <p:nvSpPr>
            <p:cNvPr id="34" name="流程图: 联系 2"/>
            <p:cNvSpPr/>
            <p:nvPr/>
          </p:nvSpPr>
          <p:spPr>
            <a:xfrm>
              <a:off x="3884040" y="1024462"/>
              <a:ext cx="2680685" cy="3874563"/>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33A6B2"/>
                </a:solidFill>
                <a:effectLst/>
                <a:uLnTx/>
                <a:uFillTx/>
                <a:latin typeface="Calibri"/>
                <a:ea charset="-122" panose="02010600030101010101" pitchFamily="2" typeface="宋体"/>
              </a:endParaRPr>
            </a:p>
          </p:txBody>
        </p:sp>
        <p:sp>
          <p:nvSpPr>
            <p:cNvPr id="35" name="流程图: 联系 2"/>
            <p:cNvSpPr/>
            <p:nvPr/>
          </p:nvSpPr>
          <p:spPr>
            <a:xfrm>
              <a:off x="2409665"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33A6B2"/>
                </a:solidFill>
                <a:effectLst/>
                <a:uLnTx/>
                <a:uFillTx/>
                <a:latin typeface="Calibri"/>
                <a:ea charset="-122" panose="02010600030101010101" pitchFamily="2" typeface="宋体"/>
              </a:endParaRPr>
            </a:p>
          </p:txBody>
        </p:sp>
        <p:sp>
          <p:nvSpPr>
            <p:cNvPr id="36" name="流程图: 联系 2"/>
            <p:cNvSpPr/>
            <p:nvPr/>
          </p:nvSpPr>
          <p:spPr>
            <a:xfrm>
              <a:off x="6133940"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33A6B2"/>
                </a:solidFill>
                <a:effectLst/>
                <a:uLnTx/>
                <a:uFillTx/>
                <a:latin typeface="Calibri"/>
                <a:ea charset="-122" panose="02010600030101010101" pitchFamily="2" typeface="宋体"/>
              </a:endParaRPr>
            </a:p>
          </p:txBody>
        </p:sp>
      </p:grpSp>
      <p:sp>
        <p:nvSpPr>
          <p:cNvPr id="37" name="矩形 25"/>
          <p:cNvSpPr/>
          <p:nvPr/>
        </p:nvSpPr>
        <p:spPr>
          <a:xfrm>
            <a:off x="4955999" y="1426600"/>
            <a:ext cx="354782" cy="359008"/>
          </a:xfrm>
          <a:custGeom>
            <a:rect b="b" l="l" r="r" t="t"/>
            <a:pathLst>
              <a:path h="4260850" w="4210679">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pic>
        <p:nvPicPr>
          <p:cNvPr id="38" name="Picture 8"/>
          <p:cNvPicPr>
            <a:picLocks noChangeArrowheads="1" noChangeAspect="1"/>
          </p:cNvPicPr>
          <p:nvPr/>
        </p:nvPicPr>
        <p:blipFill>
          <a:blip r:embed="rId4">
            <a:extLst>
              <a:ext uri="{28A0092B-C50C-407E-A947-70E740481C1C}">
                <a14:useLocalDpi val="0"/>
              </a:ext>
            </a:extLst>
          </a:blip>
          <a:stretch>
            <a:fillRect/>
          </a:stretch>
        </p:blipFill>
        <p:spPr bwMode="auto">
          <a:xfrm>
            <a:off x="6199815" y="960917"/>
            <a:ext cx="2143172" cy="1419935"/>
          </a:xfrm>
          <a:prstGeom prst="rect">
            <a:avLst/>
          </a:prstGeom>
          <a:blipFill>
            <a:blip r:embed="rId3"/>
            <a:stretch>
              <a:fillRect/>
            </a:stretch>
          </a:blipFill>
          <a:extLst/>
        </p:spPr>
      </p:pic>
      <p:pic>
        <p:nvPicPr>
          <p:cNvPr id="39" name="Picture 10"/>
          <p:cNvPicPr>
            <a:picLocks noChangeArrowheads="1" noChangeAspect="1"/>
          </p:cNvPicPr>
          <p:nvPr/>
        </p:nvPicPr>
        <p:blipFill>
          <a:blip r:embed="rId5">
            <a:extLst>
              <a:ext uri="{28A0092B-C50C-407E-A947-70E740481C1C}">
                <a14:useLocalDpi val="0"/>
              </a:ext>
            </a:extLst>
          </a:blip>
          <a:stretch>
            <a:fillRect/>
          </a:stretch>
        </p:blipFill>
        <p:spPr bwMode="auto">
          <a:xfrm>
            <a:off x="6192202" y="2638860"/>
            <a:ext cx="2160271" cy="1405961"/>
          </a:xfrm>
          <a:prstGeom prst="rect">
            <a:avLst/>
          </a:prstGeom>
          <a:noFill/>
          <a:extLst>
            <a:ext uri="{909E8E84-426E-40DD-AFC4-6F175D3DCCD1}">
              <a14:hiddenFill>
                <a:solidFill>
                  <a:srgbClr val="FFFFFF"/>
                </a:solidFill>
              </a14:hiddenFill>
            </a:ext>
          </a:extLst>
        </p:spPr>
      </p:pic>
      <p:sp>
        <p:nvSpPr>
          <p:cNvPr id="40"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758155015"/>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500" id="13"/>
                                        <p:tgtEl>
                                          <p:spTgt spid="21"/>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24"/>
                                        </p:tgtEl>
                                        <p:attrNameLst>
                                          <p:attrName>style.visibility</p:attrName>
                                        </p:attrNameLst>
                                      </p:cBhvr>
                                      <p:to>
                                        <p:strVal val="visible"/>
                                      </p:to>
                                    </p:set>
                                    <p:animEffect filter="barn(inVertical)" transition="in">
                                      <p:cBhvr>
                                        <p:cTn dur="500" id="17"/>
                                        <p:tgtEl>
                                          <p:spTgt spid="24"/>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25"/>
                                        </p:tgtEl>
                                        <p:attrNameLst>
                                          <p:attrName>style.visibility</p:attrName>
                                        </p:attrNameLst>
                                      </p:cBhvr>
                                      <p:to>
                                        <p:strVal val="visible"/>
                                      </p:to>
                                    </p:set>
                                    <p:anim calcmode="lin" valueType="num">
                                      <p:cBhvr>
                                        <p:cTn dur="500" fill="hold" id="21"/>
                                        <p:tgtEl>
                                          <p:spTgt spid="25"/>
                                        </p:tgtEl>
                                        <p:attrNameLst>
                                          <p:attrName>ppt_w</p:attrName>
                                        </p:attrNameLst>
                                      </p:cBhvr>
                                      <p:tavLst>
                                        <p:tav tm="0">
                                          <p:val>
                                            <p:fltVal val="0"/>
                                          </p:val>
                                        </p:tav>
                                        <p:tav tm="100000">
                                          <p:val>
                                            <p:strVal val="#ppt_w"/>
                                          </p:val>
                                        </p:tav>
                                      </p:tavLst>
                                    </p:anim>
                                    <p:anim calcmode="lin" valueType="num">
                                      <p:cBhvr>
                                        <p:cTn dur="500" fill="hold" id="22"/>
                                        <p:tgtEl>
                                          <p:spTgt spid="25"/>
                                        </p:tgtEl>
                                        <p:attrNameLst>
                                          <p:attrName>ppt_h</p:attrName>
                                        </p:attrNameLst>
                                      </p:cBhvr>
                                      <p:tavLst>
                                        <p:tav tm="0">
                                          <p:val>
                                            <p:fltVal val="0"/>
                                          </p:val>
                                        </p:tav>
                                        <p:tav tm="100000">
                                          <p:val>
                                            <p:strVal val="#ppt_h"/>
                                          </p:val>
                                        </p:tav>
                                      </p:tavLst>
                                    </p:anim>
                                    <p:animEffect filter="fade" transition="in">
                                      <p:cBhvr>
                                        <p:cTn dur="500" id="23"/>
                                        <p:tgtEl>
                                          <p:spTgt spid="25"/>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childTnLst>
                          </p:cTn>
                        </p:par>
                        <p:par>
                          <p:cTn fill="hold" id="28" nodeType="afterGroup">
                            <p:stCondLst>
                              <p:cond delay="2500"/>
                            </p:stCondLst>
                            <p:childTnLst>
                              <p:par>
                                <p:cTn fill="hold" grpId="0" id="29" nodeType="afterEffect" presetClass="entr" presetID="16" presetSubtype="21">
                                  <p:stCondLst>
                                    <p:cond delay="0"/>
                                  </p:stCondLst>
                                  <p:childTnLst>
                                    <p:set>
                                      <p:cBhvr>
                                        <p:cTn dur="1" fill="hold" id="30">
                                          <p:stCondLst>
                                            <p:cond delay="0"/>
                                          </p:stCondLst>
                                        </p:cTn>
                                        <p:tgtEl>
                                          <p:spTgt spid="30"/>
                                        </p:tgtEl>
                                        <p:attrNameLst>
                                          <p:attrName>style.visibility</p:attrName>
                                        </p:attrNameLst>
                                      </p:cBhvr>
                                      <p:to>
                                        <p:strVal val="visible"/>
                                      </p:to>
                                    </p:set>
                                    <p:animEffect filter="barn(inVertical)" transition="in">
                                      <p:cBhvr>
                                        <p:cTn dur="500" id="31"/>
                                        <p:tgtEl>
                                          <p:spTgt spid="30"/>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500" fill="hold" id="35"/>
                                        <p:tgtEl>
                                          <p:spTgt spid="31"/>
                                        </p:tgtEl>
                                        <p:attrNameLst>
                                          <p:attrName>ppt_w</p:attrName>
                                        </p:attrNameLst>
                                      </p:cBhvr>
                                      <p:tavLst>
                                        <p:tav tm="0">
                                          <p:val>
                                            <p:fltVal val="0"/>
                                          </p:val>
                                        </p:tav>
                                        <p:tav tm="100000">
                                          <p:val>
                                            <p:strVal val="#ppt_w"/>
                                          </p:val>
                                        </p:tav>
                                      </p:tavLst>
                                    </p:anim>
                                    <p:anim calcmode="lin" valueType="num">
                                      <p:cBhvr>
                                        <p:cTn dur="500" fill="hold" id="36"/>
                                        <p:tgtEl>
                                          <p:spTgt spid="31"/>
                                        </p:tgtEl>
                                        <p:attrNameLst>
                                          <p:attrName>ppt_h</p:attrName>
                                        </p:attrNameLst>
                                      </p:cBhvr>
                                      <p:tavLst>
                                        <p:tav tm="0">
                                          <p:val>
                                            <p:fltVal val="0"/>
                                          </p:val>
                                        </p:tav>
                                        <p:tav tm="100000">
                                          <p:val>
                                            <p:strVal val="#ppt_h"/>
                                          </p:val>
                                        </p:tav>
                                      </p:tavLst>
                                    </p:anim>
                                    <p:animEffect filter="fade" transition="in">
                                      <p:cBhvr>
                                        <p:cTn dur="500" id="37"/>
                                        <p:tgtEl>
                                          <p:spTgt spid="31"/>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37"/>
                                        </p:tgtEl>
                                        <p:attrNameLst>
                                          <p:attrName>style.visibility</p:attrName>
                                        </p:attrNameLst>
                                      </p:cBhvr>
                                      <p:to>
                                        <p:strVal val="visible"/>
                                      </p:to>
                                    </p:set>
                                    <p:animEffect filter="fade" transition="in">
                                      <p:cBhvr>
                                        <p:cTn dur="500" id="41"/>
                                        <p:tgtEl>
                                          <p:spTgt spid="37"/>
                                        </p:tgtEl>
                                      </p:cBhvr>
                                    </p:animEffect>
                                  </p:childTnLst>
                                </p:cTn>
                              </p:par>
                            </p:childTnLst>
                          </p:cTn>
                        </p:par>
                        <p:par>
                          <p:cTn fill="hold" id="42" nodeType="afterGroup">
                            <p:stCondLst>
                              <p:cond delay="4000"/>
                            </p:stCondLst>
                            <p:childTnLst>
                              <p:par>
                                <p:cTn fill="hold" grpId="0" id="43" nodeType="afterEffect" presetClass="entr" presetID="16" presetSubtype="21">
                                  <p:stCondLst>
                                    <p:cond delay="0"/>
                                  </p:stCondLst>
                                  <p:childTnLst>
                                    <p:set>
                                      <p:cBhvr>
                                        <p:cTn dur="1" fill="hold" id="44">
                                          <p:stCondLst>
                                            <p:cond delay="0"/>
                                          </p:stCondLst>
                                        </p:cTn>
                                        <p:tgtEl>
                                          <p:spTgt spid="32"/>
                                        </p:tgtEl>
                                        <p:attrNameLst>
                                          <p:attrName>style.visibility</p:attrName>
                                        </p:attrNameLst>
                                      </p:cBhvr>
                                      <p:to>
                                        <p:strVal val="visible"/>
                                      </p:to>
                                    </p:set>
                                    <p:animEffect filter="barn(inVertical)" transition="in">
                                      <p:cBhvr>
                                        <p:cTn dur="500" id="45"/>
                                        <p:tgtEl>
                                          <p:spTgt spid="32"/>
                                        </p:tgtEl>
                                      </p:cBhvr>
                                    </p:animEffect>
                                  </p:childTnLst>
                                </p:cTn>
                              </p:par>
                            </p:childTnLst>
                          </p:cTn>
                        </p:par>
                        <p:par>
                          <p:cTn fill="hold" id="46" nodeType="afterGroup">
                            <p:stCondLst>
                              <p:cond delay="4500"/>
                            </p:stCondLst>
                            <p:childTnLst>
                              <p:par>
                                <p:cTn fill="hold" grpId="0" id="47" nodeType="afterEffect" presetClass="entr" presetID="2" presetSubtype="4">
                                  <p:stCondLst>
                                    <p:cond delay="0"/>
                                  </p:stCondLst>
                                  <p:childTnLst>
                                    <p:set>
                                      <p:cBhvr>
                                        <p:cTn dur="1" fill="hold" id="48">
                                          <p:stCondLst>
                                            <p:cond delay="0"/>
                                          </p:stCondLst>
                                        </p:cTn>
                                        <p:tgtEl>
                                          <p:spTgt spid="19"/>
                                        </p:tgtEl>
                                        <p:attrNameLst>
                                          <p:attrName>style.visibility</p:attrName>
                                        </p:attrNameLst>
                                      </p:cBhvr>
                                      <p:to>
                                        <p:strVal val="visible"/>
                                      </p:to>
                                    </p:set>
                                    <p:anim calcmode="lin" valueType="num">
                                      <p:cBhvr additive="base">
                                        <p:cTn dur="500" fill="hold" id="49"/>
                                        <p:tgtEl>
                                          <p:spTgt spid="19"/>
                                        </p:tgtEl>
                                        <p:attrNameLst>
                                          <p:attrName>ppt_x</p:attrName>
                                        </p:attrNameLst>
                                      </p:cBhvr>
                                      <p:tavLst>
                                        <p:tav tm="0">
                                          <p:val>
                                            <p:strVal val="#ppt_x"/>
                                          </p:val>
                                        </p:tav>
                                        <p:tav tm="100000">
                                          <p:val>
                                            <p:strVal val="#ppt_x"/>
                                          </p:val>
                                        </p:tav>
                                      </p:tavLst>
                                    </p:anim>
                                    <p:anim calcmode="lin" valueType="num">
                                      <p:cBhvr additive="base">
                                        <p:cTn dur="500" fill="hold" id="50"/>
                                        <p:tgtEl>
                                          <p:spTgt spid="19"/>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5000"/>
                            </p:stCondLst>
                            <p:childTnLst>
                              <p:par>
                                <p:cTn fill="hold" id="52" nodeType="afterEffect" presetClass="entr" presetID="42" presetSubtype="0">
                                  <p:stCondLst>
                                    <p:cond delay="0"/>
                                  </p:stCondLst>
                                  <p:childTnLst>
                                    <p:set>
                                      <p:cBhvr>
                                        <p:cTn dur="1" fill="hold" id="53">
                                          <p:stCondLst>
                                            <p:cond delay="0"/>
                                          </p:stCondLst>
                                        </p:cTn>
                                        <p:tgtEl>
                                          <p:spTgt spid="38"/>
                                        </p:tgtEl>
                                        <p:attrNameLst>
                                          <p:attrName>style.visibility</p:attrName>
                                        </p:attrNameLst>
                                      </p:cBhvr>
                                      <p:to>
                                        <p:strVal val="visible"/>
                                      </p:to>
                                    </p:set>
                                    <p:animEffect filter="fade" transition="in">
                                      <p:cBhvr>
                                        <p:cTn dur="500" id="54"/>
                                        <p:tgtEl>
                                          <p:spTgt spid="38"/>
                                        </p:tgtEl>
                                      </p:cBhvr>
                                    </p:animEffect>
                                    <p:anim calcmode="lin" valueType="num">
                                      <p:cBhvr>
                                        <p:cTn dur="500" fill="hold" id="55"/>
                                        <p:tgtEl>
                                          <p:spTgt spid="38"/>
                                        </p:tgtEl>
                                        <p:attrNameLst>
                                          <p:attrName>ppt_x</p:attrName>
                                        </p:attrNameLst>
                                      </p:cBhvr>
                                      <p:tavLst>
                                        <p:tav tm="0">
                                          <p:val>
                                            <p:strVal val="#ppt_x"/>
                                          </p:val>
                                        </p:tav>
                                        <p:tav tm="100000">
                                          <p:val>
                                            <p:strVal val="#ppt_x"/>
                                          </p:val>
                                        </p:tav>
                                      </p:tavLst>
                                    </p:anim>
                                    <p:anim calcmode="lin" valueType="num">
                                      <p:cBhvr>
                                        <p:cTn dur="500" fill="hold" id="56"/>
                                        <p:tgtEl>
                                          <p:spTgt spid="38"/>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500"/>
                            </p:stCondLst>
                            <p:childTnLst>
                              <p:par>
                                <p:cTn fill="hold" id="58" nodeType="afterEffect" presetClass="entr" presetID="47" presetSubtype="0">
                                  <p:stCondLst>
                                    <p:cond delay="0"/>
                                  </p:stCondLst>
                                  <p:childTnLst>
                                    <p:set>
                                      <p:cBhvr>
                                        <p:cTn dur="1" fill="hold" id="59">
                                          <p:stCondLst>
                                            <p:cond delay="0"/>
                                          </p:stCondLst>
                                        </p:cTn>
                                        <p:tgtEl>
                                          <p:spTgt spid="39"/>
                                        </p:tgtEl>
                                        <p:attrNameLst>
                                          <p:attrName>style.visibility</p:attrName>
                                        </p:attrNameLst>
                                      </p:cBhvr>
                                      <p:to>
                                        <p:strVal val="visible"/>
                                      </p:to>
                                    </p:set>
                                    <p:animEffect filter="fade" transition="in">
                                      <p:cBhvr>
                                        <p:cTn dur="500" id="60"/>
                                        <p:tgtEl>
                                          <p:spTgt spid="39"/>
                                        </p:tgtEl>
                                      </p:cBhvr>
                                    </p:animEffect>
                                    <p:anim calcmode="lin" valueType="num">
                                      <p:cBhvr>
                                        <p:cTn dur="500" fill="hold" id="61"/>
                                        <p:tgtEl>
                                          <p:spTgt spid="39"/>
                                        </p:tgtEl>
                                        <p:attrNameLst>
                                          <p:attrName>ppt_x</p:attrName>
                                        </p:attrNameLst>
                                      </p:cBhvr>
                                      <p:tavLst>
                                        <p:tav tm="0">
                                          <p:val>
                                            <p:strVal val="#ppt_x"/>
                                          </p:val>
                                        </p:tav>
                                        <p:tav tm="100000">
                                          <p:val>
                                            <p:strVal val="#ppt_x"/>
                                          </p:val>
                                        </p:tav>
                                      </p:tavLst>
                                    </p:anim>
                                    <p:anim calcmode="lin" valueType="num">
                                      <p:cBhvr>
                                        <p:cTn dur="500" fill="hold" id="62"/>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4"/>
      <p:bldP grpId="0" spid="25"/>
      <p:bldP grpId="0" spid="30"/>
      <p:bldP grpId="0" spid="31"/>
      <p:bldP grpId="0" spid="32"/>
      <p:bldP grpId="0" spid="3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Rectangle 3"/>
          <p:cNvSpPr/>
          <p:nvPr/>
        </p:nvSpPr>
        <p:spPr bwMode="auto">
          <a:xfrm>
            <a:off x="1219200" y="843558"/>
            <a:ext cx="6677025" cy="35718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fontAlgn="base">
              <a:lnSpc>
                <a:spcPct val="150000"/>
              </a:lnSpc>
              <a:spcBef>
                <a:spcPts val="300"/>
              </a:spcBef>
              <a:spcAft>
                <a:spcPct val="0"/>
              </a:spcAft>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单击此处添加说明文字单击此处添加说明文字单击此处添加说明文字。单击此处添加说明文字单击此处添加说明文字单击此处添加说明文字。</a:t>
            </a:r>
          </a:p>
        </p:txBody>
      </p:sp>
      <p:sp>
        <p:nvSpPr>
          <p:cNvPr id="49" name="AutoShape 19"/>
          <p:cNvSpPr/>
          <p:nvPr/>
        </p:nvSpPr>
        <p:spPr bwMode="auto">
          <a:xfrm>
            <a:off x="1837730" y="1927622"/>
            <a:ext cx="317897" cy="317897"/>
          </a:xfrm>
          <a:custGeom>
            <a:rect b="b" l="0" r="r" t="0"/>
            <a:pathLst>
              <a:path h="21600" w="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003466"/>
          </a:solidFill>
          <a:ln>
            <a:no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0" name="AutoShape 20"/>
          <p:cNvSpPr/>
          <p:nvPr/>
        </p:nvSpPr>
        <p:spPr bwMode="auto">
          <a:xfrm>
            <a:off x="1802011" y="2534246"/>
            <a:ext cx="391120" cy="266700"/>
          </a:xfrm>
          <a:custGeom>
            <a:rect b="b" l="0" r="r" t="0"/>
            <a:pathLst>
              <a:path h="21600" w="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003466"/>
          </a:solidFill>
          <a:ln>
            <a:no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1" name="AutoShape 21"/>
          <p:cNvSpPr/>
          <p:nvPr/>
        </p:nvSpPr>
        <p:spPr bwMode="auto">
          <a:xfrm>
            <a:off x="1820466" y="3109913"/>
            <a:ext cx="339328" cy="335756"/>
          </a:xfrm>
          <a:custGeom>
            <a:rect b="b" l="0" r="r" t="0"/>
            <a:pathLst>
              <a:path h="21600" w="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003466"/>
          </a:solidFill>
          <a:ln>
            <a:no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2" name="AutoShape 22"/>
          <p:cNvSpPr/>
          <p:nvPr/>
        </p:nvSpPr>
        <p:spPr bwMode="auto">
          <a:xfrm>
            <a:off x="1817489" y="3687961"/>
            <a:ext cx="317897" cy="264914"/>
          </a:xfrm>
          <a:custGeom>
            <a:rect b="b" l="0" r="r" t="0"/>
            <a:pathLst>
              <a:path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003466"/>
          </a:solidFill>
          <a:ln>
            <a:no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3" name="AutoShape 23"/>
          <p:cNvSpPr/>
          <p:nvPr/>
        </p:nvSpPr>
        <p:spPr bwMode="auto">
          <a:xfrm>
            <a:off x="1833563" y="4255889"/>
            <a:ext cx="301228" cy="266700"/>
          </a:xfrm>
          <a:custGeom>
            <a:rect b="b" l="0" r="r" t="0"/>
            <a:pathLst>
              <a:path h="21600" w="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003466"/>
          </a:solidFill>
          <a:ln>
            <a:no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4" name="AutoShape 24"/>
          <p:cNvSpPr/>
          <p:nvPr/>
        </p:nvSpPr>
        <p:spPr bwMode="auto">
          <a:xfrm rot="-3041528">
            <a:off x="5515570" y="3015258"/>
            <a:ext cx="2024063" cy="2100263"/>
          </a:xfrm>
          <a:custGeom>
            <a:rect b="b" l="0" r="r" t="0"/>
            <a:pathLst>
              <a:path h="21600" w="21600">
                <a:moveTo>
                  <a:pt x="15609" y="8670"/>
                </a:moveTo>
                <a:cubicBezTo>
                  <a:pt x="21600" y="8670"/>
                  <a:pt x="21600" y="8670"/>
                  <a:pt x="21600" y="8670"/>
                </a:cubicBezTo>
                <a:cubicBezTo>
                  <a:pt x="20496" y="4411"/>
                  <a:pt x="16555" y="1065"/>
                  <a:pt x="11982" y="608"/>
                </a:cubicBezTo>
                <a:cubicBezTo>
                  <a:pt x="11667" y="304"/>
                  <a:pt x="11352" y="0"/>
                  <a:pt x="10879" y="0"/>
                </a:cubicBezTo>
                <a:cubicBezTo>
                  <a:pt x="10406" y="0"/>
                  <a:pt x="10091" y="304"/>
                  <a:pt x="9775" y="608"/>
                </a:cubicBezTo>
                <a:cubicBezTo>
                  <a:pt x="5045" y="1065"/>
                  <a:pt x="1104" y="4259"/>
                  <a:pt x="0" y="8670"/>
                </a:cubicBezTo>
                <a:cubicBezTo>
                  <a:pt x="6149" y="8670"/>
                  <a:pt x="6149" y="8670"/>
                  <a:pt x="6149" y="8670"/>
                </a:cubicBezTo>
                <a:cubicBezTo>
                  <a:pt x="6149" y="3651"/>
                  <a:pt x="9145" y="1217"/>
                  <a:pt x="9775" y="761"/>
                </a:cubicBezTo>
                <a:cubicBezTo>
                  <a:pt x="9775" y="761"/>
                  <a:pt x="9775" y="761"/>
                  <a:pt x="9775" y="913"/>
                </a:cubicBezTo>
                <a:cubicBezTo>
                  <a:pt x="6464" y="4868"/>
                  <a:pt x="6937" y="8670"/>
                  <a:pt x="6937" y="8670"/>
                </a:cubicBezTo>
                <a:cubicBezTo>
                  <a:pt x="10091" y="8670"/>
                  <a:pt x="10091" y="8670"/>
                  <a:pt x="10091" y="8670"/>
                </a:cubicBezTo>
                <a:cubicBezTo>
                  <a:pt x="10091" y="18710"/>
                  <a:pt x="10091" y="18710"/>
                  <a:pt x="10091" y="18710"/>
                </a:cubicBezTo>
                <a:cubicBezTo>
                  <a:pt x="10091" y="19014"/>
                  <a:pt x="10091" y="19014"/>
                  <a:pt x="10091" y="19014"/>
                </a:cubicBezTo>
                <a:cubicBezTo>
                  <a:pt x="10091" y="19775"/>
                  <a:pt x="10091" y="19775"/>
                  <a:pt x="10091" y="19775"/>
                </a:cubicBezTo>
                <a:cubicBezTo>
                  <a:pt x="10091" y="20839"/>
                  <a:pt x="10879" y="21600"/>
                  <a:pt x="11982" y="21600"/>
                </a:cubicBezTo>
                <a:cubicBezTo>
                  <a:pt x="12928" y="21600"/>
                  <a:pt x="13874" y="20839"/>
                  <a:pt x="13874" y="19775"/>
                </a:cubicBezTo>
                <a:cubicBezTo>
                  <a:pt x="13874" y="19014"/>
                  <a:pt x="13874" y="19014"/>
                  <a:pt x="13874" y="19014"/>
                </a:cubicBezTo>
                <a:cubicBezTo>
                  <a:pt x="12455" y="19014"/>
                  <a:pt x="12455" y="19014"/>
                  <a:pt x="12455" y="19014"/>
                </a:cubicBezTo>
                <a:cubicBezTo>
                  <a:pt x="12455" y="19318"/>
                  <a:pt x="12455" y="19318"/>
                  <a:pt x="12455" y="19318"/>
                </a:cubicBezTo>
                <a:cubicBezTo>
                  <a:pt x="12455" y="19775"/>
                  <a:pt x="12455" y="19775"/>
                  <a:pt x="12455" y="19775"/>
                </a:cubicBezTo>
                <a:cubicBezTo>
                  <a:pt x="12455" y="20079"/>
                  <a:pt x="12298" y="20383"/>
                  <a:pt x="11982" y="20383"/>
                </a:cubicBezTo>
                <a:cubicBezTo>
                  <a:pt x="11667" y="20383"/>
                  <a:pt x="11352" y="20079"/>
                  <a:pt x="11352" y="19775"/>
                </a:cubicBezTo>
                <a:cubicBezTo>
                  <a:pt x="11352" y="19318"/>
                  <a:pt x="11352" y="19318"/>
                  <a:pt x="11352" y="19318"/>
                </a:cubicBezTo>
                <a:cubicBezTo>
                  <a:pt x="11352" y="19014"/>
                  <a:pt x="11352" y="19014"/>
                  <a:pt x="11352" y="19014"/>
                </a:cubicBezTo>
                <a:cubicBezTo>
                  <a:pt x="11352" y="17037"/>
                  <a:pt x="11352" y="17037"/>
                  <a:pt x="11352" y="17037"/>
                </a:cubicBezTo>
                <a:cubicBezTo>
                  <a:pt x="11352" y="8670"/>
                  <a:pt x="11352" y="8670"/>
                  <a:pt x="11352" y="8670"/>
                </a:cubicBezTo>
                <a:cubicBezTo>
                  <a:pt x="14820" y="8670"/>
                  <a:pt x="14820" y="8670"/>
                  <a:pt x="14820" y="8670"/>
                </a:cubicBezTo>
                <a:cubicBezTo>
                  <a:pt x="14820" y="8670"/>
                  <a:pt x="15293" y="4868"/>
                  <a:pt x="11982" y="913"/>
                </a:cubicBezTo>
                <a:cubicBezTo>
                  <a:pt x="11982" y="761"/>
                  <a:pt x="11982" y="761"/>
                  <a:pt x="11982" y="761"/>
                </a:cubicBezTo>
                <a:cubicBezTo>
                  <a:pt x="12613" y="1217"/>
                  <a:pt x="15609" y="3651"/>
                  <a:pt x="15609" y="8670"/>
                </a:cubicBezTo>
                <a:close/>
                <a:moveTo>
                  <a:pt x="15609" y="8670"/>
                </a:moveTo>
              </a:path>
            </a:pathLst>
          </a:custGeom>
          <a:solidFill>
            <a:srgbClr val="003466"/>
          </a:solidFill>
          <a:ln>
            <a:no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grpSp>
        <p:nvGrpSpPr>
          <p:cNvPr id="55" name="组合 54"/>
          <p:cNvGrpSpPr/>
          <p:nvPr/>
        </p:nvGrpSpPr>
        <p:grpSpPr>
          <a:xfrm>
            <a:off x="2352675" y="1624608"/>
            <a:ext cx="4057650" cy="1275755"/>
            <a:chOff x="2352675" y="1624608"/>
            <a:chExt cx="4057650" cy="1275755"/>
          </a:xfrm>
        </p:grpSpPr>
        <p:sp>
          <p:nvSpPr>
            <p:cNvPr id="56" name="Freeform 4"/>
            <p:cNvSpPr/>
            <p:nvPr/>
          </p:nvSpPr>
          <p:spPr bwMode="auto">
            <a:xfrm>
              <a:off x="2364581" y="1761530"/>
              <a:ext cx="4010025" cy="1090613"/>
            </a:xfrm>
            <a:custGeom>
              <a:gdLst>
                <a:gd fmla="*/ 0 w 21600" name="T0"/>
                <a:gd fmla="+- 0 13111 9169" name="T1"/>
                <a:gd fmla="*/ 13111 h 12431" name="T2"/>
                <a:gd fmla="*/ 21600 w 21600" name="T3"/>
                <a:gd fmla="+- 0 21600 9169" name="T4"/>
                <a:gd fmla="*/ 21600 h 12431" name="T5"/>
              </a:gdLst>
              <a:cxnLst>
                <a:cxn ang="0">
                  <a:pos x="T0" y="T2"/>
                </a:cxn>
                <a:cxn ang="0">
                  <a:pos x="T3" y="T5"/>
                </a:cxn>
              </a:cxnLst>
              <a:rect b="b" l="0" r="r" t="0"/>
              <a:pathLst>
                <a:path h="12431" w="21600">
                  <a:moveTo>
                    <a:pt x="0" y="3942"/>
                  </a:moveTo>
                  <a:cubicBezTo>
                    <a:pt x="0" y="3942"/>
                    <a:pt x="10491" y="-9169"/>
                    <a:pt x="21600" y="12431"/>
                  </a:cubicBezTo>
                </a:path>
              </a:pathLst>
            </a:custGeom>
            <a:noFill/>
            <a:ln cap="flat" w="38100">
              <a:solidFill>
                <a:srgbClr val="003466"/>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7" name="Oval 9"/>
            <p:cNvSpPr/>
            <p:nvPr/>
          </p:nvSpPr>
          <p:spPr bwMode="auto">
            <a:xfrm>
              <a:off x="2352675" y="2047875"/>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122" panose="020b0503020204020204" pitchFamily="34" typeface="微软雅黑"/>
              </a:endParaRPr>
            </a:p>
          </p:txBody>
        </p:sp>
        <p:sp>
          <p:nvSpPr>
            <p:cNvPr id="58" name="Oval 10"/>
            <p:cNvSpPr/>
            <p:nvPr/>
          </p:nvSpPr>
          <p:spPr bwMode="auto">
            <a:xfrm>
              <a:off x="6315075" y="2805113"/>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59" name="AutoShape 25"/>
            <p:cNvSpPr/>
            <p:nvPr/>
          </p:nvSpPr>
          <p:spPr bwMode="auto">
            <a:xfrm>
              <a:off x="2768203" y="1624608"/>
              <a:ext cx="485775" cy="485775"/>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cap="flat" w="101600">
              <a:solidFill>
                <a:srgbClr val="FFFEFE"/>
              </a:solidFill>
              <a:prstDash val="solid"/>
              <a:bevel/>
              <a:headEnd len="med" type="none" w="med"/>
              <a:tailEnd len="med" type="none" w="med"/>
            </a:ln>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60" name="Rectangle 31"/>
            <p:cNvSpPr/>
            <p:nvPr/>
          </p:nvSpPr>
          <p:spPr bwMode="auto">
            <a:xfrm>
              <a:off x="2843808" y="1726406"/>
              <a:ext cx="404813" cy="26670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lang="en-US" smtClean="0" sz="1400">
                  <a:solidFill>
                    <a:prstClr val="white"/>
                  </a:solidFill>
                  <a:latin charset="0" typeface="Lato Light"/>
                  <a:ea charset="0" typeface="ＭＳ Ｐゴシック"/>
                  <a:cs charset="0" typeface="Lato Light"/>
                  <a:sym charset="0" typeface="Lato Light"/>
                </a:rPr>
                <a:t>75%</a:t>
              </a:r>
            </a:p>
          </p:txBody>
        </p:sp>
      </p:grpSp>
      <p:grpSp>
        <p:nvGrpSpPr>
          <p:cNvPr id="61" name="组合 60"/>
          <p:cNvGrpSpPr/>
          <p:nvPr/>
        </p:nvGrpSpPr>
        <p:grpSpPr>
          <a:xfrm>
            <a:off x="2338388" y="2081808"/>
            <a:ext cx="3557587" cy="947142"/>
            <a:chOff x="2338388" y="2081808"/>
            <a:chExt cx="3557587" cy="947142"/>
          </a:xfrm>
        </p:grpSpPr>
        <p:sp>
          <p:nvSpPr>
            <p:cNvPr id="62" name="Freeform 5"/>
            <p:cNvSpPr/>
            <p:nvPr/>
          </p:nvSpPr>
          <p:spPr bwMode="auto">
            <a:xfrm>
              <a:off x="2368749" y="2250877"/>
              <a:ext cx="3474244" cy="719733"/>
            </a:xfrm>
            <a:custGeom>
              <a:gdLst>
                <a:gd fmla="*/ 0 w 21600" name="T0"/>
                <a:gd fmla="+- 0 17301 10743" name="T1"/>
                <a:gd fmla="*/ 17301 h 10857" name="T2"/>
                <a:gd fmla="*/ 21600 w 21600" name="T3"/>
                <a:gd fmla="+- 0 21600 10743" name="T4"/>
                <a:gd fmla="*/ 21600 h 10857" name="T5"/>
              </a:gdLst>
              <a:cxnLst>
                <a:cxn ang="0">
                  <a:pos x="T0" y="T2"/>
                </a:cxn>
                <a:cxn ang="0">
                  <a:pos x="T3" y="T5"/>
                </a:cxn>
              </a:cxnLst>
              <a:rect b="b" l="0" r="r" t="0"/>
              <a:pathLst>
                <a:path h="10857" w="21600">
                  <a:moveTo>
                    <a:pt x="0" y="6558"/>
                  </a:moveTo>
                  <a:cubicBezTo>
                    <a:pt x="0" y="6558"/>
                    <a:pt x="9675" y="-10743"/>
                    <a:pt x="21600" y="10857"/>
                  </a:cubicBezTo>
                </a:path>
              </a:pathLst>
            </a:custGeom>
            <a:noFill/>
            <a:ln cap="flat" w="38100">
              <a:solidFill>
                <a:srgbClr val="003466"/>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63" name="Oval 11"/>
            <p:cNvSpPr/>
            <p:nvPr/>
          </p:nvSpPr>
          <p:spPr bwMode="auto">
            <a:xfrm>
              <a:off x="5800725" y="2933700"/>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64" name="Oval 12"/>
            <p:cNvSpPr/>
            <p:nvPr/>
          </p:nvSpPr>
          <p:spPr bwMode="auto">
            <a:xfrm>
              <a:off x="2338388" y="2633663"/>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65" name="AutoShape 26"/>
            <p:cNvSpPr/>
            <p:nvPr/>
          </p:nvSpPr>
          <p:spPr bwMode="auto">
            <a:xfrm>
              <a:off x="3177778" y="2081808"/>
              <a:ext cx="485775" cy="485775"/>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cap="flat" w="101600">
              <a:solidFill>
                <a:srgbClr val="FFFEFE"/>
              </a:solidFill>
              <a:prstDash val="solid"/>
              <a:bevel/>
              <a:headEnd len="med" type="none" w="med"/>
              <a:tailEnd len="med" type="none" w="med"/>
            </a:ln>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66" name="Rectangle 34"/>
            <p:cNvSpPr/>
            <p:nvPr/>
          </p:nvSpPr>
          <p:spPr bwMode="auto">
            <a:xfrm>
              <a:off x="3243440" y="2181676"/>
              <a:ext cx="404813" cy="26670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lang="en-US" smtClean="0" sz="1400">
                  <a:solidFill>
                    <a:prstClr val="white"/>
                  </a:solidFill>
                  <a:latin charset="0" typeface="Lato Light"/>
                  <a:ea charset="0" typeface="ＭＳ Ｐゴシック"/>
                  <a:cs charset="0" typeface="Lato Light"/>
                  <a:sym charset="0" typeface="Lato Light"/>
                </a:rPr>
                <a:t>30%</a:t>
              </a:r>
            </a:p>
          </p:txBody>
        </p:sp>
      </p:grpSp>
      <p:grpSp>
        <p:nvGrpSpPr>
          <p:cNvPr id="67" name="组合 66"/>
          <p:cNvGrpSpPr/>
          <p:nvPr/>
        </p:nvGrpSpPr>
        <p:grpSpPr>
          <a:xfrm>
            <a:off x="2328863" y="2586633"/>
            <a:ext cx="3228975" cy="804267"/>
            <a:chOff x="2328863" y="2586633"/>
            <a:chExt cx="3228975" cy="804267"/>
          </a:xfrm>
        </p:grpSpPr>
        <p:sp>
          <p:nvSpPr>
            <p:cNvPr id="68" name="Freeform 6"/>
            <p:cNvSpPr/>
            <p:nvPr/>
          </p:nvSpPr>
          <p:spPr bwMode="auto">
            <a:xfrm>
              <a:off x="2374702" y="2813447"/>
              <a:ext cx="3137892" cy="525066"/>
            </a:xfrm>
            <a:custGeom>
              <a:gdLst>
                <a:gd fmla="*/ 0 w 21600" name="T0"/>
                <a:gd fmla="+- 0 21003 11843" name="T1"/>
                <a:gd fmla="*/ 21003 h 9757" name="T2"/>
                <a:gd fmla="*/ 21600 w 21600" name="T3"/>
                <a:gd fmla="+- 0 21600 11843" name="T4"/>
                <a:gd fmla="*/ 21600 h 9757" name="T5"/>
              </a:gdLst>
              <a:cxnLst>
                <a:cxn ang="0">
                  <a:pos x="T0" y="T2"/>
                </a:cxn>
                <a:cxn ang="0">
                  <a:pos x="T3" y="T5"/>
                </a:cxn>
              </a:cxnLst>
              <a:rect b="b" l="0" r="r" t="0"/>
              <a:pathLst>
                <a:path h="9757" w="21600">
                  <a:moveTo>
                    <a:pt x="0" y="9160"/>
                  </a:moveTo>
                  <a:cubicBezTo>
                    <a:pt x="0" y="9160"/>
                    <a:pt x="9110" y="-11843"/>
                    <a:pt x="21600" y="9757"/>
                  </a:cubicBezTo>
                </a:path>
              </a:pathLst>
            </a:custGeom>
            <a:noFill/>
            <a:ln cap="flat" w="38100">
              <a:solidFill>
                <a:srgbClr val="003466"/>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69" name="Oval 13"/>
            <p:cNvSpPr/>
            <p:nvPr/>
          </p:nvSpPr>
          <p:spPr bwMode="auto">
            <a:xfrm>
              <a:off x="2328863" y="3257550"/>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0" name="Oval 14"/>
            <p:cNvSpPr/>
            <p:nvPr/>
          </p:nvSpPr>
          <p:spPr bwMode="auto">
            <a:xfrm>
              <a:off x="5462588" y="3295650"/>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1" name="AutoShape 27"/>
            <p:cNvSpPr/>
            <p:nvPr/>
          </p:nvSpPr>
          <p:spPr bwMode="auto">
            <a:xfrm>
              <a:off x="3606403" y="2586633"/>
              <a:ext cx="485775" cy="485775"/>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cap="flat" w="101600">
              <a:solidFill>
                <a:srgbClr val="FFFEFE"/>
              </a:solidFill>
              <a:prstDash val="solid"/>
              <a:bevel/>
              <a:headEnd len="med" type="none" w="med"/>
              <a:tailEnd len="med" type="none" w="med"/>
            </a:ln>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2" name="Rectangle 37"/>
            <p:cNvSpPr/>
            <p:nvPr/>
          </p:nvSpPr>
          <p:spPr bwMode="auto">
            <a:xfrm>
              <a:off x="3677552" y="2686501"/>
              <a:ext cx="404813" cy="26670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lang="en-US" smtClean="0" sz="1400">
                  <a:solidFill>
                    <a:prstClr val="white"/>
                  </a:solidFill>
                  <a:latin charset="0" typeface="Lato Light"/>
                  <a:ea charset="0" typeface="ＭＳ Ｐゴシック"/>
                  <a:cs charset="0" typeface="Lato Light"/>
                  <a:sym charset="0" typeface="Lato Light"/>
                </a:rPr>
                <a:t>85%</a:t>
              </a:r>
            </a:p>
          </p:txBody>
        </p:sp>
      </p:grpSp>
      <p:grpSp>
        <p:nvGrpSpPr>
          <p:cNvPr id="73" name="组合 72"/>
          <p:cNvGrpSpPr/>
          <p:nvPr/>
        </p:nvGrpSpPr>
        <p:grpSpPr>
          <a:xfrm>
            <a:off x="2314575" y="3153371"/>
            <a:ext cx="3048000" cy="770929"/>
            <a:chOff x="2314575" y="3153371"/>
            <a:chExt cx="3048000" cy="770929"/>
          </a:xfrm>
        </p:grpSpPr>
        <p:sp>
          <p:nvSpPr>
            <p:cNvPr id="74" name="Freeform 7"/>
            <p:cNvSpPr/>
            <p:nvPr/>
          </p:nvSpPr>
          <p:spPr bwMode="auto">
            <a:xfrm>
              <a:off x="2352080" y="3368278"/>
              <a:ext cx="2966442" cy="511969"/>
            </a:xfrm>
            <a:custGeom>
              <a:gdLst>
                <a:gd fmla="*/ 0 w 21600" name="T0"/>
                <a:gd fmla="+- 0 21600 11614" name="T1"/>
                <a:gd fmla="*/ 21600 h 9986" name="T2"/>
                <a:gd fmla="*/ 21600 w 21600" name="T3"/>
                <a:gd fmla="+- 0 20336 11614" name="T4"/>
                <a:gd fmla="*/ 20336 h 9986" name="T5"/>
              </a:gdLst>
              <a:cxnLst>
                <a:cxn ang="0">
                  <a:pos x="T0" y="T2"/>
                </a:cxn>
                <a:cxn ang="0">
                  <a:pos x="T3" y="T5"/>
                </a:cxn>
              </a:cxnLst>
              <a:rect b="b" l="0" r="r" t="0"/>
              <a:pathLst>
                <a:path h="9986" w="21600">
                  <a:moveTo>
                    <a:pt x="0" y="9986"/>
                  </a:moveTo>
                  <a:cubicBezTo>
                    <a:pt x="0" y="9986"/>
                    <a:pt x="8857" y="-11614"/>
                    <a:pt x="21600" y="8722"/>
                  </a:cubicBezTo>
                </a:path>
              </a:pathLst>
            </a:custGeom>
            <a:noFill/>
            <a:ln cap="flat" w="38100">
              <a:solidFill>
                <a:srgbClr val="003466"/>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5" name="Oval 15"/>
            <p:cNvSpPr/>
            <p:nvPr/>
          </p:nvSpPr>
          <p:spPr bwMode="auto">
            <a:xfrm>
              <a:off x="5267325" y="3771900"/>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6" name="Oval 16"/>
            <p:cNvSpPr/>
            <p:nvPr/>
          </p:nvSpPr>
          <p:spPr bwMode="auto">
            <a:xfrm>
              <a:off x="2314575" y="3829050"/>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7" name="AutoShape 28"/>
            <p:cNvSpPr/>
            <p:nvPr/>
          </p:nvSpPr>
          <p:spPr bwMode="auto">
            <a:xfrm>
              <a:off x="4044553" y="3153371"/>
              <a:ext cx="485775" cy="485775"/>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cap="flat" w="101600">
              <a:solidFill>
                <a:srgbClr val="FFFEFE"/>
              </a:solidFill>
              <a:prstDash val="solid"/>
              <a:bevel/>
              <a:headEnd len="med" type="none" w="med"/>
              <a:tailEnd len="med" type="none" w="med"/>
            </a:ln>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78" name="Rectangle 40"/>
            <p:cNvSpPr/>
            <p:nvPr/>
          </p:nvSpPr>
          <p:spPr bwMode="auto">
            <a:xfrm>
              <a:off x="4095179" y="3250406"/>
              <a:ext cx="404813" cy="26670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lang="en-US" smtClean="0" sz="1500">
                  <a:solidFill>
                    <a:prstClr val="white"/>
                  </a:solidFill>
                  <a:latin charset="0" typeface="Lato Light"/>
                  <a:ea charset="0" typeface="ＭＳ Ｐゴシック"/>
                  <a:cs charset="0" typeface="Lato Light"/>
                  <a:sym charset="0" typeface="Lato Light"/>
                </a:rPr>
                <a:t>70%</a:t>
              </a:r>
            </a:p>
          </p:txBody>
        </p:sp>
      </p:grpSp>
      <p:grpSp>
        <p:nvGrpSpPr>
          <p:cNvPr id="79" name="组合 78"/>
          <p:cNvGrpSpPr/>
          <p:nvPr/>
        </p:nvGrpSpPr>
        <p:grpSpPr>
          <a:xfrm>
            <a:off x="2305050" y="3805833"/>
            <a:ext cx="3057525" cy="623292"/>
            <a:chOff x="2305050" y="3805833"/>
            <a:chExt cx="3057525" cy="623292"/>
          </a:xfrm>
        </p:grpSpPr>
        <p:sp>
          <p:nvSpPr>
            <p:cNvPr id="80" name="Freeform 8"/>
            <p:cNvSpPr/>
            <p:nvPr/>
          </p:nvSpPr>
          <p:spPr bwMode="auto">
            <a:xfrm>
              <a:off x="2340769" y="3890367"/>
              <a:ext cx="2980134" cy="491133"/>
            </a:xfrm>
            <a:custGeom>
              <a:gdLst>
                <a:gd fmla="*/ 0 w 21600" name="T0"/>
                <a:gd fmla="+- 0 21600 11894" name="T1"/>
                <a:gd fmla="*/ 21600 h 9706" name="T2"/>
                <a:gd fmla="*/ 21600 w 21600" name="T3"/>
                <a:gd fmla="+- 0 21246 11894" name="T4"/>
                <a:gd fmla="*/ 21246 h 9706" name="T5"/>
              </a:gdLst>
              <a:cxnLst>
                <a:cxn ang="0">
                  <a:pos x="T0" y="T2"/>
                </a:cxn>
                <a:cxn ang="0">
                  <a:pos x="T3" y="T5"/>
                </a:cxn>
              </a:cxnLst>
              <a:rect b="b" l="0" r="r" t="0"/>
              <a:pathLst>
                <a:path h="9706" w="21600">
                  <a:moveTo>
                    <a:pt x="0" y="9706"/>
                  </a:moveTo>
                  <a:cubicBezTo>
                    <a:pt x="0" y="9706"/>
                    <a:pt x="8982" y="-11894"/>
                    <a:pt x="21600" y="9352"/>
                  </a:cubicBezTo>
                </a:path>
              </a:pathLst>
            </a:custGeom>
            <a:noFill/>
            <a:ln cap="flat" w="38100">
              <a:solidFill>
                <a:srgbClr val="003466"/>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81" name="Oval 17"/>
            <p:cNvSpPr/>
            <p:nvPr/>
          </p:nvSpPr>
          <p:spPr bwMode="auto">
            <a:xfrm>
              <a:off x="2305050" y="4333875"/>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82" name="Oval 18"/>
            <p:cNvSpPr/>
            <p:nvPr/>
          </p:nvSpPr>
          <p:spPr bwMode="auto">
            <a:xfrm>
              <a:off x="5267325" y="4314825"/>
              <a:ext cx="95250" cy="95250"/>
            </a:xfrm>
            <a:prstGeom prst="ellipse">
              <a:avLst/>
            </a:prstGeom>
            <a:solidFill>
              <a:srgbClr val="003466"/>
            </a:solidFill>
            <a:ln>
              <a:solidFill>
                <a:srgbClr val="003466"/>
              </a:solidFill>
            </a:ln>
            <a:extLst/>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83" name="AutoShape 29"/>
            <p:cNvSpPr/>
            <p:nvPr/>
          </p:nvSpPr>
          <p:spPr bwMode="auto">
            <a:xfrm>
              <a:off x="4420791" y="3805833"/>
              <a:ext cx="485775" cy="485775"/>
            </a:xfrm>
            <a:custGeom>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cap="flat" w="101600">
              <a:solidFill>
                <a:srgbClr val="FFFEFE"/>
              </a:solidFill>
              <a:prstDash val="solid"/>
              <a:bevel/>
              <a:headEnd len="med" type="none" w="med"/>
              <a:tailEnd len="med" type="none" w="med"/>
            </a:ln>
          </p:spPr>
          <p:txBody>
            <a:bodyPr bIns="0" lIns="0" rIns="0" tIns="0"/>
            <a:lstStyle/>
            <a:p>
              <a:pPr algn="ctr" fontAlgn="base">
                <a:spcBef>
                  <a:spcPct val="0"/>
                </a:spcBef>
                <a:spcAft>
                  <a:spcPct val="0"/>
                </a:spcAft>
                <a:defRPr/>
              </a:pPr>
              <a:endParaRPr kern="0" lang="es-ES" smtClean="0" sz="816">
                <a:solidFill>
                  <a:srgbClr val="000000"/>
                </a:solidFill>
                <a:latin charset="0" typeface="Gill Sans"/>
                <a:sym charset="0" typeface="Gill Sans"/>
              </a:endParaRPr>
            </a:p>
          </p:txBody>
        </p:sp>
        <p:sp>
          <p:nvSpPr>
            <p:cNvPr id="84" name="Rectangle 43"/>
            <p:cNvSpPr/>
            <p:nvPr/>
          </p:nvSpPr>
          <p:spPr bwMode="auto">
            <a:xfrm>
              <a:off x="4467225" y="3902869"/>
              <a:ext cx="404813" cy="26670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lang="en-US" smtClean="0" sz="1500">
                  <a:solidFill>
                    <a:prstClr val="white"/>
                  </a:solidFill>
                  <a:latin charset="0" typeface="Lato Light"/>
                  <a:ea charset="0" typeface="ＭＳ Ｐゴシック"/>
                  <a:cs charset="0" typeface="Lato Light"/>
                  <a:sym charset="0" typeface="Lato Light"/>
                </a:rPr>
                <a:t>45%</a:t>
              </a:r>
            </a:p>
          </p:txBody>
        </p:sp>
      </p:grpSp>
      <p:sp>
        <p:nvSpPr>
          <p:cNvPr id="85"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980034817"/>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8"/>
                                        </p:tgtEl>
                                        <p:attrNameLst>
                                          <p:attrName>style.visibility</p:attrName>
                                        </p:attrNameLst>
                                      </p:cBhvr>
                                      <p:to>
                                        <p:strVal val="visible"/>
                                      </p:to>
                                    </p:set>
                                    <p:animEffect filter="wipe(left)" transition="in">
                                      <p:cBhvr>
                                        <p:cTn dur="500" id="7"/>
                                        <p:tgtEl>
                                          <p:spTgt spid="48"/>
                                        </p:tgtEl>
                                      </p:cBhvr>
                                    </p:animEffect>
                                  </p:childTnLst>
                                </p:cTn>
                              </p:par>
                            </p:childTnLst>
                          </p:cTn>
                        </p:par>
                        <p:par>
                          <p:cTn fill="hold" id="8" nodeType="afterGroup">
                            <p:stCondLst>
                              <p:cond delay="500"/>
                            </p:stCondLst>
                            <p:childTnLst>
                              <p:par>
                                <p:cTn decel="100000" fill="hold" grpId="0" id="9" nodeType="afterEffect" presetClass="entr" presetID="49" presetSubtype="0">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fltVal val="0"/>
                                          </p:val>
                                        </p:tav>
                                        <p:tav tm="100000">
                                          <p:val>
                                            <p:strVal val="#ppt_w"/>
                                          </p:val>
                                        </p:tav>
                                      </p:tavLst>
                                    </p:anim>
                                    <p:anim calcmode="lin" valueType="num">
                                      <p:cBhvr>
                                        <p:cTn dur="500" fill="hold" id="12"/>
                                        <p:tgtEl>
                                          <p:spTgt spid="54"/>
                                        </p:tgtEl>
                                        <p:attrNameLst>
                                          <p:attrName>ppt_h</p:attrName>
                                        </p:attrNameLst>
                                      </p:cBhvr>
                                      <p:tavLst>
                                        <p:tav tm="0">
                                          <p:val>
                                            <p:fltVal val="0"/>
                                          </p:val>
                                        </p:tav>
                                        <p:tav tm="100000">
                                          <p:val>
                                            <p:strVal val="#ppt_h"/>
                                          </p:val>
                                        </p:tav>
                                      </p:tavLst>
                                    </p:anim>
                                    <p:anim calcmode="lin" valueType="num">
                                      <p:cBhvr>
                                        <p:cTn dur="500" fill="hold" id="13"/>
                                        <p:tgtEl>
                                          <p:spTgt spid="54"/>
                                        </p:tgtEl>
                                        <p:attrNameLst>
                                          <p:attrName>style.rotation</p:attrName>
                                        </p:attrNameLst>
                                      </p:cBhvr>
                                      <p:tavLst>
                                        <p:tav tm="0">
                                          <p:val>
                                            <p:fltVal val="360"/>
                                          </p:val>
                                        </p:tav>
                                        <p:tav tm="100000">
                                          <p:val>
                                            <p:fltVal val="0"/>
                                          </p:val>
                                        </p:tav>
                                      </p:tavLst>
                                    </p:anim>
                                    <p:animEffect filter="fade" transition="in">
                                      <p:cBhvr>
                                        <p:cTn dur="500" id="14"/>
                                        <p:tgtEl>
                                          <p:spTgt spid="54"/>
                                        </p:tgtEl>
                                      </p:cBhvr>
                                    </p:animEffect>
                                  </p:childTnLst>
                                </p:cTn>
                              </p:par>
                            </p:childTnLst>
                          </p:cTn>
                        </p:par>
                        <p:par>
                          <p:cTn fill="hold" id="15" nodeType="afterGroup">
                            <p:stCondLst>
                              <p:cond delay="1000"/>
                            </p:stCondLst>
                            <p:childTnLst>
                              <p:par>
                                <p:cTn fill="hold" id="16" nodeType="afterEffect" presetClass="entr" presetID="22" presetSubtype="2">
                                  <p:stCondLst>
                                    <p:cond delay="0"/>
                                  </p:stCondLst>
                                  <p:childTnLst>
                                    <p:set>
                                      <p:cBhvr>
                                        <p:cTn dur="1" fill="hold" id="17">
                                          <p:stCondLst>
                                            <p:cond delay="0"/>
                                          </p:stCondLst>
                                        </p:cTn>
                                        <p:tgtEl>
                                          <p:spTgt spid="55"/>
                                        </p:tgtEl>
                                        <p:attrNameLst>
                                          <p:attrName>style.visibility</p:attrName>
                                        </p:attrNameLst>
                                      </p:cBhvr>
                                      <p:to>
                                        <p:strVal val="visible"/>
                                      </p:to>
                                    </p:set>
                                    <p:animEffect filter="wipe(right)" transition="in">
                                      <p:cBhvr>
                                        <p:cTn dur="500" id="18"/>
                                        <p:tgtEl>
                                          <p:spTgt spid="55"/>
                                        </p:tgtEl>
                                      </p:cBhvr>
                                    </p:animEffect>
                                  </p:childTnLst>
                                </p:cTn>
                              </p:par>
                              <p:par>
                                <p:cTn fill="hold" id="19" nodeType="withEffect" presetClass="entr" presetID="22" presetSubtype="2">
                                  <p:stCondLst>
                                    <p:cond delay="100"/>
                                  </p:stCondLst>
                                  <p:childTnLst>
                                    <p:set>
                                      <p:cBhvr>
                                        <p:cTn dur="1" fill="hold" id="20">
                                          <p:stCondLst>
                                            <p:cond delay="0"/>
                                          </p:stCondLst>
                                        </p:cTn>
                                        <p:tgtEl>
                                          <p:spTgt spid="61"/>
                                        </p:tgtEl>
                                        <p:attrNameLst>
                                          <p:attrName>style.visibility</p:attrName>
                                        </p:attrNameLst>
                                      </p:cBhvr>
                                      <p:to>
                                        <p:strVal val="visible"/>
                                      </p:to>
                                    </p:set>
                                    <p:animEffect filter="wipe(right)" transition="in">
                                      <p:cBhvr>
                                        <p:cTn dur="500" id="21"/>
                                        <p:tgtEl>
                                          <p:spTgt spid="61"/>
                                        </p:tgtEl>
                                      </p:cBhvr>
                                    </p:animEffect>
                                  </p:childTnLst>
                                </p:cTn>
                              </p:par>
                              <p:par>
                                <p:cTn fill="hold" id="22" nodeType="withEffect" presetClass="entr" presetID="22" presetSubtype="2">
                                  <p:stCondLst>
                                    <p:cond delay="200"/>
                                  </p:stCondLst>
                                  <p:childTnLst>
                                    <p:set>
                                      <p:cBhvr>
                                        <p:cTn dur="1" fill="hold" id="23">
                                          <p:stCondLst>
                                            <p:cond delay="0"/>
                                          </p:stCondLst>
                                        </p:cTn>
                                        <p:tgtEl>
                                          <p:spTgt spid="67"/>
                                        </p:tgtEl>
                                        <p:attrNameLst>
                                          <p:attrName>style.visibility</p:attrName>
                                        </p:attrNameLst>
                                      </p:cBhvr>
                                      <p:to>
                                        <p:strVal val="visible"/>
                                      </p:to>
                                    </p:set>
                                    <p:animEffect filter="wipe(right)" transition="in">
                                      <p:cBhvr>
                                        <p:cTn dur="500" id="24"/>
                                        <p:tgtEl>
                                          <p:spTgt spid="67"/>
                                        </p:tgtEl>
                                      </p:cBhvr>
                                    </p:animEffect>
                                  </p:childTnLst>
                                </p:cTn>
                              </p:par>
                              <p:par>
                                <p:cTn fill="hold" id="25" nodeType="withEffect" presetClass="entr" presetID="22" presetSubtype="2">
                                  <p:stCondLst>
                                    <p:cond delay="300"/>
                                  </p:stCondLst>
                                  <p:childTnLst>
                                    <p:set>
                                      <p:cBhvr>
                                        <p:cTn dur="1" fill="hold" id="26">
                                          <p:stCondLst>
                                            <p:cond delay="0"/>
                                          </p:stCondLst>
                                        </p:cTn>
                                        <p:tgtEl>
                                          <p:spTgt spid="73"/>
                                        </p:tgtEl>
                                        <p:attrNameLst>
                                          <p:attrName>style.visibility</p:attrName>
                                        </p:attrNameLst>
                                      </p:cBhvr>
                                      <p:to>
                                        <p:strVal val="visible"/>
                                      </p:to>
                                    </p:set>
                                    <p:animEffect filter="wipe(right)" transition="in">
                                      <p:cBhvr>
                                        <p:cTn dur="500" id="27"/>
                                        <p:tgtEl>
                                          <p:spTgt spid="73"/>
                                        </p:tgtEl>
                                      </p:cBhvr>
                                    </p:animEffect>
                                  </p:childTnLst>
                                </p:cTn>
                              </p:par>
                              <p:par>
                                <p:cTn fill="hold" id="28" nodeType="withEffect" presetClass="entr" presetID="22" presetSubtype="2">
                                  <p:stCondLst>
                                    <p:cond delay="400"/>
                                  </p:stCondLst>
                                  <p:childTnLst>
                                    <p:set>
                                      <p:cBhvr>
                                        <p:cTn dur="1" fill="hold" id="29">
                                          <p:stCondLst>
                                            <p:cond delay="0"/>
                                          </p:stCondLst>
                                        </p:cTn>
                                        <p:tgtEl>
                                          <p:spTgt spid="79"/>
                                        </p:tgtEl>
                                        <p:attrNameLst>
                                          <p:attrName>style.visibility</p:attrName>
                                        </p:attrNameLst>
                                      </p:cBhvr>
                                      <p:to>
                                        <p:strVal val="visible"/>
                                      </p:to>
                                    </p:set>
                                    <p:animEffect filter="wipe(right)" transition="in">
                                      <p:cBhvr>
                                        <p:cTn dur="500" id="30"/>
                                        <p:tgtEl>
                                          <p:spTgt spid="79"/>
                                        </p:tgtEl>
                                      </p:cBhvr>
                                    </p:animEffect>
                                  </p:childTnLst>
                                </p:cTn>
                              </p:par>
                            </p:childTnLst>
                          </p:cTn>
                        </p:par>
                        <p:par>
                          <p:cTn fill="hold" id="31" nodeType="afterGroup">
                            <p:stCondLst>
                              <p:cond delay="1900"/>
                            </p:stCondLst>
                            <p:childTnLst>
                              <p:par>
                                <p:cTn fill="hold" grpId="0" id="32" nodeType="afterEffect" presetClass="entr" presetID="53" presetSubtype="0">
                                  <p:stCondLst>
                                    <p:cond delay="0"/>
                                  </p:stCondLst>
                                  <p:childTnLst>
                                    <p:set>
                                      <p:cBhvr>
                                        <p:cTn dur="1" fill="hold" id="33">
                                          <p:stCondLst>
                                            <p:cond delay="0"/>
                                          </p:stCondLst>
                                        </p:cTn>
                                        <p:tgtEl>
                                          <p:spTgt spid="49"/>
                                        </p:tgtEl>
                                        <p:attrNameLst>
                                          <p:attrName>style.visibility</p:attrName>
                                        </p:attrNameLst>
                                      </p:cBhvr>
                                      <p:to>
                                        <p:strVal val="visible"/>
                                      </p:to>
                                    </p:set>
                                    <p:anim calcmode="lin" valueType="num">
                                      <p:cBhvr>
                                        <p:cTn dur="500" fill="hold" id="34"/>
                                        <p:tgtEl>
                                          <p:spTgt spid="49"/>
                                        </p:tgtEl>
                                        <p:attrNameLst>
                                          <p:attrName>ppt_w</p:attrName>
                                        </p:attrNameLst>
                                      </p:cBhvr>
                                      <p:tavLst>
                                        <p:tav tm="0">
                                          <p:val>
                                            <p:fltVal val="0"/>
                                          </p:val>
                                        </p:tav>
                                        <p:tav tm="100000">
                                          <p:val>
                                            <p:strVal val="#ppt_w"/>
                                          </p:val>
                                        </p:tav>
                                      </p:tavLst>
                                    </p:anim>
                                    <p:anim calcmode="lin" valueType="num">
                                      <p:cBhvr>
                                        <p:cTn dur="500" fill="hold" id="35"/>
                                        <p:tgtEl>
                                          <p:spTgt spid="49"/>
                                        </p:tgtEl>
                                        <p:attrNameLst>
                                          <p:attrName>ppt_h</p:attrName>
                                        </p:attrNameLst>
                                      </p:cBhvr>
                                      <p:tavLst>
                                        <p:tav tm="0">
                                          <p:val>
                                            <p:fltVal val="0"/>
                                          </p:val>
                                        </p:tav>
                                        <p:tav tm="100000">
                                          <p:val>
                                            <p:strVal val="#ppt_h"/>
                                          </p:val>
                                        </p:tav>
                                      </p:tavLst>
                                    </p:anim>
                                    <p:animEffect filter="fade" transition="in">
                                      <p:cBhvr>
                                        <p:cTn dur="500" id="36"/>
                                        <p:tgtEl>
                                          <p:spTgt spid="49"/>
                                        </p:tgtEl>
                                      </p:cBhvr>
                                    </p:animEffect>
                                  </p:childTnLst>
                                </p:cTn>
                              </p:par>
                              <p:par>
                                <p:cTn fill="hold" grpId="0" id="37" nodeType="withEffect" presetClass="entr" presetID="53" presetSubtype="0">
                                  <p:stCondLst>
                                    <p:cond delay="400"/>
                                  </p:stCondLst>
                                  <p:childTnLst>
                                    <p:set>
                                      <p:cBhvr>
                                        <p:cTn dur="1" fill="hold" id="38">
                                          <p:stCondLst>
                                            <p:cond delay="0"/>
                                          </p:stCondLst>
                                        </p:cTn>
                                        <p:tgtEl>
                                          <p:spTgt spid="50"/>
                                        </p:tgtEl>
                                        <p:attrNameLst>
                                          <p:attrName>style.visibility</p:attrName>
                                        </p:attrNameLst>
                                      </p:cBhvr>
                                      <p:to>
                                        <p:strVal val="visible"/>
                                      </p:to>
                                    </p:set>
                                    <p:anim calcmode="lin" valueType="num">
                                      <p:cBhvr>
                                        <p:cTn dur="500" fill="hold" id="39"/>
                                        <p:tgtEl>
                                          <p:spTgt spid="50"/>
                                        </p:tgtEl>
                                        <p:attrNameLst>
                                          <p:attrName>ppt_w</p:attrName>
                                        </p:attrNameLst>
                                      </p:cBhvr>
                                      <p:tavLst>
                                        <p:tav tm="0">
                                          <p:val>
                                            <p:fltVal val="0"/>
                                          </p:val>
                                        </p:tav>
                                        <p:tav tm="100000">
                                          <p:val>
                                            <p:strVal val="#ppt_w"/>
                                          </p:val>
                                        </p:tav>
                                      </p:tavLst>
                                    </p:anim>
                                    <p:anim calcmode="lin" valueType="num">
                                      <p:cBhvr>
                                        <p:cTn dur="500" fill="hold" id="40"/>
                                        <p:tgtEl>
                                          <p:spTgt spid="50"/>
                                        </p:tgtEl>
                                        <p:attrNameLst>
                                          <p:attrName>ppt_h</p:attrName>
                                        </p:attrNameLst>
                                      </p:cBhvr>
                                      <p:tavLst>
                                        <p:tav tm="0">
                                          <p:val>
                                            <p:fltVal val="0"/>
                                          </p:val>
                                        </p:tav>
                                        <p:tav tm="100000">
                                          <p:val>
                                            <p:strVal val="#ppt_h"/>
                                          </p:val>
                                        </p:tav>
                                      </p:tavLst>
                                    </p:anim>
                                    <p:animEffect filter="fade" transition="in">
                                      <p:cBhvr>
                                        <p:cTn dur="500" id="41"/>
                                        <p:tgtEl>
                                          <p:spTgt spid="50"/>
                                        </p:tgtEl>
                                      </p:cBhvr>
                                    </p:animEffect>
                                  </p:childTnLst>
                                </p:cTn>
                              </p:par>
                              <p:par>
                                <p:cTn fill="hold" grpId="0" id="42" nodeType="withEffect" presetClass="entr" presetID="53" presetSubtype="0">
                                  <p:stCondLst>
                                    <p:cond delay="400"/>
                                  </p:stCondLst>
                                  <p:childTnLst>
                                    <p:set>
                                      <p:cBhvr>
                                        <p:cTn dur="1" fill="hold" id="43">
                                          <p:stCondLst>
                                            <p:cond delay="0"/>
                                          </p:stCondLst>
                                        </p:cTn>
                                        <p:tgtEl>
                                          <p:spTgt spid="51"/>
                                        </p:tgtEl>
                                        <p:attrNameLst>
                                          <p:attrName>style.visibility</p:attrName>
                                        </p:attrNameLst>
                                      </p:cBhvr>
                                      <p:to>
                                        <p:strVal val="visible"/>
                                      </p:to>
                                    </p:set>
                                    <p:anim calcmode="lin" valueType="num">
                                      <p:cBhvr>
                                        <p:cTn dur="500" fill="hold" id="44"/>
                                        <p:tgtEl>
                                          <p:spTgt spid="51"/>
                                        </p:tgtEl>
                                        <p:attrNameLst>
                                          <p:attrName>ppt_w</p:attrName>
                                        </p:attrNameLst>
                                      </p:cBhvr>
                                      <p:tavLst>
                                        <p:tav tm="0">
                                          <p:val>
                                            <p:fltVal val="0"/>
                                          </p:val>
                                        </p:tav>
                                        <p:tav tm="100000">
                                          <p:val>
                                            <p:strVal val="#ppt_w"/>
                                          </p:val>
                                        </p:tav>
                                      </p:tavLst>
                                    </p:anim>
                                    <p:anim calcmode="lin" valueType="num">
                                      <p:cBhvr>
                                        <p:cTn dur="500" fill="hold" id="45"/>
                                        <p:tgtEl>
                                          <p:spTgt spid="51"/>
                                        </p:tgtEl>
                                        <p:attrNameLst>
                                          <p:attrName>ppt_h</p:attrName>
                                        </p:attrNameLst>
                                      </p:cBhvr>
                                      <p:tavLst>
                                        <p:tav tm="0">
                                          <p:val>
                                            <p:fltVal val="0"/>
                                          </p:val>
                                        </p:tav>
                                        <p:tav tm="100000">
                                          <p:val>
                                            <p:strVal val="#ppt_h"/>
                                          </p:val>
                                        </p:tav>
                                      </p:tavLst>
                                    </p:anim>
                                    <p:animEffect filter="fade" transition="in">
                                      <p:cBhvr>
                                        <p:cTn dur="500" id="46"/>
                                        <p:tgtEl>
                                          <p:spTgt spid="51"/>
                                        </p:tgtEl>
                                      </p:cBhvr>
                                    </p:animEffect>
                                  </p:childTnLst>
                                </p:cTn>
                              </p:par>
                              <p:par>
                                <p:cTn fill="hold" grpId="0" id="47" nodeType="withEffect" presetClass="entr" presetID="53" presetSubtype="0">
                                  <p:stCondLst>
                                    <p:cond delay="400"/>
                                  </p:stCondLst>
                                  <p:childTnLst>
                                    <p:set>
                                      <p:cBhvr>
                                        <p:cTn dur="1" fill="hold" id="48">
                                          <p:stCondLst>
                                            <p:cond delay="0"/>
                                          </p:stCondLst>
                                        </p:cTn>
                                        <p:tgtEl>
                                          <p:spTgt spid="52"/>
                                        </p:tgtEl>
                                        <p:attrNameLst>
                                          <p:attrName>style.visibility</p:attrName>
                                        </p:attrNameLst>
                                      </p:cBhvr>
                                      <p:to>
                                        <p:strVal val="visible"/>
                                      </p:to>
                                    </p:set>
                                    <p:anim calcmode="lin" valueType="num">
                                      <p:cBhvr>
                                        <p:cTn dur="500" fill="hold" id="49"/>
                                        <p:tgtEl>
                                          <p:spTgt spid="52"/>
                                        </p:tgtEl>
                                        <p:attrNameLst>
                                          <p:attrName>ppt_w</p:attrName>
                                        </p:attrNameLst>
                                      </p:cBhvr>
                                      <p:tavLst>
                                        <p:tav tm="0">
                                          <p:val>
                                            <p:fltVal val="0"/>
                                          </p:val>
                                        </p:tav>
                                        <p:tav tm="100000">
                                          <p:val>
                                            <p:strVal val="#ppt_w"/>
                                          </p:val>
                                        </p:tav>
                                      </p:tavLst>
                                    </p:anim>
                                    <p:anim calcmode="lin" valueType="num">
                                      <p:cBhvr>
                                        <p:cTn dur="500" fill="hold" id="50"/>
                                        <p:tgtEl>
                                          <p:spTgt spid="52"/>
                                        </p:tgtEl>
                                        <p:attrNameLst>
                                          <p:attrName>ppt_h</p:attrName>
                                        </p:attrNameLst>
                                      </p:cBhvr>
                                      <p:tavLst>
                                        <p:tav tm="0">
                                          <p:val>
                                            <p:fltVal val="0"/>
                                          </p:val>
                                        </p:tav>
                                        <p:tav tm="100000">
                                          <p:val>
                                            <p:strVal val="#ppt_h"/>
                                          </p:val>
                                        </p:tav>
                                      </p:tavLst>
                                    </p:anim>
                                    <p:animEffect filter="fade" transition="in">
                                      <p:cBhvr>
                                        <p:cTn dur="500" id="51"/>
                                        <p:tgtEl>
                                          <p:spTgt spid="52"/>
                                        </p:tgtEl>
                                      </p:cBhvr>
                                    </p:animEffect>
                                  </p:childTnLst>
                                </p:cTn>
                              </p:par>
                              <p:par>
                                <p:cTn fill="hold" grpId="0" id="52" nodeType="withEffect" presetClass="entr" presetID="53" presetSubtype="0">
                                  <p:stCondLst>
                                    <p:cond delay="400"/>
                                  </p:stCondLst>
                                  <p:childTnLst>
                                    <p:set>
                                      <p:cBhvr>
                                        <p:cTn dur="1" fill="hold" id="53">
                                          <p:stCondLst>
                                            <p:cond delay="0"/>
                                          </p:stCondLst>
                                        </p:cTn>
                                        <p:tgtEl>
                                          <p:spTgt spid="53"/>
                                        </p:tgtEl>
                                        <p:attrNameLst>
                                          <p:attrName>style.visibility</p:attrName>
                                        </p:attrNameLst>
                                      </p:cBhvr>
                                      <p:to>
                                        <p:strVal val="visible"/>
                                      </p:to>
                                    </p:set>
                                    <p:anim calcmode="lin" valueType="num">
                                      <p:cBhvr>
                                        <p:cTn dur="500" fill="hold" id="54"/>
                                        <p:tgtEl>
                                          <p:spTgt spid="53"/>
                                        </p:tgtEl>
                                        <p:attrNameLst>
                                          <p:attrName>ppt_w</p:attrName>
                                        </p:attrNameLst>
                                      </p:cBhvr>
                                      <p:tavLst>
                                        <p:tav tm="0">
                                          <p:val>
                                            <p:fltVal val="0"/>
                                          </p:val>
                                        </p:tav>
                                        <p:tav tm="100000">
                                          <p:val>
                                            <p:strVal val="#ppt_w"/>
                                          </p:val>
                                        </p:tav>
                                      </p:tavLst>
                                    </p:anim>
                                    <p:anim calcmode="lin" valueType="num">
                                      <p:cBhvr>
                                        <p:cTn dur="500" fill="hold" id="55"/>
                                        <p:tgtEl>
                                          <p:spTgt spid="53"/>
                                        </p:tgtEl>
                                        <p:attrNameLst>
                                          <p:attrName>ppt_h</p:attrName>
                                        </p:attrNameLst>
                                      </p:cBhvr>
                                      <p:tavLst>
                                        <p:tav tm="0">
                                          <p:val>
                                            <p:fltVal val="0"/>
                                          </p:val>
                                        </p:tav>
                                        <p:tav tm="100000">
                                          <p:val>
                                            <p:strVal val="#ppt_h"/>
                                          </p:val>
                                        </p:tav>
                                      </p:tavLst>
                                    </p:anim>
                                    <p:animEffect filter="fade" transition="in">
                                      <p:cBhvr>
                                        <p:cTn dur="500" id="5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2"/>
      <p:bldP grpId="0" spid="53"/>
      <p:bldP grpId="0" spid="5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3"/>
          <p:cNvSpPr txBox="1"/>
          <p:nvPr/>
        </p:nvSpPr>
        <p:spPr>
          <a:xfrm>
            <a:off x="1792649" y="1337721"/>
            <a:ext cx="1687830" cy="1554480"/>
          </a:xfrm>
          <a:prstGeom prst="rect">
            <a:avLst/>
          </a:prstGeom>
          <a:noFill/>
        </p:spPr>
        <p:txBody>
          <a:bodyPr rtlCol="0" wrap="none">
            <a:spAutoFit/>
          </a:bodyPr>
          <a:lstStyle>
            <a:defPPr>
              <a:defRPr lang="zh-CN"/>
            </a:defPPr>
            <a:lvl1pPr>
              <a:defRPr b="1" sz="4000">
                <a:solidFill>
                  <a:schemeClr val="bg1"/>
                </a:solidFill>
                <a:latin charset="-122" panose="020b0503020204020204" pitchFamily="34" typeface="微软雅黑"/>
                <a:ea charset="-122" panose="020b0503020204020204" pitchFamily="3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solidFill>
                  <a:srgbClr val="003466"/>
                </a:solidFill>
                <a:effectLst/>
                <a:uLnTx/>
                <a:uFillTx/>
                <a:latin charset="-122" panose="020b0503020204020204" pitchFamily="34" typeface="微软雅黑"/>
                <a:ea charset="-122" panose="020b0503020204020204" pitchFamily="34" typeface="微软雅黑"/>
              </a:rPr>
              <a:t>01</a:t>
            </a:r>
          </a:p>
        </p:txBody>
      </p:sp>
      <p:cxnSp>
        <p:nvCxnSpPr>
          <p:cNvPr id="28" name="直接连接符 27"/>
          <p:cNvCxnSpPr/>
          <p:nvPr/>
        </p:nvCxnSpPr>
        <p:spPr>
          <a:xfrm>
            <a:off x="-12614" y="2115293"/>
            <a:ext cx="1781944" cy="0"/>
          </a:xfrm>
          <a:prstGeom prst="line">
            <a:avLst/>
          </a:prstGeom>
          <a:noFill/>
          <a:ln algn="ctr" cap="flat" cmpd="sng" w="95250">
            <a:solidFill>
              <a:srgbClr val="003466"/>
            </a:solidFill>
            <a:prstDash val="solid"/>
          </a:ln>
          <a:effectLst/>
        </p:spPr>
      </p:cxnSp>
      <p:cxnSp>
        <p:nvCxnSpPr>
          <p:cNvPr id="29" name="直接连接符 28"/>
          <p:cNvCxnSpPr>
            <a:stCxn id="27" idx="3"/>
          </p:cNvCxnSpPr>
          <p:nvPr/>
        </p:nvCxnSpPr>
        <p:spPr>
          <a:xfrm flipV="1">
            <a:off x="3480479" y="2107703"/>
            <a:ext cx="5655280" cy="7258"/>
          </a:xfrm>
          <a:prstGeom prst="line">
            <a:avLst/>
          </a:prstGeom>
          <a:noFill/>
          <a:ln algn="ctr" cap="flat" cmpd="sng" w="95250">
            <a:solidFill>
              <a:srgbClr val="003466"/>
            </a:solidFill>
            <a:prstDash val="solid"/>
          </a:ln>
          <a:effectLst/>
        </p:spPr>
      </p:cxnSp>
      <p:sp>
        <p:nvSpPr>
          <p:cNvPr id="30" name="TextBox 6"/>
          <p:cNvSpPr txBox="1"/>
          <p:nvPr/>
        </p:nvSpPr>
        <p:spPr>
          <a:xfrm>
            <a:off x="3563888" y="1263391"/>
            <a:ext cx="4246880" cy="701040"/>
          </a:xfrm>
          <a:prstGeom prst="rect">
            <a:avLst/>
          </a:prstGeom>
          <a:noFill/>
        </p:spPr>
        <p:txBody>
          <a:bodyPr rtlCol="0" wrap="none">
            <a:spAutoFit/>
          </a:bodyPr>
          <a:lstStyle/>
          <a:p>
            <a:r>
              <a:rPr altLang="en-US" b="1" lang="zh-CN" smtClean="0" sz="4000">
                <a:solidFill>
                  <a:prstClr val="black">
                    <a:lumMod val="85000"/>
                    <a:lumOff val="15000"/>
                  </a:prstClr>
                </a:solidFill>
                <a:latin charset="-122" panose="020b0503020204020204" pitchFamily="34" typeface="微软雅黑"/>
                <a:ea charset="-122" panose="020b0503020204020204" pitchFamily="34" typeface="微软雅黑"/>
              </a:rPr>
              <a:t>点击添加标题文本</a:t>
            </a:r>
          </a:p>
        </p:txBody>
      </p:sp>
      <p:sp>
        <p:nvSpPr>
          <p:cNvPr id="31" name="TextBox 7"/>
          <p:cNvSpPr txBox="1"/>
          <p:nvPr/>
        </p:nvSpPr>
        <p:spPr>
          <a:xfrm>
            <a:off x="366791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01：标题文本</a:t>
            </a:r>
          </a:p>
        </p:txBody>
      </p:sp>
      <p:sp>
        <p:nvSpPr>
          <p:cNvPr id="32" name="TextBox 8"/>
          <p:cNvSpPr txBox="1"/>
          <p:nvPr/>
        </p:nvSpPr>
        <p:spPr>
          <a:xfrm>
            <a:off x="366791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02：标题文本</a:t>
            </a:r>
          </a:p>
        </p:txBody>
      </p:sp>
      <p:sp>
        <p:nvSpPr>
          <p:cNvPr id="33" name="TextBox 9"/>
          <p:cNvSpPr txBox="1"/>
          <p:nvPr/>
        </p:nvSpPr>
        <p:spPr>
          <a:xfrm>
            <a:off x="5436096" y="2355726"/>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03：标题文本</a:t>
            </a:r>
          </a:p>
        </p:txBody>
      </p:sp>
      <p:sp>
        <p:nvSpPr>
          <p:cNvPr id="34" name="TextBox 10"/>
          <p:cNvSpPr txBox="1"/>
          <p:nvPr/>
        </p:nvSpPr>
        <p:spPr>
          <a:xfrm>
            <a:off x="5436096" y="2785451"/>
            <a:ext cx="1437005" cy="335280"/>
          </a:xfrm>
          <a:prstGeom prst="rect">
            <a:avLst/>
          </a:prstGeom>
          <a:noFill/>
        </p:spPr>
        <p:txBody>
          <a:bodyPr rtlCol="0" wrap="none">
            <a:spAutoFit/>
          </a:bodyPr>
          <a:lstStyle/>
          <a:p>
            <a:r>
              <a:rPr altLang="zh-CN" lang="en-US" smtClean="0" sz="1600">
                <a:solidFill>
                  <a:prstClr val="black">
                    <a:lumMod val="85000"/>
                    <a:lumOff val="15000"/>
                  </a:prstClr>
                </a:solidFill>
                <a:latin charset="-122" panose="020b0503020204020204" pitchFamily="34" typeface="微软雅黑"/>
                <a:ea charset="-122" panose="020b0503020204020204" pitchFamily="34" typeface="微软雅黑"/>
              </a:rPr>
              <a:t>04：标题文本</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092280" y="2840948"/>
            <a:ext cx="2093107" cy="2520000"/>
          </a:xfrm>
          <a:prstGeom prst="rect">
            <a:avLst/>
          </a:prstGeom>
        </p:spPr>
      </p:pic>
    </p:spTree>
    <p:extLst>
      <p:ext uri="{BB962C8B-B14F-4D97-AF65-F5344CB8AC3E}">
        <p14:creationId val="2321721444"/>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0-#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iterate type="lt">
                                    <p:tmPct val="10000"/>
                                  </p:iterate>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ppt_x"/>
                                          </p:val>
                                        </p:tav>
                                        <p:tav tm="100000">
                                          <p:val>
                                            <p:strVal val="#ppt_x"/>
                                          </p:val>
                                        </p:tav>
                                      </p:tavLst>
                                    </p:anim>
                                    <p:anim calcmode="lin" valueType="num">
                                      <p:cBhvr additive="base">
                                        <p:cTn dur="500" fill="hold" id="17"/>
                                        <p:tgtEl>
                                          <p:spTgt spid="27"/>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30"/>
                                        </p:tgtEl>
                                        <p:attrNameLst>
                                          <p:attrName>style.visibility</p:attrName>
                                        </p:attrNameLst>
                                      </p:cBhvr>
                                      <p:to>
                                        <p:strVal val="visible"/>
                                      </p:to>
                                    </p:set>
                                    <p:anim by="(-#ppt_w*2)" calcmode="lin" valueType="num">
                                      <p:cBhvr rctx="PPT">
                                        <p:cTn autoRev="1" dur="500" fill="hold" id="21">
                                          <p:stCondLst>
                                            <p:cond delay="0"/>
                                          </p:stCondLst>
                                        </p:cTn>
                                        <p:tgtEl>
                                          <p:spTgt spid="30"/>
                                        </p:tgtEl>
                                        <p:attrNameLst>
                                          <p:attrName>ppt_w</p:attrName>
                                        </p:attrNameLst>
                                      </p:cBhvr>
                                    </p:anim>
                                    <p:anim by="(#ppt_w*0.50)" calcmode="lin" valueType="num">
                                      <p:cBhvr>
                                        <p:cTn autoRev="1" decel="50000" dur="500" fill="hold" id="22">
                                          <p:stCondLst>
                                            <p:cond delay="0"/>
                                          </p:stCondLst>
                                        </p:cTn>
                                        <p:tgtEl>
                                          <p:spTgt spid="30"/>
                                        </p:tgtEl>
                                        <p:attrNameLst>
                                          <p:attrName>ppt_x</p:attrName>
                                        </p:attrNameLst>
                                      </p:cBhvr>
                                    </p:anim>
                                    <p:anim calcmode="lin" from="(-#ppt_h/2)" to="(#ppt_y)" valueType="num">
                                      <p:cBhvr>
                                        <p:cTn dur="1000" fill="hold" id="23">
                                          <p:stCondLst>
                                            <p:cond delay="0"/>
                                          </p:stCondLst>
                                        </p:cTn>
                                        <p:tgtEl>
                                          <p:spTgt spid="30"/>
                                        </p:tgtEl>
                                        <p:attrNameLst>
                                          <p:attrName>ppt_y</p:attrName>
                                        </p:attrNameLst>
                                      </p:cBhvr>
                                    </p:anim>
                                    <p:animRot by="21600000">
                                      <p:cBhvr>
                                        <p:cTn dur="1000" fill="hold" id="24">
                                          <p:stCondLst>
                                            <p:cond delay="0"/>
                                          </p:stCondLst>
                                        </p:cTn>
                                        <p:tgtEl>
                                          <p:spTgt spid="30"/>
                                        </p:tgtEl>
                                        <p:attrNameLst>
                                          <p:attrName>r</p:attrName>
                                        </p:attrNameLst>
                                      </p:cBhvr>
                                    </p:animRot>
                                  </p:childTnLst>
                                </p:cTn>
                              </p:par>
                            </p:childTnLst>
                          </p:cTn>
                        </p:par>
                        <p:par>
                          <p:cTn fill="hold" id="25" nodeType="afterGroup">
                            <p:stCondLst>
                              <p:cond delay="2000"/>
                            </p:stCondLst>
                            <p:childTnLst>
                              <p:par>
                                <p:cTn fill="hold" grpId="0" id="26" nodeType="afterEffect" presetClass="entr" presetID="2" presetSubtype="2">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500" fill="hold" id="28"/>
                                        <p:tgtEl>
                                          <p:spTgt spid="31"/>
                                        </p:tgtEl>
                                        <p:attrNameLst>
                                          <p:attrName>ppt_x</p:attrName>
                                        </p:attrNameLst>
                                      </p:cBhvr>
                                      <p:tavLst>
                                        <p:tav tm="0">
                                          <p:val>
                                            <p:strVal val="1+#ppt_w/2"/>
                                          </p:val>
                                        </p:tav>
                                        <p:tav tm="100000">
                                          <p:val>
                                            <p:strVal val="#ppt_x"/>
                                          </p:val>
                                        </p:tav>
                                      </p:tavLst>
                                    </p:anim>
                                    <p:anim calcmode="lin" valueType="num">
                                      <p:cBhvr additive="base">
                                        <p:cTn dur="500" fill="hold" id="29"/>
                                        <p:tgtEl>
                                          <p:spTgt spid="3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25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1+#ppt_w/2"/>
                                          </p:val>
                                        </p:tav>
                                        <p:tav tm="100000">
                                          <p:val>
                                            <p:strVal val="#ppt_x"/>
                                          </p:val>
                                        </p:tav>
                                      </p:tavLst>
                                    </p:anim>
                                    <p:anim calcmode="lin" valueType="num">
                                      <p:cBhvr additive="base">
                                        <p:cTn dur="500" fill="hold" id="33"/>
                                        <p:tgtEl>
                                          <p:spTgt spid="3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45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500" fill="hold" id="36"/>
                                        <p:tgtEl>
                                          <p:spTgt spid="33"/>
                                        </p:tgtEl>
                                        <p:attrNameLst>
                                          <p:attrName>ppt_x</p:attrName>
                                        </p:attrNameLst>
                                      </p:cBhvr>
                                      <p:tavLst>
                                        <p:tav tm="0">
                                          <p:val>
                                            <p:strVal val="1+#ppt_w/2"/>
                                          </p:val>
                                        </p:tav>
                                        <p:tav tm="100000">
                                          <p:val>
                                            <p:strVal val="#ppt_x"/>
                                          </p:val>
                                        </p:tav>
                                      </p:tavLst>
                                    </p:anim>
                                    <p:anim calcmode="lin" valueType="num">
                                      <p:cBhvr additive="base">
                                        <p:cTn dur="500" fill="hold" id="37"/>
                                        <p:tgtEl>
                                          <p:spTgt spid="33"/>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65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fill="hold" id="40"/>
                                        <p:tgtEl>
                                          <p:spTgt spid="34"/>
                                        </p:tgtEl>
                                        <p:attrNameLst>
                                          <p:attrName>ppt_x</p:attrName>
                                        </p:attrNameLst>
                                      </p:cBhvr>
                                      <p:tavLst>
                                        <p:tav tm="0">
                                          <p:val>
                                            <p:strVal val="1+#ppt_w/2"/>
                                          </p:val>
                                        </p:tav>
                                        <p:tav tm="100000">
                                          <p:val>
                                            <p:strVal val="#ppt_x"/>
                                          </p:val>
                                        </p:tav>
                                      </p:tavLst>
                                    </p:anim>
                                    <p:anim calcmode="lin" valueType="num">
                                      <p:cBhvr additive="base">
                                        <p:cTn dur="500" fill="hold" id="41"/>
                                        <p:tgtEl>
                                          <p:spTgt spid="3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150"/>
                            </p:stCondLst>
                            <p:childTnLst>
                              <p:par>
                                <p:cTn fill="hold" id="43" nodeType="afterEffect" presetClass="entr" presetID="14" presetSubtype="10">
                                  <p:stCondLst>
                                    <p:cond delay="0"/>
                                  </p:stCondLst>
                                  <p:childTnLst>
                                    <p:set>
                                      <p:cBhvr>
                                        <p:cTn dur="1" fill="hold" id="44">
                                          <p:stCondLst>
                                            <p:cond delay="0"/>
                                          </p:stCondLst>
                                        </p:cTn>
                                        <p:tgtEl>
                                          <p:spTgt spid="2"/>
                                        </p:tgtEl>
                                        <p:attrNameLst>
                                          <p:attrName>style.visibility</p:attrName>
                                        </p:attrNameLst>
                                      </p:cBhvr>
                                      <p:to>
                                        <p:strVal val="visible"/>
                                      </p:to>
                                    </p:set>
                                    <p:animEffect filter="randombar(horizontal)"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31"/>
      <p:bldP grpId="0" spid="32"/>
      <p:bldP grpId="0" spid="33"/>
      <p:bldP grpId="0" spid="3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Box 1"/>
          <p:cNvSpPr txBox="1"/>
          <p:nvPr/>
        </p:nvSpPr>
        <p:spPr>
          <a:xfrm>
            <a:off x="4660740" y="2826314"/>
            <a:ext cx="1951990" cy="530352"/>
          </a:xfrm>
          <a:prstGeom prst="rect">
            <a:avLst/>
          </a:prstGeom>
          <a:noFill/>
        </p:spPr>
        <p:txBody>
          <a:bodyPr wrap="none">
            <a:spAutoFit/>
          </a:bodyPr>
          <a:lstStyle/>
          <a:p>
            <a:pPr fontAlgn="base" indent="-308610" marL="308610">
              <a:spcBef>
                <a:spcPct val="0"/>
              </a:spcBef>
              <a:spcAft>
                <a:spcPct val="0"/>
              </a:spcAft>
              <a:buFont charset="0" panose="020b0604020202020204" pitchFamily="34" typeface="Arial"/>
              <a:buChar char="•"/>
              <a:defRPr/>
            </a:pPr>
            <a:r>
              <a:rPr altLang="en-US" lang="zh-CN" sz="1440">
                <a:solidFill>
                  <a:srgbClr val="003466"/>
                </a:solidFill>
                <a:latin charset="-122" panose="020b0503020204020204" pitchFamily="34" typeface="微软雅黑"/>
                <a:ea charset="-122" panose="020b0503020204020204" pitchFamily="34" typeface="微软雅黑"/>
              </a:rPr>
              <a:t>点击此处输入文字</a:t>
            </a:r>
          </a:p>
          <a:p>
            <a:pPr fontAlgn="base" indent="-308610" marL="308610">
              <a:spcBef>
                <a:spcPct val="0"/>
              </a:spcBef>
              <a:spcAft>
                <a:spcPct val="0"/>
              </a:spcAft>
              <a:buFont charset="0" panose="020b0604020202020204" pitchFamily="34" typeface="Arial"/>
              <a:buChar char="•"/>
              <a:defRPr/>
            </a:pPr>
            <a:r>
              <a:rPr altLang="en-US" lang="zh-CN" sz="1440">
                <a:solidFill>
                  <a:srgbClr val="003466"/>
                </a:solidFill>
                <a:latin charset="-122" panose="020b0503020204020204" pitchFamily="34" typeface="微软雅黑"/>
                <a:ea charset="-122" panose="020b0503020204020204" pitchFamily="34" typeface="微软雅黑"/>
              </a:rPr>
              <a:t>点击此处输入文字</a:t>
            </a:r>
          </a:p>
        </p:txBody>
      </p:sp>
      <p:sp>
        <p:nvSpPr>
          <p:cNvPr id="42" name="TextBox 2"/>
          <p:cNvSpPr txBox="1"/>
          <p:nvPr/>
        </p:nvSpPr>
        <p:spPr>
          <a:xfrm>
            <a:off x="2976244" y="3504969"/>
            <a:ext cx="2142490" cy="585216"/>
          </a:xfrm>
          <a:prstGeom prst="rect">
            <a:avLst/>
          </a:prstGeom>
          <a:noFill/>
        </p:spPr>
        <p:txBody>
          <a:bodyPr wrap="none">
            <a:spAutoFit/>
          </a:bodyPr>
          <a:lstStyle/>
          <a:p>
            <a:pPr fontAlgn="base" indent="-308610" marL="308610">
              <a:spcBef>
                <a:spcPct val="0"/>
              </a:spcBef>
              <a:spcAft>
                <a:spcPct val="0"/>
              </a:spcAft>
              <a:buFont charset="0" panose="020b0604020202020204" pitchFamily="34" typeface="Arial"/>
              <a:buChar char="•"/>
              <a:defRPr/>
            </a:pPr>
            <a:r>
              <a:rPr altLang="en-US" b="1" lang="zh-CN" sz="1620">
                <a:solidFill>
                  <a:srgbClr val="003466"/>
                </a:solidFill>
                <a:latin charset="-122" panose="020b0503020204020204" pitchFamily="34" typeface="微软雅黑"/>
                <a:ea charset="-122" panose="020b0503020204020204" pitchFamily="34" typeface="微软雅黑"/>
              </a:rPr>
              <a:t>点击此处输入文字</a:t>
            </a:r>
          </a:p>
          <a:p>
            <a:pPr fontAlgn="base" indent="-308610" marL="308610">
              <a:spcBef>
                <a:spcPct val="0"/>
              </a:spcBef>
              <a:spcAft>
                <a:spcPct val="0"/>
              </a:spcAft>
              <a:buFont charset="0" panose="020b0604020202020204" pitchFamily="34" typeface="Arial"/>
              <a:buChar char="•"/>
              <a:defRPr/>
            </a:pPr>
            <a:r>
              <a:rPr altLang="en-US" b="1" lang="zh-CN" sz="1620">
                <a:solidFill>
                  <a:srgbClr val="003466"/>
                </a:solidFill>
                <a:latin charset="-122" panose="020b0503020204020204" pitchFamily="34" typeface="微软雅黑"/>
                <a:ea charset="-122" panose="020b0503020204020204" pitchFamily="34" typeface="微软雅黑"/>
              </a:rPr>
              <a:t>点击此处输入文字</a:t>
            </a:r>
          </a:p>
        </p:txBody>
      </p:sp>
      <p:sp>
        <p:nvSpPr>
          <p:cNvPr id="43" name="TextBox 3"/>
          <p:cNvSpPr txBox="1"/>
          <p:nvPr/>
        </p:nvSpPr>
        <p:spPr>
          <a:xfrm>
            <a:off x="6269512" y="1961919"/>
            <a:ext cx="1774190" cy="475488"/>
          </a:xfrm>
          <a:prstGeom prst="rect">
            <a:avLst/>
          </a:prstGeom>
          <a:noFill/>
        </p:spPr>
        <p:txBody>
          <a:bodyPr wrap="none">
            <a:spAutoFit/>
          </a:bodyPr>
          <a:lstStyle/>
          <a:p>
            <a:pPr fontAlgn="base" indent="-308610" marL="308610">
              <a:spcBef>
                <a:spcPct val="0"/>
              </a:spcBef>
              <a:spcAft>
                <a:spcPct val="0"/>
              </a:spcAft>
              <a:buFont charset="0" panose="020b0604020202020204" pitchFamily="34" typeface="Arial"/>
              <a:buChar char="•"/>
              <a:defRPr/>
            </a:pPr>
            <a:r>
              <a:rPr altLang="en-US" lang="zh-CN" sz="1260">
                <a:solidFill>
                  <a:srgbClr val="003466"/>
                </a:solidFill>
                <a:latin charset="-122" panose="020b0503020204020204" pitchFamily="34" typeface="微软雅黑"/>
                <a:ea charset="-122" panose="020b0503020204020204" pitchFamily="34" typeface="微软雅黑"/>
              </a:rPr>
              <a:t>点击此处输入文字</a:t>
            </a:r>
          </a:p>
          <a:p>
            <a:pPr fontAlgn="base" indent="-308610" marL="308610">
              <a:spcBef>
                <a:spcPct val="0"/>
              </a:spcBef>
              <a:spcAft>
                <a:spcPct val="0"/>
              </a:spcAft>
              <a:buFont charset="0" panose="020b0604020202020204" pitchFamily="34" typeface="Arial"/>
              <a:buChar char="•"/>
              <a:defRPr/>
            </a:pPr>
            <a:r>
              <a:rPr altLang="en-US" lang="zh-CN" sz="1260">
                <a:solidFill>
                  <a:srgbClr val="003466"/>
                </a:solidFill>
                <a:latin charset="-122" panose="020b0503020204020204" pitchFamily="34" typeface="微软雅黑"/>
                <a:ea charset="-122" panose="020b0503020204020204" pitchFamily="34" typeface="微软雅黑"/>
              </a:rPr>
              <a:t>点击此处输入文字</a:t>
            </a:r>
          </a:p>
        </p:txBody>
      </p:sp>
      <p:grpSp>
        <p:nvGrpSpPr>
          <p:cNvPr id="44" name="组合 43"/>
          <p:cNvGrpSpPr/>
          <p:nvPr/>
        </p:nvGrpSpPr>
        <p:grpSpPr>
          <a:xfrm>
            <a:off x="1526062" y="1667597"/>
            <a:ext cx="1750219" cy="2203133"/>
            <a:chOff x="681032" y="1902140"/>
            <a:chExt cx="1944688" cy="2447925"/>
          </a:xfrm>
        </p:grpSpPr>
        <p:sp>
          <p:nvSpPr>
            <p:cNvPr id="45" name="椭圆​​ 2"/>
            <p:cNvSpPr/>
            <p:nvPr/>
          </p:nvSpPr>
          <p:spPr>
            <a:xfrm>
              <a:off x="681032" y="1902140"/>
              <a:ext cx="1944688" cy="2447925"/>
            </a:xfrm>
            <a:custGeom>
              <a:rect b="b" l="l" r="r" t="t"/>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cap="flat" cmpd="sng" w="6350">
              <a:solidFill>
                <a:srgbClr val="FCFCFC"/>
              </a:solid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rgbClr val="000000"/>
                </a:solidFill>
                <a:effectLst/>
                <a:uLnTx/>
                <a:uFillTx/>
              </a:endParaRPr>
            </a:p>
          </p:txBody>
        </p:sp>
        <p:sp>
          <p:nvSpPr>
            <p:cNvPr id="46" name="矩形​​ 16"/>
            <p:cNvSpPr>
              <a:spLocks noChangeArrowheads="1"/>
            </p:cNvSpPr>
            <p:nvPr/>
          </p:nvSpPr>
          <p:spPr bwMode="auto">
            <a:xfrm>
              <a:off x="1082428" y="2412848"/>
              <a:ext cx="1118658" cy="83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82296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160" u="none">
                  <a:ln>
                    <a:noFill/>
                  </a:ln>
                  <a:solidFill>
                    <a:prstClr val="white"/>
                  </a:solidFill>
                  <a:effectLst/>
                  <a:uLnTx/>
                  <a:uFillTx/>
                  <a:latin charset="-122" panose="020b0503020204020204" pitchFamily="34" typeface="微软雅黑"/>
                  <a:ea charset="-122" panose="020b0503020204020204" pitchFamily="34" typeface="微软雅黑"/>
                  <a:cs charset="-122" pitchFamily="34" typeface="Arial Unicode MS"/>
                </a:rPr>
                <a:t>点击录</a:t>
              </a:r>
            </a:p>
            <a:p>
              <a:pPr algn="ctr" defTabSz="82296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160" u="none">
                  <a:ln>
                    <a:noFill/>
                  </a:ln>
                  <a:solidFill>
                    <a:prstClr val="white"/>
                  </a:solidFill>
                  <a:effectLst/>
                  <a:uLnTx/>
                  <a:uFillTx/>
                  <a:latin charset="-122" panose="020b0503020204020204" pitchFamily="34" typeface="微软雅黑"/>
                  <a:ea charset="-122" panose="020b0503020204020204" pitchFamily="34" typeface="微软雅黑"/>
                  <a:cs charset="-122" pitchFamily="34" typeface="Arial Unicode MS"/>
                </a:rPr>
                <a:t>入内容</a:t>
              </a:r>
            </a:p>
          </p:txBody>
        </p:sp>
      </p:grpSp>
      <p:grpSp>
        <p:nvGrpSpPr>
          <p:cNvPr id="47" name="组合 46"/>
          <p:cNvGrpSpPr/>
          <p:nvPr/>
        </p:nvGrpSpPr>
        <p:grpSpPr>
          <a:xfrm>
            <a:off x="3744911" y="1331841"/>
            <a:ext cx="1295876" cy="1631633"/>
            <a:chOff x="3146420" y="1529078"/>
            <a:chExt cx="1439862" cy="1812925"/>
          </a:xfrm>
        </p:grpSpPr>
        <p:sp>
          <p:nvSpPr>
            <p:cNvPr id="48" name="椭圆​​ 2"/>
            <p:cNvSpPr/>
            <p:nvPr/>
          </p:nvSpPr>
          <p:spPr>
            <a:xfrm>
              <a:off x="3146420" y="1529078"/>
              <a:ext cx="1439862" cy="1812925"/>
            </a:xfrm>
            <a:custGeom>
              <a:rect b="b" l="l" r="r" t="t"/>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a:noFill/>
            </a:ln>
          </p:spPr>
          <p:txBody>
            <a:bodyPr anchor="ct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620" u="none">
                <a:ln>
                  <a:noFill/>
                </a:ln>
                <a:solidFill>
                  <a:srgbClr val="48B3CC"/>
                </a:solidFill>
                <a:effectLst/>
                <a:uLnTx/>
                <a:uFillTx/>
                <a:latin charset="0" panose="020b0604020202020204" pitchFamily="34" typeface="Arial"/>
                <a:ea charset="-122" panose="020b0503020204020204" pitchFamily="34" typeface="微软雅黑"/>
              </a:endParaRPr>
            </a:p>
          </p:txBody>
        </p:sp>
        <p:sp>
          <p:nvSpPr>
            <p:cNvPr id="49" name="矩形​​ 17"/>
            <p:cNvSpPr>
              <a:spLocks noChangeArrowheads="1"/>
            </p:cNvSpPr>
            <p:nvPr/>
          </p:nvSpPr>
          <p:spPr bwMode="auto">
            <a:xfrm>
              <a:off x="3354767" y="1855757"/>
              <a:ext cx="965200" cy="71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cs charset="-122" pitchFamily="34" typeface="Arial Unicode MS"/>
                </a:rPr>
                <a:t>点击录</a:t>
              </a:r>
            </a:p>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cs charset="-122" pitchFamily="34" typeface="Arial Unicode MS"/>
                </a:rPr>
                <a:t>入内容</a:t>
              </a:r>
            </a:p>
          </p:txBody>
        </p:sp>
      </p:grpSp>
      <p:grpSp>
        <p:nvGrpSpPr>
          <p:cNvPr id="50" name="组合 49"/>
          <p:cNvGrpSpPr/>
          <p:nvPr/>
        </p:nvGrpSpPr>
        <p:grpSpPr>
          <a:xfrm>
            <a:off x="5479414" y="1083238"/>
            <a:ext cx="911543" cy="1147286"/>
            <a:chOff x="5073645" y="1252853"/>
            <a:chExt cx="1012825" cy="1274762"/>
          </a:xfrm>
        </p:grpSpPr>
        <p:sp>
          <p:nvSpPr>
            <p:cNvPr id="51" name="椭圆​​ 2"/>
            <p:cNvSpPr/>
            <p:nvPr/>
          </p:nvSpPr>
          <p:spPr>
            <a:xfrm>
              <a:off x="5073645" y="1252853"/>
              <a:ext cx="1012825" cy="1274762"/>
            </a:xfrm>
            <a:custGeom>
              <a:rect b="b" l="l" r="r" t="t"/>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a:noFill/>
            </a:ln>
          </p:spPr>
          <p:txBody>
            <a:bodyPr anchor="ct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620" u="none">
                <a:ln>
                  <a:noFill/>
                </a:ln>
                <a:solidFill>
                  <a:srgbClr val="48B3CC"/>
                </a:solidFill>
                <a:effectLst/>
                <a:uLnTx/>
                <a:uFillTx/>
                <a:latin charset="0" panose="020b0604020202020204" pitchFamily="34" typeface="Arial"/>
                <a:ea charset="-122" panose="020b0503020204020204" pitchFamily="34" typeface="微软雅黑"/>
              </a:endParaRPr>
            </a:p>
          </p:txBody>
        </p:sp>
        <p:sp>
          <p:nvSpPr>
            <p:cNvPr id="52" name="矩形​​ 18"/>
            <p:cNvSpPr>
              <a:spLocks noChangeArrowheads="1"/>
            </p:cNvSpPr>
            <p:nvPr/>
          </p:nvSpPr>
          <p:spPr bwMode="auto">
            <a:xfrm>
              <a:off x="5173392" y="1463486"/>
              <a:ext cx="811741" cy="589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40" u="none">
                  <a:ln>
                    <a:noFill/>
                  </a:ln>
                  <a:solidFill>
                    <a:prstClr val="white"/>
                  </a:solidFill>
                  <a:effectLst/>
                  <a:uLnTx/>
                  <a:uFillTx/>
                  <a:latin charset="-122" panose="020b0503020204020204" pitchFamily="34" typeface="微软雅黑"/>
                  <a:ea charset="-122" panose="020b0503020204020204" pitchFamily="34" typeface="微软雅黑"/>
                  <a:cs charset="-122" pitchFamily="34" typeface="Arial Unicode MS"/>
                </a:rPr>
                <a:t>点击录</a:t>
              </a:r>
            </a:p>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40" u="none">
                  <a:ln>
                    <a:noFill/>
                  </a:ln>
                  <a:solidFill>
                    <a:prstClr val="white"/>
                  </a:solidFill>
                  <a:effectLst/>
                  <a:uLnTx/>
                  <a:uFillTx/>
                  <a:latin charset="-122" panose="020b0503020204020204" pitchFamily="34" typeface="微软雅黑"/>
                  <a:ea charset="-122" panose="020b0503020204020204" pitchFamily="34" typeface="微软雅黑"/>
                  <a:cs charset="-122" pitchFamily="34" typeface="Arial Unicode MS"/>
                </a:rPr>
                <a:t>入内容</a:t>
              </a:r>
            </a:p>
          </p:txBody>
        </p:sp>
      </p:grpSp>
      <p:sp>
        <p:nvSpPr>
          <p:cNvPr id="53"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063784859"/>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44"/>
                                        </p:tgtEl>
                                        <p:attrNameLst>
                                          <p:attrName>style.visibility</p:attrName>
                                        </p:attrNameLst>
                                      </p:cBhvr>
                                      <p:to>
                                        <p:strVal val="visible"/>
                                      </p:to>
                                    </p:set>
                                    <p:animEffect filter="wipe(down)" transition="in">
                                      <p:cBhvr>
                                        <p:cTn dur="362" id="7">
                                          <p:stCondLst>
                                            <p:cond delay="0"/>
                                          </p:stCondLst>
                                        </p:cTn>
                                        <p:tgtEl>
                                          <p:spTgt spid="44"/>
                                        </p:tgtEl>
                                      </p:cBhvr>
                                    </p:animEffect>
                                    <p:anim calcmode="lin" valueType="num">
                                      <p:cBhvr>
                                        <p:cTn dur="1139" id="8"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dur="415" id="9" tmFilter="0.0,0.0; 0.25,0.07; 0.50,0.2; 0.75,0.467; 1.0,1.0">
                                          <p:stCondLst>
                                            <p:cond delay="0"/>
                                          </p:stCondLst>
                                        </p:cTn>
                                        <p:tgtEl>
                                          <p:spTgt spid="44"/>
                                        </p:tgtEl>
                                        <p:attrNameLst>
                                          <p:attrName>ppt_y</p:attrName>
                                        </p:attrNameLst>
                                      </p:cBhvr>
                                      <p:tavLst>
                                        <p:tav fmla="#ppt_y-sin(pi*$)/3" tm="0">
                                          <p:val>
                                            <p:fltVal val="0.5"/>
                                          </p:val>
                                        </p:tav>
                                        <p:tav tm="100000">
                                          <p:val>
                                            <p:fltVal val="1"/>
                                          </p:val>
                                        </p:tav>
                                      </p:tavLst>
                                    </p:anim>
                                    <p:anim calcmode="lin" valueType="num">
                                      <p:cBhvr>
                                        <p:cTn dur="415" id="10" tmFilter="0, 0; 0.125,0.2665; 0.25,0.4; 0.375,0.465; 0.5,0.5;  0.625,0.535; 0.75,0.6; 0.875,0.7335; 1,1">
                                          <p:stCondLst>
                                            <p:cond delay="415"/>
                                          </p:stCondLst>
                                        </p:cTn>
                                        <p:tgtEl>
                                          <p:spTgt spid="44"/>
                                        </p:tgtEl>
                                        <p:attrNameLst>
                                          <p:attrName>ppt_y</p:attrName>
                                        </p:attrNameLst>
                                      </p:cBhvr>
                                      <p:tavLst>
                                        <p:tav fmla="#ppt_y-sin(pi*$)/9" tm="0">
                                          <p:val>
                                            <p:fltVal val="0"/>
                                          </p:val>
                                        </p:tav>
                                        <p:tav tm="100000">
                                          <p:val>
                                            <p:fltVal val="1"/>
                                          </p:val>
                                        </p:tav>
                                      </p:tavLst>
                                    </p:anim>
                                    <p:anim calcmode="lin" valueType="num">
                                      <p:cBhvr>
                                        <p:cTn dur="207" id="11" tmFilter="0, 0; 0.125,0.2665; 0.25,0.4; 0.375,0.465; 0.5,0.5;  0.625,0.535; 0.75,0.6; 0.875,0.7335; 1,1">
                                          <p:stCondLst>
                                            <p:cond delay="828"/>
                                          </p:stCondLst>
                                        </p:cTn>
                                        <p:tgtEl>
                                          <p:spTgt spid="44"/>
                                        </p:tgtEl>
                                        <p:attrNameLst>
                                          <p:attrName>ppt_y</p:attrName>
                                        </p:attrNameLst>
                                      </p:cBhvr>
                                      <p:tavLst>
                                        <p:tav fmla="#ppt_y-sin(pi*$)/27" tm="0">
                                          <p:val>
                                            <p:fltVal val="0"/>
                                          </p:val>
                                        </p:tav>
                                        <p:tav tm="100000">
                                          <p:val>
                                            <p:fltVal val="1"/>
                                          </p:val>
                                        </p:tav>
                                      </p:tavLst>
                                    </p:anim>
                                    <p:anim calcmode="lin" valueType="num">
                                      <p:cBhvr>
                                        <p:cTn dur="103" id="12" tmFilter="0, 0; 0.125,0.2665; 0.25,0.4; 0.375,0.465; 0.5,0.5;  0.625,0.535; 0.75,0.6; 0.875,0.7335; 1,1">
                                          <p:stCondLst>
                                            <p:cond delay="1035"/>
                                          </p:stCondLst>
                                        </p:cTn>
                                        <p:tgtEl>
                                          <p:spTgt spid="44"/>
                                        </p:tgtEl>
                                        <p:attrNameLst>
                                          <p:attrName>ppt_y</p:attrName>
                                        </p:attrNameLst>
                                      </p:cBhvr>
                                      <p:tavLst>
                                        <p:tav fmla="#ppt_y-sin(pi*$)/81" tm="0">
                                          <p:val>
                                            <p:fltVal val="0"/>
                                          </p:val>
                                        </p:tav>
                                        <p:tav tm="100000">
                                          <p:val>
                                            <p:fltVal val="1"/>
                                          </p:val>
                                        </p:tav>
                                      </p:tavLst>
                                    </p:anim>
                                    <p:animScale>
                                      <p:cBhvr>
                                        <p:cTn dur="16" id="13">
                                          <p:stCondLst>
                                            <p:cond delay="406"/>
                                          </p:stCondLst>
                                        </p:cTn>
                                        <p:tgtEl>
                                          <p:spTgt spid="44"/>
                                        </p:tgtEl>
                                      </p:cBhvr>
                                      <p:to x="100000" y="60000"/>
                                    </p:animScale>
                                    <p:animScale>
                                      <p:cBhvr>
                                        <p:cTn decel="50000" dur="104" id="14">
                                          <p:stCondLst>
                                            <p:cond delay="423"/>
                                          </p:stCondLst>
                                        </p:cTn>
                                        <p:tgtEl>
                                          <p:spTgt spid="44"/>
                                        </p:tgtEl>
                                      </p:cBhvr>
                                      <p:to x="100000" y="100000"/>
                                    </p:animScale>
                                    <p:animScale>
                                      <p:cBhvr>
                                        <p:cTn dur="16" id="15">
                                          <p:stCondLst>
                                            <p:cond delay="820"/>
                                          </p:stCondLst>
                                        </p:cTn>
                                        <p:tgtEl>
                                          <p:spTgt spid="44"/>
                                        </p:tgtEl>
                                      </p:cBhvr>
                                      <p:to x="100000" y="80000"/>
                                    </p:animScale>
                                    <p:animScale>
                                      <p:cBhvr>
                                        <p:cTn decel="50000" dur="104" id="16">
                                          <p:stCondLst>
                                            <p:cond delay="836"/>
                                          </p:stCondLst>
                                        </p:cTn>
                                        <p:tgtEl>
                                          <p:spTgt spid="44"/>
                                        </p:tgtEl>
                                      </p:cBhvr>
                                      <p:to x="100000" y="100000"/>
                                    </p:animScale>
                                    <p:animScale>
                                      <p:cBhvr>
                                        <p:cTn dur="16" id="17">
                                          <p:stCondLst>
                                            <p:cond delay="1026"/>
                                          </p:stCondLst>
                                        </p:cTn>
                                        <p:tgtEl>
                                          <p:spTgt spid="44"/>
                                        </p:tgtEl>
                                      </p:cBhvr>
                                      <p:to x="100000" y="90000"/>
                                    </p:animScale>
                                    <p:animScale>
                                      <p:cBhvr>
                                        <p:cTn decel="50000" dur="104" id="18">
                                          <p:stCondLst>
                                            <p:cond delay="1042"/>
                                          </p:stCondLst>
                                        </p:cTn>
                                        <p:tgtEl>
                                          <p:spTgt spid="44"/>
                                        </p:tgtEl>
                                      </p:cBhvr>
                                      <p:to x="100000" y="100000"/>
                                    </p:animScale>
                                    <p:animScale>
                                      <p:cBhvr>
                                        <p:cTn dur="16" id="19">
                                          <p:stCondLst>
                                            <p:cond delay="1130"/>
                                          </p:stCondLst>
                                        </p:cTn>
                                        <p:tgtEl>
                                          <p:spTgt spid="44"/>
                                        </p:tgtEl>
                                      </p:cBhvr>
                                      <p:to x="100000" y="95000"/>
                                    </p:animScale>
                                    <p:animScale>
                                      <p:cBhvr>
                                        <p:cTn decel="50000" dur="104" id="20">
                                          <p:stCondLst>
                                            <p:cond delay="1146"/>
                                          </p:stCondLst>
                                        </p:cTn>
                                        <p:tgtEl>
                                          <p:spTgt spid="44"/>
                                        </p:tgtEl>
                                      </p:cBhvr>
                                      <p:to x="100000" y="100000"/>
                                    </p:animScale>
                                  </p:childTnLst>
                                </p:cTn>
                              </p:par>
                              <p:par>
                                <p:cTn fill="hold" id="21" nodeType="withEffect" presetClass="entr" presetID="26" presetSubtype="0">
                                  <p:stCondLst>
                                    <p:cond delay="250"/>
                                  </p:stCondLst>
                                  <p:childTnLst>
                                    <p:set>
                                      <p:cBhvr>
                                        <p:cTn dur="1" fill="hold" id="22">
                                          <p:stCondLst>
                                            <p:cond delay="0"/>
                                          </p:stCondLst>
                                        </p:cTn>
                                        <p:tgtEl>
                                          <p:spTgt spid="47"/>
                                        </p:tgtEl>
                                        <p:attrNameLst>
                                          <p:attrName>style.visibility</p:attrName>
                                        </p:attrNameLst>
                                      </p:cBhvr>
                                      <p:to>
                                        <p:strVal val="visible"/>
                                      </p:to>
                                    </p:set>
                                    <p:animEffect filter="wipe(down)" transition="in">
                                      <p:cBhvr>
                                        <p:cTn dur="362" id="23">
                                          <p:stCondLst>
                                            <p:cond delay="0"/>
                                          </p:stCondLst>
                                        </p:cTn>
                                        <p:tgtEl>
                                          <p:spTgt spid="47"/>
                                        </p:tgtEl>
                                      </p:cBhvr>
                                    </p:animEffect>
                                    <p:anim calcmode="lin" valueType="num">
                                      <p:cBhvr>
                                        <p:cTn dur="1139" id="24"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dur="415" id="25" tmFilter="0.0,0.0; 0.25,0.07; 0.50,0.2; 0.75,0.467; 1.0,1.0">
                                          <p:stCondLst>
                                            <p:cond delay="0"/>
                                          </p:stCondLst>
                                        </p:cTn>
                                        <p:tgtEl>
                                          <p:spTgt spid="47"/>
                                        </p:tgtEl>
                                        <p:attrNameLst>
                                          <p:attrName>ppt_y</p:attrName>
                                        </p:attrNameLst>
                                      </p:cBhvr>
                                      <p:tavLst>
                                        <p:tav fmla="#ppt_y-sin(pi*$)/3" tm="0">
                                          <p:val>
                                            <p:fltVal val="0.5"/>
                                          </p:val>
                                        </p:tav>
                                        <p:tav tm="100000">
                                          <p:val>
                                            <p:fltVal val="1"/>
                                          </p:val>
                                        </p:tav>
                                      </p:tavLst>
                                    </p:anim>
                                    <p:anim calcmode="lin" valueType="num">
                                      <p:cBhvr>
                                        <p:cTn dur="415" id="26" tmFilter="0, 0; 0.125,0.2665; 0.25,0.4; 0.375,0.465; 0.5,0.5;  0.625,0.535; 0.75,0.6; 0.875,0.7335; 1,1">
                                          <p:stCondLst>
                                            <p:cond delay="415"/>
                                          </p:stCondLst>
                                        </p:cTn>
                                        <p:tgtEl>
                                          <p:spTgt spid="47"/>
                                        </p:tgtEl>
                                        <p:attrNameLst>
                                          <p:attrName>ppt_y</p:attrName>
                                        </p:attrNameLst>
                                      </p:cBhvr>
                                      <p:tavLst>
                                        <p:tav fmla="#ppt_y-sin(pi*$)/9" tm="0">
                                          <p:val>
                                            <p:fltVal val="0"/>
                                          </p:val>
                                        </p:tav>
                                        <p:tav tm="100000">
                                          <p:val>
                                            <p:fltVal val="1"/>
                                          </p:val>
                                        </p:tav>
                                      </p:tavLst>
                                    </p:anim>
                                    <p:anim calcmode="lin" valueType="num">
                                      <p:cBhvr>
                                        <p:cTn dur="207" id="27" tmFilter="0, 0; 0.125,0.2665; 0.25,0.4; 0.375,0.465; 0.5,0.5;  0.625,0.535; 0.75,0.6; 0.875,0.7335; 1,1">
                                          <p:stCondLst>
                                            <p:cond delay="828"/>
                                          </p:stCondLst>
                                        </p:cTn>
                                        <p:tgtEl>
                                          <p:spTgt spid="47"/>
                                        </p:tgtEl>
                                        <p:attrNameLst>
                                          <p:attrName>ppt_y</p:attrName>
                                        </p:attrNameLst>
                                      </p:cBhvr>
                                      <p:tavLst>
                                        <p:tav fmla="#ppt_y-sin(pi*$)/27" tm="0">
                                          <p:val>
                                            <p:fltVal val="0"/>
                                          </p:val>
                                        </p:tav>
                                        <p:tav tm="100000">
                                          <p:val>
                                            <p:fltVal val="1"/>
                                          </p:val>
                                        </p:tav>
                                      </p:tavLst>
                                    </p:anim>
                                    <p:anim calcmode="lin" valueType="num">
                                      <p:cBhvr>
                                        <p:cTn dur="103" id="28" tmFilter="0, 0; 0.125,0.2665; 0.25,0.4; 0.375,0.465; 0.5,0.5;  0.625,0.535; 0.75,0.6; 0.875,0.7335; 1,1">
                                          <p:stCondLst>
                                            <p:cond delay="1035"/>
                                          </p:stCondLst>
                                        </p:cTn>
                                        <p:tgtEl>
                                          <p:spTgt spid="47"/>
                                        </p:tgtEl>
                                        <p:attrNameLst>
                                          <p:attrName>ppt_y</p:attrName>
                                        </p:attrNameLst>
                                      </p:cBhvr>
                                      <p:tavLst>
                                        <p:tav fmla="#ppt_y-sin(pi*$)/81" tm="0">
                                          <p:val>
                                            <p:fltVal val="0"/>
                                          </p:val>
                                        </p:tav>
                                        <p:tav tm="100000">
                                          <p:val>
                                            <p:fltVal val="1"/>
                                          </p:val>
                                        </p:tav>
                                      </p:tavLst>
                                    </p:anim>
                                    <p:animScale>
                                      <p:cBhvr>
                                        <p:cTn dur="16" id="29">
                                          <p:stCondLst>
                                            <p:cond delay="406"/>
                                          </p:stCondLst>
                                        </p:cTn>
                                        <p:tgtEl>
                                          <p:spTgt spid="47"/>
                                        </p:tgtEl>
                                      </p:cBhvr>
                                      <p:to x="100000" y="60000"/>
                                    </p:animScale>
                                    <p:animScale>
                                      <p:cBhvr>
                                        <p:cTn decel="50000" dur="104" id="30">
                                          <p:stCondLst>
                                            <p:cond delay="423"/>
                                          </p:stCondLst>
                                        </p:cTn>
                                        <p:tgtEl>
                                          <p:spTgt spid="47"/>
                                        </p:tgtEl>
                                      </p:cBhvr>
                                      <p:to x="100000" y="100000"/>
                                    </p:animScale>
                                    <p:animScale>
                                      <p:cBhvr>
                                        <p:cTn dur="16" id="31">
                                          <p:stCondLst>
                                            <p:cond delay="820"/>
                                          </p:stCondLst>
                                        </p:cTn>
                                        <p:tgtEl>
                                          <p:spTgt spid="47"/>
                                        </p:tgtEl>
                                      </p:cBhvr>
                                      <p:to x="100000" y="80000"/>
                                    </p:animScale>
                                    <p:animScale>
                                      <p:cBhvr>
                                        <p:cTn decel="50000" dur="104" id="32">
                                          <p:stCondLst>
                                            <p:cond delay="836"/>
                                          </p:stCondLst>
                                        </p:cTn>
                                        <p:tgtEl>
                                          <p:spTgt spid="47"/>
                                        </p:tgtEl>
                                      </p:cBhvr>
                                      <p:to x="100000" y="100000"/>
                                    </p:animScale>
                                    <p:animScale>
                                      <p:cBhvr>
                                        <p:cTn dur="16" id="33">
                                          <p:stCondLst>
                                            <p:cond delay="1026"/>
                                          </p:stCondLst>
                                        </p:cTn>
                                        <p:tgtEl>
                                          <p:spTgt spid="47"/>
                                        </p:tgtEl>
                                      </p:cBhvr>
                                      <p:to x="100000" y="90000"/>
                                    </p:animScale>
                                    <p:animScale>
                                      <p:cBhvr>
                                        <p:cTn decel="50000" dur="104" id="34">
                                          <p:stCondLst>
                                            <p:cond delay="1042"/>
                                          </p:stCondLst>
                                        </p:cTn>
                                        <p:tgtEl>
                                          <p:spTgt spid="47"/>
                                        </p:tgtEl>
                                      </p:cBhvr>
                                      <p:to x="100000" y="100000"/>
                                    </p:animScale>
                                    <p:animScale>
                                      <p:cBhvr>
                                        <p:cTn dur="16" id="35">
                                          <p:stCondLst>
                                            <p:cond delay="1130"/>
                                          </p:stCondLst>
                                        </p:cTn>
                                        <p:tgtEl>
                                          <p:spTgt spid="47"/>
                                        </p:tgtEl>
                                      </p:cBhvr>
                                      <p:to x="100000" y="95000"/>
                                    </p:animScale>
                                    <p:animScale>
                                      <p:cBhvr>
                                        <p:cTn decel="50000" dur="104" id="36">
                                          <p:stCondLst>
                                            <p:cond delay="1146"/>
                                          </p:stCondLst>
                                        </p:cTn>
                                        <p:tgtEl>
                                          <p:spTgt spid="47"/>
                                        </p:tgtEl>
                                      </p:cBhvr>
                                      <p:to x="100000" y="100000"/>
                                    </p:animScale>
                                  </p:childTnLst>
                                </p:cTn>
                              </p:par>
                              <p:par>
                                <p:cTn fill="hold" id="37" nodeType="withEffect" presetClass="entr" presetID="26" presetSubtype="0">
                                  <p:stCondLst>
                                    <p:cond delay="500"/>
                                  </p:stCondLst>
                                  <p:childTnLst>
                                    <p:set>
                                      <p:cBhvr>
                                        <p:cTn dur="1" fill="hold" id="38">
                                          <p:stCondLst>
                                            <p:cond delay="0"/>
                                          </p:stCondLst>
                                        </p:cTn>
                                        <p:tgtEl>
                                          <p:spTgt spid="50"/>
                                        </p:tgtEl>
                                        <p:attrNameLst>
                                          <p:attrName>style.visibility</p:attrName>
                                        </p:attrNameLst>
                                      </p:cBhvr>
                                      <p:to>
                                        <p:strVal val="visible"/>
                                      </p:to>
                                    </p:set>
                                    <p:animEffect filter="wipe(down)" transition="in">
                                      <p:cBhvr>
                                        <p:cTn dur="362" id="39">
                                          <p:stCondLst>
                                            <p:cond delay="0"/>
                                          </p:stCondLst>
                                        </p:cTn>
                                        <p:tgtEl>
                                          <p:spTgt spid="50"/>
                                        </p:tgtEl>
                                      </p:cBhvr>
                                    </p:animEffect>
                                    <p:anim calcmode="lin" valueType="num">
                                      <p:cBhvr>
                                        <p:cTn dur="1139" id="40"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dur="415" id="41" tmFilter="0.0,0.0; 0.25,0.07; 0.50,0.2; 0.75,0.467; 1.0,1.0">
                                          <p:stCondLst>
                                            <p:cond delay="0"/>
                                          </p:stCondLst>
                                        </p:cTn>
                                        <p:tgtEl>
                                          <p:spTgt spid="50"/>
                                        </p:tgtEl>
                                        <p:attrNameLst>
                                          <p:attrName>ppt_y</p:attrName>
                                        </p:attrNameLst>
                                      </p:cBhvr>
                                      <p:tavLst>
                                        <p:tav fmla="#ppt_y-sin(pi*$)/3" tm="0">
                                          <p:val>
                                            <p:fltVal val="0.5"/>
                                          </p:val>
                                        </p:tav>
                                        <p:tav tm="100000">
                                          <p:val>
                                            <p:fltVal val="1"/>
                                          </p:val>
                                        </p:tav>
                                      </p:tavLst>
                                    </p:anim>
                                    <p:anim calcmode="lin" valueType="num">
                                      <p:cBhvr>
                                        <p:cTn dur="415" id="42" tmFilter="0, 0; 0.125,0.2665; 0.25,0.4; 0.375,0.465; 0.5,0.5;  0.625,0.535; 0.75,0.6; 0.875,0.7335; 1,1">
                                          <p:stCondLst>
                                            <p:cond delay="415"/>
                                          </p:stCondLst>
                                        </p:cTn>
                                        <p:tgtEl>
                                          <p:spTgt spid="50"/>
                                        </p:tgtEl>
                                        <p:attrNameLst>
                                          <p:attrName>ppt_y</p:attrName>
                                        </p:attrNameLst>
                                      </p:cBhvr>
                                      <p:tavLst>
                                        <p:tav fmla="#ppt_y-sin(pi*$)/9" tm="0">
                                          <p:val>
                                            <p:fltVal val="0"/>
                                          </p:val>
                                        </p:tav>
                                        <p:tav tm="100000">
                                          <p:val>
                                            <p:fltVal val="1"/>
                                          </p:val>
                                        </p:tav>
                                      </p:tavLst>
                                    </p:anim>
                                    <p:anim calcmode="lin" valueType="num">
                                      <p:cBhvr>
                                        <p:cTn dur="207" id="43" tmFilter="0, 0; 0.125,0.2665; 0.25,0.4; 0.375,0.465; 0.5,0.5;  0.625,0.535; 0.75,0.6; 0.875,0.7335; 1,1">
                                          <p:stCondLst>
                                            <p:cond delay="828"/>
                                          </p:stCondLst>
                                        </p:cTn>
                                        <p:tgtEl>
                                          <p:spTgt spid="50"/>
                                        </p:tgtEl>
                                        <p:attrNameLst>
                                          <p:attrName>ppt_y</p:attrName>
                                        </p:attrNameLst>
                                      </p:cBhvr>
                                      <p:tavLst>
                                        <p:tav fmla="#ppt_y-sin(pi*$)/27" tm="0">
                                          <p:val>
                                            <p:fltVal val="0"/>
                                          </p:val>
                                        </p:tav>
                                        <p:tav tm="100000">
                                          <p:val>
                                            <p:fltVal val="1"/>
                                          </p:val>
                                        </p:tav>
                                      </p:tavLst>
                                    </p:anim>
                                    <p:anim calcmode="lin" valueType="num">
                                      <p:cBhvr>
                                        <p:cTn dur="103" id="44" tmFilter="0, 0; 0.125,0.2665; 0.25,0.4; 0.375,0.465; 0.5,0.5;  0.625,0.535; 0.75,0.6; 0.875,0.7335; 1,1">
                                          <p:stCondLst>
                                            <p:cond delay="1035"/>
                                          </p:stCondLst>
                                        </p:cTn>
                                        <p:tgtEl>
                                          <p:spTgt spid="50"/>
                                        </p:tgtEl>
                                        <p:attrNameLst>
                                          <p:attrName>ppt_y</p:attrName>
                                        </p:attrNameLst>
                                      </p:cBhvr>
                                      <p:tavLst>
                                        <p:tav fmla="#ppt_y-sin(pi*$)/81" tm="0">
                                          <p:val>
                                            <p:fltVal val="0"/>
                                          </p:val>
                                        </p:tav>
                                        <p:tav tm="100000">
                                          <p:val>
                                            <p:fltVal val="1"/>
                                          </p:val>
                                        </p:tav>
                                      </p:tavLst>
                                    </p:anim>
                                    <p:animScale>
                                      <p:cBhvr>
                                        <p:cTn dur="16" id="45">
                                          <p:stCondLst>
                                            <p:cond delay="406"/>
                                          </p:stCondLst>
                                        </p:cTn>
                                        <p:tgtEl>
                                          <p:spTgt spid="50"/>
                                        </p:tgtEl>
                                      </p:cBhvr>
                                      <p:to x="100000" y="60000"/>
                                    </p:animScale>
                                    <p:animScale>
                                      <p:cBhvr>
                                        <p:cTn decel="50000" dur="104" id="46">
                                          <p:stCondLst>
                                            <p:cond delay="423"/>
                                          </p:stCondLst>
                                        </p:cTn>
                                        <p:tgtEl>
                                          <p:spTgt spid="50"/>
                                        </p:tgtEl>
                                      </p:cBhvr>
                                      <p:to x="100000" y="100000"/>
                                    </p:animScale>
                                    <p:animScale>
                                      <p:cBhvr>
                                        <p:cTn dur="16" id="47">
                                          <p:stCondLst>
                                            <p:cond delay="820"/>
                                          </p:stCondLst>
                                        </p:cTn>
                                        <p:tgtEl>
                                          <p:spTgt spid="50"/>
                                        </p:tgtEl>
                                      </p:cBhvr>
                                      <p:to x="100000" y="80000"/>
                                    </p:animScale>
                                    <p:animScale>
                                      <p:cBhvr>
                                        <p:cTn decel="50000" dur="104" id="48">
                                          <p:stCondLst>
                                            <p:cond delay="836"/>
                                          </p:stCondLst>
                                        </p:cTn>
                                        <p:tgtEl>
                                          <p:spTgt spid="50"/>
                                        </p:tgtEl>
                                      </p:cBhvr>
                                      <p:to x="100000" y="100000"/>
                                    </p:animScale>
                                    <p:animScale>
                                      <p:cBhvr>
                                        <p:cTn dur="16" id="49">
                                          <p:stCondLst>
                                            <p:cond delay="1026"/>
                                          </p:stCondLst>
                                        </p:cTn>
                                        <p:tgtEl>
                                          <p:spTgt spid="50"/>
                                        </p:tgtEl>
                                      </p:cBhvr>
                                      <p:to x="100000" y="90000"/>
                                    </p:animScale>
                                    <p:animScale>
                                      <p:cBhvr>
                                        <p:cTn decel="50000" dur="104" id="50">
                                          <p:stCondLst>
                                            <p:cond delay="1042"/>
                                          </p:stCondLst>
                                        </p:cTn>
                                        <p:tgtEl>
                                          <p:spTgt spid="50"/>
                                        </p:tgtEl>
                                      </p:cBhvr>
                                      <p:to x="100000" y="100000"/>
                                    </p:animScale>
                                    <p:animScale>
                                      <p:cBhvr>
                                        <p:cTn dur="16" id="51">
                                          <p:stCondLst>
                                            <p:cond delay="1130"/>
                                          </p:stCondLst>
                                        </p:cTn>
                                        <p:tgtEl>
                                          <p:spTgt spid="50"/>
                                        </p:tgtEl>
                                      </p:cBhvr>
                                      <p:to x="100000" y="95000"/>
                                    </p:animScale>
                                    <p:animScale>
                                      <p:cBhvr>
                                        <p:cTn decel="50000" dur="104" id="52">
                                          <p:stCondLst>
                                            <p:cond delay="1146"/>
                                          </p:stCondLst>
                                        </p:cTn>
                                        <p:tgtEl>
                                          <p:spTgt spid="50"/>
                                        </p:tgtEl>
                                      </p:cBhvr>
                                      <p:to x="100000" y="100000"/>
                                    </p:animScale>
                                  </p:childTnLst>
                                </p:cTn>
                              </p:par>
                            </p:childTnLst>
                          </p:cTn>
                        </p:par>
                        <p:par>
                          <p:cTn fill="hold" id="53" nodeType="afterGroup">
                            <p:stCondLst>
                              <p:cond delay="1750"/>
                            </p:stCondLst>
                            <p:childTnLst>
                              <p:par>
                                <p:cTn fill="hold" grpId="0" id="54" nodeType="afterEffect" presetClass="entr" presetID="22" presetSubtype="2">
                                  <p:stCondLst>
                                    <p:cond delay="0"/>
                                  </p:stCondLst>
                                  <p:childTnLst>
                                    <p:set>
                                      <p:cBhvr>
                                        <p:cTn dur="1" fill="hold" id="55">
                                          <p:stCondLst>
                                            <p:cond delay="0"/>
                                          </p:stCondLst>
                                        </p:cTn>
                                        <p:tgtEl>
                                          <p:spTgt spid="43"/>
                                        </p:tgtEl>
                                        <p:attrNameLst>
                                          <p:attrName>style.visibility</p:attrName>
                                        </p:attrNameLst>
                                      </p:cBhvr>
                                      <p:to>
                                        <p:strVal val="visible"/>
                                      </p:to>
                                    </p:set>
                                    <p:animEffect filter="wipe(right)" transition="in">
                                      <p:cBhvr>
                                        <p:cTn dur="250" id="56"/>
                                        <p:tgtEl>
                                          <p:spTgt spid="43"/>
                                        </p:tgtEl>
                                      </p:cBhvr>
                                    </p:animEffect>
                                  </p:childTnLst>
                                </p:cTn>
                              </p:par>
                              <p:par>
                                <p:cTn fill="hold" grpId="0" id="57" nodeType="withEffect" presetClass="entr" presetID="22" presetSubtype="2">
                                  <p:stCondLst>
                                    <p:cond delay="250"/>
                                  </p:stCondLst>
                                  <p:childTnLst>
                                    <p:set>
                                      <p:cBhvr>
                                        <p:cTn dur="1" fill="hold" id="58">
                                          <p:stCondLst>
                                            <p:cond delay="0"/>
                                          </p:stCondLst>
                                        </p:cTn>
                                        <p:tgtEl>
                                          <p:spTgt spid="41"/>
                                        </p:tgtEl>
                                        <p:attrNameLst>
                                          <p:attrName>style.visibility</p:attrName>
                                        </p:attrNameLst>
                                      </p:cBhvr>
                                      <p:to>
                                        <p:strVal val="visible"/>
                                      </p:to>
                                    </p:set>
                                    <p:animEffect filter="wipe(right)" transition="in">
                                      <p:cBhvr>
                                        <p:cTn dur="250" id="59"/>
                                        <p:tgtEl>
                                          <p:spTgt spid="41"/>
                                        </p:tgtEl>
                                      </p:cBhvr>
                                    </p:animEffect>
                                  </p:childTnLst>
                                </p:cTn>
                              </p:par>
                              <p:par>
                                <p:cTn fill="hold" grpId="0" id="60" nodeType="withEffect" presetClass="entr" presetID="22" presetSubtype="2">
                                  <p:stCondLst>
                                    <p:cond delay="500"/>
                                  </p:stCondLst>
                                  <p:childTnLst>
                                    <p:set>
                                      <p:cBhvr>
                                        <p:cTn dur="1" fill="hold" id="61">
                                          <p:stCondLst>
                                            <p:cond delay="0"/>
                                          </p:stCondLst>
                                        </p:cTn>
                                        <p:tgtEl>
                                          <p:spTgt spid="42"/>
                                        </p:tgtEl>
                                        <p:attrNameLst>
                                          <p:attrName>style.visibility</p:attrName>
                                        </p:attrNameLst>
                                      </p:cBhvr>
                                      <p:to>
                                        <p:strVal val="visible"/>
                                      </p:to>
                                    </p:set>
                                    <p:animEffect filter="wipe(right)" transition="in">
                                      <p:cBhvr>
                                        <p:cTn dur="250" id="62"/>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762794" y="972344"/>
            <a:ext cx="3010513" cy="3725746"/>
            <a:chOff x="865232" y="1286330"/>
            <a:chExt cx="4013321" cy="4966128"/>
          </a:xfrm>
        </p:grpSpPr>
        <p:pic>
          <p:nvPicPr>
            <p:cNvPr id="30" name="Picture 3"/>
            <p:cNvPicPr>
              <a:picLocks noChangeAspect="1"/>
            </p:cNvPicPr>
            <p:nvPr/>
          </p:nvPicPr>
          <p:blipFill>
            <a:blip r:embed="rId3">
              <a:extLst>
                <a:ext uri="{28A0092B-C50C-407E-A947-70E740481C1C}">
                  <a14:useLocalDpi/>
                </a:ext>
              </a:extLst>
            </a:blip>
            <a:srcRect b="10137" l="5354" r="6203" t="8440"/>
            <a:stretch>
              <a:fillRect/>
            </a:stretch>
          </p:blipFill>
          <p:spPr>
            <a:xfrm>
              <a:off x="865232" y="1286330"/>
              <a:ext cx="4013321" cy="4966128"/>
            </a:xfrm>
            <a:prstGeom prst="rect">
              <a:avLst/>
            </a:prstGeom>
          </p:spPr>
        </p:pic>
        <p:sp>
          <p:nvSpPr>
            <p:cNvPr id="31" name="Rectangle 4"/>
            <p:cNvSpPr/>
            <p:nvPr/>
          </p:nvSpPr>
          <p:spPr>
            <a:xfrm>
              <a:off x="1454929" y="1875864"/>
              <a:ext cx="2838784" cy="3697941"/>
            </a:xfrm>
            <a:prstGeom prst="rect">
              <a:avLst/>
            </a:prstGeom>
            <a:blipFill>
              <a:blip r:embed="rId4"/>
              <a:stretch>
                <a:fillRect/>
              </a:stretch>
            </a:blipFill>
            <a:ln algn="ctr" cap="flat" cmpd="sng" w="28575">
              <a:noFill/>
              <a:prstDash val="solid"/>
            </a:ln>
            <a:effectLst/>
          </p:spPr>
          <p:txBody>
            <a:bodyPr anchor="ctr" rtlCol="0"/>
            <a:lstStyle/>
            <a:p>
              <a:pPr algn="ctr">
                <a:defRPr/>
              </a:pPr>
              <a:endParaRPr kern="0" lang="en-US" sz="2400">
                <a:solidFill>
                  <a:sysClr lastClr="FFFFFF" val="window"/>
                </a:solidFill>
                <a:latin typeface="Palatino Linotype"/>
              </a:endParaRPr>
            </a:p>
          </p:txBody>
        </p:sp>
      </p:grpSp>
      <p:sp>
        <p:nvSpPr>
          <p:cNvPr id="32" name="矩形 31"/>
          <p:cNvSpPr/>
          <p:nvPr/>
        </p:nvSpPr>
        <p:spPr>
          <a:xfrm>
            <a:off x="4132877" y="1532545"/>
            <a:ext cx="2568494" cy="354434"/>
          </a:xfrm>
          <a:prstGeom prst="rect">
            <a:avLst/>
          </a:prstGeom>
          <a:solidFill>
            <a:srgbClr val="003466"/>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33" name="TextBox 32"/>
          <p:cNvSpPr txBox="1"/>
          <p:nvPr/>
        </p:nvSpPr>
        <p:spPr>
          <a:xfrm>
            <a:off x="4305471" y="1595076"/>
            <a:ext cx="2269211"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在此添加您的描述说明</a:t>
            </a:r>
          </a:p>
        </p:txBody>
      </p:sp>
      <p:sp>
        <p:nvSpPr>
          <p:cNvPr id="34" name="矩形 33"/>
          <p:cNvSpPr/>
          <p:nvPr/>
        </p:nvSpPr>
        <p:spPr>
          <a:xfrm>
            <a:off x="4132874" y="1943513"/>
            <a:ext cx="2823072" cy="354434"/>
          </a:xfrm>
          <a:prstGeom prst="rect">
            <a:avLst/>
          </a:prstGeom>
          <a:solidFill>
            <a:srgbClr val="003466"/>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35" name="TextBox 34"/>
          <p:cNvSpPr txBox="1"/>
          <p:nvPr/>
        </p:nvSpPr>
        <p:spPr>
          <a:xfrm>
            <a:off x="4305469" y="2006045"/>
            <a:ext cx="2376290"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在此添加您的描述</a:t>
            </a:r>
          </a:p>
        </p:txBody>
      </p:sp>
      <p:sp>
        <p:nvSpPr>
          <p:cNvPr id="36" name="矩形 35"/>
          <p:cNvSpPr/>
          <p:nvPr/>
        </p:nvSpPr>
        <p:spPr>
          <a:xfrm>
            <a:off x="4132876" y="2354482"/>
            <a:ext cx="2823072" cy="354434"/>
          </a:xfrm>
          <a:prstGeom prst="rect">
            <a:avLst/>
          </a:prstGeom>
          <a:solidFill>
            <a:srgbClr val="003466"/>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37" name="TextBox 36"/>
          <p:cNvSpPr txBox="1"/>
          <p:nvPr/>
        </p:nvSpPr>
        <p:spPr>
          <a:xfrm>
            <a:off x="4305469" y="2417013"/>
            <a:ext cx="2544427"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在此添加您的小标签</a:t>
            </a:r>
          </a:p>
        </p:txBody>
      </p:sp>
      <p:sp>
        <p:nvSpPr>
          <p:cNvPr id="38" name="矩形 37"/>
          <p:cNvSpPr/>
          <p:nvPr/>
        </p:nvSpPr>
        <p:spPr>
          <a:xfrm>
            <a:off x="4132874" y="2765450"/>
            <a:ext cx="3241104" cy="354434"/>
          </a:xfrm>
          <a:prstGeom prst="rect">
            <a:avLst/>
          </a:prstGeom>
          <a:solidFill>
            <a:srgbClr val="003466"/>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39" name="TextBox 38"/>
          <p:cNvSpPr txBox="1"/>
          <p:nvPr/>
        </p:nvSpPr>
        <p:spPr>
          <a:xfrm>
            <a:off x="4305469" y="2827981"/>
            <a:ext cx="2860469" cy="234324"/>
          </a:xfrm>
          <a:prstGeom prst="rect">
            <a:avLst/>
          </a:prstGeom>
          <a:noFill/>
        </p:spPr>
        <p:txBody>
          <a:bodyPr bIns="25722" lIns="51442" rIns="51442" rtlCol="0" tIns="25722" wrap="square">
            <a:spAutoFit/>
          </a:bodyPr>
          <a:lstStyle/>
          <a:p>
            <a:pPr>
              <a:defRPr/>
            </a:pPr>
            <a:r>
              <a:rPr altLang="en-US" kern="0" lang="zh-CN" sz="1200">
                <a:solidFill>
                  <a:sysClr lastClr="FFFFFF" val="window">
                    <a:lumMod val="95000"/>
                  </a:sysClr>
                </a:solidFill>
                <a:latin charset="-122" panose="020b0503020204020204" pitchFamily="34" typeface="微软雅黑"/>
                <a:ea charset="-122" panose="020b0503020204020204" pitchFamily="34" typeface="微软雅黑"/>
                <a:sym charset="-122" panose="020b0503020204020204" pitchFamily="34" typeface="微软雅黑"/>
              </a:rPr>
              <a:t>在此添加您的描述</a:t>
            </a:r>
          </a:p>
        </p:txBody>
      </p:sp>
      <p:sp>
        <p:nvSpPr>
          <p:cNvPr id="40" name="矩形 39"/>
          <p:cNvSpPr/>
          <p:nvPr/>
        </p:nvSpPr>
        <p:spPr>
          <a:xfrm>
            <a:off x="4132874" y="1121575"/>
            <a:ext cx="3083111" cy="354434"/>
          </a:xfrm>
          <a:prstGeom prst="rect">
            <a:avLst/>
          </a:prstGeom>
          <a:solidFill>
            <a:srgbClr val="003466"/>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41" name="TextBox 40"/>
          <p:cNvSpPr txBox="1"/>
          <p:nvPr/>
        </p:nvSpPr>
        <p:spPr>
          <a:xfrm>
            <a:off x="4305468" y="1184107"/>
            <a:ext cx="2327733"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在此添加您的小标签</a:t>
            </a:r>
          </a:p>
        </p:txBody>
      </p:sp>
      <p:sp>
        <p:nvSpPr>
          <p:cNvPr id="42" name="矩形 41"/>
          <p:cNvSpPr/>
          <p:nvPr/>
        </p:nvSpPr>
        <p:spPr>
          <a:xfrm>
            <a:off x="4132876" y="3176420"/>
            <a:ext cx="2186212" cy="354434"/>
          </a:xfrm>
          <a:prstGeom prst="rect">
            <a:avLst/>
          </a:prstGeom>
          <a:solidFill>
            <a:srgbClr val="003466"/>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43" name="TextBox 42"/>
          <p:cNvSpPr txBox="1"/>
          <p:nvPr/>
        </p:nvSpPr>
        <p:spPr>
          <a:xfrm>
            <a:off x="4305471" y="3225503"/>
            <a:ext cx="1825757"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在此添加您的小标签</a:t>
            </a:r>
          </a:p>
        </p:txBody>
      </p:sp>
      <p:sp>
        <p:nvSpPr>
          <p:cNvPr id="44" name="矩形 43"/>
          <p:cNvSpPr/>
          <p:nvPr/>
        </p:nvSpPr>
        <p:spPr>
          <a:xfrm>
            <a:off x="4124016" y="3671248"/>
            <a:ext cx="784870" cy="327668"/>
          </a:xfrm>
          <a:prstGeom prst="rect">
            <a:avLst/>
          </a:prstGeom>
        </p:spPr>
        <p:txBody>
          <a:bodyPr bIns="34294" lIns="68585" rIns="68585" tIns="34294" wrap="none">
            <a:spAutoFit/>
          </a:bodyPr>
          <a:lstStyle/>
          <a:p>
            <a:pPr algn="ctr">
              <a:defRPr/>
            </a:pPr>
            <a:r>
              <a:rPr altLang="en-US" b="1" kern="0" lang="zh-CN" smtClean="0" sz="1700">
                <a:solidFill>
                  <a:srgbClr val="000000">
                    <a:lumMod val="85000"/>
                    <a:lumOff val="15000"/>
                  </a:srgbClr>
                </a:solidFill>
                <a:latin charset="-122" panose="020b0503020204020204" pitchFamily="34" typeface="微软雅黑"/>
                <a:ea charset="-122" panose="020b0503020204020204" pitchFamily="34" typeface="微软雅黑"/>
              </a:rPr>
              <a:t>方案一</a:t>
            </a:r>
          </a:p>
        </p:txBody>
      </p:sp>
      <p:sp>
        <p:nvSpPr>
          <p:cNvPr id="45" name="矩形 47"/>
          <p:cNvSpPr>
            <a:spLocks noChangeArrowheads="1"/>
          </p:cNvSpPr>
          <p:nvPr/>
        </p:nvSpPr>
        <p:spPr bwMode="auto">
          <a:xfrm>
            <a:off x="4000668" y="3958955"/>
            <a:ext cx="2346026" cy="4709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5" rIns="68585" tIns="34294" wrap="square">
            <a:spAutoFit/>
          </a:bodyPr>
          <a:lstStyle/>
          <a:p>
            <a:pPr>
              <a:lnSpc>
                <a:spcPct val="120000"/>
              </a:lnSpc>
              <a:spcBef>
                <a:spcPct val="0"/>
              </a:spcBef>
              <a:buFont typeface="Arial"/>
              <a:buNone/>
              <a:defRPr/>
            </a:pPr>
            <a:r>
              <a:rPr altLang="en-US" kern="0" lang="zh-CN" sz="1100">
                <a:solidFill>
                  <a:srgbClr val="000000">
                    <a:lumMod val="85000"/>
                    <a:lumOff val="15000"/>
                  </a:srgbClr>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a:t>
            </a:r>
          </a:p>
        </p:txBody>
      </p:sp>
      <p:sp>
        <p:nvSpPr>
          <p:cNvPr id="46" name="矩形 45"/>
          <p:cNvSpPr/>
          <p:nvPr/>
        </p:nvSpPr>
        <p:spPr>
          <a:xfrm>
            <a:off x="6438113" y="3671248"/>
            <a:ext cx="784870" cy="327668"/>
          </a:xfrm>
          <a:prstGeom prst="rect">
            <a:avLst/>
          </a:prstGeom>
        </p:spPr>
        <p:txBody>
          <a:bodyPr bIns="34294" lIns="68585" rIns="68585" tIns="34294" wrap="none">
            <a:spAutoFit/>
          </a:bodyPr>
          <a:lstStyle/>
          <a:p>
            <a:pPr algn="ctr">
              <a:defRPr/>
            </a:pPr>
            <a:r>
              <a:rPr altLang="en-US" b="1" kern="0" lang="zh-CN" smtClean="0" sz="1700">
                <a:solidFill>
                  <a:srgbClr val="000000">
                    <a:lumMod val="85000"/>
                    <a:lumOff val="15000"/>
                  </a:srgbClr>
                </a:solidFill>
                <a:latin charset="-122" panose="020b0503020204020204" pitchFamily="34" typeface="微软雅黑"/>
                <a:ea charset="-122" panose="020b0503020204020204" pitchFamily="34" typeface="微软雅黑"/>
              </a:rPr>
              <a:t>方案二</a:t>
            </a:r>
          </a:p>
        </p:txBody>
      </p:sp>
      <p:sp>
        <p:nvSpPr>
          <p:cNvPr id="47" name="矩形 46"/>
          <p:cNvSpPr>
            <a:spLocks noChangeArrowheads="1"/>
          </p:cNvSpPr>
          <p:nvPr/>
        </p:nvSpPr>
        <p:spPr bwMode="auto">
          <a:xfrm>
            <a:off x="6314766" y="3958955"/>
            <a:ext cx="2346026" cy="4709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5" rIns="68585" tIns="34294" wrap="square">
            <a:spAutoFit/>
          </a:bodyPr>
          <a:lstStyle/>
          <a:p>
            <a:pPr>
              <a:lnSpc>
                <a:spcPct val="120000"/>
              </a:lnSpc>
              <a:spcBef>
                <a:spcPct val="0"/>
              </a:spcBef>
              <a:buFont typeface="Arial"/>
              <a:buNone/>
              <a:defRPr/>
            </a:pPr>
            <a:r>
              <a:rPr altLang="en-US" kern="0" lang="zh-CN" sz="1100">
                <a:solidFill>
                  <a:srgbClr val="000000">
                    <a:lumMod val="85000"/>
                    <a:lumOff val="15000"/>
                  </a:srgbClr>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a:t>
            </a:r>
          </a:p>
        </p:txBody>
      </p:sp>
      <p:sp>
        <p:nvSpPr>
          <p:cNvPr id="48"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583371780"/>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0-#ppt_w/2"/>
                                          </p:val>
                                        </p:tav>
                                        <p:tav tm="100000">
                                          <p:val>
                                            <p:strVal val="#ppt_x"/>
                                          </p:val>
                                        </p:tav>
                                      </p:tavLst>
                                    </p:anim>
                                    <p:anim calcmode="lin" valueType="num">
                                      <p:cBhvr additive="base">
                                        <p:cTn dur="500" fill="hold" id="8"/>
                                        <p:tgtEl>
                                          <p:spTgt spid="2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41"/>
                                        </p:tgtEl>
                                        <p:attrNameLst>
                                          <p:attrName>style.visibility</p:attrName>
                                        </p:attrNameLst>
                                      </p:cBhvr>
                                      <p:to>
                                        <p:strVal val="visible"/>
                                      </p:to>
                                    </p:set>
                                    <p:anim calcmode="lin" valueType="num">
                                      <p:cBhvr additive="base">
                                        <p:cTn dur="350" id="12"/>
                                        <p:tgtEl>
                                          <p:spTgt spid="41"/>
                                        </p:tgtEl>
                                        <p:attrNameLst>
                                          <p:attrName>ppt_x</p:attrName>
                                        </p:attrNameLst>
                                      </p:cBhvr>
                                      <p:tavLst>
                                        <p:tav tm="0">
                                          <p:val>
                                            <p:strVal val="#ppt_x-#ppt_w*1.125000"/>
                                          </p:val>
                                        </p:tav>
                                        <p:tav tm="100000">
                                          <p:val>
                                            <p:strVal val="#ppt_x"/>
                                          </p:val>
                                        </p:tav>
                                      </p:tavLst>
                                    </p:anim>
                                    <p:animEffect filter="wipe(right)" transition="in">
                                      <p:cBhvr>
                                        <p:cTn dur="350" id="13"/>
                                        <p:tgtEl>
                                          <p:spTgt spid="41"/>
                                        </p:tgtEl>
                                      </p:cBhvr>
                                    </p:animEffect>
                                  </p:childTnLst>
                                </p:cTn>
                              </p:par>
                              <p:par>
                                <p:cTn fill="hold" grpId="0" id="14" nodeType="withEffect" presetClass="entr" presetID="12" presetSubtype="8">
                                  <p:stCondLst>
                                    <p:cond delay="0"/>
                                  </p:stCondLst>
                                  <p:childTnLst>
                                    <p:set>
                                      <p:cBhvr>
                                        <p:cTn dur="1" fill="hold" id="15">
                                          <p:stCondLst>
                                            <p:cond delay="0"/>
                                          </p:stCondLst>
                                        </p:cTn>
                                        <p:tgtEl>
                                          <p:spTgt spid="40"/>
                                        </p:tgtEl>
                                        <p:attrNameLst>
                                          <p:attrName>style.visibility</p:attrName>
                                        </p:attrNameLst>
                                      </p:cBhvr>
                                      <p:to>
                                        <p:strVal val="visible"/>
                                      </p:to>
                                    </p:set>
                                    <p:anim calcmode="lin" valueType="num">
                                      <p:cBhvr additive="base">
                                        <p:cTn dur="350" id="16"/>
                                        <p:tgtEl>
                                          <p:spTgt spid="40"/>
                                        </p:tgtEl>
                                        <p:attrNameLst>
                                          <p:attrName>ppt_x</p:attrName>
                                        </p:attrNameLst>
                                      </p:cBhvr>
                                      <p:tavLst>
                                        <p:tav tm="0">
                                          <p:val>
                                            <p:strVal val="#ppt_x-#ppt_w*1.125000"/>
                                          </p:val>
                                        </p:tav>
                                        <p:tav tm="100000">
                                          <p:val>
                                            <p:strVal val="#ppt_x"/>
                                          </p:val>
                                        </p:tav>
                                      </p:tavLst>
                                    </p:anim>
                                    <p:animEffect filter="wipe(right)" transition="in">
                                      <p:cBhvr>
                                        <p:cTn dur="350" id="17"/>
                                        <p:tgtEl>
                                          <p:spTgt spid="40"/>
                                        </p:tgtEl>
                                      </p:cBhvr>
                                    </p:animEffect>
                                  </p:childTnLst>
                                </p:cTn>
                              </p:par>
                              <p:par>
                                <p:cTn fill="hold" grpId="0" id="18" nodeType="withEffect" presetClass="entr" presetID="12" presetSubtype="8">
                                  <p:stCondLst>
                                    <p:cond delay="250"/>
                                  </p:stCondLst>
                                  <p:childTnLst>
                                    <p:set>
                                      <p:cBhvr>
                                        <p:cTn dur="1" fill="hold" id="19">
                                          <p:stCondLst>
                                            <p:cond delay="0"/>
                                          </p:stCondLst>
                                        </p:cTn>
                                        <p:tgtEl>
                                          <p:spTgt spid="33"/>
                                        </p:tgtEl>
                                        <p:attrNameLst>
                                          <p:attrName>style.visibility</p:attrName>
                                        </p:attrNameLst>
                                      </p:cBhvr>
                                      <p:to>
                                        <p:strVal val="visible"/>
                                      </p:to>
                                    </p:set>
                                    <p:anim calcmode="lin" valueType="num">
                                      <p:cBhvr additive="base">
                                        <p:cTn dur="350" id="20"/>
                                        <p:tgtEl>
                                          <p:spTgt spid="33"/>
                                        </p:tgtEl>
                                        <p:attrNameLst>
                                          <p:attrName>ppt_x</p:attrName>
                                        </p:attrNameLst>
                                      </p:cBhvr>
                                      <p:tavLst>
                                        <p:tav tm="0">
                                          <p:val>
                                            <p:strVal val="#ppt_x-#ppt_w*1.125000"/>
                                          </p:val>
                                        </p:tav>
                                        <p:tav tm="100000">
                                          <p:val>
                                            <p:strVal val="#ppt_x"/>
                                          </p:val>
                                        </p:tav>
                                      </p:tavLst>
                                    </p:anim>
                                    <p:animEffect filter="wipe(right)" transition="in">
                                      <p:cBhvr>
                                        <p:cTn dur="350" id="21"/>
                                        <p:tgtEl>
                                          <p:spTgt spid="33"/>
                                        </p:tgtEl>
                                      </p:cBhvr>
                                    </p:animEffect>
                                  </p:childTnLst>
                                </p:cTn>
                              </p:par>
                              <p:par>
                                <p:cTn fill="hold" grpId="0" id="22" nodeType="withEffect" presetClass="entr" presetID="12" presetSubtype="8">
                                  <p:stCondLst>
                                    <p:cond delay="25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350" id="24"/>
                                        <p:tgtEl>
                                          <p:spTgt spid="32"/>
                                        </p:tgtEl>
                                        <p:attrNameLst>
                                          <p:attrName>ppt_x</p:attrName>
                                        </p:attrNameLst>
                                      </p:cBhvr>
                                      <p:tavLst>
                                        <p:tav tm="0">
                                          <p:val>
                                            <p:strVal val="#ppt_x-#ppt_w*1.125000"/>
                                          </p:val>
                                        </p:tav>
                                        <p:tav tm="100000">
                                          <p:val>
                                            <p:strVal val="#ppt_x"/>
                                          </p:val>
                                        </p:tav>
                                      </p:tavLst>
                                    </p:anim>
                                    <p:animEffect filter="wipe(right)" transition="in">
                                      <p:cBhvr>
                                        <p:cTn dur="350" id="25"/>
                                        <p:tgtEl>
                                          <p:spTgt spid="32"/>
                                        </p:tgtEl>
                                      </p:cBhvr>
                                    </p:animEffect>
                                  </p:childTnLst>
                                </p:cTn>
                              </p:par>
                              <p:par>
                                <p:cTn fill="hold" grpId="0" id="26" nodeType="withEffect" presetClass="entr" presetID="12" presetSubtype="8">
                                  <p:stCondLst>
                                    <p:cond delay="500"/>
                                  </p:stCondLst>
                                  <p:childTnLst>
                                    <p:set>
                                      <p:cBhvr>
                                        <p:cTn dur="1" fill="hold" id="27">
                                          <p:stCondLst>
                                            <p:cond delay="0"/>
                                          </p:stCondLst>
                                        </p:cTn>
                                        <p:tgtEl>
                                          <p:spTgt spid="35"/>
                                        </p:tgtEl>
                                        <p:attrNameLst>
                                          <p:attrName>style.visibility</p:attrName>
                                        </p:attrNameLst>
                                      </p:cBhvr>
                                      <p:to>
                                        <p:strVal val="visible"/>
                                      </p:to>
                                    </p:set>
                                    <p:anim calcmode="lin" valueType="num">
                                      <p:cBhvr additive="base">
                                        <p:cTn dur="350" id="28"/>
                                        <p:tgtEl>
                                          <p:spTgt spid="35"/>
                                        </p:tgtEl>
                                        <p:attrNameLst>
                                          <p:attrName>ppt_x</p:attrName>
                                        </p:attrNameLst>
                                      </p:cBhvr>
                                      <p:tavLst>
                                        <p:tav tm="0">
                                          <p:val>
                                            <p:strVal val="#ppt_x-#ppt_w*1.125000"/>
                                          </p:val>
                                        </p:tav>
                                        <p:tav tm="100000">
                                          <p:val>
                                            <p:strVal val="#ppt_x"/>
                                          </p:val>
                                        </p:tav>
                                      </p:tavLst>
                                    </p:anim>
                                    <p:animEffect filter="wipe(right)" transition="in">
                                      <p:cBhvr>
                                        <p:cTn dur="350" id="29"/>
                                        <p:tgtEl>
                                          <p:spTgt spid="35"/>
                                        </p:tgtEl>
                                      </p:cBhvr>
                                    </p:animEffect>
                                  </p:childTnLst>
                                </p:cTn>
                              </p:par>
                              <p:par>
                                <p:cTn fill="hold" grpId="0" id="30" nodeType="withEffect" presetClass="entr" presetID="12" presetSubtype="8">
                                  <p:stCondLst>
                                    <p:cond delay="500"/>
                                  </p:stCondLst>
                                  <p:childTnLst>
                                    <p:set>
                                      <p:cBhvr>
                                        <p:cTn dur="1" fill="hold" id="31">
                                          <p:stCondLst>
                                            <p:cond delay="0"/>
                                          </p:stCondLst>
                                        </p:cTn>
                                        <p:tgtEl>
                                          <p:spTgt spid="34"/>
                                        </p:tgtEl>
                                        <p:attrNameLst>
                                          <p:attrName>style.visibility</p:attrName>
                                        </p:attrNameLst>
                                      </p:cBhvr>
                                      <p:to>
                                        <p:strVal val="visible"/>
                                      </p:to>
                                    </p:set>
                                    <p:anim calcmode="lin" valueType="num">
                                      <p:cBhvr additive="base">
                                        <p:cTn dur="350" id="32"/>
                                        <p:tgtEl>
                                          <p:spTgt spid="34"/>
                                        </p:tgtEl>
                                        <p:attrNameLst>
                                          <p:attrName>ppt_x</p:attrName>
                                        </p:attrNameLst>
                                      </p:cBhvr>
                                      <p:tavLst>
                                        <p:tav tm="0">
                                          <p:val>
                                            <p:strVal val="#ppt_x-#ppt_w*1.125000"/>
                                          </p:val>
                                        </p:tav>
                                        <p:tav tm="100000">
                                          <p:val>
                                            <p:strVal val="#ppt_x"/>
                                          </p:val>
                                        </p:tav>
                                      </p:tavLst>
                                    </p:anim>
                                    <p:animEffect filter="wipe(right)" transition="in">
                                      <p:cBhvr>
                                        <p:cTn dur="350" id="33"/>
                                        <p:tgtEl>
                                          <p:spTgt spid="34"/>
                                        </p:tgtEl>
                                      </p:cBhvr>
                                    </p:animEffect>
                                  </p:childTnLst>
                                </p:cTn>
                              </p:par>
                              <p:par>
                                <p:cTn fill="hold" grpId="0" id="34" nodeType="withEffect" presetClass="entr" presetID="12" presetSubtype="8">
                                  <p:stCondLst>
                                    <p:cond delay="250"/>
                                  </p:stCondLst>
                                  <p:childTnLst>
                                    <p:set>
                                      <p:cBhvr>
                                        <p:cTn dur="1" fill="hold" id="35">
                                          <p:stCondLst>
                                            <p:cond delay="0"/>
                                          </p:stCondLst>
                                        </p:cTn>
                                        <p:tgtEl>
                                          <p:spTgt spid="37"/>
                                        </p:tgtEl>
                                        <p:attrNameLst>
                                          <p:attrName>style.visibility</p:attrName>
                                        </p:attrNameLst>
                                      </p:cBhvr>
                                      <p:to>
                                        <p:strVal val="visible"/>
                                      </p:to>
                                    </p:set>
                                    <p:anim calcmode="lin" valueType="num">
                                      <p:cBhvr additive="base">
                                        <p:cTn dur="350" id="36"/>
                                        <p:tgtEl>
                                          <p:spTgt spid="37"/>
                                        </p:tgtEl>
                                        <p:attrNameLst>
                                          <p:attrName>ppt_x</p:attrName>
                                        </p:attrNameLst>
                                      </p:cBhvr>
                                      <p:tavLst>
                                        <p:tav tm="0">
                                          <p:val>
                                            <p:strVal val="#ppt_x-#ppt_w*1.125000"/>
                                          </p:val>
                                        </p:tav>
                                        <p:tav tm="100000">
                                          <p:val>
                                            <p:strVal val="#ppt_x"/>
                                          </p:val>
                                        </p:tav>
                                      </p:tavLst>
                                    </p:anim>
                                    <p:animEffect filter="wipe(right)" transition="in">
                                      <p:cBhvr>
                                        <p:cTn dur="350" id="37"/>
                                        <p:tgtEl>
                                          <p:spTgt spid="37"/>
                                        </p:tgtEl>
                                      </p:cBhvr>
                                    </p:animEffect>
                                  </p:childTnLst>
                                </p:cTn>
                              </p:par>
                              <p:par>
                                <p:cTn fill="hold" grpId="0" id="38" nodeType="withEffect" presetClass="entr" presetID="12" presetSubtype="8">
                                  <p:stCondLst>
                                    <p:cond delay="25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350" id="40"/>
                                        <p:tgtEl>
                                          <p:spTgt spid="36"/>
                                        </p:tgtEl>
                                        <p:attrNameLst>
                                          <p:attrName>ppt_x</p:attrName>
                                        </p:attrNameLst>
                                      </p:cBhvr>
                                      <p:tavLst>
                                        <p:tav tm="0">
                                          <p:val>
                                            <p:strVal val="#ppt_x-#ppt_w*1.125000"/>
                                          </p:val>
                                        </p:tav>
                                        <p:tav tm="100000">
                                          <p:val>
                                            <p:strVal val="#ppt_x"/>
                                          </p:val>
                                        </p:tav>
                                      </p:tavLst>
                                    </p:anim>
                                    <p:animEffect filter="wipe(right)" transition="in">
                                      <p:cBhvr>
                                        <p:cTn dur="350" id="41"/>
                                        <p:tgtEl>
                                          <p:spTgt spid="36"/>
                                        </p:tgtEl>
                                      </p:cBhvr>
                                    </p:animEffect>
                                  </p:childTnLst>
                                </p:cTn>
                              </p:par>
                              <p:par>
                                <p:cTn fill="hold" grpId="0" id="42" nodeType="withEffect" presetClass="entr" presetID="12" presetSubtype="8">
                                  <p:stCondLst>
                                    <p:cond delay="750"/>
                                  </p:stCondLst>
                                  <p:childTnLst>
                                    <p:set>
                                      <p:cBhvr>
                                        <p:cTn dur="1" fill="hold" id="43">
                                          <p:stCondLst>
                                            <p:cond delay="0"/>
                                          </p:stCondLst>
                                        </p:cTn>
                                        <p:tgtEl>
                                          <p:spTgt spid="39"/>
                                        </p:tgtEl>
                                        <p:attrNameLst>
                                          <p:attrName>style.visibility</p:attrName>
                                        </p:attrNameLst>
                                      </p:cBhvr>
                                      <p:to>
                                        <p:strVal val="visible"/>
                                      </p:to>
                                    </p:set>
                                    <p:anim calcmode="lin" valueType="num">
                                      <p:cBhvr additive="base">
                                        <p:cTn dur="350" id="44"/>
                                        <p:tgtEl>
                                          <p:spTgt spid="39"/>
                                        </p:tgtEl>
                                        <p:attrNameLst>
                                          <p:attrName>ppt_x</p:attrName>
                                        </p:attrNameLst>
                                      </p:cBhvr>
                                      <p:tavLst>
                                        <p:tav tm="0">
                                          <p:val>
                                            <p:strVal val="#ppt_x-#ppt_w*1.125000"/>
                                          </p:val>
                                        </p:tav>
                                        <p:tav tm="100000">
                                          <p:val>
                                            <p:strVal val="#ppt_x"/>
                                          </p:val>
                                        </p:tav>
                                      </p:tavLst>
                                    </p:anim>
                                    <p:animEffect filter="wipe(right)" transition="in">
                                      <p:cBhvr>
                                        <p:cTn dur="350" id="45"/>
                                        <p:tgtEl>
                                          <p:spTgt spid="39"/>
                                        </p:tgtEl>
                                      </p:cBhvr>
                                    </p:animEffect>
                                  </p:childTnLst>
                                </p:cTn>
                              </p:par>
                              <p:par>
                                <p:cTn fill="hold" grpId="0" id="46" nodeType="withEffect" presetClass="entr" presetID="12" presetSubtype="8">
                                  <p:stCondLst>
                                    <p:cond delay="750"/>
                                  </p:stCondLst>
                                  <p:childTnLst>
                                    <p:set>
                                      <p:cBhvr>
                                        <p:cTn dur="1" fill="hold" id="47">
                                          <p:stCondLst>
                                            <p:cond delay="0"/>
                                          </p:stCondLst>
                                        </p:cTn>
                                        <p:tgtEl>
                                          <p:spTgt spid="38"/>
                                        </p:tgtEl>
                                        <p:attrNameLst>
                                          <p:attrName>style.visibility</p:attrName>
                                        </p:attrNameLst>
                                      </p:cBhvr>
                                      <p:to>
                                        <p:strVal val="visible"/>
                                      </p:to>
                                    </p:set>
                                    <p:anim calcmode="lin" valueType="num">
                                      <p:cBhvr additive="base">
                                        <p:cTn dur="350" id="48"/>
                                        <p:tgtEl>
                                          <p:spTgt spid="38"/>
                                        </p:tgtEl>
                                        <p:attrNameLst>
                                          <p:attrName>ppt_x</p:attrName>
                                        </p:attrNameLst>
                                      </p:cBhvr>
                                      <p:tavLst>
                                        <p:tav tm="0">
                                          <p:val>
                                            <p:strVal val="#ppt_x-#ppt_w*1.125000"/>
                                          </p:val>
                                        </p:tav>
                                        <p:tav tm="100000">
                                          <p:val>
                                            <p:strVal val="#ppt_x"/>
                                          </p:val>
                                        </p:tav>
                                      </p:tavLst>
                                    </p:anim>
                                    <p:animEffect filter="wipe(right)" transition="in">
                                      <p:cBhvr>
                                        <p:cTn dur="350" id="49"/>
                                        <p:tgtEl>
                                          <p:spTgt spid="38"/>
                                        </p:tgtEl>
                                      </p:cBhvr>
                                    </p:animEffect>
                                  </p:childTnLst>
                                </p:cTn>
                              </p:par>
                              <p:par>
                                <p:cTn fill="hold" grpId="0" id="50" nodeType="withEffect" presetClass="entr" presetID="12" presetSubtype="8">
                                  <p:stCondLst>
                                    <p:cond delay="1000"/>
                                  </p:stCondLst>
                                  <p:childTnLst>
                                    <p:set>
                                      <p:cBhvr>
                                        <p:cTn dur="1" fill="hold" id="51">
                                          <p:stCondLst>
                                            <p:cond delay="0"/>
                                          </p:stCondLst>
                                        </p:cTn>
                                        <p:tgtEl>
                                          <p:spTgt spid="43"/>
                                        </p:tgtEl>
                                        <p:attrNameLst>
                                          <p:attrName>style.visibility</p:attrName>
                                        </p:attrNameLst>
                                      </p:cBhvr>
                                      <p:to>
                                        <p:strVal val="visible"/>
                                      </p:to>
                                    </p:set>
                                    <p:anim calcmode="lin" valueType="num">
                                      <p:cBhvr additive="base">
                                        <p:cTn dur="350" id="52"/>
                                        <p:tgtEl>
                                          <p:spTgt spid="43"/>
                                        </p:tgtEl>
                                        <p:attrNameLst>
                                          <p:attrName>ppt_x</p:attrName>
                                        </p:attrNameLst>
                                      </p:cBhvr>
                                      <p:tavLst>
                                        <p:tav tm="0">
                                          <p:val>
                                            <p:strVal val="#ppt_x-#ppt_w*1.125000"/>
                                          </p:val>
                                        </p:tav>
                                        <p:tav tm="100000">
                                          <p:val>
                                            <p:strVal val="#ppt_x"/>
                                          </p:val>
                                        </p:tav>
                                      </p:tavLst>
                                    </p:anim>
                                    <p:animEffect filter="wipe(right)" transition="in">
                                      <p:cBhvr>
                                        <p:cTn dur="350" id="53"/>
                                        <p:tgtEl>
                                          <p:spTgt spid="43"/>
                                        </p:tgtEl>
                                      </p:cBhvr>
                                    </p:animEffect>
                                  </p:childTnLst>
                                </p:cTn>
                              </p:par>
                              <p:par>
                                <p:cTn fill="hold" grpId="0" id="54" nodeType="withEffect" presetClass="entr" presetID="12" presetSubtype="8">
                                  <p:stCondLst>
                                    <p:cond delay="1000"/>
                                  </p:stCondLst>
                                  <p:childTnLst>
                                    <p:set>
                                      <p:cBhvr>
                                        <p:cTn dur="1" fill="hold" id="55">
                                          <p:stCondLst>
                                            <p:cond delay="0"/>
                                          </p:stCondLst>
                                        </p:cTn>
                                        <p:tgtEl>
                                          <p:spTgt spid="42"/>
                                        </p:tgtEl>
                                        <p:attrNameLst>
                                          <p:attrName>style.visibility</p:attrName>
                                        </p:attrNameLst>
                                      </p:cBhvr>
                                      <p:to>
                                        <p:strVal val="visible"/>
                                      </p:to>
                                    </p:set>
                                    <p:anim calcmode="lin" valueType="num">
                                      <p:cBhvr additive="base">
                                        <p:cTn dur="350" id="56"/>
                                        <p:tgtEl>
                                          <p:spTgt spid="42"/>
                                        </p:tgtEl>
                                        <p:attrNameLst>
                                          <p:attrName>ppt_x</p:attrName>
                                        </p:attrNameLst>
                                      </p:cBhvr>
                                      <p:tavLst>
                                        <p:tav tm="0">
                                          <p:val>
                                            <p:strVal val="#ppt_x-#ppt_w*1.125000"/>
                                          </p:val>
                                        </p:tav>
                                        <p:tav tm="100000">
                                          <p:val>
                                            <p:strVal val="#ppt_x"/>
                                          </p:val>
                                        </p:tav>
                                      </p:tavLst>
                                    </p:anim>
                                    <p:animEffect filter="wipe(right)" transition="in">
                                      <p:cBhvr>
                                        <p:cTn dur="350" id="57"/>
                                        <p:tgtEl>
                                          <p:spTgt spid="42"/>
                                        </p:tgtEl>
                                      </p:cBhvr>
                                    </p:animEffect>
                                  </p:childTnLst>
                                </p:cTn>
                              </p:par>
                            </p:childTnLst>
                          </p:cTn>
                        </p:par>
                        <p:par>
                          <p:cTn fill="hold" id="58" nodeType="afterGroup">
                            <p:stCondLst>
                              <p:cond delay="1850"/>
                            </p:stCondLst>
                            <p:childTnLst>
                              <p:par>
                                <p:cTn fill="hold" grpId="0" id="59" nodeType="afterEffect" presetClass="entr" presetID="12" presetSubtype="4">
                                  <p:stCondLst>
                                    <p:cond delay="0"/>
                                  </p:stCondLst>
                                  <p:childTnLst>
                                    <p:set>
                                      <p:cBhvr>
                                        <p:cTn dur="1" fill="hold" id="60">
                                          <p:stCondLst>
                                            <p:cond delay="0"/>
                                          </p:stCondLst>
                                        </p:cTn>
                                        <p:tgtEl>
                                          <p:spTgt spid="44"/>
                                        </p:tgtEl>
                                        <p:attrNameLst>
                                          <p:attrName>style.visibility</p:attrName>
                                        </p:attrNameLst>
                                      </p:cBhvr>
                                      <p:to>
                                        <p:strVal val="visible"/>
                                      </p:to>
                                    </p:set>
                                    <p:anim calcmode="lin" valueType="num">
                                      <p:cBhvr additive="base">
                                        <p:cTn dur="500" id="61"/>
                                        <p:tgtEl>
                                          <p:spTgt spid="44"/>
                                        </p:tgtEl>
                                        <p:attrNameLst>
                                          <p:attrName>ppt_y</p:attrName>
                                        </p:attrNameLst>
                                      </p:cBhvr>
                                      <p:tavLst>
                                        <p:tav tm="0">
                                          <p:val>
                                            <p:strVal val="#ppt_y+#ppt_h*1.125000"/>
                                          </p:val>
                                        </p:tav>
                                        <p:tav tm="100000">
                                          <p:val>
                                            <p:strVal val="#ppt_y"/>
                                          </p:val>
                                        </p:tav>
                                      </p:tavLst>
                                    </p:anim>
                                    <p:animEffect filter="wipe(up)" transition="in">
                                      <p:cBhvr>
                                        <p:cTn dur="500" id="62"/>
                                        <p:tgtEl>
                                          <p:spTgt spid="44"/>
                                        </p:tgtEl>
                                      </p:cBhvr>
                                    </p:animEffect>
                                  </p:childTnLst>
                                </p:cTn>
                              </p:par>
                              <p:par>
                                <p:cTn fill="hold" grpId="0" id="63" nodeType="withEffect" presetClass="entr" presetID="12" presetSubtype="4">
                                  <p:stCondLst>
                                    <p:cond delay="0"/>
                                  </p:stCondLst>
                                  <p:childTnLst>
                                    <p:set>
                                      <p:cBhvr>
                                        <p:cTn dur="1" fill="hold" id="64">
                                          <p:stCondLst>
                                            <p:cond delay="0"/>
                                          </p:stCondLst>
                                        </p:cTn>
                                        <p:tgtEl>
                                          <p:spTgt spid="46"/>
                                        </p:tgtEl>
                                        <p:attrNameLst>
                                          <p:attrName>style.visibility</p:attrName>
                                        </p:attrNameLst>
                                      </p:cBhvr>
                                      <p:to>
                                        <p:strVal val="visible"/>
                                      </p:to>
                                    </p:set>
                                    <p:anim calcmode="lin" valueType="num">
                                      <p:cBhvr additive="base">
                                        <p:cTn dur="500" id="65"/>
                                        <p:tgtEl>
                                          <p:spTgt spid="46"/>
                                        </p:tgtEl>
                                        <p:attrNameLst>
                                          <p:attrName>ppt_y</p:attrName>
                                        </p:attrNameLst>
                                      </p:cBhvr>
                                      <p:tavLst>
                                        <p:tav tm="0">
                                          <p:val>
                                            <p:strVal val="#ppt_y+#ppt_h*1.125000"/>
                                          </p:val>
                                        </p:tav>
                                        <p:tav tm="100000">
                                          <p:val>
                                            <p:strVal val="#ppt_y"/>
                                          </p:val>
                                        </p:tav>
                                      </p:tavLst>
                                    </p:anim>
                                    <p:animEffect filter="wipe(up)" transition="in">
                                      <p:cBhvr>
                                        <p:cTn dur="500" id="66"/>
                                        <p:tgtEl>
                                          <p:spTgt spid="46"/>
                                        </p:tgtEl>
                                      </p:cBhvr>
                                    </p:animEffect>
                                  </p:childTnLst>
                                </p:cTn>
                              </p:par>
                              <p:par>
                                <p:cTn fill="hold" grpId="0" id="67" nodeType="withEffect" presetClass="entr" presetID="12" presetSubtype="4">
                                  <p:stCondLst>
                                    <p:cond delay="0"/>
                                  </p:stCondLst>
                                  <p:childTnLst>
                                    <p:set>
                                      <p:cBhvr>
                                        <p:cTn dur="1" fill="hold" id="68">
                                          <p:stCondLst>
                                            <p:cond delay="0"/>
                                          </p:stCondLst>
                                        </p:cTn>
                                        <p:tgtEl>
                                          <p:spTgt spid="45"/>
                                        </p:tgtEl>
                                        <p:attrNameLst>
                                          <p:attrName>style.visibility</p:attrName>
                                        </p:attrNameLst>
                                      </p:cBhvr>
                                      <p:to>
                                        <p:strVal val="visible"/>
                                      </p:to>
                                    </p:set>
                                    <p:anim calcmode="lin" valueType="num">
                                      <p:cBhvr additive="base">
                                        <p:cTn dur="500" id="69"/>
                                        <p:tgtEl>
                                          <p:spTgt spid="45"/>
                                        </p:tgtEl>
                                        <p:attrNameLst>
                                          <p:attrName>ppt_y</p:attrName>
                                        </p:attrNameLst>
                                      </p:cBhvr>
                                      <p:tavLst>
                                        <p:tav tm="0">
                                          <p:val>
                                            <p:strVal val="#ppt_y+#ppt_h*1.125000"/>
                                          </p:val>
                                        </p:tav>
                                        <p:tav tm="100000">
                                          <p:val>
                                            <p:strVal val="#ppt_y"/>
                                          </p:val>
                                        </p:tav>
                                      </p:tavLst>
                                    </p:anim>
                                    <p:animEffect filter="wipe(up)" transition="in">
                                      <p:cBhvr>
                                        <p:cTn dur="500" id="70"/>
                                        <p:tgtEl>
                                          <p:spTgt spid="45"/>
                                        </p:tgtEl>
                                      </p:cBhvr>
                                    </p:animEffect>
                                  </p:childTnLst>
                                </p:cTn>
                              </p:par>
                              <p:par>
                                <p:cTn fill="hold" grpId="0" id="71" nodeType="withEffect" presetClass="entr" presetID="12" presetSubtype="4">
                                  <p:stCondLst>
                                    <p:cond delay="0"/>
                                  </p:stCondLst>
                                  <p:childTnLst>
                                    <p:set>
                                      <p:cBhvr>
                                        <p:cTn dur="1" fill="hold" id="72">
                                          <p:stCondLst>
                                            <p:cond delay="0"/>
                                          </p:stCondLst>
                                        </p:cTn>
                                        <p:tgtEl>
                                          <p:spTgt spid="47"/>
                                        </p:tgtEl>
                                        <p:attrNameLst>
                                          <p:attrName>style.visibility</p:attrName>
                                        </p:attrNameLst>
                                      </p:cBhvr>
                                      <p:to>
                                        <p:strVal val="visible"/>
                                      </p:to>
                                    </p:set>
                                    <p:anim calcmode="lin" valueType="num">
                                      <p:cBhvr additive="base">
                                        <p:cTn dur="500" id="73"/>
                                        <p:tgtEl>
                                          <p:spTgt spid="47"/>
                                        </p:tgtEl>
                                        <p:attrNameLst>
                                          <p:attrName>ppt_y</p:attrName>
                                        </p:attrNameLst>
                                      </p:cBhvr>
                                      <p:tavLst>
                                        <p:tav tm="0">
                                          <p:val>
                                            <p:strVal val="#ppt_y+#ppt_h*1.125000"/>
                                          </p:val>
                                        </p:tav>
                                        <p:tav tm="100000">
                                          <p:val>
                                            <p:strVal val="#ppt_y"/>
                                          </p:val>
                                        </p:tav>
                                      </p:tavLst>
                                    </p:anim>
                                    <p:animEffect filter="wipe(up)" transition="in">
                                      <p:cBhvr>
                                        <p:cTn dur="500" id="74"/>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椭圆 52"/>
          <p:cNvSpPr/>
          <p:nvPr/>
        </p:nvSpPr>
        <p:spPr bwMode="auto">
          <a:xfrm>
            <a:off x="5230916" y="1131590"/>
            <a:ext cx="1088567" cy="1086932"/>
          </a:xfrm>
          <a:prstGeom prst="ellipse">
            <a:avLst/>
          </a:prstGeom>
          <a:solidFill>
            <a:sysClr lastClr="FFFFFF" val="window"/>
          </a:solidFill>
          <a:ln algn="ctr" cap="flat" cmpd="sng" w="12700">
            <a:solidFill>
              <a:srgbClr val="003466"/>
            </a:solidFill>
            <a:prstDash val="solid"/>
          </a:ln>
          <a:effectLst/>
        </p:spPr>
        <p:txBody>
          <a:bodyPr anchor="ctr" bIns="0" lIns="0" rIns="0" tIns="0"/>
          <a:lstStyle/>
          <a:p>
            <a:pPr algn="ctr" fontAlgn="base">
              <a:spcBef>
                <a:spcPct val="0"/>
              </a:spcBef>
              <a:spcAft>
                <a:spcPct val="0"/>
              </a:spcAft>
              <a:defRPr/>
            </a:pPr>
            <a:r>
              <a:rPr altLang="en-US" b="1" kern="0" lang="zh-CN">
                <a:solidFill>
                  <a:prstClr val="black">
                    <a:lumMod val="75000"/>
                    <a:lumOff val="25000"/>
                  </a:prstClr>
                </a:solidFill>
                <a:latin charset="-122" panose="020b0503020204020204" pitchFamily="34" typeface="微软雅黑"/>
                <a:ea charset="-122" panose="020b0503020204020204" pitchFamily="34" typeface="微软雅黑"/>
              </a:rPr>
              <a:t>标题</a:t>
            </a:r>
          </a:p>
        </p:txBody>
      </p:sp>
      <p:sp>
        <p:nvSpPr>
          <p:cNvPr id="54" name="椭圆 53"/>
          <p:cNvSpPr/>
          <p:nvPr/>
        </p:nvSpPr>
        <p:spPr bwMode="auto">
          <a:xfrm>
            <a:off x="2742262" y="1131590"/>
            <a:ext cx="1088567" cy="1086932"/>
          </a:xfrm>
          <a:prstGeom prst="ellipse">
            <a:avLst/>
          </a:prstGeom>
          <a:solidFill>
            <a:sysClr lastClr="FFFFFF" val="window"/>
          </a:solidFill>
          <a:ln algn="ctr" cap="flat" cmpd="sng" w="12700">
            <a:solidFill>
              <a:srgbClr val="003466"/>
            </a:solidFill>
            <a:prstDash val="solid"/>
          </a:ln>
          <a:effectLst/>
        </p:spPr>
        <p:txBody>
          <a:bodyPr anchor="ctr" bIns="0" lIns="0" rIns="0" tIns="0"/>
          <a:lstStyle/>
          <a:p>
            <a:pPr algn="ctr" fontAlgn="base">
              <a:spcBef>
                <a:spcPct val="0"/>
              </a:spcBef>
              <a:spcAft>
                <a:spcPct val="0"/>
              </a:spcAft>
              <a:defRPr/>
            </a:pPr>
            <a:r>
              <a:rPr altLang="en-US" b="1" kern="0" lang="zh-CN">
                <a:solidFill>
                  <a:prstClr val="black">
                    <a:lumMod val="75000"/>
                    <a:lumOff val="25000"/>
                  </a:prstClr>
                </a:solidFill>
                <a:latin charset="-122" panose="020b0503020204020204" pitchFamily="34" typeface="微软雅黑"/>
                <a:ea charset="-122" panose="020b0503020204020204" pitchFamily="34" typeface="微软雅黑"/>
              </a:rPr>
              <a:t>标题</a:t>
            </a:r>
          </a:p>
        </p:txBody>
      </p:sp>
      <p:sp>
        <p:nvSpPr>
          <p:cNvPr id="55" name="椭圆 54"/>
          <p:cNvSpPr/>
          <p:nvPr/>
        </p:nvSpPr>
        <p:spPr bwMode="auto">
          <a:xfrm>
            <a:off x="5230916" y="3422724"/>
            <a:ext cx="1088567" cy="1086931"/>
          </a:xfrm>
          <a:prstGeom prst="ellipse">
            <a:avLst/>
          </a:prstGeom>
          <a:solidFill>
            <a:sysClr lastClr="FFFFFF" val="window"/>
          </a:solidFill>
          <a:ln algn="ctr" cap="flat" cmpd="sng" w="12700">
            <a:solidFill>
              <a:srgbClr val="003466"/>
            </a:solidFill>
            <a:prstDash val="solid"/>
          </a:ln>
          <a:effectLst/>
        </p:spPr>
        <p:txBody>
          <a:bodyPr anchor="ctr" bIns="0" lIns="0" rIns="0" tIns="0"/>
          <a:lstStyle/>
          <a:p>
            <a:pPr algn="ctr" fontAlgn="base">
              <a:spcBef>
                <a:spcPct val="0"/>
              </a:spcBef>
              <a:spcAft>
                <a:spcPct val="0"/>
              </a:spcAft>
              <a:defRPr/>
            </a:pPr>
            <a:r>
              <a:rPr altLang="en-US" b="1" kern="0" lang="zh-CN">
                <a:solidFill>
                  <a:prstClr val="black">
                    <a:lumMod val="75000"/>
                    <a:lumOff val="25000"/>
                  </a:prstClr>
                </a:solidFill>
                <a:latin charset="-122" panose="020b0503020204020204" pitchFamily="34" typeface="微软雅黑"/>
                <a:ea charset="-122" panose="020b0503020204020204" pitchFamily="34" typeface="微软雅黑"/>
              </a:rPr>
              <a:t>标题</a:t>
            </a:r>
          </a:p>
        </p:txBody>
      </p:sp>
      <p:sp>
        <p:nvSpPr>
          <p:cNvPr id="56" name="椭圆 55"/>
          <p:cNvSpPr/>
          <p:nvPr/>
        </p:nvSpPr>
        <p:spPr bwMode="auto">
          <a:xfrm>
            <a:off x="2742262" y="3422724"/>
            <a:ext cx="1088567" cy="1086931"/>
          </a:xfrm>
          <a:prstGeom prst="ellipse">
            <a:avLst/>
          </a:prstGeom>
          <a:solidFill>
            <a:sysClr lastClr="FFFFFF" val="window"/>
          </a:solidFill>
          <a:ln algn="ctr" cap="flat" cmpd="sng" w="12700">
            <a:solidFill>
              <a:srgbClr val="003466"/>
            </a:solidFill>
            <a:prstDash val="solid"/>
          </a:ln>
          <a:effectLst/>
        </p:spPr>
        <p:txBody>
          <a:bodyPr anchor="ctr" bIns="0" lIns="0" rIns="0" tIns="0"/>
          <a:lstStyle/>
          <a:p>
            <a:pPr algn="ctr" fontAlgn="base">
              <a:spcBef>
                <a:spcPct val="0"/>
              </a:spcBef>
              <a:spcAft>
                <a:spcPct val="0"/>
              </a:spcAft>
              <a:defRPr/>
            </a:pPr>
            <a:r>
              <a:rPr altLang="en-US" b="1" kern="0" lang="zh-CN">
                <a:solidFill>
                  <a:prstClr val="black">
                    <a:lumMod val="75000"/>
                    <a:lumOff val="25000"/>
                  </a:prstClr>
                </a:solidFill>
                <a:latin charset="-122" panose="020b0503020204020204" pitchFamily="34" typeface="微软雅黑"/>
                <a:ea charset="-122" panose="020b0503020204020204" pitchFamily="34" typeface="微软雅黑"/>
              </a:rPr>
              <a:t>标题</a:t>
            </a:r>
          </a:p>
        </p:txBody>
      </p:sp>
      <p:sp>
        <p:nvSpPr>
          <p:cNvPr id="57" name="文本框 12"/>
          <p:cNvSpPr/>
          <p:nvPr/>
        </p:nvSpPr>
        <p:spPr bwMode="auto">
          <a:xfrm>
            <a:off x="3553641" y="1818471"/>
            <a:ext cx="1954464" cy="1957048"/>
          </a:xfrm>
          <a:custGeom>
            <a:gdLst>
              <a:gd fmla="*/ 0 w 1302418" name="T0"/>
              <a:gd fmla="*/ 0 h 1302419" name="T1"/>
              <a:gd fmla="*/ 1302418 w 1302418" name="T2"/>
              <a:gd fmla="*/ 1302419 h 1302419" name="T3"/>
            </a:gdLst>
            <a:rect b="T3" l="T0" r="T2" t="T1"/>
            <a:pathLst>
              <a:path h="1302419" w="1302418">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3466"/>
          </a:solidFill>
          <a:ln>
            <a:noFill/>
          </a:ln>
          <a:extLst/>
        </p:spPr>
        <p:txBody>
          <a:bodyPr anchor="ctr" bIns="0" lIns="0" rIns="0" tIns="0"/>
          <a:lstStyle/>
          <a:p>
            <a:pPr algn="ctr" fontAlgn="base">
              <a:spcBef>
                <a:spcPct val="0"/>
              </a:spcBef>
              <a:spcAft>
                <a:spcPct val="0"/>
              </a:spcAft>
            </a:pPr>
            <a:r>
              <a:rPr altLang="en-US" b="1" lang="zh-CN" sz="2600">
                <a:solidFill>
                  <a:prstClr val="white"/>
                </a:solidFill>
                <a:latin charset="-122" panose="020b0503020204020204" pitchFamily="34" typeface="微软雅黑"/>
                <a:ea charset="-122" panose="020b0503020204020204" pitchFamily="34" typeface="微软雅黑"/>
              </a:rPr>
              <a:t>标题</a:t>
            </a:r>
          </a:p>
        </p:txBody>
      </p:sp>
      <p:sp>
        <p:nvSpPr>
          <p:cNvPr id="58" name="TextBox 27"/>
          <p:cNvSpPr txBox="1"/>
          <p:nvPr/>
        </p:nvSpPr>
        <p:spPr>
          <a:xfrm>
            <a:off x="6464741" y="1227856"/>
            <a:ext cx="2005624" cy="814024"/>
          </a:xfrm>
          <a:prstGeom prst="rect">
            <a:avLst/>
          </a:prstGeom>
          <a:noFill/>
        </p:spPr>
        <p:txBody>
          <a:bodyPr bIns="50396" lIns="100790" rIns="100790" tIns="50396">
            <a:spAutoFit/>
          </a:bodyPr>
          <a:lstStyle/>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p:txBody>
      </p:sp>
      <p:sp>
        <p:nvSpPr>
          <p:cNvPr id="59" name="TextBox 29"/>
          <p:cNvSpPr txBox="1"/>
          <p:nvPr/>
        </p:nvSpPr>
        <p:spPr>
          <a:xfrm>
            <a:off x="6464741" y="3536491"/>
            <a:ext cx="2005624" cy="814024"/>
          </a:xfrm>
          <a:prstGeom prst="rect">
            <a:avLst/>
          </a:prstGeom>
          <a:noFill/>
        </p:spPr>
        <p:txBody>
          <a:bodyPr bIns="50396" lIns="100790" rIns="100790" tIns="50396">
            <a:spAutoFit/>
          </a:bodyPr>
          <a:lstStyle/>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p:txBody>
      </p:sp>
      <p:sp>
        <p:nvSpPr>
          <p:cNvPr id="60" name="TextBox 30"/>
          <p:cNvSpPr txBox="1"/>
          <p:nvPr/>
        </p:nvSpPr>
        <p:spPr>
          <a:xfrm>
            <a:off x="673634" y="3518990"/>
            <a:ext cx="2005624" cy="814024"/>
          </a:xfrm>
          <a:prstGeom prst="rect">
            <a:avLst/>
          </a:prstGeom>
          <a:noFill/>
        </p:spPr>
        <p:txBody>
          <a:bodyPr bIns="50396" lIns="100790" rIns="100790" tIns="50396">
            <a:spAutoFit/>
          </a:bodyPr>
          <a:lstStyle/>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p:txBody>
      </p:sp>
      <p:sp>
        <p:nvSpPr>
          <p:cNvPr id="61" name="TextBox 31"/>
          <p:cNvSpPr txBox="1"/>
          <p:nvPr/>
        </p:nvSpPr>
        <p:spPr>
          <a:xfrm>
            <a:off x="673634" y="1227856"/>
            <a:ext cx="2005624" cy="814024"/>
          </a:xfrm>
          <a:prstGeom prst="rect">
            <a:avLst/>
          </a:prstGeom>
          <a:noFill/>
        </p:spPr>
        <p:txBody>
          <a:bodyPr bIns="50396" lIns="100790" rIns="100790" tIns="50396">
            <a:spAutoFit/>
          </a:bodyPr>
          <a:lstStyle/>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a:p>
            <a:pPr algn="just" fontAlgn="base">
              <a:lnSpc>
                <a:spcPct val="130000"/>
              </a:lnSpc>
              <a:spcBef>
                <a:spcPct val="0"/>
              </a:spcBef>
              <a:spcAft>
                <a:spcPct val="0"/>
              </a:spcAft>
              <a:defRPr/>
            </a:pPr>
            <a:r>
              <a:rPr altLang="en-US" lang="zh-CN" sz="12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a:t>
            </a:r>
          </a:p>
        </p:txBody>
      </p:sp>
      <p:sp>
        <p:nvSpPr>
          <p:cNvPr id="62"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493617786"/>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p:cTn dur="500" fill="hold" id="7"/>
                                        <p:tgtEl>
                                          <p:spTgt spid="57"/>
                                        </p:tgtEl>
                                        <p:attrNameLst>
                                          <p:attrName>ppt_w</p:attrName>
                                        </p:attrNameLst>
                                      </p:cBhvr>
                                      <p:tavLst>
                                        <p:tav tm="0">
                                          <p:val>
                                            <p:fltVal val="0"/>
                                          </p:val>
                                        </p:tav>
                                        <p:tav tm="100000">
                                          <p:val>
                                            <p:strVal val="#ppt_w"/>
                                          </p:val>
                                        </p:tav>
                                      </p:tavLst>
                                    </p:anim>
                                    <p:anim calcmode="lin" valueType="num">
                                      <p:cBhvr>
                                        <p:cTn dur="500" fill="hold" id="8"/>
                                        <p:tgtEl>
                                          <p:spTgt spid="57"/>
                                        </p:tgtEl>
                                        <p:attrNameLst>
                                          <p:attrName>ppt_h</p:attrName>
                                        </p:attrNameLst>
                                      </p:cBhvr>
                                      <p:tavLst>
                                        <p:tav tm="0">
                                          <p:val>
                                            <p:fltVal val="0"/>
                                          </p:val>
                                        </p:tav>
                                        <p:tav tm="100000">
                                          <p:val>
                                            <p:strVal val="#ppt_h"/>
                                          </p:val>
                                        </p:tav>
                                      </p:tavLst>
                                    </p:anim>
                                    <p:animEffect filter="fade" transition="in">
                                      <p:cBhvr>
                                        <p:cTn dur="500" id="9"/>
                                        <p:tgtEl>
                                          <p:spTgt spid="57"/>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4"/>
                                        </p:tgtEl>
                                        <p:attrNameLst>
                                          <p:attrName>style.visibility</p:attrName>
                                        </p:attrNameLst>
                                      </p:cBhvr>
                                      <p:to>
                                        <p:strVal val="visible"/>
                                      </p:to>
                                    </p:set>
                                    <p:anim calcmode="lin" valueType="num">
                                      <p:cBhvr>
                                        <p:cTn dur="500" fill="hold" id="13"/>
                                        <p:tgtEl>
                                          <p:spTgt spid="54"/>
                                        </p:tgtEl>
                                        <p:attrNameLst>
                                          <p:attrName>ppt_w</p:attrName>
                                        </p:attrNameLst>
                                      </p:cBhvr>
                                      <p:tavLst>
                                        <p:tav tm="0">
                                          <p:val>
                                            <p:fltVal val="0"/>
                                          </p:val>
                                        </p:tav>
                                        <p:tav tm="100000">
                                          <p:val>
                                            <p:strVal val="#ppt_w"/>
                                          </p:val>
                                        </p:tav>
                                      </p:tavLst>
                                    </p:anim>
                                    <p:anim calcmode="lin" valueType="num">
                                      <p:cBhvr>
                                        <p:cTn dur="500" fill="hold" id="14"/>
                                        <p:tgtEl>
                                          <p:spTgt spid="54"/>
                                        </p:tgtEl>
                                        <p:attrNameLst>
                                          <p:attrName>ppt_h</p:attrName>
                                        </p:attrNameLst>
                                      </p:cBhvr>
                                      <p:tavLst>
                                        <p:tav tm="0">
                                          <p:val>
                                            <p:fltVal val="0"/>
                                          </p:val>
                                        </p:tav>
                                        <p:tav tm="100000">
                                          <p:val>
                                            <p:strVal val="#ppt_h"/>
                                          </p:val>
                                        </p:tav>
                                      </p:tavLst>
                                    </p:anim>
                                    <p:animEffect filter="fade" transition="in">
                                      <p:cBhvr>
                                        <p:cTn dur="500" id="15"/>
                                        <p:tgtEl>
                                          <p:spTgt spid="54"/>
                                        </p:tgtEl>
                                      </p:cBhvr>
                                    </p:animEffect>
                                  </p:childTnLst>
                                </p:cTn>
                              </p:par>
                            </p:childTnLst>
                          </p:cTn>
                        </p:par>
                        <p:par>
                          <p:cTn fill="hold" id="16" nodeType="afterGroup">
                            <p:stCondLst>
                              <p:cond delay="1000"/>
                            </p:stCondLst>
                            <p:childTnLst>
                              <p:par>
                                <p:cTn fill="hold" grpId="0" id="17" nodeType="afterEffect" presetClass="entr" presetID="22" presetSubtype="2">
                                  <p:stCondLst>
                                    <p:cond delay="0"/>
                                  </p:stCondLst>
                                  <p:childTnLst>
                                    <p:set>
                                      <p:cBhvr>
                                        <p:cTn dur="1" fill="hold" id="18">
                                          <p:stCondLst>
                                            <p:cond delay="0"/>
                                          </p:stCondLst>
                                        </p:cTn>
                                        <p:tgtEl>
                                          <p:spTgt spid="61"/>
                                        </p:tgtEl>
                                        <p:attrNameLst>
                                          <p:attrName>style.visibility</p:attrName>
                                        </p:attrNameLst>
                                      </p:cBhvr>
                                      <p:to>
                                        <p:strVal val="visible"/>
                                      </p:to>
                                    </p:set>
                                    <p:animEffect filter="wipe(right)" transition="in">
                                      <p:cBhvr>
                                        <p:cTn dur="500" id="19"/>
                                        <p:tgtEl>
                                          <p:spTgt spid="61"/>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p:cTn dur="500" fill="hold" id="23"/>
                                        <p:tgtEl>
                                          <p:spTgt spid="53"/>
                                        </p:tgtEl>
                                        <p:attrNameLst>
                                          <p:attrName>ppt_w</p:attrName>
                                        </p:attrNameLst>
                                      </p:cBhvr>
                                      <p:tavLst>
                                        <p:tav tm="0">
                                          <p:val>
                                            <p:fltVal val="0"/>
                                          </p:val>
                                        </p:tav>
                                        <p:tav tm="100000">
                                          <p:val>
                                            <p:strVal val="#ppt_w"/>
                                          </p:val>
                                        </p:tav>
                                      </p:tavLst>
                                    </p:anim>
                                    <p:anim calcmode="lin" valueType="num">
                                      <p:cBhvr>
                                        <p:cTn dur="500" fill="hold" id="24"/>
                                        <p:tgtEl>
                                          <p:spTgt spid="53"/>
                                        </p:tgtEl>
                                        <p:attrNameLst>
                                          <p:attrName>ppt_h</p:attrName>
                                        </p:attrNameLst>
                                      </p:cBhvr>
                                      <p:tavLst>
                                        <p:tav tm="0">
                                          <p:val>
                                            <p:fltVal val="0"/>
                                          </p:val>
                                        </p:tav>
                                        <p:tav tm="100000">
                                          <p:val>
                                            <p:strVal val="#ppt_h"/>
                                          </p:val>
                                        </p:tav>
                                      </p:tavLst>
                                    </p:anim>
                                    <p:animEffect filter="fade" transition="in">
                                      <p:cBhvr>
                                        <p:cTn dur="500" id="25"/>
                                        <p:tgtEl>
                                          <p:spTgt spid="53"/>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58"/>
                                        </p:tgtEl>
                                        <p:attrNameLst>
                                          <p:attrName>style.visibility</p:attrName>
                                        </p:attrNameLst>
                                      </p:cBhvr>
                                      <p:to>
                                        <p:strVal val="visible"/>
                                      </p:to>
                                    </p:set>
                                    <p:animEffect filter="wipe(left)" transition="in">
                                      <p:cBhvr>
                                        <p:cTn dur="500" id="29"/>
                                        <p:tgtEl>
                                          <p:spTgt spid="58"/>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56"/>
                                        </p:tgtEl>
                                        <p:attrNameLst>
                                          <p:attrName>style.visibility</p:attrName>
                                        </p:attrNameLst>
                                      </p:cBhvr>
                                      <p:to>
                                        <p:strVal val="visible"/>
                                      </p:to>
                                    </p:set>
                                    <p:anim calcmode="lin" valueType="num">
                                      <p:cBhvr>
                                        <p:cTn dur="500" fill="hold" id="33"/>
                                        <p:tgtEl>
                                          <p:spTgt spid="56"/>
                                        </p:tgtEl>
                                        <p:attrNameLst>
                                          <p:attrName>ppt_w</p:attrName>
                                        </p:attrNameLst>
                                      </p:cBhvr>
                                      <p:tavLst>
                                        <p:tav tm="0">
                                          <p:val>
                                            <p:fltVal val="0"/>
                                          </p:val>
                                        </p:tav>
                                        <p:tav tm="100000">
                                          <p:val>
                                            <p:strVal val="#ppt_w"/>
                                          </p:val>
                                        </p:tav>
                                      </p:tavLst>
                                    </p:anim>
                                    <p:anim calcmode="lin" valueType="num">
                                      <p:cBhvr>
                                        <p:cTn dur="500" fill="hold" id="34"/>
                                        <p:tgtEl>
                                          <p:spTgt spid="56"/>
                                        </p:tgtEl>
                                        <p:attrNameLst>
                                          <p:attrName>ppt_h</p:attrName>
                                        </p:attrNameLst>
                                      </p:cBhvr>
                                      <p:tavLst>
                                        <p:tav tm="0">
                                          <p:val>
                                            <p:fltVal val="0"/>
                                          </p:val>
                                        </p:tav>
                                        <p:tav tm="100000">
                                          <p:val>
                                            <p:strVal val="#ppt_h"/>
                                          </p:val>
                                        </p:tav>
                                      </p:tavLst>
                                    </p:anim>
                                    <p:animEffect filter="fade" transition="in">
                                      <p:cBhvr>
                                        <p:cTn dur="500" id="35"/>
                                        <p:tgtEl>
                                          <p:spTgt spid="56"/>
                                        </p:tgtEl>
                                      </p:cBhvr>
                                    </p:animEffect>
                                  </p:childTnLst>
                                </p:cTn>
                              </p:par>
                            </p:childTnLst>
                          </p:cTn>
                        </p:par>
                        <p:par>
                          <p:cTn fill="hold" id="36" nodeType="afterGroup">
                            <p:stCondLst>
                              <p:cond delay="3000"/>
                            </p:stCondLst>
                            <p:childTnLst>
                              <p:par>
                                <p:cTn fill="hold" grpId="0" id="37" nodeType="afterEffect" presetClass="entr" presetID="22" presetSubtype="2">
                                  <p:stCondLst>
                                    <p:cond delay="0"/>
                                  </p:stCondLst>
                                  <p:childTnLst>
                                    <p:set>
                                      <p:cBhvr>
                                        <p:cTn dur="1" fill="hold" id="38">
                                          <p:stCondLst>
                                            <p:cond delay="0"/>
                                          </p:stCondLst>
                                        </p:cTn>
                                        <p:tgtEl>
                                          <p:spTgt spid="60"/>
                                        </p:tgtEl>
                                        <p:attrNameLst>
                                          <p:attrName>style.visibility</p:attrName>
                                        </p:attrNameLst>
                                      </p:cBhvr>
                                      <p:to>
                                        <p:strVal val="visible"/>
                                      </p:to>
                                    </p:set>
                                    <p:animEffect filter="wipe(right)" transition="in">
                                      <p:cBhvr>
                                        <p:cTn dur="500" id="39"/>
                                        <p:tgtEl>
                                          <p:spTgt spid="60"/>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p:cTn dur="500" fill="hold" id="43"/>
                                        <p:tgtEl>
                                          <p:spTgt spid="55"/>
                                        </p:tgtEl>
                                        <p:attrNameLst>
                                          <p:attrName>ppt_w</p:attrName>
                                        </p:attrNameLst>
                                      </p:cBhvr>
                                      <p:tavLst>
                                        <p:tav tm="0">
                                          <p:val>
                                            <p:fltVal val="0"/>
                                          </p:val>
                                        </p:tav>
                                        <p:tav tm="100000">
                                          <p:val>
                                            <p:strVal val="#ppt_w"/>
                                          </p:val>
                                        </p:tav>
                                      </p:tavLst>
                                    </p:anim>
                                    <p:anim calcmode="lin" valueType="num">
                                      <p:cBhvr>
                                        <p:cTn dur="500" fill="hold" id="44"/>
                                        <p:tgtEl>
                                          <p:spTgt spid="55"/>
                                        </p:tgtEl>
                                        <p:attrNameLst>
                                          <p:attrName>ppt_h</p:attrName>
                                        </p:attrNameLst>
                                      </p:cBhvr>
                                      <p:tavLst>
                                        <p:tav tm="0">
                                          <p:val>
                                            <p:fltVal val="0"/>
                                          </p:val>
                                        </p:tav>
                                        <p:tav tm="100000">
                                          <p:val>
                                            <p:strVal val="#ppt_h"/>
                                          </p:val>
                                        </p:tav>
                                      </p:tavLst>
                                    </p:anim>
                                    <p:animEffect filter="fade" transition="in">
                                      <p:cBhvr>
                                        <p:cTn dur="500" id="45"/>
                                        <p:tgtEl>
                                          <p:spTgt spid="55"/>
                                        </p:tgtEl>
                                      </p:cBhvr>
                                    </p:animEffect>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59"/>
                                        </p:tgtEl>
                                        <p:attrNameLst>
                                          <p:attrName>style.visibility</p:attrName>
                                        </p:attrNameLst>
                                      </p:cBhvr>
                                      <p:to>
                                        <p:strVal val="visible"/>
                                      </p:to>
                                    </p:set>
                                    <p:animEffect filter="wipe(left)" transition="in">
                                      <p:cBhvr>
                                        <p:cTn dur="500" id="4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
        <p:nvSpPr>
          <p:cNvPr id="46" name="矩形 45"/>
          <p:cNvSpPr/>
          <p:nvPr/>
        </p:nvSpPr>
        <p:spPr>
          <a:xfrm rot="9205952">
            <a:off x="3698028" y="2568146"/>
            <a:ext cx="1684862" cy="187315"/>
          </a:xfrm>
          <a:prstGeom prst="rect">
            <a:avLst/>
          </a:prstGeom>
          <a:solidFill>
            <a:srgbClr val="003466"/>
          </a:solidFill>
          <a:ln algn="ctr" cap="flat" cmpd="sng" w="25400">
            <a:noFill/>
            <a:prstDash val="solid"/>
          </a:ln>
          <a:effectLst>
            <a:innerShdw blurRad="63500" dir="2700000" dist="50800">
              <a:prstClr val="black">
                <a:alpha val="50000"/>
              </a:prstClr>
            </a:inn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A783A"/>
              </a:solidFill>
              <a:effectLst/>
              <a:uLnTx/>
              <a:uFillTx/>
              <a:latin charset="0" pitchFamily="34" typeface="Impact MT Std"/>
              <a:ea charset="-122" panose="02010600030101010101" pitchFamily="2" typeface="宋体"/>
            </a:endParaRPr>
          </a:p>
        </p:txBody>
      </p:sp>
      <p:sp>
        <p:nvSpPr>
          <p:cNvPr id="47" name="矩形 46"/>
          <p:cNvSpPr/>
          <p:nvPr/>
        </p:nvSpPr>
        <p:spPr>
          <a:xfrm rot="2256138">
            <a:off x="3490362" y="3462585"/>
            <a:ext cx="1904407" cy="175448"/>
          </a:xfrm>
          <a:prstGeom prst="rect">
            <a:avLst/>
          </a:prstGeom>
          <a:solidFill>
            <a:srgbClr val="003466"/>
          </a:solidFill>
          <a:ln algn="ctr" cap="flat" cmpd="sng" w="25400">
            <a:noFill/>
            <a:prstDash val="solid"/>
          </a:ln>
          <a:effectLst>
            <a:innerShdw blurRad="50800" dir="13500000" dist="50800">
              <a:prstClr val="black">
                <a:alpha val="30000"/>
              </a:prstClr>
            </a:inn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A783A"/>
              </a:solidFill>
              <a:effectLst/>
              <a:uLnTx/>
              <a:uFillTx/>
              <a:latin charset="0" pitchFamily="34" typeface="Impact MT Std"/>
              <a:ea charset="-122" panose="02010600030101010101" pitchFamily="2" typeface="宋体"/>
            </a:endParaRPr>
          </a:p>
        </p:txBody>
      </p:sp>
      <p:sp>
        <p:nvSpPr>
          <p:cNvPr id="48" name="矩形 47"/>
          <p:cNvSpPr/>
          <p:nvPr/>
        </p:nvSpPr>
        <p:spPr>
          <a:xfrm rot="2256138">
            <a:off x="3490362" y="1564392"/>
            <a:ext cx="1904407" cy="175448"/>
          </a:xfrm>
          <a:prstGeom prst="rect">
            <a:avLst/>
          </a:prstGeom>
          <a:solidFill>
            <a:srgbClr val="003466"/>
          </a:solidFill>
          <a:ln algn="ctr" cap="flat" cmpd="sng" w="25400">
            <a:noFill/>
            <a:prstDash val="solid"/>
          </a:ln>
          <a:effectLst>
            <a:innerShdw blurRad="50800" dir="16200000" dist="50800">
              <a:prstClr val="black">
                <a:alpha val="30000"/>
              </a:prstClr>
            </a:inn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A783A"/>
              </a:solidFill>
              <a:effectLst/>
              <a:uLnTx/>
              <a:uFillTx/>
              <a:latin charset="0" pitchFamily="34" typeface="Impact MT Std"/>
              <a:ea charset="-122" panose="02010600030101010101" pitchFamily="2" typeface="宋体"/>
            </a:endParaRPr>
          </a:p>
        </p:txBody>
      </p:sp>
      <p:grpSp>
        <p:nvGrpSpPr>
          <p:cNvPr id="49" name="组合 48"/>
          <p:cNvGrpSpPr/>
          <p:nvPr/>
        </p:nvGrpSpPr>
        <p:grpSpPr>
          <a:xfrm>
            <a:off x="3456385" y="812121"/>
            <a:ext cx="576907" cy="576907"/>
            <a:chOff x="4609713" y="938201"/>
            <a:chExt cx="769410" cy="769410"/>
          </a:xfrm>
        </p:grpSpPr>
        <p:grpSp>
          <p:nvGrpSpPr>
            <p:cNvPr id="50" name="组合 49"/>
            <p:cNvGrpSpPr/>
            <p:nvPr/>
          </p:nvGrpSpPr>
          <p:grpSpPr>
            <a:xfrm>
              <a:off x="4609713" y="938201"/>
              <a:ext cx="769410" cy="769410"/>
              <a:chOff x="1273629" y="1224643"/>
              <a:chExt cx="2171700" cy="2171700"/>
            </a:xfrm>
          </p:grpSpPr>
          <p:sp>
            <p:nvSpPr>
              <p:cNvPr id="52" name="圆角矩形 51"/>
              <p:cNvSpPr/>
              <p:nvPr/>
            </p:nvSpPr>
            <p:spPr>
              <a:xfrm>
                <a:off x="1273629" y="1224643"/>
                <a:ext cx="2171700" cy="2171700"/>
              </a:xfrm>
              <a:prstGeom prst="roundRect">
                <a:avLst/>
              </a:prstGeom>
              <a:solidFill>
                <a:srgbClr val="003466"/>
              </a:solidFill>
              <a:ln algn="ctr" cap="flat" cmpd="sng" w="12700">
                <a:gradFill>
                  <a:gsLst>
                    <a:gs pos="0">
                      <a:srgbClr val="4F81BD">
                        <a:lumMod val="5000"/>
                        <a:lumOff val="95000"/>
                      </a:srgbClr>
                    </a:gs>
                    <a:gs pos="100000">
                      <a:srgbClr val="EEEEEE"/>
                    </a:gs>
                  </a:gsLst>
                  <a:lin ang="8100000" scaled="0"/>
                </a:grad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FB850"/>
                  </a:solidFill>
                  <a:effectLst/>
                  <a:uLnTx/>
                  <a:uFillTx/>
                  <a:latin charset="0" pitchFamily="34" typeface="Impact MT Std"/>
                  <a:ea charset="-122" panose="02010600030101010101" pitchFamily="2" typeface="宋体"/>
                </a:endParaRPr>
              </a:p>
            </p:txBody>
          </p:sp>
          <p:sp>
            <p:nvSpPr>
              <p:cNvPr id="53" name="圆角矩形 52"/>
              <p:cNvSpPr/>
              <p:nvPr/>
            </p:nvSpPr>
            <p:spPr>
              <a:xfrm>
                <a:off x="1532996" y="1484010"/>
                <a:ext cx="1652966" cy="1652966"/>
              </a:xfrm>
              <a:prstGeom prst="roundRect">
                <a:avLst/>
              </a:prstGeom>
              <a:noFill/>
              <a:ln algn="ctr" cap="flat" cmpd="sng" w="19050">
                <a:no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FB850"/>
                  </a:solidFill>
                  <a:effectLst/>
                  <a:uLnTx/>
                  <a:uFillTx/>
                  <a:latin charset="0" pitchFamily="34" typeface="Impact MT Std"/>
                  <a:ea charset="-122" panose="02010600030101010101" pitchFamily="2" typeface="宋体"/>
                </a:endParaRPr>
              </a:p>
            </p:txBody>
          </p:sp>
        </p:grpSp>
        <p:sp>
          <p:nvSpPr>
            <p:cNvPr id="51" name="文本框 23"/>
            <p:cNvSpPr txBox="1"/>
            <p:nvPr/>
          </p:nvSpPr>
          <p:spPr>
            <a:xfrm>
              <a:off x="4673292" y="1104819"/>
              <a:ext cx="656010" cy="528458"/>
            </a:xfrm>
            <a:prstGeom prst="rect">
              <a:avLst/>
            </a:prstGeom>
            <a:noFill/>
          </p:spPr>
          <p:txBody>
            <a:bodyPr rtlCol="0" wrap="square">
              <a:spAutoFit/>
            </a:bodyPr>
            <a:lstStyle/>
            <a:p>
              <a:pPr defTabSz="685617"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000" u="none">
                  <a:ln>
                    <a:noFill/>
                  </a:ln>
                  <a:solidFill>
                    <a:schemeClr val="accent2"/>
                  </a:solidFill>
                  <a:effectLst/>
                  <a:uLnTx/>
                  <a:uFillTx/>
                  <a:latin charset="0" pitchFamily="34" typeface="Impact MT Std"/>
                  <a:cs charset="-79" panose="02010803020104030203" pitchFamily="2" typeface="Aharoni"/>
                </a:rPr>
                <a:t>01</a:t>
              </a:r>
            </a:p>
          </p:txBody>
        </p:sp>
      </p:grpSp>
      <p:grpSp>
        <p:nvGrpSpPr>
          <p:cNvPr id="54" name="组合 53"/>
          <p:cNvGrpSpPr/>
          <p:nvPr/>
        </p:nvGrpSpPr>
        <p:grpSpPr>
          <a:xfrm>
            <a:off x="4963011" y="1882273"/>
            <a:ext cx="576907" cy="576907"/>
            <a:chOff x="6619070" y="2365442"/>
            <a:chExt cx="769410" cy="769410"/>
          </a:xfrm>
        </p:grpSpPr>
        <p:grpSp>
          <p:nvGrpSpPr>
            <p:cNvPr id="55" name="组合 54"/>
            <p:cNvGrpSpPr/>
            <p:nvPr/>
          </p:nvGrpSpPr>
          <p:grpSpPr>
            <a:xfrm>
              <a:off x="6619070" y="2365442"/>
              <a:ext cx="769410" cy="769410"/>
              <a:chOff x="1273629" y="1224643"/>
              <a:chExt cx="2171700" cy="2171700"/>
            </a:xfrm>
          </p:grpSpPr>
          <p:sp>
            <p:nvSpPr>
              <p:cNvPr id="57" name="圆角矩形 56"/>
              <p:cNvSpPr/>
              <p:nvPr/>
            </p:nvSpPr>
            <p:spPr>
              <a:xfrm>
                <a:off x="1273629" y="1224643"/>
                <a:ext cx="2171700" cy="2171700"/>
              </a:xfrm>
              <a:prstGeom prst="roundRect">
                <a:avLst/>
              </a:prstGeom>
              <a:solidFill>
                <a:srgbClr val="003466"/>
              </a:solidFill>
              <a:ln algn="ctr" cap="flat" cmpd="sng" w="12700">
                <a:gradFill>
                  <a:gsLst>
                    <a:gs pos="0">
                      <a:srgbClr val="4F81BD">
                        <a:lumMod val="5000"/>
                        <a:lumOff val="95000"/>
                      </a:srgbClr>
                    </a:gs>
                    <a:gs pos="100000">
                      <a:srgbClr val="EEEEEE"/>
                    </a:gs>
                  </a:gsLst>
                  <a:lin ang="8100000" scaled="0"/>
                </a:grad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00ACBE"/>
                  </a:solidFill>
                  <a:effectLst/>
                  <a:uLnTx/>
                  <a:uFillTx/>
                  <a:latin charset="0" pitchFamily="34" typeface="Impact MT Std"/>
                  <a:ea charset="-122" panose="02010600030101010101" pitchFamily="2" typeface="宋体"/>
                </a:endParaRPr>
              </a:p>
            </p:txBody>
          </p:sp>
          <p:sp>
            <p:nvSpPr>
              <p:cNvPr id="58" name="圆角矩形 57"/>
              <p:cNvSpPr/>
              <p:nvPr/>
            </p:nvSpPr>
            <p:spPr>
              <a:xfrm>
                <a:off x="1532996" y="1484010"/>
                <a:ext cx="1652966" cy="1652966"/>
              </a:xfrm>
              <a:prstGeom prst="roundRect">
                <a:avLst/>
              </a:prstGeom>
              <a:noFill/>
              <a:ln algn="ctr" cap="flat" cmpd="sng" w="19050">
                <a:no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00ACBE"/>
                  </a:solidFill>
                  <a:effectLst/>
                  <a:uLnTx/>
                  <a:uFillTx/>
                  <a:latin charset="0" pitchFamily="34" typeface="Impact MT Std"/>
                  <a:ea charset="-122" panose="02010600030101010101" pitchFamily="2" typeface="宋体"/>
                </a:endParaRPr>
              </a:p>
            </p:txBody>
          </p:sp>
        </p:grpSp>
        <p:sp>
          <p:nvSpPr>
            <p:cNvPr id="56" name="文本框 24"/>
            <p:cNvSpPr txBox="1"/>
            <p:nvPr/>
          </p:nvSpPr>
          <p:spPr>
            <a:xfrm>
              <a:off x="6700219" y="2496463"/>
              <a:ext cx="686188" cy="528458"/>
            </a:xfrm>
            <a:prstGeom prst="rect">
              <a:avLst/>
            </a:prstGeom>
            <a:noFill/>
          </p:spPr>
          <p:txBody>
            <a:bodyPr rtlCol="0" wrap="square">
              <a:spAutoFit/>
            </a:bodyPr>
            <a:lstStyle/>
            <a:p>
              <a:pPr defTabSz="685617"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000" u="none">
                  <a:ln>
                    <a:noFill/>
                  </a:ln>
                  <a:solidFill>
                    <a:schemeClr val="accent2"/>
                  </a:solidFill>
                  <a:effectLst/>
                  <a:uLnTx/>
                  <a:uFillTx/>
                  <a:latin charset="0" pitchFamily="34" typeface="Impact MT Std"/>
                  <a:cs charset="-79" panose="02010803020104030203" pitchFamily="2" typeface="Aharoni"/>
                </a:rPr>
                <a:t>02</a:t>
              </a:r>
            </a:p>
          </p:txBody>
        </p:sp>
      </p:grpSp>
      <p:grpSp>
        <p:nvGrpSpPr>
          <p:cNvPr id="59" name="组合 58"/>
          <p:cNvGrpSpPr/>
          <p:nvPr/>
        </p:nvGrpSpPr>
        <p:grpSpPr>
          <a:xfrm>
            <a:off x="3456385" y="2830895"/>
            <a:ext cx="576907" cy="576907"/>
            <a:chOff x="4609713" y="3630601"/>
            <a:chExt cx="769410" cy="769410"/>
          </a:xfrm>
        </p:grpSpPr>
        <p:grpSp>
          <p:nvGrpSpPr>
            <p:cNvPr id="60" name="组合 59"/>
            <p:cNvGrpSpPr/>
            <p:nvPr/>
          </p:nvGrpSpPr>
          <p:grpSpPr>
            <a:xfrm>
              <a:off x="4609713" y="3630601"/>
              <a:ext cx="769410" cy="769410"/>
              <a:chOff x="1273629" y="1224643"/>
              <a:chExt cx="2171700" cy="2171700"/>
            </a:xfrm>
          </p:grpSpPr>
          <p:sp>
            <p:nvSpPr>
              <p:cNvPr id="62" name="圆角矩形 61"/>
              <p:cNvSpPr/>
              <p:nvPr/>
            </p:nvSpPr>
            <p:spPr>
              <a:xfrm>
                <a:off x="1273629" y="1224643"/>
                <a:ext cx="2171700" cy="2171700"/>
              </a:xfrm>
              <a:prstGeom prst="roundRect">
                <a:avLst/>
              </a:prstGeom>
              <a:solidFill>
                <a:srgbClr val="003466"/>
              </a:solidFill>
              <a:ln algn="ctr" cap="flat" cmpd="sng" w="12700">
                <a:gradFill>
                  <a:gsLst>
                    <a:gs pos="0">
                      <a:srgbClr val="4F81BD">
                        <a:lumMod val="5000"/>
                        <a:lumOff val="95000"/>
                      </a:srgbClr>
                    </a:gs>
                    <a:gs pos="100000">
                      <a:srgbClr val="EEEEEE"/>
                    </a:gs>
                  </a:gsLst>
                  <a:lin ang="8100000" scaled="0"/>
                </a:grad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8353D"/>
                  </a:solidFill>
                  <a:effectLst/>
                  <a:uLnTx/>
                  <a:uFillTx/>
                  <a:latin charset="0" pitchFamily="34" typeface="Impact MT Std"/>
                  <a:ea charset="-122" panose="02010600030101010101" pitchFamily="2" typeface="宋体"/>
                </a:endParaRPr>
              </a:p>
            </p:txBody>
          </p:sp>
          <p:sp>
            <p:nvSpPr>
              <p:cNvPr id="63" name="圆角矩形 62"/>
              <p:cNvSpPr/>
              <p:nvPr/>
            </p:nvSpPr>
            <p:spPr>
              <a:xfrm>
                <a:off x="1532996" y="1484010"/>
                <a:ext cx="1652966" cy="1652966"/>
              </a:xfrm>
              <a:prstGeom prst="roundRect">
                <a:avLst/>
              </a:prstGeom>
              <a:noFill/>
              <a:ln algn="ctr" cap="flat" cmpd="sng" w="19050">
                <a:no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F8353D"/>
                  </a:solidFill>
                  <a:effectLst/>
                  <a:uLnTx/>
                  <a:uFillTx/>
                  <a:latin charset="0" pitchFamily="34" typeface="Impact MT Std"/>
                  <a:ea charset="-122" panose="02010600030101010101" pitchFamily="2" typeface="宋体"/>
                </a:endParaRPr>
              </a:p>
            </p:txBody>
          </p:sp>
        </p:grpSp>
        <p:sp>
          <p:nvSpPr>
            <p:cNvPr id="61" name="文本框 25"/>
            <p:cNvSpPr txBox="1"/>
            <p:nvPr/>
          </p:nvSpPr>
          <p:spPr>
            <a:xfrm>
              <a:off x="4658671" y="3749168"/>
              <a:ext cx="691066" cy="528458"/>
            </a:xfrm>
            <a:prstGeom prst="rect">
              <a:avLst/>
            </a:prstGeom>
            <a:noFill/>
          </p:spPr>
          <p:txBody>
            <a:bodyPr rtlCol="0" wrap="square">
              <a:spAutoFit/>
            </a:bodyPr>
            <a:lstStyle/>
            <a:p>
              <a:pPr defTabSz="685617"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000" u="none">
                  <a:ln>
                    <a:noFill/>
                  </a:ln>
                  <a:solidFill>
                    <a:schemeClr val="accent2"/>
                  </a:solidFill>
                  <a:effectLst/>
                  <a:uLnTx/>
                  <a:uFillTx/>
                  <a:latin charset="0" pitchFamily="34" typeface="Impact MT Std"/>
                  <a:cs charset="-79" panose="02010803020104030203" pitchFamily="2" typeface="Aharoni"/>
                </a:rPr>
                <a:t>03</a:t>
              </a:r>
            </a:p>
          </p:txBody>
        </p:sp>
      </p:grpSp>
      <p:grpSp>
        <p:nvGrpSpPr>
          <p:cNvPr id="64" name="组合 63"/>
          <p:cNvGrpSpPr/>
          <p:nvPr/>
        </p:nvGrpSpPr>
        <p:grpSpPr>
          <a:xfrm>
            <a:off x="4961456" y="3773625"/>
            <a:ext cx="576907" cy="576907"/>
            <a:chOff x="6616997" y="4887901"/>
            <a:chExt cx="769410" cy="769410"/>
          </a:xfrm>
        </p:grpSpPr>
        <p:grpSp>
          <p:nvGrpSpPr>
            <p:cNvPr id="65" name="组合 64"/>
            <p:cNvGrpSpPr/>
            <p:nvPr/>
          </p:nvGrpSpPr>
          <p:grpSpPr>
            <a:xfrm>
              <a:off x="6616997" y="4887901"/>
              <a:ext cx="769410" cy="769410"/>
              <a:chOff x="1273629" y="1224643"/>
              <a:chExt cx="2171700" cy="2171700"/>
            </a:xfrm>
          </p:grpSpPr>
          <p:sp>
            <p:nvSpPr>
              <p:cNvPr id="67" name="圆角矩形 66"/>
              <p:cNvSpPr/>
              <p:nvPr/>
            </p:nvSpPr>
            <p:spPr>
              <a:xfrm>
                <a:off x="1273629" y="1224643"/>
                <a:ext cx="2171700" cy="2171700"/>
              </a:xfrm>
              <a:prstGeom prst="roundRect">
                <a:avLst/>
              </a:prstGeom>
              <a:solidFill>
                <a:srgbClr val="003466"/>
              </a:solidFill>
              <a:ln algn="ctr" cap="flat" cmpd="sng" w="12700">
                <a:gradFill>
                  <a:gsLst>
                    <a:gs pos="0">
                      <a:srgbClr val="4F81BD">
                        <a:lumMod val="5000"/>
                        <a:lumOff val="95000"/>
                      </a:srgbClr>
                    </a:gs>
                    <a:gs pos="100000">
                      <a:srgbClr val="EEEEEE"/>
                    </a:gs>
                  </a:gsLst>
                  <a:lin ang="8100000" scaled="0"/>
                </a:grad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7030A0"/>
                  </a:solidFill>
                  <a:effectLst/>
                  <a:uLnTx/>
                  <a:uFillTx/>
                  <a:latin charset="0" pitchFamily="34" typeface="Impact MT Std"/>
                  <a:ea charset="-122" panose="02010600030101010101" pitchFamily="2" typeface="宋体"/>
                </a:endParaRPr>
              </a:p>
            </p:txBody>
          </p:sp>
          <p:sp>
            <p:nvSpPr>
              <p:cNvPr id="86" name="圆角矩形 85"/>
              <p:cNvSpPr/>
              <p:nvPr/>
            </p:nvSpPr>
            <p:spPr>
              <a:xfrm>
                <a:off x="1532996" y="1484010"/>
                <a:ext cx="1652966" cy="1652966"/>
              </a:xfrm>
              <a:prstGeom prst="roundRect">
                <a:avLst/>
              </a:prstGeom>
              <a:noFill/>
              <a:ln algn="ctr" cap="flat" cmpd="sng" w="19050">
                <a:noFill/>
                <a:prstDash val="solid"/>
              </a:ln>
              <a:effectLst>
                <a:outerShdw algn="tr" blurRad="101600" dir="8100000" dist="50800" rotWithShape="0">
                  <a:prstClr val="black">
                    <a:alpha val="30000"/>
                  </a:prstClr>
                </a:outerShdw>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srgbClr val="7030A0"/>
                  </a:solidFill>
                  <a:effectLst/>
                  <a:uLnTx/>
                  <a:uFillTx/>
                  <a:latin charset="0" pitchFamily="34" typeface="Impact MT Std"/>
                  <a:ea charset="-122" panose="02010600030101010101" pitchFamily="2" typeface="宋体"/>
                </a:endParaRPr>
              </a:p>
            </p:txBody>
          </p:sp>
        </p:grpSp>
        <p:sp>
          <p:nvSpPr>
            <p:cNvPr id="66" name="文本框 26"/>
            <p:cNvSpPr txBox="1"/>
            <p:nvPr/>
          </p:nvSpPr>
          <p:spPr>
            <a:xfrm>
              <a:off x="6694266" y="5004465"/>
              <a:ext cx="692141" cy="528458"/>
            </a:xfrm>
            <a:prstGeom prst="rect">
              <a:avLst/>
            </a:prstGeom>
            <a:noFill/>
          </p:spPr>
          <p:txBody>
            <a:bodyPr rtlCol="0" wrap="square">
              <a:spAutoFit/>
            </a:bodyPr>
            <a:lstStyle/>
            <a:p>
              <a:pPr defTabSz="685617"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000" u="none">
                  <a:ln>
                    <a:noFill/>
                  </a:ln>
                  <a:solidFill>
                    <a:schemeClr val="accent2"/>
                  </a:solidFill>
                  <a:effectLst/>
                  <a:uLnTx/>
                  <a:uFillTx/>
                  <a:latin charset="0" pitchFamily="34" typeface="Impact MT Std"/>
                  <a:cs charset="-79" panose="02010803020104030203" pitchFamily="2" typeface="Aharoni"/>
                </a:rPr>
                <a:t>04</a:t>
              </a:r>
            </a:p>
          </p:txBody>
        </p:sp>
      </p:grpSp>
      <p:grpSp>
        <p:nvGrpSpPr>
          <p:cNvPr id="87" name="组合 86"/>
          <p:cNvGrpSpPr/>
          <p:nvPr/>
        </p:nvGrpSpPr>
        <p:grpSpPr>
          <a:xfrm>
            <a:off x="1388973" y="1552986"/>
            <a:ext cx="2988538" cy="920487"/>
            <a:chOff x="1852445" y="1926278"/>
            <a:chExt cx="3985755" cy="1227635"/>
          </a:xfrm>
        </p:grpSpPr>
        <p:sp>
          <p:nvSpPr>
            <p:cNvPr id="88" name="任意多边形 87"/>
            <p:cNvSpPr/>
            <p:nvPr/>
          </p:nvSpPr>
          <p:spPr>
            <a:xfrm>
              <a:off x="1852445" y="1926278"/>
              <a:ext cx="3947477" cy="1170281"/>
            </a:xfrm>
            <a:custGeom>
              <a:gdLst>
                <a:gd fmla="*/ 5035644 w 5035644" name="connsiteX0"/>
                <a:gd fmla="*/ 1492882 h 1492882" name="connsiteY0"/>
                <a:gd fmla="*/ 3120518 w 5035644" name="connsiteX1"/>
                <a:gd fmla="*/ 0 h 1492882" name="connsiteY1"/>
                <a:gd fmla="*/ 0 w 5035644" name="connsiteX2"/>
                <a:gd fmla="*/ 0 h 1492882" name="connsiteY2"/>
              </a:gdLst>
              <a:cxnLst>
                <a:cxn ang="0">
                  <a:pos x="connsiteX0" y="connsiteY0"/>
                </a:cxn>
                <a:cxn ang="0">
                  <a:pos x="connsiteX1" y="connsiteY1"/>
                </a:cxn>
                <a:cxn ang="0">
                  <a:pos x="connsiteX2" y="connsiteY2"/>
                </a:cxn>
              </a:cxnLst>
              <a:rect b="b" l="l" r="r" t="t"/>
              <a:pathLst>
                <a:path h="1492882" w="5035644">
                  <a:moveTo>
                    <a:pt x="5035644" y="1492882"/>
                  </a:moveTo>
                  <a:lnTo>
                    <a:pt x="3120518" y="0"/>
                  </a:lnTo>
                  <a:lnTo>
                    <a:pt x="0" y="0"/>
                  </a:lnTo>
                </a:path>
              </a:pathLst>
            </a:custGeom>
            <a:noFill/>
            <a:ln algn="ctr" cap="flat" cmpd="sng" w="19050">
              <a:solidFill>
                <a:sysClr lastClr="FFFFFF" val="window">
                  <a:lumMod val="65000"/>
                </a:sysClr>
              </a:solid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sp>
          <p:nvSpPr>
            <p:cNvPr id="89" name="椭圆 88"/>
            <p:cNvSpPr/>
            <p:nvPr/>
          </p:nvSpPr>
          <p:spPr>
            <a:xfrm>
              <a:off x="5702241" y="3017954"/>
              <a:ext cx="135959" cy="135959"/>
            </a:xfrm>
            <a:prstGeom prst="ellipse">
              <a:avLst/>
            </a:prstGeom>
            <a:solidFill>
              <a:srgbClr val="A6A6A6"/>
            </a:solidFill>
            <a:ln algn="ctr" cap="flat" cmpd="sng" w="19050">
              <a:no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grpSp>
      <p:grpSp>
        <p:nvGrpSpPr>
          <p:cNvPr id="90" name="组合 89"/>
          <p:cNvGrpSpPr/>
          <p:nvPr/>
        </p:nvGrpSpPr>
        <p:grpSpPr>
          <a:xfrm>
            <a:off x="1388973" y="3444521"/>
            <a:ext cx="2988538" cy="920487"/>
            <a:chOff x="1852445" y="4448982"/>
            <a:chExt cx="3985755" cy="1227635"/>
          </a:xfrm>
        </p:grpSpPr>
        <p:sp>
          <p:nvSpPr>
            <p:cNvPr id="91" name="任意多边形 90"/>
            <p:cNvSpPr/>
            <p:nvPr/>
          </p:nvSpPr>
          <p:spPr>
            <a:xfrm>
              <a:off x="1852445" y="4448982"/>
              <a:ext cx="3947477" cy="1170281"/>
            </a:xfrm>
            <a:custGeom>
              <a:gdLst>
                <a:gd fmla="*/ 5035644 w 5035644" name="connsiteX0"/>
                <a:gd fmla="*/ 1492882 h 1492882" name="connsiteY0"/>
                <a:gd fmla="*/ 3120518 w 5035644" name="connsiteX1"/>
                <a:gd fmla="*/ 0 h 1492882" name="connsiteY1"/>
                <a:gd fmla="*/ 0 w 5035644" name="connsiteX2"/>
                <a:gd fmla="*/ 0 h 1492882" name="connsiteY2"/>
              </a:gdLst>
              <a:cxnLst>
                <a:cxn ang="0">
                  <a:pos x="connsiteX0" y="connsiteY0"/>
                </a:cxn>
                <a:cxn ang="0">
                  <a:pos x="connsiteX1" y="connsiteY1"/>
                </a:cxn>
                <a:cxn ang="0">
                  <a:pos x="connsiteX2" y="connsiteY2"/>
                </a:cxn>
              </a:cxnLst>
              <a:rect b="b" l="l" r="r" t="t"/>
              <a:pathLst>
                <a:path h="1492882" w="5035644">
                  <a:moveTo>
                    <a:pt x="5035644" y="1492882"/>
                  </a:moveTo>
                  <a:lnTo>
                    <a:pt x="3120518" y="0"/>
                  </a:lnTo>
                  <a:lnTo>
                    <a:pt x="0" y="0"/>
                  </a:lnTo>
                </a:path>
              </a:pathLst>
            </a:custGeom>
            <a:noFill/>
            <a:ln algn="ctr" cap="flat" cmpd="sng" w="19050">
              <a:solidFill>
                <a:sysClr lastClr="FFFFFF" val="window">
                  <a:lumMod val="65000"/>
                </a:sysClr>
              </a:solid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sp>
          <p:nvSpPr>
            <p:cNvPr id="92" name="椭圆 91"/>
            <p:cNvSpPr/>
            <p:nvPr/>
          </p:nvSpPr>
          <p:spPr>
            <a:xfrm>
              <a:off x="5702241" y="5540658"/>
              <a:ext cx="135959" cy="135959"/>
            </a:xfrm>
            <a:prstGeom prst="ellipse">
              <a:avLst/>
            </a:prstGeom>
            <a:solidFill>
              <a:srgbClr val="A6A6A6"/>
            </a:solidFill>
            <a:ln algn="ctr" cap="flat" cmpd="sng" w="19050">
              <a:no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grpSp>
      <p:grpSp>
        <p:nvGrpSpPr>
          <p:cNvPr id="93" name="组合 92"/>
          <p:cNvGrpSpPr/>
          <p:nvPr/>
        </p:nvGrpSpPr>
        <p:grpSpPr>
          <a:xfrm>
            <a:off x="4681721" y="2862241"/>
            <a:ext cx="3183881" cy="951537"/>
            <a:chOff x="6243920" y="3672406"/>
            <a:chExt cx="4246280" cy="1269047"/>
          </a:xfrm>
        </p:grpSpPr>
        <p:sp>
          <p:nvSpPr>
            <p:cNvPr id="94" name="任意多边形 93"/>
            <p:cNvSpPr/>
            <p:nvPr/>
          </p:nvSpPr>
          <p:spPr>
            <a:xfrm flipV="1">
              <a:off x="6286500" y="3734953"/>
              <a:ext cx="4203700" cy="1206500"/>
            </a:xfrm>
            <a:custGeom>
              <a:gdLst>
                <a:gd fmla="*/ 0 w 4203700" name="connsiteX0"/>
                <a:gd fmla="*/ 1206500 h 1206500" name="connsiteY0"/>
                <a:gd fmla="*/ 1701800 w 4203700" name="connsiteX1"/>
                <a:gd fmla="*/ 25400 h 1206500" name="connsiteY1"/>
                <a:gd fmla="*/ 4203700 w 4203700" name="connsiteX2"/>
                <a:gd fmla="*/ 0 h 1206500" name="connsiteY2"/>
              </a:gdLst>
              <a:cxnLst>
                <a:cxn ang="0">
                  <a:pos x="connsiteX0" y="connsiteY0"/>
                </a:cxn>
                <a:cxn ang="0">
                  <a:pos x="connsiteX1" y="connsiteY1"/>
                </a:cxn>
                <a:cxn ang="0">
                  <a:pos x="connsiteX2" y="connsiteY2"/>
                </a:cxn>
              </a:cxnLst>
              <a:rect b="b" l="l" r="r" t="t"/>
              <a:pathLst>
                <a:path h="1206500" w="4203700">
                  <a:moveTo>
                    <a:pt x="0" y="1206500"/>
                  </a:moveTo>
                  <a:lnTo>
                    <a:pt x="1701800" y="25400"/>
                  </a:lnTo>
                  <a:lnTo>
                    <a:pt x="4203700" y="0"/>
                  </a:lnTo>
                </a:path>
              </a:pathLst>
            </a:custGeom>
            <a:noFill/>
            <a:ln algn="ctr" cap="flat" cmpd="sng" w="19050">
              <a:solidFill>
                <a:sysClr lastClr="FFFFFF" val="window">
                  <a:lumMod val="65000"/>
                </a:sysClr>
              </a:solid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sp>
          <p:nvSpPr>
            <p:cNvPr id="95" name="椭圆 94"/>
            <p:cNvSpPr/>
            <p:nvPr/>
          </p:nvSpPr>
          <p:spPr>
            <a:xfrm>
              <a:off x="6243920" y="3672406"/>
              <a:ext cx="135959" cy="135959"/>
            </a:xfrm>
            <a:prstGeom prst="ellipse">
              <a:avLst/>
            </a:prstGeom>
            <a:solidFill>
              <a:srgbClr val="A6A6A6"/>
            </a:solidFill>
            <a:ln algn="ctr" cap="flat" cmpd="sng" w="19050">
              <a:no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grpSp>
      <p:grpSp>
        <p:nvGrpSpPr>
          <p:cNvPr id="96" name="组合 95"/>
          <p:cNvGrpSpPr/>
          <p:nvPr/>
        </p:nvGrpSpPr>
        <p:grpSpPr>
          <a:xfrm>
            <a:off x="4681721" y="937808"/>
            <a:ext cx="3183881" cy="951537"/>
            <a:chOff x="6243920" y="1105827"/>
            <a:chExt cx="4246280" cy="1269047"/>
          </a:xfrm>
        </p:grpSpPr>
        <p:sp>
          <p:nvSpPr>
            <p:cNvPr id="97" name="任意多边形 96"/>
            <p:cNvSpPr/>
            <p:nvPr/>
          </p:nvSpPr>
          <p:spPr>
            <a:xfrm flipV="1">
              <a:off x="6286500" y="1168374"/>
              <a:ext cx="4203700" cy="1206500"/>
            </a:xfrm>
            <a:custGeom>
              <a:gdLst>
                <a:gd fmla="*/ 0 w 4203700" name="connsiteX0"/>
                <a:gd fmla="*/ 1206500 h 1206500" name="connsiteY0"/>
                <a:gd fmla="*/ 1701800 w 4203700" name="connsiteX1"/>
                <a:gd fmla="*/ 25400 h 1206500" name="connsiteY1"/>
                <a:gd fmla="*/ 4203700 w 4203700" name="connsiteX2"/>
                <a:gd fmla="*/ 0 h 1206500" name="connsiteY2"/>
              </a:gdLst>
              <a:cxnLst>
                <a:cxn ang="0">
                  <a:pos x="connsiteX0" y="connsiteY0"/>
                </a:cxn>
                <a:cxn ang="0">
                  <a:pos x="connsiteX1" y="connsiteY1"/>
                </a:cxn>
                <a:cxn ang="0">
                  <a:pos x="connsiteX2" y="connsiteY2"/>
                </a:cxn>
              </a:cxnLst>
              <a:rect b="b" l="l" r="r" t="t"/>
              <a:pathLst>
                <a:path h="1206500" w="4203700">
                  <a:moveTo>
                    <a:pt x="0" y="1206500"/>
                  </a:moveTo>
                  <a:lnTo>
                    <a:pt x="1701800" y="25400"/>
                  </a:lnTo>
                  <a:lnTo>
                    <a:pt x="4203700" y="0"/>
                  </a:lnTo>
                </a:path>
              </a:pathLst>
            </a:custGeom>
            <a:noFill/>
            <a:ln algn="ctr" cap="flat" cmpd="sng" w="19050">
              <a:solidFill>
                <a:sysClr lastClr="FFFFFF" val="window">
                  <a:lumMod val="65000"/>
                </a:sysClr>
              </a:solid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sp>
          <p:nvSpPr>
            <p:cNvPr id="98" name="椭圆 97"/>
            <p:cNvSpPr/>
            <p:nvPr/>
          </p:nvSpPr>
          <p:spPr>
            <a:xfrm>
              <a:off x="6243920" y="1105827"/>
              <a:ext cx="135959" cy="135959"/>
            </a:xfrm>
            <a:prstGeom prst="ellipse">
              <a:avLst/>
            </a:prstGeom>
            <a:solidFill>
              <a:srgbClr val="A6A6A6"/>
            </a:solidFill>
            <a:ln algn="ctr" cap="flat" cmpd="sng" w="19050">
              <a:noFill/>
              <a:prstDash val="solid"/>
            </a:ln>
            <a:effectLst/>
          </p:spPr>
          <p:txBody>
            <a:bodyPr anchor="ctr" rtlCol="0"/>
            <a:lstStyle/>
            <a:p>
              <a:pPr algn="ctr" defTabSz="68561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2" u="none">
                <a:ln>
                  <a:noFill/>
                </a:ln>
                <a:solidFill>
                  <a:prstClr val="white"/>
                </a:solidFill>
                <a:effectLst/>
                <a:uLnTx/>
                <a:uFillTx/>
                <a:latin typeface="Calibri"/>
                <a:ea charset="-122" panose="02010600030101010101" pitchFamily="2" typeface="宋体"/>
              </a:endParaRPr>
            </a:p>
          </p:txBody>
        </p:sp>
      </p:grpSp>
      <p:sp>
        <p:nvSpPr>
          <p:cNvPr id="99" name="文本框 44"/>
          <p:cNvSpPr txBox="1"/>
          <p:nvPr/>
        </p:nvSpPr>
        <p:spPr>
          <a:xfrm>
            <a:off x="6386825" y="1592928"/>
            <a:ext cx="954405" cy="245669"/>
          </a:xfrm>
          <a:prstGeom prst="rect">
            <a:avLst/>
          </a:prstGeom>
          <a:noFill/>
        </p:spPr>
        <p:txBody>
          <a:bodyPr rtlCol="0" wrap="none">
            <a:spAutoFit/>
          </a:bodyPr>
          <a:lstStyle/>
          <a:p>
            <a:pPr defTabSz="685617"/>
            <a:r>
              <a:rPr altLang="en-US" b="1" lang="zh-CN" sz="1012">
                <a:solidFill>
                  <a:srgbClr val="003466"/>
                </a:solidFill>
                <a:latin charset="-122" panose="020b0503020204020204" pitchFamily="34" typeface="微软雅黑"/>
                <a:ea charset="-122" panose="020b0503020204020204" pitchFamily="34" typeface="微软雅黑"/>
              </a:rPr>
              <a:t>添加文字标题</a:t>
            </a:r>
          </a:p>
        </p:txBody>
      </p:sp>
      <p:sp>
        <p:nvSpPr>
          <p:cNvPr id="100" name="矩形 99"/>
          <p:cNvSpPr/>
          <p:nvPr/>
        </p:nvSpPr>
        <p:spPr>
          <a:xfrm>
            <a:off x="6404145" y="1889345"/>
            <a:ext cx="1512347" cy="715518"/>
          </a:xfrm>
          <a:prstGeom prst="rect">
            <a:avLst/>
          </a:prstGeom>
        </p:spPr>
        <p:txBody>
          <a:bodyPr wrap="square">
            <a:spAutoFit/>
          </a:bodyPr>
          <a:lstStyle/>
          <a:p>
            <a:pPr algn="just" defTabSz="685617">
              <a:lnSpc>
                <a:spcPct val="130000"/>
              </a:lnSpc>
            </a:pPr>
            <a:r>
              <a:rPr altLang="en-US" lang="zh-CN" sz="1050">
                <a:solidFill>
                  <a:prstClr val="white">
                    <a:lumMod val="50000"/>
                  </a:prstClr>
                </a:solidFill>
                <a:latin charset="-122" panose="020b0503020204020204" pitchFamily="34" typeface="微软雅黑"/>
                <a:ea charset="-122" panose="020b0503020204020204" pitchFamily="34" typeface="微软雅黑"/>
              </a:rPr>
              <a:t>请在此输入详细的文字介绍信息，表达图表的含义。</a:t>
            </a:r>
          </a:p>
        </p:txBody>
      </p:sp>
      <p:sp>
        <p:nvSpPr>
          <p:cNvPr id="101" name="文本框 44"/>
          <p:cNvSpPr txBox="1"/>
          <p:nvPr/>
        </p:nvSpPr>
        <p:spPr>
          <a:xfrm>
            <a:off x="6407726" y="3519803"/>
            <a:ext cx="954405" cy="245669"/>
          </a:xfrm>
          <a:prstGeom prst="rect">
            <a:avLst/>
          </a:prstGeom>
          <a:noFill/>
        </p:spPr>
        <p:txBody>
          <a:bodyPr rtlCol="0" wrap="none">
            <a:spAutoFit/>
          </a:bodyPr>
          <a:lstStyle/>
          <a:p>
            <a:pPr defTabSz="685617"/>
            <a:r>
              <a:rPr altLang="en-US" b="1" lang="zh-CN" sz="1012">
                <a:solidFill>
                  <a:srgbClr val="003466"/>
                </a:solidFill>
                <a:latin charset="-122" panose="020b0503020204020204" pitchFamily="34" typeface="微软雅黑"/>
                <a:ea charset="-122" panose="020b0503020204020204" pitchFamily="34" typeface="微软雅黑"/>
              </a:rPr>
              <a:t>添加文字标题</a:t>
            </a:r>
          </a:p>
        </p:txBody>
      </p:sp>
      <p:sp>
        <p:nvSpPr>
          <p:cNvPr id="102" name="矩形 101"/>
          <p:cNvSpPr/>
          <p:nvPr/>
        </p:nvSpPr>
        <p:spPr>
          <a:xfrm>
            <a:off x="6425046" y="3816221"/>
            <a:ext cx="1512347" cy="715518"/>
          </a:xfrm>
          <a:prstGeom prst="rect">
            <a:avLst/>
          </a:prstGeom>
        </p:spPr>
        <p:txBody>
          <a:bodyPr wrap="square">
            <a:spAutoFit/>
          </a:bodyPr>
          <a:lstStyle/>
          <a:p>
            <a:pPr algn="just" defTabSz="685617">
              <a:lnSpc>
                <a:spcPct val="130000"/>
              </a:lnSpc>
            </a:pPr>
            <a:r>
              <a:rPr altLang="en-US" lang="zh-CN" sz="1050">
                <a:solidFill>
                  <a:prstClr val="white">
                    <a:lumMod val="50000"/>
                  </a:prstClr>
                </a:solidFill>
                <a:latin charset="-122" panose="020b0503020204020204" pitchFamily="34" typeface="微软雅黑"/>
                <a:ea charset="-122" panose="020b0503020204020204" pitchFamily="34" typeface="微软雅黑"/>
              </a:rPr>
              <a:t>请在此输入详细的文字介绍信息，表达图表的含义。</a:t>
            </a:r>
          </a:p>
        </p:txBody>
      </p:sp>
      <p:sp>
        <p:nvSpPr>
          <p:cNvPr id="103" name="文本框 44"/>
          <p:cNvSpPr txBox="1"/>
          <p:nvPr/>
        </p:nvSpPr>
        <p:spPr>
          <a:xfrm>
            <a:off x="1494460" y="3165662"/>
            <a:ext cx="954405" cy="245669"/>
          </a:xfrm>
          <a:prstGeom prst="rect">
            <a:avLst/>
          </a:prstGeom>
          <a:noFill/>
        </p:spPr>
        <p:txBody>
          <a:bodyPr rtlCol="0" wrap="none">
            <a:spAutoFit/>
          </a:bodyPr>
          <a:lstStyle/>
          <a:p>
            <a:pPr defTabSz="685617"/>
            <a:r>
              <a:rPr altLang="en-US" b="1" lang="zh-CN" sz="1012">
                <a:solidFill>
                  <a:srgbClr val="003466"/>
                </a:solidFill>
                <a:latin charset="-122" panose="020b0503020204020204" pitchFamily="34" typeface="微软雅黑"/>
                <a:ea charset="-122" panose="020b0503020204020204" pitchFamily="34" typeface="微软雅黑"/>
              </a:rPr>
              <a:t>添加文字标题</a:t>
            </a:r>
          </a:p>
        </p:txBody>
      </p:sp>
      <p:sp>
        <p:nvSpPr>
          <p:cNvPr id="104" name="矩形 103"/>
          <p:cNvSpPr/>
          <p:nvPr/>
        </p:nvSpPr>
        <p:spPr>
          <a:xfrm>
            <a:off x="1511780" y="3462079"/>
            <a:ext cx="1512347" cy="715518"/>
          </a:xfrm>
          <a:prstGeom prst="rect">
            <a:avLst/>
          </a:prstGeom>
        </p:spPr>
        <p:txBody>
          <a:bodyPr wrap="square">
            <a:spAutoFit/>
          </a:bodyPr>
          <a:lstStyle/>
          <a:p>
            <a:pPr algn="just" defTabSz="685617">
              <a:lnSpc>
                <a:spcPct val="130000"/>
              </a:lnSpc>
            </a:pPr>
            <a:r>
              <a:rPr altLang="en-US" lang="zh-CN" sz="1050">
                <a:solidFill>
                  <a:prstClr val="white">
                    <a:lumMod val="50000"/>
                  </a:prstClr>
                </a:solidFill>
                <a:latin charset="-122" panose="020b0503020204020204" pitchFamily="34" typeface="微软雅黑"/>
                <a:ea charset="-122" panose="020b0503020204020204" pitchFamily="34" typeface="微软雅黑"/>
              </a:rPr>
              <a:t>请在此输入详细的文字介绍信息，表达图表的含义。</a:t>
            </a:r>
          </a:p>
        </p:txBody>
      </p:sp>
      <p:sp>
        <p:nvSpPr>
          <p:cNvPr id="105" name="文本框 44"/>
          <p:cNvSpPr txBox="1"/>
          <p:nvPr/>
        </p:nvSpPr>
        <p:spPr>
          <a:xfrm>
            <a:off x="1494460" y="1275944"/>
            <a:ext cx="954405" cy="245669"/>
          </a:xfrm>
          <a:prstGeom prst="rect">
            <a:avLst/>
          </a:prstGeom>
          <a:noFill/>
        </p:spPr>
        <p:txBody>
          <a:bodyPr rtlCol="0" wrap="none">
            <a:spAutoFit/>
          </a:bodyPr>
          <a:lstStyle/>
          <a:p>
            <a:pPr defTabSz="685617"/>
            <a:r>
              <a:rPr altLang="en-US" b="1" lang="zh-CN" sz="1012">
                <a:solidFill>
                  <a:srgbClr val="003466"/>
                </a:solidFill>
                <a:latin charset="-122" panose="020b0503020204020204" pitchFamily="34" typeface="微软雅黑"/>
                <a:ea charset="-122" panose="020b0503020204020204" pitchFamily="34" typeface="微软雅黑"/>
              </a:rPr>
              <a:t>添加文字标题</a:t>
            </a:r>
          </a:p>
        </p:txBody>
      </p:sp>
      <p:sp>
        <p:nvSpPr>
          <p:cNvPr id="106" name="矩形 105"/>
          <p:cNvSpPr/>
          <p:nvPr/>
        </p:nvSpPr>
        <p:spPr>
          <a:xfrm>
            <a:off x="1511780" y="1572361"/>
            <a:ext cx="1512347" cy="715518"/>
          </a:xfrm>
          <a:prstGeom prst="rect">
            <a:avLst/>
          </a:prstGeom>
        </p:spPr>
        <p:txBody>
          <a:bodyPr wrap="square">
            <a:spAutoFit/>
          </a:bodyPr>
          <a:lstStyle/>
          <a:p>
            <a:pPr algn="just" defTabSz="685617">
              <a:lnSpc>
                <a:spcPct val="130000"/>
              </a:lnSpc>
            </a:pPr>
            <a:r>
              <a:rPr altLang="en-US" lang="zh-CN" sz="1050">
                <a:solidFill>
                  <a:prstClr val="white">
                    <a:lumMod val="50000"/>
                  </a:prstClr>
                </a:solidFill>
                <a:latin charset="-122" panose="020b0503020204020204" pitchFamily="34" typeface="微软雅黑"/>
                <a:ea charset="-122" panose="020b0503020204020204" pitchFamily="34" typeface="微软雅黑"/>
              </a:rPr>
              <a:t>请在此输入详细的文字介绍信息，表达图表的含义。</a:t>
            </a:r>
          </a:p>
        </p:txBody>
      </p:sp>
    </p:spTree>
    <p:extLst>
      <p:ext uri="{BB962C8B-B14F-4D97-AF65-F5344CB8AC3E}">
        <p14:creationId val="1817369088"/>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fill="hold" id="7"/>
                                        <p:tgtEl>
                                          <p:spTgt spid="49"/>
                                        </p:tgtEl>
                                        <p:attrNameLst>
                                          <p:attrName>ppt_x</p:attrName>
                                        </p:attrNameLst>
                                      </p:cBhvr>
                                      <p:tavLst>
                                        <p:tav tm="0">
                                          <p:val>
                                            <p:strVal val="#ppt_x"/>
                                          </p:val>
                                        </p:tav>
                                        <p:tav tm="100000">
                                          <p:val>
                                            <p:strVal val="#ppt_x"/>
                                          </p:val>
                                        </p:tav>
                                      </p:tavLst>
                                    </p:anim>
                                    <p:anim calcmode="lin" valueType="num">
                                      <p:cBhvr additive="base">
                                        <p:cTn dur="5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48"/>
                                        </p:tgtEl>
                                        <p:attrNameLst>
                                          <p:attrName>style.visibility</p:attrName>
                                        </p:attrNameLst>
                                      </p:cBhvr>
                                      <p:to>
                                        <p:strVal val="visible"/>
                                      </p:to>
                                    </p:set>
                                    <p:animEffect filter="wipe(up)" transition="in">
                                      <p:cBhvr>
                                        <p:cTn dur="500" id="12"/>
                                        <p:tgtEl>
                                          <p:spTgt spid="48"/>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96"/>
                                        </p:tgtEl>
                                        <p:attrNameLst>
                                          <p:attrName>style.visibility</p:attrName>
                                        </p:attrNameLst>
                                      </p:cBhvr>
                                      <p:to>
                                        <p:strVal val="visible"/>
                                      </p:to>
                                    </p:set>
                                    <p:animEffect filter="fade" transition="in">
                                      <p:cBhvr>
                                        <p:cTn dur="1000" id="16"/>
                                        <p:tgtEl>
                                          <p:spTgt spid="96"/>
                                        </p:tgtEl>
                                      </p:cBhvr>
                                    </p:animEffect>
                                    <p:anim calcmode="lin" valueType="num">
                                      <p:cBhvr>
                                        <p:cTn dur="1000" fill="hold" id="17"/>
                                        <p:tgtEl>
                                          <p:spTgt spid="96"/>
                                        </p:tgtEl>
                                        <p:attrNameLst>
                                          <p:attrName>ppt_x</p:attrName>
                                        </p:attrNameLst>
                                      </p:cBhvr>
                                      <p:tavLst>
                                        <p:tav tm="0">
                                          <p:val>
                                            <p:strVal val="#ppt_x"/>
                                          </p:val>
                                        </p:tav>
                                        <p:tav tm="100000">
                                          <p:val>
                                            <p:strVal val="#ppt_x"/>
                                          </p:val>
                                        </p:tav>
                                      </p:tavLst>
                                    </p:anim>
                                    <p:anim calcmode="lin" valueType="num">
                                      <p:cBhvr>
                                        <p:cTn dur="1000" fill="hold" id="18"/>
                                        <p:tgtEl>
                                          <p:spTgt spid="9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2" presetSubtype="1">
                                  <p:stCondLst>
                                    <p:cond delay="0"/>
                                  </p:stCondLst>
                                  <p:childTnLst>
                                    <p:set>
                                      <p:cBhvr>
                                        <p:cTn dur="1" fill="hold" id="21">
                                          <p:stCondLst>
                                            <p:cond delay="0"/>
                                          </p:stCondLst>
                                        </p:cTn>
                                        <p:tgtEl>
                                          <p:spTgt spid="99"/>
                                        </p:tgtEl>
                                        <p:attrNameLst>
                                          <p:attrName>style.visibility</p:attrName>
                                        </p:attrNameLst>
                                      </p:cBhvr>
                                      <p:to>
                                        <p:strVal val="visible"/>
                                      </p:to>
                                    </p:set>
                                    <p:anim calcmode="lin" valueType="num">
                                      <p:cBhvr additive="base">
                                        <p:cTn dur="500" fill="hold" id="22"/>
                                        <p:tgtEl>
                                          <p:spTgt spid="99"/>
                                        </p:tgtEl>
                                        <p:attrNameLst>
                                          <p:attrName>ppt_x</p:attrName>
                                        </p:attrNameLst>
                                      </p:cBhvr>
                                      <p:tavLst>
                                        <p:tav tm="0">
                                          <p:val>
                                            <p:strVal val="#ppt_x"/>
                                          </p:val>
                                        </p:tav>
                                        <p:tav tm="100000">
                                          <p:val>
                                            <p:strVal val="#ppt_x"/>
                                          </p:val>
                                        </p:tav>
                                      </p:tavLst>
                                    </p:anim>
                                    <p:anim calcmode="lin" valueType="num">
                                      <p:cBhvr additive="base">
                                        <p:cTn dur="500" fill="hold" id="23"/>
                                        <p:tgtEl>
                                          <p:spTgt spid="99"/>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500"/>
                            </p:stCondLst>
                            <p:childTnLst>
                              <p:par>
                                <p:cTn fill="hold" grpId="0" id="25" nodeType="afterEffect" presetClass="entr" presetID="2" presetSubtype="1">
                                  <p:stCondLst>
                                    <p:cond delay="0"/>
                                  </p:stCondLst>
                                  <p:childTnLst>
                                    <p:set>
                                      <p:cBhvr>
                                        <p:cTn dur="1" fill="hold" id="26">
                                          <p:stCondLst>
                                            <p:cond delay="0"/>
                                          </p:stCondLst>
                                        </p:cTn>
                                        <p:tgtEl>
                                          <p:spTgt spid="100"/>
                                        </p:tgtEl>
                                        <p:attrNameLst>
                                          <p:attrName>style.visibility</p:attrName>
                                        </p:attrNameLst>
                                      </p:cBhvr>
                                      <p:to>
                                        <p:strVal val="visible"/>
                                      </p:to>
                                    </p:set>
                                    <p:anim calcmode="lin" valueType="num">
                                      <p:cBhvr additive="base">
                                        <p:cTn dur="500" fill="hold" id="27"/>
                                        <p:tgtEl>
                                          <p:spTgt spid="100"/>
                                        </p:tgtEl>
                                        <p:attrNameLst>
                                          <p:attrName>ppt_x</p:attrName>
                                        </p:attrNameLst>
                                      </p:cBhvr>
                                      <p:tavLst>
                                        <p:tav tm="0">
                                          <p:val>
                                            <p:strVal val="#ppt_x"/>
                                          </p:val>
                                        </p:tav>
                                        <p:tav tm="100000">
                                          <p:val>
                                            <p:strVal val="#ppt_x"/>
                                          </p:val>
                                        </p:tav>
                                      </p:tavLst>
                                    </p:anim>
                                    <p:anim calcmode="lin" valueType="num">
                                      <p:cBhvr additive="base">
                                        <p:cTn dur="500" fill="hold" id="28"/>
                                        <p:tgtEl>
                                          <p:spTgt spid="100"/>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3000"/>
                            </p:stCondLst>
                            <p:childTnLst>
                              <p:par>
                                <p:cTn fill="hold" id="30" nodeType="afterEffect" presetClass="entr" presetID="2" presetSubtype="2">
                                  <p:stCondLst>
                                    <p:cond delay="0"/>
                                  </p:stCondLst>
                                  <p:childTnLst>
                                    <p:set>
                                      <p:cBhvr>
                                        <p:cTn dur="1" fill="hold" id="31">
                                          <p:stCondLst>
                                            <p:cond delay="0"/>
                                          </p:stCondLst>
                                        </p:cTn>
                                        <p:tgtEl>
                                          <p:spTgt spid="54"/>
                                        </p:tgtEl>
                                        <p:attrNameLst>
                                          <p:attrName>style.visibility</p:attrName>
                                        </p:attrNameLst>
                                      </p:cBhvr>
                                      <p:to>
                                        <p:strVal val="visible"/>
                                      </p:to>
                                    </p:set>
                                    <p:anim calcmode="lin" valueType="num">
                                      <p:cBhvr additive="base">
                                        <p:cTn dur="500" fill="hold" id="32"/>
                                        <p:tgtEl>
                                          <p:spTgt spid="54"/>
                                        </p:tgtEl>
                                        <p:attrNameLst>
                                          <p:attrName>ppt_x</p:attrName>
                                        </p:attrNameLst>
                                      </p:cBhvr>
                                      <p:tavLst>
                                        <p:tav tm="0">
                                          <p:val>
                                            <p:strVal val="1+#ppt_w/2"/>
                                          </p:val>
                                        </p:tav>
                                        <p:tav tm="100000">
                                          <p:val>
                                            <p:strVal val="#ppt_x"/>
                                          </p:val>
                                        </p:tav>
                                      </p:tavLst>
                                    </p:anim>
                                    <p:anim calcmode="lin" valueType="num">
                                      <p:cBhvr additive="base">
                                        <p:cTn dur="500" fill="hold" id="33"/>
                                        <p:tgtEl>
                                          <p:spTgt spid="54"/>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87"/>
                                        </p:tgtEl>
                                        <p:attrNameLst>
                                          <p:attrName>style.visibility</p:attrName>
                                        </p:attrNameLst>
                                      </p:cBhvr>
                                      <p:to>
                                        <p:strVal val="visible"/>
                                      </p:to>
                                    </p:set>
                                    <p:animEffect filter="fade" transition="in">
                                      <p:cBhvr>
                                        <p:cTn dur="1000" id="37"/>
                                        <p:tgtEl>
                                          <p:spTgt spid="87"/>
                                        </p:tgtEl>
                                      </p:cBhvr>
                                    </p:animEffect>
                                    <p:anim calcmode="lin" valueType="num">
                                      <p:cBhvr>
                                        <p:cTn dur="1000" fill="hold" id="38"/>
                                        <p:tgtEl>
                                          <p:spTgt spid="87"/>
                                        </p:tgtEl>
                                        <p:attrNameLst>
                                          <p:attrName>ppt_x</p:attrName>
                                        </p:attrNameLst>
                                      </p:cBhvr>
                                      <p:tavLst>
                                        <p:tav tm="0">
                                          <p:val>
                                            <p:strVal val="#ppt_x"/>
                                          </p:val>
                                        </p:tav>
                                        <p:tav tm="100000">
                                          <p:val>
                                            <p:strVal val="#ppt_x"/>
                                          </p:val>
                                        </p:tav>
                                      </p:tavLst>
                                    </p:anim>
                                    <p:anim calcmode="lin" valueType="num">
                                      <p:cBhvr>
                                        <p:cTn dur="1000" fill="hold" id="39"/>
                                        <p:tgtEl>
                                          <p:spTgt spid="8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2" presetSubtype="8">
                                  <p:stCondLst>
                                    <p:cond delay="0"/>
                                  </p:stCondLst>
                                  <p:childTnLst>
                                    <p:set>
                                      <p:cBhvr>
                                        <p:cTn dur="1" fill="hold" id="42">
                                          <p:stCondLst>
                                            <p:cond delay="0"/>
                                          </p:stCondLst>
                                        </p:cTn>
                                        <p:tgtEl>
                                          <p:spTgt spid="105"/>
                                        </p:tgtEl>
                                        <p:attrNameLst>
                                          <p:attrName>style.visibility</p:attrName>
                                        </p:attrNameLst>
                                      </p:cBhvr>
                                      <p:to>
                                        <p:strVal val="visible"/>
                                      </p:to>
                                    </p:set>
                                    <p:anim calcmode="lin" valueType="num">
                                      <p:cBhvr additive="base">
                                        <p:cTn dur="500" fill="hold" id="43"/>
                                        <p:tgtEl>
                                          <p:spTgt spid="105"/>
                                        </p:tgtEl>
                                        <p:attrNameLst>
                                          <p:attrName>ppt_x</p:attrName>
                                        </p:attrNameLst>
                                      </p:cBhvr>
                                      <p:tavLst>
                                        <p:tav tm="0">
                                          <p:val>
                                            <p:strVal val="0-#ppt_w/2"/>
                                          </p:val>
                                        </p:tav>
                                        <p:tav tm="100000">
                                          <p:val>
                                            <p:strVal val="#ppt_x"/>
                                          </p:val>
                                        </p:tav>
                                      </p:tavLst>
                                    </p:anim>
                                    <p:anim calcmode="lin" valueType="num">
                                      <p:cBhvr additive="base">
                                        <p:cTn dur="500" fill="hold" id="44"/>
                                        <p:tgtEl>
                                          <p:spTgt spid="105"/>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2" presetSubtype="8">
                                  <p:stCondLst>
                                    <p:cond delay="0"/>
                                  </p:stCondLst>
                                  <p:childTnLst>
                                    <p:set>
                                      <p:cBhvr>
                                        <p:cTn dur="1" fill="hold" id="47">
                                          <p:stCondLst>
                                            <p:cond delay="0"/>
                                          </p:stCondLst>
                                        </p:cTn>
                                        <p:tgtEl>
                                          <p:spTgt spid="106"/>
                                        </p:tgtEl>
                                        <p:attrNameLst>
                                          <p:attrName>style.visibility</p:attrName>
                                        </p:attrNameLst>
                                      </p:cBhvr>
                                      <p:to>
                                        <p:strVal val="visible"/>
                                      </p:to>
                                    </p:set>
                                    <p:anim calcmode="lin" valueType="num">
                                      <p:cBhvr additive="base">
                                        <p:cTn dur="500" fill="hold" id="48"/>
                                        <p:tgtEl>
                                          <p:spTgt spid="106"/>
                                        </p:tgtEl>
                                        <p:attrNameLst>
                                          <p:attrName>ppt_x</p:attrName>
                                        </p:attrNameLst>
                                      </p:cBhvr>
                                      <p:tavLst>
                                        <p:tav tm="0">
                                          <p:val>
                                            <p:strVal val="0-#ppt_w/2"/>
                                          </p:val>
                                        </p:tav>
                                        <p:tav tm="100000">
                                          <p:val>
                                            <p:strVal val="#ppt_x"/>
                                          </p:val>
                                        </p:tav>
                                      </p:tavLst>
                                    </p:anim>
                                    <p:anim calcmode="lin" valueType="num">
                                      <p:cBhvr additive="base">
                                        <p:cTn dur="500" fill="hold" id="49"/>
                                        <p:tgtEl>
                                          <p:spTgt spid="106"/>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5500"/>
                            </p:stCondLst>
                            <p:childTnLst>
                              <p:par>
                                <p:cTn fill="hold" grpId="0" id="51" nodeType="afterEffect" presetClass="entr" presetID="22" presetSubtype="1">
                                  <p:stCondLst>
                                    <p:cond delay="0"/>
                                  </p:stCondLst>
                                  <p:childTnLst>
                                    <p:set>
                                      <p:cBhvr>
                                        <p:cTn dur="1" fill="hold" id="52">
                                          <p:stCondLst>
                                            <p:cond delay="0"/>
                                          </p:stCondLst>
                                        </p:cTn>
                                        <p:tgtEl>
                                          <p:spTgt spid="46"/>
                                        </p:tgtEl>
                                        <p:attrNameLst>
                                          <p:attrName>style.visibility</p:attrName>
                                        </p:attrNameLst>
                                      </p:cBhvr>
                                      <p:to>
                                        <p:strVal val="visible"/>
                                      </p:to>
                                    </p:set>
                                    <p:animEffect filter="wipe(up)" transition="in">
                                      <p:cBhvr>
                                        <p:cTn dur="500" id="53"/>
                                        <p:tgtEl>
                                          <p:spTgt spid="46"/>
                                        </p:tgtEl>
                                      </p:cBhvr>
                                    </p:animEffect>
                                  </p:childTnLst>
                                </p:cTn>
                              </p:par>
                            </p:childTnLst>
                          </p:cTn>
                        </p:par>
                        <p:par>
                          <p:cTn fill="hold" id="54" nodeType="afterGroup">
                            <p:stCondLst>
                              <p:cond delay="6000"/>
                            </p:stCondLst>
                            <p:childTnLst>
                              <p:par>
                                <p:cTn fill="hold" id="55" nodeType="afterEffect" presetClass="entr" presetID="2" presetSubtype="4">
                                  <p:stCondLst>
                                    <p:cond delay="0"/>
                                  </p:stCondLst>
                                  <p:childTnLst>
                                    <p:set>
                                      <p:cBhvr>
                                        <p:cTn dur="1" fill="hold" id="56">
                                          <p:stCondLst>
                                            <p:cond delay="0"/>
                                          </p:stCondLst>
                                        </p:cTn>
                                        <p:tgtEl>
                                          <p:spTgt spid="59"/>
                                        </p:tgtEl>
                                        <p:attrNameLst>
                                          <p:attrName>style.visibility</p:attrName>
                                        </p:attrNameLst>
                                      </p:cBhvr>
                                      <p:to>
                                        <p:strVal val="visible"/>
                                      </p:to>
                                    </p:set>
                                    <p:anim calcmode="lin" valueType="num">
                                      <p:cBhvr additive="base">
                                        <p:cTn dur="500" fill="hold" id="57"/>
                                        <p:tgtEl>
                                          <p:spTgt spid="59"/>
                                        </p:tgtEl>
                                        <p:attrNameLst>
                                          <p:attrName>ppt_x</p:attrName>
                                        </p:attrNameLst>
                                      </p:cBhvr>
                                      <p:tavLst>
                                        <p:tav tm="0">
                                          <p:val>
                                            <p:strVal val="#ppt_x"/>
                                          </p:val>
                                        </p:tav>
                                        <p:tav tm="100000">
                                          <p:val>
                                            <p:strVal val="#ppt_x"/>
                                          </p:val>
                                        </p:tav>
                                      </p:tavLst>
                                    </p:anim>
                                    <p:anim calcmode="lin" valueType="num">
                                      <p:cBhvr additive="base">
                                        <p:cTn dur="500" fill="hold" id="58"/>
                                        <p:tgtEl>
                                          <p:spTgt spid="59"/>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6500"/>
                            </p:stCondLst>
                            <p:childTnLst>
                              <p:par>
                                <p:cTn fill="hold" id="60" nodeType="afterEffect" presetClass="entr" presetID="42" presetSubtype="0">
                                  <p:stCondLst>
                                    <p:cond delay="0"/>
                                  </p:stCondLst>
                                  <p:childTnLst>
                                    <p:set>
                                      <p:cBhvr>
                                        <p:cTn dur="1" fill="hold" id="61">
                                          <p:stCondLst>
                                            <p:cond delay="0"/>
                                          </p:stCondLst>
                                        </p:cTn>
                                        <p:tgtEl>
                                          <p:spTgt spid="90"/>
                                        </p:tgtEl>
                                        <p:attrNameLst>
                                          <p:attrName>style.visibility</p:attrName>
                                        </p:attrNameLst>
                                      </p:cBhvr>
                                      <p:to>
                                        <p:strVal val="visible"/>
                                      </p:to>
                                    </p:set>
                                    <p:animEffect filter="fade" transition="in">
                                      <p:cBhvr>
                                        <p:cTn dur="1000" id="62"/>
                                        <p:tgtEl>
                                          <p:spTgt spid="90"/>
                                        </p:tgtEl>
                                      </p:cBhvr>
                                    </p:animEffect>
                                    <p:anim calcmode="lin" valueType="num">
                                      <p:cBhvr>
                                        <p:cTn dur="1000" fill="hold" id="63"/>
                                        <p:tgtEl>
                                          <p:spTgt spid="90"/>
                                        </p:tgtEl>
                                        <p:attrNameLst>
                                          <p:attrName>ppt_x</p:attrName>
                                        </p:attrNameLst>
                                      </p:cBhvr>
                                      <p:tavLst>
                                        <p:tav tm="0">
                                          <p:val>
                                            <p:strVal val="#ppt_x"/>
                                          </p:val>
                                        </p:tav>
                                        <p:tav tm="100000">
                                          <p:val>
                                            <p:strVal val="#ppt_x"/>
                                          </p:val>
                                        </p:tav>
                                      </p:tavLst>
                                    </p:anim>
                                    <p:anim calcmode="lin" valueType="num">
                                      <p:cBhvr>
                                        <p:cTn dur="1000" fill="hold" id="64"/>
                                        <p:tgtEl>
                                          <p:spTgt spid="90"/>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7500"/>
                            </p:stCondLst>
                            <p:childTnLst>
                              <p:par>
                                <p:cTn fill="hold" grpId="0" id="66" nodeType="afterEffect" presetClass="entr" presetID="2" presetSubtype="4">
                                  <p:stCondLst>
                                    <p:cond delay="0"/>
                                  </p:stCondLst>
                                  <p:childTnLst>
                                    <p:set>
                                      <p:cBhvr>
                                        <p:cTn dur="1" fill="hold" id="67">
                                          <p:stCondLst>
                                            <p:cond delay="0"/>
                                          </p:stCondLst>
                                        </p:cTn>
                                        <p:tgtEl>
                                          <p:spTgt spid="103"/>
                                        </p:tgtEl>
                                        <p:attrNameLst>
                                          <p:attrName>style.visibility</p:attrName>
                                        </p:attrNameLst>
                                      </p:cBhvr>
                                      <p:to>
                                        <p:strVal val="visible"/>
                                      </p:to>
                                    </p:set>
                                    <p:anim calcmode="lin" valueType="num">
                                      <p:cBhvr additive="base">
                                        <p:cTn dur="500" fill="hold" id="68"/>
                                        <p:tgtEl>
                                          <p:spTgt spid="103"/>
                                        </p:tgtEl>
                                        <p:attrNameLst>
                                          <p:attrName>ppt_x</p:attrName>
                                        </p:attrNameLst>
                                      </p:cBhvr>
                                      <p:tavLst>
                                        <p:tav tm="0">
                                          <p:val>
                                            <p:strVal val="#ppt_x"/>
                                          </p:val>
                                        </p:tav>
                                        <p:tav tm="100000">
                                          <p:val>
                                            <p:strVal val="#ppt_x"/>
                                          </p:val>
                                        </p:tav>
                                      </p:tavLst>
                                    </p:anim>
                                    <p:anim calcmode="lin" valueType="num">
                                      <p:cBhvr additive="base">
                                        <p:cTn dur="500" fill="hold" id="69"/>
                                        <p:tgtEl>
                                          <p:spTgt spid="103"/>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8000"/>
                            </p:stCondLst>
                            <p:childTnLst>
                              <p:par>
                                <p:cTn fill="hold" grpId="0" id="71" nodeType="afterEffect" presetClass="entr" presetID="2" presetSubtype="4">
                                  <p:stCondLst>
                                    <p:cond delay="0"/>
                                  </p:stCondLst>
                                  <p:childTnLst>
                                    <p:set>
                                      <p:cBhvr>
                                        <p:cTn dur="1" fill="hold" id="72">
                                          <p:stCondLst>
                                            <p:cond delay="0"/>
                                          </p:stCondLst>
                                        </p:cTn>
                                        <p:tgtEl>
                                          <p:spTgt spid="104"/>
                                        </p:tgtEl>
                                        <p:attrNameLst>
                                          <p:attrName>style.visibility</p:attrName>
                                        </p:attrNameLst>
                                      </p:cBhvr>
                                      <p:to>
                                        <p:strVal val="visible"/>
                                      </p:to>
                                    </p:set>
                                    <p:anim calcmode="lin" valueType="num">
                                      <p:cBhvr additive="base">
                                        <p:cTn dur="500" fill="hold" id="73"/>
                                        <p:tgtEl>
                                          <p:spTgt spid="104"/>
                                        </p:tgtEl>
                                        <p:attrNameLst>
                                          <p:attrName>ppt_x</p:attrName>
                                        </p:attrNameLst>
                                      </p:cBhvr>
                                      <p:tavLst>
                                        <p:tav tm="0">
                                          <p:val>
                                            <p:strVal val="#ppt_x"/>
                                          </p:val>
                                        </p:tav>
                                        <p:tav tm="100000">
                                          <p:val>
                                            <p:strVal val="#ppt_x"/>
                                          </p:val>
                                        </p:tav>
                                      </p:tavLst>
                                    </p:anim>
                                    <p:anim calcmode="lin" valueType="num">
                                      <p:cBhvr additive="base">
                                        <p:cTn dur="500" fill="hold" id="74"/>
                                        <p:tgtEl>
                                          <p:spTgt spid="104"/>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8500"/>
                            </p:stCondLst>
                            <p:childTnLst>
                              <p:par>
                                <p:cTn fill="hold" grpId="0" id="76" nodeType="afterEffect" presetClass="entr" presetID="22" presetSubtype="1">
                                  <p:stCondLst>
                                    <p:cond delay="0"/>
                                  </p:stCondLst>
                                  <p:childTnLst>
                                    <p:set>
                                      <p:cBhvr>
                                        <p:cTn dur="1" fill="hold" id="77">
                                          <p:stCondLst>
                                            <p:cond delay="0"/>
                                          </p:stCondLst>
                                        </p:cTn>
                                        <p:tgtEl>
                                          <p:spTgt spid="47"/>
                                        </p:tgtEl>
                                        <p:attrNameLst>
                                          <p:attrName>style.visibility</p:attrName>
                                        </p:attrNameLst>
                                      </p:cBhvr>
                                      <p:to>
                                        <p:strVal val="visible"/>
                                      </p:to>
                                    </p:set>
                                    <p:animEffect filter="wipe(up)" transition="in">
                                      <p:cBhvr>
                                        <p:cTn dur="500" id="78"/>
                                        <p:tgtEl>
                                          <p:spTgt spid="47"/>
                                        </p:tgtEl>
                                      </p:cBhvr>
                                    </p:animEffect>
                                  </p:childTnLst>
                                </p:cTn>
                              </p:par>
                            </p:childTnLst>
                          </p:cTn>
                        </p:par>
                        <p:par>
                          <p:cTn fill="hold" id="79" nodeType="afterGroup">
                            <p:stCondLst>
                              <p:cond delay="9000"/>
                            </p:stCondLst>
                            <p:childTnLst>
                              <p:par>
                                <p:cTn fill="hold" id="80" nodeType="afterEffect" presetClass="entr" presetID="2" presetSubtype="4">
                                  <p:stCondLst>
                                    <p:cond delay="0"/>
                                  </p:stCondLst>
                                  <p:childTnLst>
                                    <p:set>
                                      <p:cBhvr>
                                        <p:cTn dur="1" fill="hold" id="81">
                                          <p:stCondLst>
                                            <p:cond delay="0"/>
                                          </p:stCondLst>
                                        </p:cTn>
                                        <p:tgtEl>
                                          <p:spTgt spid="64"/>
                                        </p:tgtEl>
                                        <p:attrNameLst>
                                          <p:attrName>style.visibility</p:attrName>
                                        </p:attrNameLst>
                                      </p:cBhvr>
                                      <p:to>
                                        <p:strVal val="visible"/>
                                      </p:to>
                                    </p:set>
                                    <p:anim calcmode="lin" valueType="num">
                                      <p:cBhvr additive="base">
                                        <p:cTn dur="500" fill="hold" id="82"/>
                                        <p:tgtEl>
                                          <p:spTgt spid="64"/>
                                        </p:tgtEl>
                                        <p:attrNameLst>
                                          <p:attrName>ppt_x</p:attrName>
                                        </p:attrNameLst>
                                      </p:cBhvr>
                                      <p:tavLst>
                                        <p:tav tm="0">
                                          <p:val>
                                            <p:strVal val="#ppt_x"/>
                                          </p:val>
                                        </p:tav>
                                        <p:tav tm="100000">
                                          <p:val>
                                            <p:strVal val="#ppt_x"/>
                                          </p:val>
                                        </p:tav>
                                      </p:tavLst>
                                    </p:anim>
                                    <p:anim calcmode="lin" valueType="num">
                                      <p:cBhvr additive="base">
                                        <p:cTn dur="500" fill="hold" id="83"/>
                                        <p:tgtEl>
                                          <p:spTgt spid="64"/>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9500"/>
                            </p:stCondLst>
                            <p:childTnLst>
                              <p:par>
                                <p:cTn fill="hold" id="85" nodeType="afterEffect" presetClass="entr" presetID="42" presetSubtype="0">
                                  <p:stCondLst>
                                    <p:cond delay="0"/>
                                  </p:stCondLst>
                                  <p:childTnLst>
                                    <p:set>
                                      <p:cBhvr>
                                        <p:cTn dur="1" fill="hold" id="86">
                                          <p:stCondLst>
                                            <p:cond delay="0"/>
                                          </p:stCondLst>
                                        </p:cTn>
                                        <p:tgtEl>
                                          <p:spTgt spid="93"/>
                                        </p:tgtEl>
                                        <p:attrNameLst>
                                          <p:attrName>style.visibility</p:attrName>
                                        </p:attrNameLst>
                                      </p:cBhvr>
                                      <p:to>
                                        <p:strVal val="visible"/>
                                      </p:to>
                                    </p:set>
                                    <p:animEffect filter="fade" transition="in">
                                      <p:cBhvr>
                                        <p:cTn dur="1000" id="87"/>
                                        <p:tgtEl>
                                          <p:spTgt spid="93"/>
                                        </p:tgtEl>
                                      </p:cBhvr>
                                    </p:animEffect>
                                    <p:anim calcmode="lin" valueType="num">
                                      <p:cBhvr>
                                        <p:cTn dur="1000" fill="hold" id="88"/>
                                        <p:tgtEl>
                                          <p:spTgt spid="93"/>
                                        </p:tgtEl>
                                        <p:attrNameLst>
                                          <p:attrName>ppt_x</p:attrName>
                                        </p:attrNameLst>
                                      </p:cBhvr>
                                      <p:tavLst>
                                        <p:tav tm="0">
                                          <p:val>
                                            <p:strVal val="#ppt_x"/>
                                          </p:val>
                                        </p:tav>
                                        <p:tav tm="100000">
                                          <p:val>
                                            <p:strVal val="#ppt_x"/>
                                          </p:val>
                                        </p:tav>
                                      </p:tavLst>
                                    </p:anim>
                                    <p:anim calcmode="lin" valueType="num">
                                      <p:cBhvr>
                                        <p:cTn dur="1000" fill="hold" id="89"/>
                                        <p:tgtEl>
                                          <p:spTgt spid="93"/>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10500"/>
                            </p:stCondLst>
                            <p:childTnLst>
                              <p:par>
                                <p:cTn fill="hold" grpId="0" id="91" nodeType="afterEffect" presetClass="entr" presetID="2" presetSubtype="4">
                                  <p:stCondLst>
                                    <p:cond delay="0"/>
                                  </p:stCondLst>
                                  <p:childTnLst>
                                    <p:set>
                                      <p:cBhvr>
                                        <p:cTn dur="1" fill="hold" id="92">
                                          <p:stCondLst>
                                            <p:cond delay="0"/>
                                          </p:stCondLst>
                                        </p:cTn>
                                        <p:tgtEl>
                                          <p:spTgt spid="101"/>
                                        </p:tgtEl>
                                        <p:attrNameLst>
                                          <p:attrName>style.visibility</p:attrName>
                                        </p:attrNameLst>
                                      </p:cBhvr>
                                      <p:to>
                                        <p:strVal val="visible"/>
                                      </p:to>
                                    </p:set>
                                    <p:anim calcmode="lin" valueType="num">
                                      <p:cBhvr additive="base">
                                        <p:cTn dur="500" fill="hold" id="93"/>
                                        <p:tgtEl>
                                          <p:spTgt spid="101"/>
                                        </p:tgtEl>
                                        <p:attrNameLst>
                                          <p:attrName>ppt_x</p:attrName>
                                        </p:attrNameLst>
                                      </p:cBhvr>
                                      <p:tavLst>
                                        <p:tav tm="0">
                                          <p:val>
                                            <p:strVal val="#ppt_x"/>
                                          </p:val>
                                        </p:tav>
                                        <p:tav tm="100000">
                                          <p:val>
                                            <p:strVal val="#ppt_x"/>
                                          </p:val>
                                        </p:tav>
                                      </p:tavLst>
                                    </p:anim>
                                    <p:anim calcmode="lin" valueType="num">
                                      <p:cBhvr additive="base">
                                        <p:cTn dur="500" fill="hold" id="94"/>
                                        <p:tgtEl>
                                          <p:spTgt spid="101"/>
                                        </p:tgtEl>
                                        <p:attrNameLst>
                                          <p:attrName>ppt_y</p:attrName>
                                        </p:attrNameLst>
                                      </p:cBhvr>
                                      <p:tavLst>
                                        <p:tav tm="0">
                                          <p:val>
                                            <p:strVal val="1+#ppt_h/2"/>
                                          </p:val>
                                        </p:tav>
                                        <p:tav tm="100000">
                                          <p:val>
                                            <p:strVal val="#ppt_y"/>
                                          </p:val>
                                        </p:tav>
                                      </p:tavLst>
                                    </p:anim>
                                  </p:childTnLst>
                                </p:cTn>
                              </p:par>
                            </p:childTnLst>
                          </p:cTn>
                        </p:par>
                        <p:par>
                          <p:cTn fill="hold" id="95" nodeType="afterGroup">
                            <p:stCondLst>
                              <p:cond delay="11000"/>
                            </p:stCondLst>
                            <p:childTnLst>
                              <p:par>
                                <p:cTn fill="hold" grpId="0" id="96" nodeType="afterEffect" presetClass="entr" presetID="2" presetSubtype="4">
                                  <p:stCondLst>
                                    <p:cond delay="0"/>
                                  </p:stCondLst>
                                  <p:childTnLst>
                                    <p:set>
                                      <p:cBhvr>
                                        <p:cTn dur="1" fill="hold" id="97">
                                          <p:stCondLst>
                                            <p:cond delay="0"/>
                                          </p:stCondLst>
                                        </p:cTn>
                                        <p:tgtEl>
                                          <p:spTgt spid="102"/>
                                        </p:tgtEl>
                                        <p:attrNameLst>
                                          <p:attrName>style.visibility</p:attrName>
                                        </p:attrNameLst>
                                      </p:cBhvr>
                                      <p:to>
                                        <p:strVal val="visible"/>
                                      </p:to>
                                    </p:set>
                                    <p:anim calcmode="lin" valueType="num">
                                      <p:cBhvr additive="base">
                                        <p:cTn dur="500" fill="hold" id="98"/>
                                        <p:tgtEl>
                                          <p:spTgt spid="102"/>
                                        </p:tgtEl>
                                        <p:attrNameLst>
                                          <p:attrName>ppt_x</p:attrName>
                                        </p:attrNameLst>
                                      </p:cBhvr>
                                      <p:tavLst>
                                        <p:tav tm="0">
                                          <p:val>
                                            <p:strVal val="#ppt_x"/>
                                          </p:val>
                                        </p:tav>
                                        <p:tav tm="100000">
                                          <p:val>
                                            <p:strVal val="#ppt_x"/>
                                          </p:val>
                                        </p:tav>
                                      </p:tavLst>
                                    </p:anim>
                                    <p:anim calcmode="lin" valueType="num">
                                      <p:cBhvr additive="base">
                                        <p:cTn dur="500" fill="hold" id="99"/>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99"/>
      <p:bldP grpId="0" spid="100"/>
      <p:bldP grpId="0" spid="101"/>
      <p:bldP grpId="0" spid="102"/>
      <p:bldP grpId="0" spid="103"/>
      <p:bldP grpId="0" spid="104"/>
      <p:bldP grpId="0" spid="105"/>
      <p:bldP grpId="0" spid="10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右箭头 46"/>
          <p:cNvSpPr/>
          <p:nvPr/>
        </p:nvSpPr>
        <p:spPr>
          <a:xfrm>
            <a:off x="251520" y="987574"/>
            <a:ext cx="5040000" cy="1224136"/>
          </a:xfrm>
          <a:prstGeom prst="rightArrow">
            <a:avLst/>
          </a:prstGeom>
          <a:solidFill>
            <a:srgbClr val="003466"/>
          </a:solidFill>
          <a:ln algn="ctr" cap="flat" cmpd="sng" w="25400">
            <a:solidFill>
              <a:sysClr lastClr="FFFFFF" val="window"/>
            </a:solidFill>
            <a:prstDash val="solid"/>
          </a:ln>
          <a:effectLst/>
        </p:spPr>
        <p:txBody>
          <a:bodyPr anchor="ctr" rtlCol="0"/>
          <a:lstStyle/>
          <a:p>
            <a:pPr algn="ctr" fontAlgn="base">
              <a:spcBef>
                <a:spcPct val="0"/>
              </a:spcBef>
              <a:spcAft>
                <a:spcPct val="0"/>
              </a:spcAft>
              <a:defRPr/>
            </a:pPr>
            <a:endParaRPr altLang="en-US" b="1" kern="0" lang="zh-CN" smtClean="0">
              <a:solidFill>
                <a:prstClr val="white"/>
              </a:solidFill>
              <a:latin typeface="Arial"/>
              <a:ea typeface="微软雅黑"/>
            </a:endParaRPr>
          </a:p>
        </p:txBody>
      </p:sp>
      <p:sp>
        <p:nvSpPr>
          <p:cNvPr id="48" name="右箭头 47"/>
          <p:cNvSpPr/>
          <p:nvPr/>
        </p:nvSpPr>
        <p:spPr>
          <a:xfrm>
            <a:off x="2123728" y="1563638"/>
            <a:ext cx="5040000" cy="1224136"/>
          </a:xfrm>
          <a:prstGeom prst="rightArrow">
            <a:avLst/>
          </a:prstGeom>
          <a:solidFill>
            <a:srgbClr val="003466"/>
          </a:solidFill>
          <a:ln algn="ctr" cap="flat" cmpd="sng" w="25400">
            <a:solidFill>
              <a:sysClr lastClr="FFFFFF" val="window"/>
            </a:solidFill>
            <a:prstDash val="solid"/>
          </a:ln>
          <a:effectLst/>
        </p:spPr>
        <p:txBody>
          <a:bodyPr anchor="ctr" rtlCol="0"/>
          <a:lstStyle/>
          <a:p>
            <a:pPr algn="ctr" fontAlgn="base">
              <a:spcBef>
                <a:spcPct val="0"/>
              </a:spcBef>
              <a:spcAft>
                <a:spcPct val="0"/>
              </a:spcAft>
              <a:defRPr/>
            </a:pPr>
            <a:endParaRPr altLang="en-US" b="1" kern="0" lang="zh-CN" smtClean="0">
              <a:solidFill>
                <a:prstClr val="white"/>
              </a:solidFill>
              <a:latin typeface="Arial"/>
              <a:ea typeface="微软雅黑"/>
            </a:endParaRPr>
          </a:p>
        </p:txBody>
      </p:sp>
      <p:sp>
        <p:nvSpPr>
          <p:cNvPr id="77" name="右箭头 76"/>
          <p:cNvSpPr/>
          <p:nvPr/>
        </p:nvSpPr>
        <p:spPr>
          <a:xfrm>
            <a:off x="3923368" y="2139702"/>
            <a:ext cx="5040000" cy="1224136"/>
          </a:xfrm>
          <a:prstGeom prst="rightArrow">
            <a:avLst/>
          </a:prstGeom>
          <a:solidFill>
            <a:srgbClr val="003466"/>
          </a:solidFill>
          <a:ln algn="ctr" cap="flat" cmpd="sng" w="25400">
            <a:solidFill>
              <a:sysClr lastClr="FFFFFF" val="window"/>
            </a:solidFill>
            <a:prstDash val="solid"/>
          </a:ln>
          <a:effectLst/>
        </p:spPr>
        <p:txBody>
          <a:bodyPr anchor="ctr" rtlCol="0"/>
          <a:lstStyle/>
          <a:p>
            <a:pPr algn="ctr" fontAlgn="base">
              <a:spcBef>
                <a:spcPct val="0"/>
              </a:spcBef>
              <a:spcAft>
                <a:spcPct val="0"/>
              </a:spcAft>
              <a:defRPr/>
            </a:pPr>
            <a:endParaRPr altLang="en-US" b="1" kern="0" lang="zh-CN" smtClean="0">
              <a:solidFill>
                <a:prstClr val="white"/>
              </a:solidFill>
              <a:latin typeface="Arial"/>
              <a:ea typeface="微软雅黑"/>
            </a:endParaRPr>
          </a:p>
        </p:txBody>
      </p:sp>
      <p:sp>
        <p:nvSpPr>
          <p:cNvPr id="78" name="矩形 77"/>
          <p:cNvSpPr/>
          <p:nvPr/>
        </p:nvSpPr>
        <p:spPr>
          <a:xfrm>
            <a:off x="376804" y="1995686"/>
            <a:ext cx="1530900" cy="899160"/>
          </a:xfrm>
          <a:prstGeom prst="rect">
            <a:avLst/>
          </a:prstGeom>
        </p:spPr>
        <p:txBody>
          <a:bodyPr wrap="square">
            <a:spAutoFit/>
          </a:bodyPr>
          <a:lstStyle/>
          <a:p>
            <a:pPr algn="just" fontAlgn="base">
              <a:spcBef>
                <a:spcPct val="0"/>
              </a:spcBef>
              <a:spcAft>
                <a:spcPts val="600"/>
              </a:spcAft>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单击添加文字单击添加文字单击添加文字单击添加文字</a:t>
            </a:r>
          </a:p>
          <a:p>
            <a:pPr algn="just" fontAlgn="base">
              <a:spcBef>
                <a:spcPct val="0"/>
              </a:spcBef>
              <a:spcAft>
                <a:spcPts val="600"/>
              </a:spcAft>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单击添加文字</a:t>
            </a:r>
          </a:p>
        </p:txBody>
      </p:sp>
      <p:sp>
        <p:nvSpPr>
          <p:cNvPr id="79" name="TextBox 46"/>
          <p:cNvSpPr txBox="1"/>
          <p:nvPr/>
        </p:nvSpPr>
        <p:spPr>
          <a:xfrm>
            <a:off x="395536" y="1399587"/>
            <a:ext cx="1728192" cy="365760"/>
          </a:xfrm>
          <a:prstGeom prst="rect">
            <a:avLst/>
          </a:prstGeom>
          <a:noFill/>
        </p:spPr>
        <p:txBody>
          <a:bodyPr rtlCol="0" wrap="square">
            <a:spAutoFit/>
          </a:bodyPr>
          <a:lstStyle/>
          <a:p>
            <a:pPr>
              <a:defRPr/>
            </a:pPr>
            <a:r>
              <a:rPr altLang="en-US" b="1" kern="0" lang="zh-CN" smtClean="0">
                <a:solidFill>
                  <a:prstClr val="white"/>
                </a:solidFill>
                <a:latin charset="-122" panose="020b0503020204020204" pitchFamily="34" typeface="微软雅黑"/>
                <a:ea charset="-122" panose="020b0503020204020204" pitchFamily="34" typeface="微软雅黑"/>
              </a:rPr>
              <a:t>此处添加标题</a:t>
            </a:r>
          </a:p>
        </p:txBody>
      </p:sp>
      <p:sp>
        <p:nvSpPr>
          <p:cNvPr id="80" name="TextBox 47"/>
          <p:cNvSpPr txBox="1"/>
          <p:nvPr/>
        </p:nvSpPr>
        <p:spPr>
          <a:xfrm>
            <a:off x="2267744" y="1986394"/>
            <a:ext cx="1728192" cy="365760"/>
          </a:xfrm>
          <a:prstGeom prst="rect">
            <a:avLst/>
          </a:prstGeom>
          <a:noFill/>
        </p:spPr>
        <p:txBody>
          <a:bodyPr rtlCol="0" wrap="square">
            <a:spAutoFit/>
          </a:bodyPr>
          <a:lstStyle/>
          <a:p>
            <a:pPr>
              <a:defRPr/>
            </a:pPr>
            <a:r>
              <a:rPr altLang="en-US" b="1" kern="0" lang="zh-CN" smtClean="0">
                <a:solidFill>
                  <a:prstClr val="white"/>
                </a:solidFill>
                <a:latin charset="-122" panose="020b0503020204020204" pitchFamily="34" typeface="微软雅黑"/>
                <a:ea charset="-122" panose="020b0503020204020204" pitchFamily="34" typeface="微软雅黑"/>
              </a:rPr>
              <a:t>此处添加标题</a:t>
            </a:r>
          </a:p>
        </p:txBody>
      </p:sp>
      <p:sp>
        <p:nvSpPr>
          <p:cNvPr id="81" name="矩形 80"/>
          <p:cNvSpPr/>
          <p:nvPr/>
        </p:nvSpPr>
        <p:spPr>
          <a:xfrm>
            <a:off x="2267744" y="2571750"/>
            <a:ext cx="1530900" cy="822960"/>
          </a:xfrm>
          <a:prstGeom prst="rect">
            <a:avLst/>
          </a:prstGeom>
        </p:spPr>
        <p:txBody>
          <a:bodyPr wrap="square">
            <a:spAutoFit/>
          </a:bodyPr>
          <a:lstStyle/>
          <a:p>
            <a:pPr algn="just" fontAlgn="base">
              <a:spcBef>
                <a:spcPct val="0"/>
              </a:spcBef>
              <a:spcAft>
                <a:spcPts val="600"/>
              </a:spcAft>
            </a:pPr>
            <a:r>
              <a:rPr altLang="en-US" lang="zh-CN" smtClean="0" sz="1200">
                <a:solidFill>
                  <a:prstClr val="black">
                    <a:lumMod val="75000"/>
                    <a:lumOff val="25000"/>
                  </a:prstClr>
                </a:solidFill>
                <a:latin charset="-122" panose="020b0503020204020204" pitchFamily="34" typeface="微软雅黑"/>
                <a:ea charset="-122" panose="020b0503020204020204" pitchFamily="34" typeface="微软雅黑"/>
              </a:rPr>
              <a:t>单击添加文字单击添加文字单击添加文字单击添加文字单击添加文字</a:t>
            </a:r>
          </a:p>
        </p:txBody>
      </p:sp>
      <p:sp>
        <p:nvSpPr>
          <p:cNvPr id="82" name="矩形 81"/>
          <p:cNvSpPr/>
          <p:nvPr/>
        </p:nvSpPr>
        <p:spPr>
          <a:xfrm>
            <a:off x="4121220" y="3187010"/>
            <a:ext cx="1530900" cy="640080"/>
          </a:xfrm>
          <a:prstGeom prst="rect">
            <a:avLst/>
          </a:prstGeom>
        </p:spPr>
        <p:txBody>
          <a:bodyPr wrap="square">
            <a:spAutoFit/>
          </a:bodyPr>
          <a:lstStyle/>
          <a:p>
            <a:pPr algn="just" fontAlgn="base">
              <a:spcBef>
                <a:spcPct val="0"/>
              </a:spcBef>
              <a:spcAft>
                <a:spcPts val="600"/>
              </a:spcAft>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单击添加文字单击添加文字单击添加文字单击添加文字</a:t>
            </a:r>
          </a:p>
        </p:txBody>
      </p:sp>
      <p:sp>
        <p:nvSpPr>
          <p:cNvPr id="83" name="TextBox 50"/>
          <p:cNvSpPr txBox="1"/>
          <p:nvPr/>
        </p:nvSpPr>
        <p:spPr>
          <a:xfrm>
            <a:off x="4067944" y="2562458"/>
            <a:ext cx="1728192" cy="365760"/>
          </a:xfrm>
          <a:prstGeom prst="rect">
            <a:avLst/>
          </a:prstGeom>
          <a:noFill/>
        </p:spPr>
        <p:txBody>
          <a:bodyPr rtlCol="0" wrap="square">
            <a:spAutoFit/>
          </a:bodyPr>
          <a:lstStyle/>
          <a:p>
            <a:pPr>
              <a:defRPr/>
            </a:pPr>
            <a:r>
              <a:rPr altLang="en-US" b="1" kern="0" lang="zh-CN" smtClean="0">
                <a:solidFill>
                  <a:prstClr val="white"/>
                </a:solidFill>
                <a:latin charset="-122" panose="020b0503020204020204" pitchFamily="34" typeface="微软雅黑"/>
                <a:ea charset="-122" panose="020b0503020204020204" pitchFamily="34" typeface="微软雅黑"/>
              </a:rPr>
              <a:t>此处添加标题</a:t>
            </a:r>
          </a:p>
        </p:txBody>
      </p:sp>
      <p:sp>
        <p:nvSpPr>
          <p:cNvPr id="84" name="圆角矩形 83"/>
          <p:cNvSpPr/>
          <p:nvPr/>
        </p:nvSpPr>
        <p:spPr>
          <a:xfrm>
            <a:off x="6012160" y="3507854"/>
            <a:ext cx="2520280" cy="1224136"/>
          </a:xfrm>
          <a:prstGeom prst="roundRect">
            <a:avLst/>
          </a:prstGeom>
          <a:noFill/>
          <a:ln algn="ctr" cap="flat" cmpd="sng" w="25400">
            <a:solidFill>
              <a:srgbClr val="003466"/>
            </a:solidFill>
            <a:prstDash val="solid"/>
          </a:ln>
          <a:effectLst/>
        </p:spPr>
        <p:txBody>
          <a:bodyPr anchor="ctr" rtlCol="0"/>
          <a:lstStyle/>
          <a:p>
            <a:pPr algn="ctr" fontAlgn="base">
              <a:spcBef>
                <a:spcPct val="0"/>
              </a:spcBef>
              <a:spcAft>
                <a:spcPct val="0"/>
              </a:spcAft>
              <a:defRPr/>
            </a:pPr>
            <a:endParaRPr altLang="en-US" b="1" kern="0" lang="zh-CN" smtClean="0">
              <a:solidFill>
                <a:prstClr val="white"/>
              </a:solidFill>
              <a:latin typeface="Arial"/>
              <a:ea typeface="微软雅黑"/>
            </a:endParaRPr>
          </a:p>
        </p:txBody>
      </p:sp>
      <p:sp>
        <p:nvSpPr>
          <p:cNvPr id="85" name="矩形 84"/>
          <p:cNvSpPr/>
          <p:nvPr/>
        </p:nvSpPr>
        <p:spPr>
          <a:xfrm>
            <a:off x="6084168" y="3651870"/>
            <a:ext cx="2376264" cy="914400"/>
          </a:xfrm>
          <a:prstGeom prst="rect">
            <a:avLst/>
          </a:prstGeom>
        </p:spPr>
        <p:txBody>
          <a:bodyPr wrap="square">
            <a:spAutoFit/>
          </a:bodyPr>
          <a:lstStyle/>
          <a:p>
            <a:pPr fontAlgn="base">
              <a:lnSpc>
                <a:spcPct val="150000"/>
              </a:lnSpc>
              <a:spcBef>
                <a:spcPct val="0"/>
              </a:spcBef>
              <a:spcAft>
                <a:spcPct val="0"/>
              </a:spcAft>
              <a:defRPr/>
            </a:pPr>
            <a:r>
              <a:rPr altLang="en-US" kern="0" lang="zh-CN" smtClean="0" sz="1200">
                <a:solidFill>
                  <a:sysClr lastClr="000000" val="windowText">
                    <a:lumMod val="85000"/>
                    <a:lumOff val="15000"/>
                  </a:sysClr>
                </a:solidFill>
                <a:latin charset="-122" panose="020b0503020204020204" pitchFamily="34" typeface="微软雅黑"/>
                <a:ea charset="-122" panose="020b0503020204020204" pitchFamily="34" typeface="微软雅黑"/>
              </a:rPr>
              <a:t>请输入文本内容请输入文本内容请输入文本内容输入文本内容输入文本内容</a:t>
            </a:r>
          </a:p>
        </p:txBody>
      </p:sp>
      <p:sp>
        <p:nvSpPr>
          <p:cNvPr id="86"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527434862"/>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fill="hold" id="7"/>
                                        <p:tgtEl>
                                          <p:spTgt spid="47"/>
                                        </p:tgtEl>
                                        <p:attrNameLst>
                                          <p:attrName>ppt_x</p:attrName>
                                        </p:attrNameLst>
                                      </p:cBhvr>
                                      <p:tavLst>
                                        <p:tav tm="0">
                                          <p:val>
                                            <p:strVal val="0-#ppt_w/2"/>
                                          </p:val>
                                        </p:tav>
                                        <p:tav tm="100000">
                                          <p:val>
                                            <p:strVal val="#ppt_x"/>
                                          </p:val>
                                        </p:tav>
                                      </p:tavLst>
                                    </p:anim>
                                    <p:anim calcmode="lin" valueType="num">
                                      <p:cBhvr additive="base">
                                        <p:cTn dur="500" fill="hold" id="8"/>
                                        <p:tgtEl>
                                          <p:spTgt spid="4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additive="base">
                                        <p:cTn dur="500" fill="hold" id="12"/>
                                        <p:tgtEl>
                                          <p:spTgt spid="48"/>
                                        </p:tgtEl>
                                        <p:attrNameLst>
                                          <p:attrName>ppt_x</p:attrName>
                                        </p:attrNameLst>
                                      </p:cBhvr>
                                      <p:tavLst>
                                        <p:tav tm="0">
                                          <p:val>
                                            <p:strVal val="0-#ppt_w/2"/>
                                          </p:val>
                                        </p:tav>
                                        <p:tav tm="100000">
                                          <p:val>
                                            <p:strVal val="#ppt_x"/>
                                          </p:val>
                                        </p:tav>
                                      </p:tavLst>
                                    </p:anim>
                                    <p:anim calcmode="lin" valueType="num">
                                      <p:cBhvr additive="base">
                                        <p:cTn dur="500" fill="hold" id="13"/>
                                        <p:tgtEl>
                                          <p:spTgt spid="4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77"/>
                                        </p:tgtEl>
                                        <p:attrNameLst>
                                          <p:attrName>style.visibility</p:attrName>
                                        </p:attrNameLst>
                                      </p:cBhvr>
                                      <p:to>
                                        <p:strVal val="visible"/>
                                      </p:to>
                                    </p:set>
                                    <p:anim calcmode="lin" valueType="num">
                                      <p:cBhvr additive="base">
                                        <p:cTn dur="500" fill="hold" id="17"/>
                                        <p:tgtEl>
                                          <p:spTgt spid="77"/>
                                        </p:tgtEl>
                                        <p:attrNameLst>
                                          <p:attrName>ppt_x</p:attrName>
                                        </p:attrNameLst>
                                      </p:cBhvr>
                                      <p:tavLst>
                                        <p:tav tm="0">
                                          <p:val>
                                            <p:strVal val="0-#ppt_w/2"/>
                                          </p:val>
                                        </p:tav>
                                        <p:tav tm="100000">
                                          <p:val>
                                            <p:strVal val="#ppt_x"/>
                                          </p:val>
                                        </p:tav>
                                      </p:tavLst>
                                    </p:anim>
                                    <p:anim calcmode="lin" valueType="num">
                                      <p:cBhvr additive="base">
                                        <p:cTn dur="500" fill="hold" id="18"/>
                                        <p:tgtEl>
                                          <p:spTgt spid="7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79"/>
                                        </p:tgtEl>
                                        <p:attrNameLst>
                                          <p:attrName>style.visibility</p:attrName>
                                        </p:attrNameLst>
                                      </p:cBhvr>
                                      <p:to>
                                        <p:strVal val="visible"/>
                                      </p:to>
                                    </p:set>
                                    <p:animEffect filter="wipe(left)" transition="in">
                                      <p:cBhvr>
                                        <p:cTn dur="500" id="22"/>
                                        <p:tgtEl>
                                          <p:spTgt spid="79"/>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78"/>
                                        </p:tgtEl>
                                        <p:attrNameLst>
                                          <p:attrName>style.visibility</p:attrName>
                                        </p:attrNameLst>
                                      </p:cBhvr>
                                      <p:to>
                                        <p:strVal val="visible"/>
                                      </p:to>
                                    </p:set>
                                    <p:animEffect filter="wipe(up)" transition="in">
                                      <p:cBhvr>
                                        <p:cTn dur="500" id="26"/>
                                        <p:tgtEl>
                                          <p:spTgt spid="78"/>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80"/>
                                        </p:tgtEl>
                                        <p:attrNameLst>
                                          <p:attrName>style.visibility</p:attrName>
                                        </p:attrNameLst>
                                      </p:cBhvr>
                                      <p:to>
                                        <p:strVal val="visible"/>
                                      </p:to>
                                    </p:set>
                                    <p:animEffect filter="wipe(left)" transition="in">
                                      <p:cBhvr>
                                        <p:cTn dur="500" id="30"/>
                                        <p:tgtEl>
                                          <p:spTgt spid="80"/>
                                        </p:tgtEl>
                                      </p:cBhvr>
                                    </p:animEffect>
                                  </p:childTnLst>
                                </p:cTn>
                              </p:par>
                            </p:childTnLst>
                          </p:cTn>
                        </p:par>
                        <p:par>
                          <p:cTn fill="hold" id="31" nodeType="afterGroup">
                            <p:stCondLst>
                              <p:cond delay="3000"/>
                            </p:stCondLst>
                            <p:childTnLst>
                              <p:par>
                                <p:cTn fill="hold" grpId="0" id="32" nodeType="afterEffect" presetClass="entr" presetID="22" presetSubtype="1">
                                  <p:stCondLst>
                                    <p:cond delay="0"/>
                                  </p:stCondLst>
                                  <p:childTnLst>
                                    <p:set>
                                      <p:cBhvr>
                                        <p:cTn dur="1" fill="hold" id="33">
                                          <p:stCondLst>
                                            <p:cond delay="0"/>
                                          </p:stCondLst>
                                        </p:cTn>
                                        <p:tgtEl>
                                          <p:spTgt spid="81"/>
                                        </p:tgtEl>
                                        <p:attrNameLst>
                                          <p:attrName>style.visibility</p:attrName>
                                        </p:attrNameLst>
                                      </p:cBhvr>
                                      <p:to>
                                        <p:strVal val="visible"/>
                                      </p:to>
                                    </p:set>
                                    <p:animEffect filter="wipe(up)" transition="in">
                                      <p:cBhvr>
                                        <p:cTn dur="500" id="34"/>
                                        <p:tgtEl>
                                          <p:spTgt spid="81"/>
                                        </p:tgtEl>
                                      </p:cBhvr>
                                    </p:animEffect>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83"/>
                                        </p:tgtEl>
                                        <p:attrNameLst>
                                          <p:attrName>style.visibility</p:attrName>
                                        </p:attrNameLst>
                                      </p:cBhvr>
                                      <p:to>
                                        <p:strVal val="visible"/>
                                      </p:to>
                                    </p:set>
                                    <p:animEffect filter="wipe(left)" transition="in">
                                      <p:cBhvr>
                                        <p:cTn dur="500" id="38"/>
                                        <p:tgtEl>
                                          <p:spTgt spid="83"/>
                                        </p:tgtEl>
                                      </p:cBhvr>
                                    </p:animEffect>
                                  </p:childTnLst>
                                </p:cTn>
                              </p:par>
                            </p:childTnLst>
                          </p:cTn>
                        </p:par>
                        <p:par>
                          <p:cTn fill="hold" id="39" nodeType="afterGroup">
                            <p:stCondLst>
                              <p:cond delay="4000"/>
                            </p:stCondLst>
                            <p:childTnLst>
                              <p:par>
                                <p:cTn fill="hold" grpId="0" id="40" nodeType="afterEffect" presetClass="entr" presetID="22" presetSubtype="1">
                                  <p:stCondLst>
                                    <p:cond delay="0"/>
                                  </p:stCondLst>
                                  <p:childTnLst>
                                    <p:set>
                                      <p:cBhvr>
                                        <p:cTn dur="1" fill="hold" id="41">
                                          <p:stCondLst>
                                            <p:cond delay="0"/>
                                          </p:stCondLst>
                                        </p:cTn>
                                        <p:tgtEl>
                                          <p:spTgt spid="82"/>
                                        </p:tgtEl>
                                        <p:attrNameLst>
                                          <p:attrName>style.visibility</p:attrName>
                                        </p:attrNameLst>
                                      </p:cBhvr>
                                      <p:to>
                                        <p:strVal val="visible"/>
                                      </p:to>
                                    </p:set>
                                    <p:animEffect filter="wipe(up)" transition="in">
                                      <p:cBhvr>
                                        <p:cTn dur="500" id="42"/>
                                        <p:tgtEl>
                                          <p:spTgt spid="82"/>
                                        </p:tgtEl>
                                      </p:cBhvr>
                                    </p:animEffect>
                                  </p:childTnLst>
                                </p:cTn>
                              </p:par>
                            </p:childTnLst>
                          </p:cTn>
                        </p:par>
                        <p:par>
                          <p:cTn fill="hold" id="43" nodeType="afterGroup">
                            <p:stCondLst>
                              <p:cond delay="4500"/>
                            </p:stCondLst>
                            <p:childTnLst>
                              <p:par>
                                <p:cTn fill="hold" grpId="0" id="44" nodeType="afterEffect" presetClass="entr" presetID="21" presetSubtype="1">
                                  <p:stCondLst>
                                    <p:cond delay="0"/>
                                  </p:stCondLst>
                                  <p:childTnLst>
                                    <p:set>
                                      <p:cBhvr>
                                        <p:cTn dur="1" fill="hold" id="45">
                                          <p:stCondLst>
                                            <p:cond delay="0"/>
                                          </p:stCondLst>
                                        </p:cTn>
                                        <p:tgtEl>
                                          <p:spTgt spid="84"/>
                                        </p:tgtEl>
                                        <p:attrNameLst>
                                          <p:attrName>style.visibility</p:attrName>
                                        </p:attrNameLst>
                                      </p:cBhvr>
                                      <p:to>
                                        <p:strVal val="visible"/>
                                      </p:to>
                                    </p:set>
                                    <p:animEffect filter="wheel(1)" transition="in">
                                      <p:cBhvr>
                                        <p:cTn dur="1000" id="46"/>
                                        <p:tgtEl>
                                          <p:spTgt spid="84"/>
                                        </p:tgtEl>
                                      </p:cBhvr>
                                    </p:animEffect>
                                  </p:childTnLst>
                                </p:cTn>
                              </p:par>
                            </p:childTnLst>
                          </p:cTn>
                        </p:par>
                        <p:par>
                          <p:cTn fill="hold" id="47" nodeType="afterGroup">
                            <p:stCondLst>
                              <p:cond delay="5500"/>
                            </p:stCondLst>
                            <p:childTnLst>
                              <p:par>
                                <p:cTn fill="hold" grpId="0" id="48" nodeType="afterEffect" presetClass="entr" presetID="22" presetSubtype="8">
                                  <p:stCondLst>
                                    <p:cond delay="0"/>
                                  </p:stCondLst>
                                  <p:childTnLst>
                                    <p:set>
                                      <p:cBhvr>
                                        <p:cTn dur="1" fill="hold" id="49">
                                          <p:stCondLst>
                                            <p:cond delay="0"/>
                                          </p:stCondLst>
                                        </p:cTn>
                                        <p:tgtEl>
                                          <p:spTgt spid="85"/>
                                        </p:tgtEl>
                                        <p:attrNameLst>
                                          <p:attrName>style.visibility</p:attrName>
                                        </p:attrNameLst>
                                      </p:cBhvr>
                                      <p:to>
                                        <p:strVal val="visible"/>
                                      </p:to>
                                    </p:set>
                                    <p:animEffect filter="wipe(left)" transition="in">
                                      <p:cBhvr>
                                        <p:cTn dur="500" id="50"/>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77"/>
      <p:bldP grpId="0" spid="78"/>
      <p:bldP grpId="0" spid="79"/>
      <p:bldP grpId="0" spid="80"/>
      <p:bldP grpId="0" spid="81"/>
      <p:bldP grpId="0" spid="82"/>
      <p:bldP grpId="0" spid="83"/>
      <p:bldP grpId="0" spid="84"/>
      <p:bldP grpId="0" spid="8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2" name="组合 61"/>
          <p:cNvGrpSpPr/>
          <p:nvPr/>
        </p:nvGrpSpPr>
        <p:grpSpPr>
          <a:xfrm>
            <a:off x="1043608" y="1335359"/>
            <a:ext cx="27000" cy="1773361"/>
            <a:chOff x="1331651" y="1597980"/>
            <a:chExt cx="36000" cy="2364481"/>
          </a:xfrm>
          <a:solidFill>
            <a:srgbClr val="003466"/>
          </a:solidFill>
        </p:grpSpPr>
        <p:cxnSp>
          <p:nvCxnSpPr>
            <p:cNvPr id="63" name="直接连接符 62"/>
            <p:cNvCxnSpPr/>
            <p:nvPr/>
          </p:nvCxnSpPr>
          <p:spPr>
            <a:xfrm flipH="1">
              <a:off x="1331651" y="1597980"/>
              <a:ext cx="0" cy="236448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65" name="组合 64"/>
          <p:cNvGrpSpPr/>
          <p:nvPr/>
        </p:nvGrpSpPr>
        <p:grpSpPr>
          <a:xfrm flipV="1">
            <a:off x="2851600" y="2352894"/>
            <a:ext cx="27000" cy="1792745"/>
            <a:chOff x="1331651" y="1572132"/>
            <a:chExt cx="36000" cy="2390327"/>
          </a:xfrm>
          <a:solidFill>
            <a:srgbClr val="003466"/>
          </a:solidFill>
        </p:grpSpPr>
        <p:cxnSp>
          <p:nvCxnSpPr>
            <p:cNvPr id="66" name="直接连接符 65"/>
            <p:cNvCxnSpPr/>
            <p:nvPr/>
          </p:nvCxnSpPr>
          <p:spPr>
            <a:xfrm flipH="1">
              <a:off x="1331651" y="1576008"/>
              <a:ext cx="0" cy="238645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68" name="组合 67"/>
          <p:cNvGrpSpPr/>
          <p:nvPr/>
        </p:nvGrpSpPr>
        <p:grpSpPr>
          <a:xfrm>
            <a:off x="4659591" y="1335359"/>
            <a:ext cx="27000" cy="1773361"/>
            <a:chOff x="1331651" y="1597980"/>
            <a:chExt cx="36000" cy="2364481"/>
          </a:xfrm>
          <a:solidFill>
            <a:srgbClr val="003466"/>
          </a:solidFill>
        </p:grpSpPr>
        <p:cxnSp>
          <p:nvCxnSpPr>
            <p:cNvPr id="69" name="直接连接符 68"/>
            <p:cNvCxnSpPr/>
            <p:nvPr/>
          </p:nvCxnSpPr>
          <p:spPr>
            <a:xfrm flipH="1">
              <a:off x="1331651" y="1597980"/>
              <a:ext cx="0" cy="236448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71" name="组合 70"/>
          <p:cNvGrpSpPr/>
          <p:nvPr/>
        </p:nvGrpSpPr>
        <p:grpSpPr>
          <a:xfrm flipV="1">
            <a:off x="6467581" y="2352892"/>
            <a:ext cx="27000" cy="1792746"/>
            <a:chOff x="1331651" y="1572132"/>
            <a:chExt cx="36000" cy="2390328"/>
          </a:xfrm>
          <a:solidFill>
            <a:srgbClr val="003466"/>
          </a:solidFill>
        </p:grpSpPr>
        <p:cxnSp>
          <p:nvCxnSpPr>
            <p:cNvPr id="72" name="直接连接符 71"/>
            <p:cNvCxnSpPr/>
            <p:nvPr/>
          </p:nvCxnSpPr>
          <p:spPr>
            <a:xfrm flipH="1">
              <a:off x="1331651" y="1576008"/>
              <a:ext cx="0" cy="2386452"/>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74" name="组合 73"/>
          <p:cNvGrpSpPr/>
          <p:nvPr/>
        </p:nvGrpSpPr>
        <p:grpSpPr>
          <a:xfrm>
            <a:off x="1069541" y="1308866"/>
            <a:ext cx="1549008" cy="880780"/>
            <a:chOff x="1366228" y="1562658"/>
            <a:chExt cx="2065344" cy="1174373"/>
          </a:xfrm>
        </p:grpSpPr>
        <p:sp>
          <p:nvSpPr>
            <p:cNvPr id="75" name="文本框 55"/>
            <p:cNvSpPr txBox="1"/>
            <p:nvPr/>
          </p:nvSpPr>
          <p:spPr>
            <a:xfrm>
              <a:off x="1366228" y="1562658"/>
              <a:ext cx="2065344" cy="414528"/>
            </a:xfrm>
            <a:prstGeom prst="rect">
              <a:avLst/>
            </a:prstGeom>
            <a:noFill/>
          </p:spPr>
          <p:txBody>
            <a:bodyPr rtlCol="0" wrap="square">
              <a:spAutoFit/>
            </a:bodyPr>
            <a:lstStyle/>
            <a:p>
              <a:pPr algn="just">
                <a:lnSpc>
                  <a:spcPct val="90000"/>
                </a:lnSpc>
                <a:spcBef>
                  <a:spcPts val="750"/>
                </a:spcBef>
              </a:pPr>
              <a:r>
                <a:rPr altLang="en-US" lang="zh-CN" sz="1600">
                  <a:solidFill>
                    <a:srgbClr val="003466"/>
                  </a:solidFill>
                  <a:latin charset="-122" panose="020b0503020204020204" pitchFamily="34" typeface="微软雅黑"/>
                  <a:ea charset="-122" panose="020b0503020204020204" pitchFamily="34" typeface="微软雅黑"/>
                </a:rPr>
                <a:t>添加标题</a:t>
              </a:r>
            </a:p>
          </p:txBody>
        </p:sp>
        <p:sp>
          <p:nvSpPr>
            <p:cNvPr id="76" name="文本框 56"/>
            <p:cNvSpPr txBox="1"/>
            <p:nvPr/>
          </p:nvSpPr>
          <p:spPr>
            <a:xfrm>
              <a:off x="1366228" y="1998367"/>
              <a:ext cx="2065344" cy="731520"/>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77" name="组合 76"/>
          <p:cNvGrpSpPr/>
          <p:nvPr/>
        </p:nvGrpSpPr>
        <p:grpSpPr>
          <a:xfrm>
            <a:off x="4688435" y="1308866"/>
            <a:ext cx="1546096" cy="880780"/>
            <a:chOff x="6191419" y="1562658"/>
            <a:chExt cx="2061461" cy="1174373"/>
          </a:xfrm>
        </p:grpSpPr>
        <p:sp>
          <p:nvSpPr>
            <p:cNvPr id="78" name="文本框 57"/>
            <p:cNvSpPr txBox="1"/>
            <p:nvPr/>
          </p:nvSpPr>
          <p:spPr>
            <a:xfrm>
              <a:off x="6191419" y="1562658"/>
              <a:ext cx="2061461" cy="414528"/>
            </a:xfrm>
            <a:prstGeom prst="rect">
              <a:avLst/>
            </a:prstGeom>
            <a:noFill/>
          </p:spPr>
          <p:txBody>
            <a:bodyPr rtlCol="0" wrap="square">
              <a:spAutoFit/>
            </a:bodyPr>
            <a:lstStyle/>
            <a:p>
              <a:pPr algn="just">
                <a:lnSpc>
                  <a:spcPct val="90000"/>
                </a:lnSpc>
                <a:spcBef>
                  <a:spcPts val="750"/>
                </a:spcBef>
              </a:pPr>
              <a:r>
                <a:rPr altLang="en-US" lang="zh-CN" sz="1600">
                  <a:solidFill>
                    <a:srgbClr val="003466"/>
                  </a:solidFill>
                  <a:latin charset="-122" panose="020b0503020204020204" pitchFamily="34" typeface="微软雅黑"/>
                  <a:ea charset="-122" panose="020b0503020204020204" pitchFamily="34" typeface="微软雅黑"/>
                </a:rPr>
                <a:t>添加标题</a:t>
              </a:r>
            </a:p>
          </p:txBody>
        </p:sp>
        <p:sp>
          <p:nvSpPr>
            <p:cNvPr id="79" name="文本框 58"/>
            <p:cNvSpPr txBox="1"/>
            <p:nvPr/>
          </p:nvSpPr>
          <p:spPr>
            <a:xfrm>
              <a:off x="6191419" y="1998367"/>
              <a:ext cx="2061461" cy="731520"/>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80" name="组合 79"/>
          <p:cNvGrpSpPr/>
          <p:nvPr/>
        </p:nvGrpSpPr>
        <p:grpSpPr>
          <a:xfrm>
            <a:off x="6494581" y="3298071"/>
            <a:ext cx="1547939" cy="857855"/>
            <a:chOff x="8599614" y="4214928"/>
            <a:chExt cx="2063919" cy="1143806"/>
          </a:xfrm>
        </p:grpSpPr>
        <p:sp>
          <p:nvSpPr>
            <p:cNvPr id="81" name="文本框 59"/>
            <p:cNvSpPr txBox="1"/>
            <p:nvPr/>
          </p:nvSpPr>
          <p:spPr>
            <a:xfrm>
              <a:off x="8599614" y="4214928"/>
              <a:ext cx="2063919" cy="414528"/>
            </a:xfrm>
            <a:prstGeom prst="rect">
              <a:avLst/>
            </a:prstGeom>
            <a:noFill/>
          </p:spPr>
          <p:txBody>
            <a:bodyPr rtlCol="0" wrap="square">
              <a:spAutoFit/>
            </a:bodyPr>
            <a:lstStyle/>
            <a:p>
              <a:pPr algn="just">
                <a:lnSpc>
                  <a:spcPct val="90000"/>
                </a:lnSpc>
                <a:spcBef>
                  <a:spcPts val="750"/>
                </a:spcBef>
              </a:pPr>
              <a:r>
                <a:rPr altLang="en-US" lang="zh-CN" sz="1600">
                  <a:solidFill>
                    <a:srgbClr val="003466"/>
                  </a:solidFill>
                  <a:latin charset="-122" panose="020b0503020204020204" pitchFamily="34" typeface="微软雅黑"/>
                  <a:ea charset="-122" panose="020b0503020204020204" pitchFamily="34" typeface="微软雅黑"/>
                </a:rPr>
                <a:t>添加标题</a:t>
              </a:r>
            </a:p>
          </p:txBody>
        </p:sp>
        <p:sp>
          <p:nvSpPr>
            <p:cNvPr id="82" name="文本框 60"/>
            <p:cNvSpPr txBox="1"/>
            <p:nvPr/>
          </p:nvSpPr>
          <p:spPr>
            <a:xfrm>
              <a:off x="8599614" y="4620070"/>
              <a:ext cx="2063919" cy="731519"/>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83" name="组合 82"/>
          <p:cNvGrpSpPr/>
          <p:nvPr/>
        </p:nvGrpSpPr>
        <p:grpSpPr>
          <a:xfrm>
            <a:off x="2878599" y="3298071"/>
            <a:ext cx="1547942" cy="857855"/>
            <a:chOff x="3778305" y="4214928"/>
            <a:chExt cx="2063922" cy="1143806"/>
          </a:xfrm>
        </p:grpSpPr>
        <p:sp>
          <p:nvSpPr>
            <p:cNvPr id="84" name="文本框 61"/>
            <p:cNvSpPr txBox="1"/>
            <p:nvPr/>
          </p:nvSpPr>
          <p:spPr>
            <a:xfrm>
              <a:off x="3778305" y="4214928"/>
              <a:ext cx="2063922" cy="414528"/>
            </a:xfrm>
            <a:prstGeom prst="rect">
              <a:avLst/>
            </a:prstGeom>
            <a:noFill/>
          </p:spPr>
          <p:txBody>
            <a:bodyPr rtlCol="0" wrap="square">
              <a:spAutoFit/>
            </a:bodyPr>
            <a:lstStyle/>
            <a:p>
              <a:pPr algn="just">
                <a:lnSpc>
                  <a:spcPct val="90000"/>
                </a:lnSpc>
                <a:spcBef>
                  <a:spcPts val="750"/>
                </a:spcBef>
              </a:pPr>
              <a:r>
                <a:rPr altLang="en-US" lang="zh-CN" sz="1600">
                  <a:solidFill>
                    <a:srgbClr val="003466"/>
                  </a:solidFill>
                  <a:latin charset="-122" panose="020b0503020204020204" pitchFamily="34" typeface="微软雅黑"/>
                  <a:ea charset="-122" panose="020b0503020204020204" pitchFamily="34" typeface="微软雅黑"/>
                </a:rPr>
                <a:t>添加标题</a:t>
              </a:r>
            </a:p>
          </p:txBody>
        </p:sp>
        <p:sp>
          <p:nvSpPr>
            <p:cNvPr id="85" name="文本框 62"/>
            <p:cNvSpPr txBox="1"/>
            <p:nvPr/>
          </p:nvSpPr>
          <p:spPr>
            <a:xfrm>
              <a:off x="3778305" y="4620070"/>
              <a:ext cx="2063922" cy="731519"/>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86" name="组合 85"/>
          <p:cNvGrpSpPr/>
          <p:nvPr/>
        </p:nvGrpSpPr>
        <p:grpSpPr>
          <a:xfrm>
            <a:off x="1043609" y="2352892"/>
            <a:ext cx="1574941" cy="762971"/>
            <a:chOff x="1331651" y="2945166"/>
            <a:chExt cx="2099921" cy="1017295"/>
          </a:xfrm>
        </p:grpSpPr>
        <p:sp>
          <p:nvSpPr>
            <p:cNvPr id="87" name="矩形 86"/>
            <p:cNvSpPr/>
            <p:nvPr/>
          </p:nvSpPr>
          <p:spPr>
            <a:xfrm>
              <a:off x="1331651"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88" name="文本框 63"/>
            <p:cNvSpPr txBox="1"/>
            <p:nvPr/>
          </p:nvSpPr>
          <p:spPr>
            <a:xfrm>
              <a:off x="1419946"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89" name="文本框 67"/>
            <p:cNvSpPr txBox="1"/>
            <p:nvPr/>
          </p:nvSpPr>
          <p:spPr>
            <a:xfrm>
              <a:off x="1843808"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1</a:t>
              </a:r>
            </a:p>
          </p:txBody>
        </p:sp>
      </p:grpSp>
      <p:grpSp>
        <p:nvGrpSpPr>
          <p:cNvPr id="90" name="组合 89"/>
          <p:cNvGrpSpPr/>
          <p:nvPr/>
        </p:nvGrpSpPr>
        <p:grpSpPr>
          <a:xfrm>
            <a:off x="2851600" y="2352892"/>
            <a:ext cx="1574941" cy="762971"/>
            <a:chOff x="3742306" y="2945166"/>
            <a:chExt cx="2099921" cy="1017295"/>
          </a:xfrm>
        </p:grpSpPr>
        <p:sp>
          <p:nvSpPr>
            <p:cNvPr id="91" name="矩形 90"/>
            <p:cNvSpPr/>
            <p:nvPr/>
          </p:nvSpPr>
          <p:spPr>
            <a:xfrm flipV="1">
              <a:off x="3742306"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92" name="文本框 64"/>
            <p:cNvSpPr txBox="1"/>
            <p:nvPr/>
          </p:nvSpPr>
          <p:spPr>
            <a:xfrm>
              <a:off x="3830598"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93" name="文本框 68"/>
            <p:cNvSpPr txBox="1"/>
            <p:nvPr/>
          </p:nvSpPr>
          <p:spPr>
            <a:xfrm>
              <a:off x="4270418"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2</a:t>
              </a:r>
            </a:p>
          </p:txBody>
        </p:sp>
      </p:grpSp>
      <p:grpSp>
        <p:nvGrpSpPr>
          <p:cNvPr id="94" name="组合 93"/>
          <p:cNvGrpSpPr/>
          <p:nvPr/>
        </p:nvGrpSpPr>
        <p:grpSpPr>
          <a:xfrm>
            <a:off x="4659591" y="2352892"/>
            <a:ext cx="1574941" cy="762971"/>
            <a:chOff x="6152961" y="2945166"/>
            <a:chExt cx="2099921" cy="1017295"/>
          </a:xfrm>
        </p:grpSpPr>
        <p:sp>
          <p:nvSpPr>
            <p:cNvPr id="95" name="矩形 94"/>
            <p:cNvSpPr/>
            <p:nvPr/>
          </p:nvSpPr>
          <p:spPr>
            <a:xfrm>
              <a:off x="6152961"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96" name="文本框 65"/>
            <p:cNvSpPr txBox="1"/>
            <p:nvPr/>
          </p:nvSpPr>
          <p:spPr>
            <a:xfrm>
              <a:off x="6246353"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97" name="文本框 69"/>
            <p:cNvSpPr txBox="1"/>
            <p:nvPr/>
          </p:nvSpPr>
          <p:spPr>
            <a:xfrm>
              <a:off x="6665118"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3</a:t>
              </a:r>
            </a:p>
          </p:txBody>
        </p:sp>
      </p:grpSp>
      <p:grpSp>
        <p:nvGrpSpPr>
          <p:cNvPr id="98" name="组合 97"/>
          <p:cNvGrpSpPr/>
          <p:nvPr/>
        </p:nvGrpSpPr>
        <p:grpSpPr>
          <a:xfrm>
            <a:off x="6467582" y="2352892"/>
            <a:ext cx="1574941" cy="762971"/>
            <a:chOff x="8563615" y="2945166"/>
            <a:chExt cx="2099921" cy="1017295"/>
          </a:xfrm>
        </p:grpSpPr>
        <p:sp>
          <p:nvSpPr>
            <p:cNvPr id="99" name="矩形 98"/>
            <p:cNvSpPr/>
            <p:nvPr/>
          </p:nvSpPr>
          <p:spPr>
            <a:xfrm flipV="1">
              <a:off x="8563615"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00" name="文本框 66"/>
            <p:cNvSpPr txBox="1"/>
            <p:nvPr/>
          </p:nvSpPr>
          <p:spPr>
            <a:xfrm>
              <a:off x="8651908"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101" name="文本框 70"/>
            <p:cNvSpPr txBox="1"/>
            <p:nvPr/>
          </p:nvSpPr>
          <p:spPr>
            <a:xfrm>
              <a:off x="9087652"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4</a:t>
              </a:r>
            </a:p>
          </p:txBody>
        </p:sp>
      </p:grpSp>
      <p:sp>
        <p:nvSpPr>
          <p:cNvPr id="46"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4149407939"/>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additive="base">
                                        <p:cTn dur="500" fill="hold" id="7"/>
                                        <p:tgtEl>
                                          <p:spTgt spid="86"/>
                                        </p:tgtEl>
                                        <p:attrNameLst>
                                          <p:attrName>ppt_x</p:attrName>
                                        </p:attrNameLst>
                                      </p:cBhvr>
                                      <p:tavLst>
                                        <p:tav tm="0">
                                          <p:val>
                                            <p:strVal val="1+#ppt_w/2"/>
                                          </p:val>
                                        </p:tav>
                                        <p:tav tm="100000">
                                          <p:val>
                                            <p:strVal val="#ppt_x"/>
                                          </p:val>
                                        </p:tav>
                                      </p:tavLst>
                                    </p:anim>
                                    <p:anim calcmode="lin" valueType="num">
                                      <p:cBhvr additive="base">
                                        <p:cTn dur="500" fill="hold" id="8"/>
                                        <p:tgtEl>
                                          <p:spTgt spid="8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90"/>
                                        </p:tgtEl>
                                        <p:attrNameLst>
                                          <p:attrName>style.visibility</p:attrName>
                                        </p:attrNameLst>
                                      </p:cBhvr>
                                      <p:to>
                                        <p:strVal val="visible"/>
                                      </p:to>
                                    </p:set>
                                    <p:anim calcmode="lin" valueType="num">
                                      <p:cBhvr additive="base">
                                        <p:cTn dur="500" fill="hold" id="11"/>
                                        <p:tgtEl>
                                          <p:spTgt spid="90"/>
                                        </p:tgtEl>
                                        <p:attrNameLst>
                                          <p:attrName>ppt_x</p:attrName>
                                        </p:attrNameLst>
                                      </p:cBhvr>
                                      <p:tavLst>
                                        <p:tav tm="0">
                                          <p:val>
                                            <p:strVal val="1+#ppt_w/2"/>
                                          </p:val>
                                        </p:tav>
                                        <p:tav tm="100000">
                                          <p:val>
                                            <p:strVal val="#ppt_x"/>
                                          </p:val>
                                        </p:tav>
                                      </p:tavLst>
                                    </p:anim>
                                    <p:anim calcmode="lin" valueType="num">
                                      <p:cBhvr additive="base">
                                        <p:cTn dur="500" fill="hold" id="12"/>
                                        <p:tgtEl>
                                          <p:spTgt spid="9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fill="hold" id="15"/>
                                        <p:tgtEl>
                                          <p:spTgt spid="94"/>
                                        </p:tgtEl>
                                        <p:attrNameLst>
                                          <p:attrName>ppt_x</p:attrName>
                                        </p:attrNameLst>
                                      </p:cBhvr>
                                      <p:tavLst>
                                        <p:tav tm="0">
                                          <p:val>
                                            <p:strVal val="1+#ppt_w/2"/>
                                          </p:val>
                                        </p:tav>
                                        <p:tav tm="100000">
                                          <p:val>
                                            <p:strVal val="#ppt_x"/>
                                          </p:val>
                                        </p:tav>
                                      </p:tavLst>
                                    </p:anim>
                                    <p:anim calcmode="lin" valueType="num">
                                      <p:cBhvr additive="base">
                                        <p:cTn dur="500" fill="hold" id="16"/>
                                        <p:tgtEl>
                                          <p:spTgt spid="94"/>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98"/>
                                        </p:tgtEl>
                                        <p:attrNameLst>
                                          <p:attrName>style.visibility</p:attrName>
                                        </p:attrNameLst>
                                      </p:cBhvr>
                                      <p:to>
                                        <p:strVal val="visible"/>
                                      </p:to>
                                    </p:set>
                                    <p:anim calcmode="lin" valueType="num">
                                      <p:cBhvr additive="base">
                                        <p:cTn dur="500" fill="hold" id="19"/>
                                        <p:tgtEl>
                                          <p:spTgt spid="98"/>
                                        </p:tgtEl>
                                        <p:attrNameLst>
                                          <p:attrName>ppt_x</p:attrName>
                                        </p:attrNameLst>
                                      </p:cBhvr>
                                      <p:tavLst>
                                        <p:tav tm="0">
                                          <p:val>
                                            <p:strVal val="1+#ppt_w/2"/>
                                          </p:val>
                                        </p:tav>
                                        <p:tav tm="100000">
                                          <p:val>
                                            <p:strVal val="#ppt_x"/>
                                          </p:val>
                                        </p:tav>
                                      </p:tavLst>
                                    </p:anim>
                                    <p:anim calcmode="lin" valueType="num">
                                      <p:cBhvr additive="base">
                                        <p:cTn dur="500" fill="hold" id="20"/>
                                        <p:tgtEl>
                                          <p:spTgt spid="98"/>
                                        </p:tgtEl>
                                        <p:attrNameLst>
                                          <p:attrName>ppt_y</p:attrName>
                                        </p:attrNameLst>
                                      </p:cBhvr>
                                      <p:tavLst>
                                        <p:tav tm="0">
                                          <p:val>
                                            <p:strVal val="#ppt_y"/>
                                          </p:val>
                                        </p:tav>
                                        <p:tav tm="100000">
                                          <p:val>
                                            <p:strVal val="#ppt_y"/>
                                          </p:val>
                                        </p:tav>
                                      </p:tavLst>
                                    </p:anim>
                                  </p:childTnLst>
                                </p:cTn>
                              </p:par>
                              <p:par>
                                <p:cTn fill="hold" id="21" nodeType="withEffect" presetClass="entr" presetID="22" presetSubtype="4">
                                  <p:stCondLst>
                                    <p:cond delay="500"/>
                                  </p:stCondLst>
                                  <p:childTnLst>
                                    <p:set>
                                      <p:cBhvr>
                                        <p:cTn dur="1" fill="hold" id="22">
                                          <p:stCondLst>
                                            <p:cond delay="0"/>
                                          </p:stCondLst>
                                        </p:cTn>
                                        <p:tgtEl>
                                          <p:spTgt spid="62"/>
                                        </p:tgtEl>
                                        <p:attrNameLst>
                                          <p:attrName>style.visibility</p:attrName>
                                        </p:attrNameLst>
                                      </p:cBhvr>
                                      <p:to>
                                        <p:strVal val="visible"/>
                                      </p:to>
                                    </p:set>
                                    <p:animEffect filter="wipe(down)" transition="in">
                                      <p:cBhvr>
                                        <p:cTn dur="250" id="23"/>
                                        <p:tgtEl>
                                          <p:spTgt spid="62"/>
                                        </p:tgtEl>
                                      </p:cBhvr>
                                    </p:animEffect>
                                  </p:childTnLst>
                                </p:cTn>
                              </p:par>
                              <p:par>
                                <p:cTn fill="hold" id="24" nodeType="withEffect" presetClass="entr" presetID="22" presetSubtype="8">
                                  <p:stCondLst>
                                    <p:cond delay="750"/>
                                  </p:stCondLst>
                                  <p:childTnLst>
                                    <p:set>
                                      <p:cBhvr>
                                        <p:cTn dur="1" fill="hold" id="25">
                                          <p:stCondLst>
                                            <p:cond delay="0"/>
                                          </p:stCondLst>
                                        </p:cTn>
                                        <p:tgtEl>
                                          <p:spTgt spid="74"/>
                                        </p:tgtEl>
                                        <p:attrNameLst>
                                          <p:attrName>style.visibility</p:attrName>
                                        </p:attrNameLst>
                                      </p:cBhvr>
                                      <p:to>
                                        <p:strVal val="visible"/>
                                      </p:to>
                                    </p:set>
                                    <p:animEffect filter="wipe(left)" transition="in">
                                      <p:cBhvr>
                                        <p:cTn dur="250" id="26"/>
                                        <p:tgtEl>
                                          <p:spTgt spid="74"/>
                                        </p:tgtEl>
                                      </p:cBhvr>
                                    </p:animEffect>
                                  </p:childTnLst>
                                </p:cTn>
                              </p:par>
                              <p:par>
                                <p:cTn fill="hold" id="27" nodeType="withEffect" presetClass="entr" presetID="22" presetSubtype="1">
                                  <p:stCondLst>
                                    <p:cond delay="750"/>
                                  </p:stCondLst>
                                  <p:childTnLst>
                                    <p:set>
                                      <p:cBhvr>
                                        <p:cTn dur="1" fill="hold" id="28">
                                          <p:stCondLst>
                                            <p:cond delay="0"/>
                                          </p:stCondLst>
                                        </p:cTn>
                                        <p:tgtEl>
                                          <p:spTgt spid="65"/>
                                        </p:tgtEl>
                                        <p:attrNameLst>
                                          <p:attrName>style.visibility</p:attrName>
                                        </p:attrNameLst>
                                      </p:cBhvr>
                                      <p:to>
                                        <p:strVal val="visible"/>
                                      </p:to>
                                    </p:set>
                                    <p:animEffect filter="wipe(up)" transition="in">
                                      <p:cBhvr>
                                        <p:cTn dur="250" id="29"/>
                                        <p:tgtEl>
                                          <p:spTgt spid="65"/>
                                        </p:tgtEl>
                                      </p:cBhvr>
                                    </p:animEffect>
                                  </p:childTnLst>
                                </p:cTn>
                              </p:par>
                              <p:par>
                                <p:cTn fill="hold" id="30" nodeType="withEffect" presetClass="entr" presetID="22" presetSubtype="8">
                                  <p:stCondLst>
                                    <p:cond delay="1000"/>
                                  </p:stCondLst>
                                  <p:childTnLst>
                                    <p:set>
                                      <p:cBhvr>
                                        <p:cTn dur="1" fill="hold" id="31">
                                          <p:stCondLst>
                                            <p:cond delay="0"/>
                                          </p:stCondLst>
                                        </p:cTn>
                                        <p:tgtEl>
                                          <p:spTgt spid="83"/>
                                        </p:tgtEl>
                                        <p:attrNameLst>
                                          <p:attrName>style.visibility</p:attrName>
                                        </p:attrNameLst>
                                      </p:cBhvr>
                                      <p:to>
                                        <p:strVal val="visible"/>
                                      </p:to>
                                    </p:set>
                                    <p:animEffect filter="wipe(left)" transition="in">
                                      <p:cBhvr>
                                        <p:cTn dur="250" id="32"/>
                                        <p:tgtEl>
                                          <p:spTgt spid="83"/>
                                        </p:tgtEl>
                                      </p:cBhvr>
                                    </p:animEffect>
                                  </p:childTnLst>
                                </p:cTn>
                              </p:par>
                              <p:par>
                                <p:cTn fill="hold" id="33" nodeType="withEffect" presetClass="entr" presetID="22" presetSubtype="4">
                                  <p:stCondLst>
                                    <p:cond delay="1000"/>
                                  </p:stCondLst>
                                  <p:childTnLst>
                                    <p:set>
                                      <p:cBhvr>
                                        <p:cTn dur="1" fill="hold" id="34">
                                          <p:stCondLst>
                                            <p:cond delay="0"/>
                                          </p:stCondLst>
                                        </p:cTn>
                                        <p:tgtEl>
                                          <p:spTgt spid="68"/>
                                        </p:tgtEl>
                                        <p:attrNameLst>
                                          <p:attrName>style.visibility</p:attrName>
                                        </p:attrNameLst>
                                      </p:cBhvr>
                                      <p:to>
                                        <p:strVal val="visible"/>
                                      </p:to>
                                    </p:set>
                                    <p:animEffect filter="wipe(down)" transition="in">
                                      <p:cBhvr>
                                        <p:cTn dur="250" id="35"/>
                                        <p:tgtEl>
                                          <p:spTgt spid="68"/>
                                        </p:tgtEl>
                                      </p:cBhvr>
                                    </p:animEffect>
                                  </p:childTnLst>
                                </p:cTn>
                              </p:par>
                              <p:par>
                                <p:cTn fill="hold" id="36" nodeType="withEffect" presetClass="entr" presetID="22" presetSubtype="8">
                                  <p:stCondLst>
                                    <p:cond delay="1250"/>
                                  </p:stCondLst>
                                  <p:childTnLst>
                                    <p:set>
                                      <p:cBhvr>
                                        <p:cTn dur="1" fill="hold" id="37">
                                          <p:stCondLst>
                                            <p:cond delay="0"/>
                                          </p:stCondLst>
                                        </p:cTn>
                                        <p:tgtEl>
                                          <p:spTgt spid="77"/>
                                        </p:tgtEl>
                                        <p:attrNameLst>
                                          <p:attrName>style.visibility</p:attrName>
                                        </p:attrNameLst>
                                      </p:cBhvr>
                                      <p:to>
                                        <p:strVal val="visible"/>
                                      </p:to>
                                    </p:set>
                                    <p:animEffect filter="wipe(left)" transition="in">
                                      <p:cBhvr>
                                        <p:cTn dur="250" id="38"/>
                                        <p:tgtEl>
                                          <p:spTgt spid="77"/>
                                        </p:tgtEl>
                                      </p:cBhvr>
                                    </p:animEffect>
                                  </p:childTnLst>
                                </p:cTn>
                              </p:par>
                              <p:par>
                                <p:cTn fill="hold" id="39" nodeType="withEffect" presetClass="entr" presetID="22" presetSubtype="1">
                                  <p:stCondLst>
                                    <p:cond delay="1250"/>
                                  </p:stCondLst>
                                  <p:childTnLst>
                                    <p:set>
                                      <p:cBhvr>
                                        <p:cTn dur="1" fill="hold" id="40">
                                          <p:stCondLst>
                                            <p:cond delay="0"/>
                                          </p:stCondLst>
                                        </p:cTn>
                                        <p:tgtEl>
                                          <p:spTgt spid="71"/>
                                        </p:tgtEl>
                                        <p:attrNameLst>
                                          <p:attrName>style.visibility</p:attrName>
                                        </p:attrNameLst>
                                      </p:cBhvr>
                                      <p:to>
                                        <p:strVal val="visible"/>
                                      </p:to>
                                    </p:set>
                                    <p:animEffect filter="wipe(up)" transition="in">
                                      <p:cBhvr>
                                        <p:cTn dur="250" id="41"/>
                                        <p:tgtEl>
                                          <p:spTgt spid="71"/>
                                        </p:tgtEl>
                                      </p:cBhvr>
                                    </p:animEffect>
                                  </p:childTnLst>
                                </p:cTn>
                              </p:par>
                              <p:par>
                                <p:cTn fill="hold" id="42" nodeType="withEffect" presetClass="entr" presetID="22" presetSubtype="8">
                                  <p:stCondLst>
                                    <p:cond delay="1500"/>
                                  </p:stCondLst>
                                  <p:childTnLst>
                                    <p:set>
                                      <p:cBhvr>
                                        <p:cTn dur="1" fill="hold" id="43">
                                          <p:stCondLst>
                                            <p:cond delay="0"/>
                                          </p:stCondLst>
                                        </p:cTn>
                                        <p:tgtEl>
                                          <p:spTgt spid="80"/>
                                        </p:tgtEl>
                                        <p:attrNameLst>
                                          <p:attrName>style.visibility</p:attrName>
                                        </p:attrNameLst>
                                      </p:cBhvr>
                                      <p:to>
                                        <p:strVal val="visible"/>
                                      </p:to>
                                    </p:set>
                                    <p:animEffect filter="wipe(left)" transition="in">
                                      <p:cBhvr>
                                        <p:cTn dur="250" id="44"/>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0"/>
            <a:ext cx="9144000" cy="5143500"/>
          </a:xfrm>
          <a:prstGeom prst="rect">
            <a:avLst/>
          </a:prstGeom>
          <a:solidFill>
            <a:srgbClr val="EDEDEB"/>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white"/>
              </a:solidFill>
              <a:effectLst/>
              <a:uLnTx/>
              <a:uFillTx/>
              <a:latin typeface="Calibri"/>
              <a:ea charset="-122" panose="02010600030101010101" pitchFamily="2" typeface="宋体"/>
            </a:endParaRPr>
          </a:p>
        </p:txBody>
      </p:sp>
      <p:sp>
        <p:nvSpPr>
          <p:cNvPr id="13" name="直角三角形 12"/>
          <p:cNvSpPr/>
          <p:nvPr/>
        </p:nvSpPr>
        <p:spPr>
          <a:xfrm flipH="1">
            <a:off x="3682219" y="0"/>
            <a:ext cx="5461781" cy="5143500"/>
          </a:xfrm>
          <a:prstGeom prst="rtTriangle">
            <a:avLst/>
          </a:pr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white"/>
              </a:solidFill>
              <a:effectLst/>
              <a:uLnTx/>
              <a:uFillTx/>
              <a:latin typeface="Calibri"/>
              <a:ea charset="-122" panose="02010600030101010101" pitchFamily="2" typeface="宋体"/>
            </a:endParaRPr>
          </a:p>
        </p:txBody>
      </p:sp>
      <p:sp>
        <p:nvSpPr>
          <p:cNvPr id="14" name="斜纹 13"/>
          <p:cNvSpPr/>
          <p:nvPr/>
        </p:nvSpPr>
        <p:spPr>
          <a:xfrm>
            <a:off x="5591908" y="0"/>
            <a:ext cx="2877178" cy="2700997"/>
          </a:xfrm>
          <a:prstGeom prst="diagStripe">
            <a:avLst>
              <a:gd fmla="val 46235" name="adj"/>
            </a:avLst>
          </a:prstGeom>
          <a:blipFill>
            <a:blip r:embed="rId3"/>
            <a:stretch>
              <a:fillRect/>
            </a:stretch>
          </a:blip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charset="-122" panose="02010600030101010101" pitchFamily="2" typeface="宋体"/>
              <a:ea charset="-122" panose="02010600030101010101" pitchFamily="2" typeface="宋体"/>
            </a:endParaRPr>
          </a:p>
        </p:txBody>
      </p:sp>
      <p:sp>
        <p:nvSpPr>
          <p:cNvPr id="17" name="斜纹 16"/>
          <p:cNvSpPr/>
          <p:nvPr/>
        </p:nvSpPr>
        <p:spPr>
          <a:xfrm>
            <a:off x="7973774" y="0"/>
            <a:ext cx="990623" cy="929963"/>
          </a:xfrm>
          <a:prstGeom prst="diagStripe">
            <a:avLst>
              <a:gd fmla="val 75545" name="adj"/>
            </a:avLst>
          </a:pr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18" name="任意多边形 17"/>
          <p:cNvSpPr/>
          <p:nvPr/>
        </p:nvSpPr>
        <p:spPr>
          <a:xfrm>
            <a:off x="4013425" y="4437039"/>
            <a:ext cx="990623" cy="706462"/>
          </a:xfrm>
          <a:custGeom>
            <a:gdLst>
              <a:gd fmla="*/ 997821 w 1320830" name="connsiteX0"/>
              <a:gd fmla="*/ 0 h 941949" name="connsiteY0"/>
              <a:gd fmla="*/ 1320830 w 1320830" name="connsiteX1"/>
              <a:gd fmla="*/ 0 h 941949" name="connsiteY1"/>
              <a:gd fmla="*/ 317439 w 1320830" name="connsiteX2"/>
              <a:gd fmla="*/ 941949 h 941949" name="connsiteY2"/>
              <a:gd fmla="*/ 0 w 1320830" name="connsiteX3"/>
              <a:gd fmla="*/ 941949 h 941949" name="connsiteY3"/>
              <a:gd fmla="*/ 0 w 1320830" name="connsiteX4"/>
              <a:gd fmla="*/ 936720 h 94194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1948" w="1320830">
                <a:moveTo>
                  <a:pt x="997821" y="0"/>
                </a:moveTo>
                <a:lnTo>
                  <a:pt x="1320830" y="0"/>
                </a:lnTo>
                <a:lnTo>
                  <a:pt x="317439" y="941949"/>
                </a:lnTo>
                <a:lnTo>
                  <a:pt x="0" y="941949"/>
                </a:lnTo>
                <a:lnTo>
                  <a:pt x="0" y="936720"/>
                </a:lnTo>
                <a:close/>
              </a:path>
            </a:pathLst>
          </a:custGeom>
          <a:solidFill>
            <a:srgbClr val="A6A6A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3" name="任意多边形 22"/>
          <p:cNvSpPr/>
          <p:nvPr/>
        </p:nvSpPr>
        <p:spPr>
          <a:xfrm>
            <a:off x="268196" y="3844977"/>
            <a:ext cx="1810306" cy="1301936"/>
          </a:xfrm>
          <a:custGeom>
            <a:gdLst>
              <a:gd fmla="*/ 1823461 w 2413741" name="connsiteX0"/>
              <a:gd fmla="*/ 0 h 1735915" name="connsiteY0"/>
              <a:gd fmla="*/ 2413741 w 2413741" name="connsiteX1"/>
              <a:gd fmla="*/ 0 h 1735915" name="connsiteY1"/>
              <a:gd fmla="*/ 564595 w 2413741" name="connsiteX2"/>
              <a:gd fmla="*/ 1735915 h 1735915" name="connsiteY2"/>
              <a:gd fmla="*/ 0 w 2413741" name="connsiteX3"/>
              <a:gd fmla="*/ 1735915 h 1735915" name="connsiteY3"/>
              <a:gd fmla="*/ 0 w 2413741" name="connsiteX4"/>
              <a:gd fmla="*/ 1711802 h 17359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35915" w="2413741">
                <a:moveTo>
                  <a:pt x="1823461" y="0"/>
                </a:moveTo>
                <a:lnTo>
                  <a:pt x="2413741" y="0"/>
                </a:lnTo>
                <a:lnTo>
                  <a:pt x="564595" y="1735915"/>
                </a:lnTo>
                <a:lnTo>
                  <a:pt x="0" y="1735915"/>
                </a:lnTo>
                <a:lnTo>
                  <a:pt x="0" y="1711802"/>
                </a:lnTo>
                <a:close/>
              </a:path>
            </a:pathLst>
          </a:custGeom>
          <a:solidFill>
            <a:sysClr lastClr="000000" val="windowText">
              <a:lumMod val="50000"/>
              <a:lumOff val="50000"/>
            </a:sysClr>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4" name="任意多边形 23"/>
          <p:cNvSpPr/>
          <p:nvPr/>
        </p:nvSpPr>
        <p:spPr>
          <a:xfrm>
            <a:off x="0" y="4756278"/>
            <a:ext cx="523886" cy="387222"/>
          </a:xfrm>
          <a:custGeom>
            <a:gdLst>
              <a:gd fmla="*/ 543196 w 698514" name="connsiteX0"/>
              <a:gd fmla="*/ 0 h 516296" name="connsiteY0"/>
              <a:gd fmla="*/ 698514 w 698514" name="connsiteX1"/>
              <a:gd fmla="*/ 0 h 516296" name="connsiteY1"/>
              <a:gd fmla="*/ 148541 w 698514" name="connsiteX2"/>
              <a:gd fmla="*/ 516296 h 516296" name="connsiteY2"/>
              <a:gd fmla="*/ 0 w 698514" name="connsiteX3"/>
              <a:gd fmla="*/ 516296 h 516296" name="connsiteY3"/>
              <a:gd fmla="*/ 0 w 698514" name="connsiteX4"/>
              <a:gd fmla="*/ 509934 h 5162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296" w="698514">
                <a:moveTo>
                  <a:pt x="543196" y="0"/>
                </a:moveTo>
                <a:lnTo>
                  <a:pt x="698514" y="0"/>
                </a:lnTo>
                <a:lnTo>
                  <a:pt x="148541" y="516296"/>
                </a:lnTo>
                <a:lnTo>
                  <a:pt x="0" y="516296"/>
                </a:lnTo>
                <a:lnTo>
                  <a:pt x="0" y="509934"/>
                </a:lnTo>
                <a:close/>
              </a:path>
            </a:pathLst>
          </a:cu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5" name="斜纹 24"/>
          <p:cNvSpPr/>
          <p:nvPr/>
        </p:nvSpPr>
        <p:spPr>
          <a:xfrm>
            <a:off x="0" y="2767496"/>
            <a:ext cx="2295525" cy="2154960"/>
          </a:xfrm>
          <a:prstGeom prst="diagStripe">
            <a:avLst>
              <a:gd fmla="val 75545" name="adj"/>
            </a:avLst>
          </a:prstGeom>
          <a:solidFill>
            <a:sysClr lastClr="FFFFFF" val="window">
              <a:lumMod val="65000"/>
            </a:sysClr>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6" name="任意多边形 25"/>
          <p:cNvSpPr/>
          <p:nvPr/>
        </p:nvSpPr>
        <p:spPr>
          <a:xfrm>
            <a:off x="0" y="3557572"/>
            <a:ext cx="834983" cy="783853"/>
          </a:xfrm>
          <a:custGeom>
            <a:gdLst>
              <a:gd fmla="*/ 789260 w 1113310" name="connsiteX0"/>
              <a:gd fmla="*/ 0 h 1045137" name="connsiteY0"/>
              <a:gd fmla="*/ 1113310 w 1113310" name="connsiteX1"/>
              <a:gd fmla="*/ 0 h 1045137" name="connsiteY1"/>
              <a:gd fmla="*/ 0 w 1113310" name="connsiteX2"/>
              <a:gd fmla="*/ 1045137 h 1045137" name="connsiteY2"/>
              <a:gd fmla="*/ 0 w 1113310" name="connsiteX3"/>
              <a:gd fmla="*/ 740930 h 1045137" name="connsiteY3"/>
            </a:gdLst>
            <a:cxnLst>
              <a:cxn ang="0">
                <a:pos x="connsiteX0" y="connsiteY0"/>
              </a:cxn>
              <a:cxn ang="0">
                <a:pos x="connsiteX1" y="connsiteY1"/>
              </a:cxn>
              <a:cxn ang="0">
                <a:pos x="connsiteX2" y="connsiteY2"/>
              </a:cxn>
              <a:cxn ang="0">
                <a:pos x="connsiteX3" y="connsiteY3"/>
              </a:cxn>
            </a:cxnLst>
            <a:rect b="b" l="l" r="r" t="t"/>
            <a:pathLst>
              <a:path h="1045137" w="1113310">
                <a:moveTo>
                  <a:pt x="789260" y="0"/>
                </a:moveTo>
                <a:lnTo>
                  <a:pt x="1113310" y="0"/>
                </a:lnTo>
                <a:lnTo>
                  <a:pt x="0" y="1045137"/>
                </a:lnTo>
                <a:lnTo>
                  <a:pt x="0" y="740930"/>
                </a:lnTo>
                <a:close/>
              </a:path>
            </a:pathLst>
          </a:custGeom>
          <a:solidFill>
            <a:srgbClr val="003466"/>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sp>
        <p:nvSpPr>
          <p:cNvPr id="27" name="任意多边形 26"/>
          <p:cNvSpPr/>
          <p:nvPr/>
        </p:nvSpPr>
        <p:spPr>
          <a:xfrm>
            <a:off x="1" y="-5565"/>
            <a:ext cx="1053821" cy="989291"/>
          </a:xfrm>
          <a:custGeom>
            <a:gdLst>
              <a:gd fmla="*/ 1025302 w 1405095" name="connsiteX0"/>
              <a:gd fmla="*/ 0 h 1319055" name="connsiteY0"/>
              <a:gd fmla="*/ 1405095 w 1405095" name="connsiteX1"/>
              <a:gd fmla="*/ 0 h 1319055" name="connsiteY1"/>
              <a:gd fmla="*/ 0 w 1405095" name="connsiteX2"/>
              <a:gd fmla="*/ 1319055 h 1319055" name="connsiteY2"/>
              <a:gd fmla="*/ 0 w 1405095" name="connsiteX3"/>
              <a:gd fmla="*/ 962518 h 1319055" name="connsiteY3"/>
            </a:gdLst>
            <a:cxnLst>
              <a:cxn ang="0">
                <a:pos x="connsiteX0" y="connsiteY0"/>
              </a:cxn>
              <a:cxn ang="0">
                <a:pos x="connsiteX1" y="connsiteY1"/>
              </a:cxn>
              <a:cxn ang="0">
                <a:pos x="connsiteX2" y="connsiteY2"/>
              </a:cxn>
              <a:cxn ang="0">
                <a:pos x="connsiteX3" y="connsiteY3"/>
              </a:cxn>
            </a:cxnLst>
            <a:rect b="b" l="l" r="r" t="t"/>
            <a:pathLst>
              <a:path h="1319055" w="1405095">
                <a:moveTo>
                  <a:pt x="1025302" y="0"/>
                </a:moveTo>
                <a:lnTo>
                  <a:pt x="1405095" y="0"/>
                </a:lnTo>
                <a:lnTo>
                  <a:pt x="0" y="1319055"/>
                </a:lnTo>
                <a:lnTo>
                  <a:pt x="0" y="962518"/>
                </a:lnTo>
                <a:close/>
              </a:path>
            </a:pathLst>
          </a:custGeom>
          <a:solidFill>
            <a:sysClr lastClr="FFFFFF" val="window">
              <a:lumMod val="85000"/>
            </a:sysClr>
          </a:solidFill>
          <a:ln algn="ctr" cap="flat" cmpd="sng" w="12700">
            <a:noFill/>
            <a:prstDash val="solid"/>
            <a:miter lim="800000"/>
          </a:ln>
          <a:effectLst/>
        </p:spPr>
        <p:txBody>
          <a:bodyPr anchor="ctr" rtlCol="0"/>
          <a:lstStyle/>
          <a:p>
            <a:pPr algn="ctr" defTabSz="6858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013" u="none">
              <a:ln>
                <a:noFill/>
              </a:ln>
              <a:solidFill>
                <a:prstClr val="black"/>
              </a:solidFill>
              <a:effectLst/>
              <a:uLnTx/>
              <a:uFillTx/>
              <a:latin typeface="Calibri"/>
              <a:ea charset="-122" panose="02010600030101010101" pitchFamily="2" typeface="宋体"/>
            </a:endParaRP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6916734" y="2499742"/>
            <a:ext cx="1705795" cy="169200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412208"/>
            <a:ext cx="1645784" cy="1383678"/>
          </a:xfrm>
          <a:prstGeom prst="rect">
            <a:avLst/>
          </a:prstGeom>
        </p:spPr>
      </p:pic>
      <p:sp>
        <p:nvSpPr>
          <p:cNvPr id="19" name="Text Box 197"/>
          <p:cNvSpPr txBox="1">
            <a:spLocks noChangeArrowheads="1"/>
          </p:cNvSpPr>
          <p:nvPr/>
        </p:nvSpPr>
        <p:spPr bwMode="ltGray">
          <a:xfrm>
            <a:off x="6862807" y="4408474"/>
            <a:ext cx="1813649" cy="320388"/>
          </a:xfrm>
          <a:prstGeom prst="rect">
            <a:avLst/>
          </a:prstGeom>
          <a:noFill/>
          <a:ln>
            <a:noFill/>
          </a:ln>
          <a:effectLst/>
          <a:extLst>
            <a:ext uri="{909E8E84-426E-40DD-AFC4-6F175D3DCCD1}">
              <a14:hiddenFill>
                <a:gradFill rotWithShape="1">
                  <a:gsLst>
                    <a:gs pos="0">
                      <a:srgbClr val="FFFFFF"/>
                    </a:gs>
                    <a:gs pos="100000">
                      <a:srgbClr val="FF0517"/>
                    </a:gs>
                  </a:gsLst>
                  <a:lin ang="0" scaled="1"/>
                </a:gradFill>
              </a14:hiddenFill>
            </a:ex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6750" lIns="73500" rIns="73500" tIns="36750" wrap="square">
            <a:spAutoFit/>
          </a:bodyPr>
          <a:lstStyle>
            <a:lvl1pPr algn="l" defTabSz="815975" fontAlgn="base">
              <a:defRPr>
                <a:solidFill>
                  <a:schemeClr val="tx1"/>
                </a:solidFill>
                <a:latin typeface="Arial"/>
              </a:defRPr>
            </a:lvl1pPr>
            <a:lvl2pPr algn="l" defTabSz="815975" fontAlgn="base" marL="407988">
              <a:defRPr>
                <a:solidFill>
                  <a:schemeClr val="tx1"/>
                </a:solidFill>
                <a:latin typeface="Arial"/>
              </a:defRPr>
            </a:lvl2pPr>
            <a:lvl3pPr algn="l" defTabSz="815975" fontAlgn="base" marL="815975">
              <a:defRPr>
                <a:solidFill>
                  <a:schemeClr val="tx1"/>
                </a:solidFill>
                <a:latin typeface="Arial"/>
              </a:defRPr>
            </a:lvl3pPr>
            <a:lvl4pPr algn="l" defTabSz="815975" fontAlgn="base" marL="1225550">
              <a:defRPr>
                <a:solidFill>
                  <a:schemeClr val="tx1"/>
                </a:solidFill>
                <a:latin typeface="Arial"/>
              </a:defRPr>
            </a:lvl4pPr>
            <a:lvl5pPr algn="l" defTabSz="815975" fontAlgn="base" marL="1633538">
              <a:defRPr>
                <a:solidFill>
                  <a:schemeClr val="tx1"/>
                </a:solidFill>
                <a:latin typeface="Arial"/>
              </a:defRPr>
            </a:lvl5pPr>
            <a:lvl6pPr defTabSz="815975" fontAlgn="base" marL="2090738">
              <a:spcBef>
                <a:spcPct val="0"/>
              </a:spcBef>
              <a:spcAft>
                <a:spcPct val="0"/>
              </a:spcAft>
              <a:defRPr>
                <a:solidFill>
                  <a:schemeClr val="tx1"/>
                </a:solidFill>
                <a:latin typeface="Arial"/>
              </a:defRPr>
            </a:lvl6pPr>
            <a:lvl7pPr defTabSz="815975" fontAlgn="base" marL="2547938">
              <a:spcBef>
                <a:spcPct val="0"/>
              </a:spcBef>
              <a:spcAft>
                <a:spcPct val="0"/>
              </a:spcAft>
              <a:defRPr>
                <a:solidFill>
                  <a:schemeClr val="tx1"/>
                </a:solidFill>
                <a:latin typeface="Arial"/>
              </a:defRPr>
            </a:lvl7pPr>
            <a:lvl8pPr defTabSz="815975" fontAlgn="base" marL="3005138">
              <a:spcBef>
                <a:spcPct val="0"/>
              </a:spcBef>
              <a:spcAft>
                <a:spcPct val="0"/>
              </a:spcAft>
              <a:defRPr>
                <a:solidFill>
                  <a:schemeClr val="tx1"/>
                </a:solidFill>
                <a:latin typeface="Arial"/>
              </a:defRPr>
            </a:lvl8pPr>
            <a:lvl9pPr defTabSz="815975" fontAlgn="base" marL="3462338">
              <a:spcBef>
                <a:spcPct val="0"/>
              </a:spcBef>
              <a:spcAft>
                <a:spcPct val="0"/>
              </a:spcAft>
              <a:defRPr>
                <a:solidFill>
                  <a:schemeClr val="tx1"/>
                </a:solidFill>
                <a:latin typeface="Arial"/>
              </a:defRPr>
            </a:lvl9pPr>
          </a:lstStyle>
          <a:p>
            <a:pPr defTabSz="822960">
              <a:spcBef>
                <a:spcPct val="50000"/>
              </a:spcBef>
            </a:pPr>
            <a:r>
              <a:rPr altLang="en-US" lang="zh-CN" smtClean="0" sz="1620">
                <a:solidFill>
                  <a:schemeClr val="accent2"/>
                </a:solidFill>
                <a:latin charset="-122" panose="020b0503020204020204" pitchFamily="34" typeface="微软雅黑"/>
                <a:ea charset="-122" panose="020b0503020204020204" pitchFamily="34" typeface="微软雅黑"/>
              </a:rPr>
              <a:t>请输入您单位名称</a:t>
            </a:r>
          </a:p>
        </p:txBody>
      </p:sp>
      <p:sp>
        <p:nvSpPr>
          <p:cNvPr id="20" name="TextBox 42"/>
          <p:cNvSpPr txBox="1"/>
          <p:nvPr/>
        </p:nvSpPr>
        <p:spPr>
          <a:xfrm>
            <a:off x="1331640" y="1218588"/>
            <a:ext cx="3977005" cy="640080"/>
          </a:xfrm>
          <a:prstGeom prst="rect">
            <a:avLst/>
          </a:prstGeom>
          <a:noFill/>
        </p:spPr>
        <p:txBody>
          <a:bodyPr rtlCol="0" wrap="none">
            <a:spAutoFit/>
          </a:bodyPr>
          <a:lstStyle/>
          <a:p>
            <a:r>
              <a:rPr altLang="en-US" b="1" lang="zh-CN" smtClean="0" sz="3600">
                <a:solidFill>
                  <a:prstClr val="black"/>
                </a:solidFill>
                <a:latin charset="-122" panose="020b0503020204020204" pitchFamily="34" typeface="微软雅黑"/>
                <a:ea charset="-122" panose="020b0503020204020204" pitchFamily="34" typeface="微软雅黑"/>
              </a:rPr>
              <a:t>演示完毕 谢谢观赏</a:t>
            </a:r>
          </a:p>
        </p:txBody>
      </p:sp>
      <p:cxnSp>
        <p:nvCxnSpPr>
          <p:cNvPr id="21" name="直接连接符 20"/>
          <p:cNvCxnSpPr/>
          <p:nvPr/>
        </p:nvCxnSpPr>
        <p:spPr>
          <a:xfrm>
            <a:off x="1403648" y="1882584"/>
            <a:ext cx="3829973" cy="0"/>
          </a:xfrm>
          <a:prstGeom prst="line">
            <a:avLst/>
          </a:prstGeom>
          <a:noFill/>
          <a:ln algn="ctr" cap="flat" cmpd="sng" w="28575">
            <a:solidFill>
              <a:srgbClr val="003466"/>
            </a:solidFill>
            <a:prstDash val="solid"/>
          </a:ln>
          <a:effectLst/>
        </p:spPr>
      </p:cxnSp>
      <p:sp>
        <p:nvSpPr>
          <p:cNvPr id="22" name="TextBox 50"/>
          <p:cNvSpPr txBox="1"/>
          <p:nvPr/>
        </p:nvSpPr>
        <p:spPr>
          <a:xfrm>
            <a:off x="1403648" y="1923678"/>
            <a:ext cx="2475230" cy="396240"/>
          </a:xfrm>
          <a:prstGeom prst="rect">
            <a:avLst/>
          </a:prstGeom>
          <a:noFill/>
        </p:spPr>
        <p:txBody>
          <a:bodyPr rtlCol="0" wrap="none">
            <a:spAutoFit/>
          </a:bodyPr>
          <a:lstStyle/>
          <a:p>
            <a:r>
              <a:rPr altLang="en-US" lang="zh-CN" sz="2000">
                <a:solidFill>
                  <a:prstClr val="black"/>
                </a:solidFill>
                <a:latin charset="-122" panose="020b0503020204020204" pitchFamily="34" typeface="微软雅黑"/>
                <a:ea charset="-122" panose="020b0503020204020204" pitchFamily="34" typeface="微软雅黑"/>
              </a:rPr>
              <a:t>立警为公 • 执法为民</a:t>
            </a:r>
          </a:p>
        </p:txBody>
      </p:sp>
      <p:sp>
        <p:nvSpPr>
          <p:cNvPr id="3" name="文本框 2"/>
          <p:cNvSpPr txBox="1"/>
          <p:nvPr/>
        </p:nvSpPr>
        <p:spPr>
          <a:xfrm>
            <a:off x="2288290" y="3795886"/>
            <a:ext cx="1570355" cy="304800"/>
          </a:xfrm>
          <a:prstGeom prst="rect">
            <a:avLst/>
          </a:prstGeom>
          <a:noFill/>
        </p:spPr>
        <p:txBody>
          <a:bodyPr rtlCol="0" wrap="none">
            <a:spAutoFit/>
          </a:bodyPr>
          <a:lstStyle/>
          <a:p>
            <a:r>
              <a:rPr altLang="en-US" lang="zh-CN" smtClean="0" sz="1400">
                <a:solidFill>
                  <a:schemeClr val="accent6">
                    <a:lumMod val="75000"/>
                    <a:lumOff val="25000"/>
                  </a:schemeClr>
                </a:solidFill>
                <a:latin charset="-122" panose="020b0503020204020204" pitchFamily="34" typeface="微软雅黑"/>
                <a:ea charset="-122" panose="020b0503020204020204" pitchFamily="34" typeface="微软雅黑"/>
              </a:rPr>
              <a:t>汇报人：优页PPT</a:t>
            </a:r>
          </a:p>
        </p:txBody>
      </p:sp>
      <p:sp>
        <p:nvSpPr>
          <p:cNvPr id="28" name="文本框 27"/>
          <p:cNvSpPr txBox="1"/>
          <p:nvPr/>
        </p:nvSpPr>
        <p:spPr>
          <a:xfrm>
            <a:off x="2288290" y="4117594"/>
            <a:ext cx="1762442" cy="304800"/>
          </a:xfrm>
          <a:prstGeom prst="rect">
            <a:avLst/>
          </a:prstGeom>
          <a:noFill/>
        </p:spPr>
        <p:txBody>
          <a:bodyPr rtlCol="0" wrap="none">
            <a:spAutoFit/>
          </a:bodyPr>
          <a:lstStyle/>
          <a:p>
            <a:r>
              <a:rPr altLang="en-US" lang="zh-CN" smtClean="0" sz="1400">
                <a:solidFill>
                  <a:schemeClr val="accent6">
                    <a:lumMod val="75000"/>
                    <a:lumOff val="25000"/>
                  </a:schemeClr>
                </a:solidFill>
                <a:latin charset="-122" panose="020b0503020204020204" pitchFamily="34" typeface="微软雅黑"/>
                <a:ea charset="-122" panose="020b0503020204020204" pitchFamily="34" typeface="微软雅黑"/>
              </a:rPr>
              <a:t>单   位：中国公安局</a:t>
            </a:r>
          </a:p>
        </p:txBody>
      </p:sp>
    </p:spTree>
    <p:extLst>
      <p:ext uri="{BB962C8B-B14F-4D97-AF65-F5344CB8AC3E}">
        <p14:creationId val="1179385"/>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500" id="11"/>
                                        <p:tgtEl>
                                          <p:spTgt spid="18"/>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23"/>
                                        </p:tgtEl>
                                        <p:attrNameLst>
                                          <p:attrName>style.visibility</p:attrName>
                                        </p:attrNameLst>
                                      </p:cBhvr>
                                      <p:to>
                                        <p:strVal val="visible"/>
                                      </p:to>
                                    </p:set>
                                    <p:animEffect filter="wipe(down)" transition="in">
                                      <p:cBhvr>
                                        <p:cTn dur="500" id="15"/>
                                        <p:tgtEl>
                                          <p:spTgt spid="23"/>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4"/>
                                        </p:tgtEl>
                                        <p:attrNameLst>
                                          <p:attrName>style.visibility</p:attrName>
                                        </p:attrNameLst>
                                      </p:cBhvr>
                                      <p:to>
                                        <p:strVal val="visible"/>
                                      </p:to>
                                    </p:set>
                                    <p:animEffect filter="wipe(down)" transition="in">
                                      <p:cBhvr>
                                        <p:cTn dur="500" id="19"/>
                                        <p:tgtEl>
                                          <p:spTgt spid="24"/>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25"/>
                                        </p:tgtEl>
                                        <p:attrNameLst>
                                          <p:attrName>style.visibility</p:attrName>
                                        </p:attrNameLst>
                                      </p:cBhvr>
                                      <p:to>
                                        <p:strVal val="visible"/>
                                      </p:to>
                                    </p:set>
                                    <p:animEffect filter="wipe(down)" transition="in">
                                      <p:cBhvr>
                                        <p:cTn dur="500" id="23"/>
                                        <p:tgtEl>
                                          <p:spTgt spid="25"/>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26"/>
                                        </p:tgtEl>
                                        <p:attrNameLst>
                                          <p:attrName>style.visibility</p:attrName>
                                        </p:attrNameLst>
                                      </p:cBhvr>
                                      <p:to>
                                        <p:strVal val="visible"/>
                                      </p:to>
                                    </p:set>
                                    <p:animEffect filter="wipe(down)" transition="in">
                                      <p:cBhvr>
                                        <p:cTn dur="500" id="27"/>
                                        <p:tgtEl>
                                          <p:spTgt spid="26"/>
                                        </p:tgtEl>
                                      </p:cBhvr>
                                    </p:animEffect>
                                  </p:childTnLst>
                                </p:cTn>
                              </p:par>
                            </p:childTnLst>
                          </p:cTn>
                        </p:par>
                        <p:par>
                          <p:cTn fill="hold" id="28" nodeType="afterGroup">
                            <p:stCondLst>
                              <p:cond delay="3000"/>
                            </p:stCondLst>
                            <p:childTnLst>
                              <p:par>
                                <p:cTn fill="hold" grpId="0" id="29" nodeType="afterEffect" presetClass="entr" presetID="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500"/>
                            </p:stCondLst>
                            <p:childTnLst>
                              <p:par>
                                <p:cTn decel="100000" fill="hold" id="34" nodeType="afterEffect" presetClass="entr" presetID="49" presetSubtype="0">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p:cTn dur="500" fill="hold" id="36"/>
                                        <p:tgtEl>
                                          <p:spTgt spid="6"/>
                                        </p:tgtEl>
                                        <p:attrNameLst>
                                          <p:attrName>ppt_w</p:attrName>
                                        </p:attrNameLst>
                                      </p:cBhvr>
                                      <p:tavLst>
                                        <p:tav tm="0">
                                          <p:val>
                                            <p:fltVal val="0"/>
                                          </p:val>
                                        </p:tav>
                                        <p:tav tm="100000">
                                          <p:val>
                                            <p:strVal val="#ppt_w"/>
                                          </p:val>
                                        </p:tav>
                                      </p:tavLst>
                                    </p:anim>
                                    <p:anim calcmode="lin" valueType="num">
                                      <p:cBhvr>
                                        <p:cTn dur="500" fill="hold" id="37"/>
                                        <p:tgtEl>
                                          <p:spTgt spid="6"/>
                                        </p:tgtEl>
                                        <p:attrNameLst>
                                          <p:attrName>ppt_h</p:attrName>
                                        </p:attrNameLst>
                                      </p:cBhvr>
                                      <p:tavLst>
                                        <p:tav tm="0">
                                          <p:val>
                                            <p:fltVal val="0"/>
                                          </p:val>
                                        </p:tav>
                                        <p:tav tm="100000">
                                          <p:val>
                                            <p:strVal val="#ppt_h"/>
                                          </p:val>
                                        </p:tav>
                                      </p:tavLst>
                                    </p:anim>
                                    <p:anim calcmode="lin" valueType="num">
                                      <p:cBhvr>
                                        <p:cTn dur="500" fill="hold" id="38"/>
                                        <p:tgtEl>
                                          <p:spTgt spid="6"/>
                                        </p:tgtEl>
                                        <p:attrNameLst>
                                          <p:attrName>style.rotation</p:attrName>
                                        </p:attrNameLst>
                                      </p:cBhvr>
                                      <p:tavLst>
                                        <p:tav tm="0">
                                          <p:val>
                                            <p:fltVal val="360"/>
                                          </p:val>
                                        </p:tav>
                                        <p:tav tm="100000">
                                          <p:val>
                                            <p:fltVal val="0"/>
                                          </p:val>
                                        </p:tav>
                                      </p:tavLst>
                                    </p:anim>
                                    <p:animEffect filter="fade" transition="in">
                                      <p:cBhvr>
                                        <p:cTn dur="500" id="39"/>
                                        <p:tgtEl>
                                          <p:spTgt spid="6"/>
                                        </p:tgtEl>
                                      </p:cBhvr>
                                    </p:animEffect>
                                  </p:childTnLst>
                                </p:cTn>
                              </p:par>
                            </p:childTnLst>
                          </p:cTn>
                        </p:par>
                        <p:par>
                          <p:cTn fill="hold" id="40" nodeType="afterGroup">
                            <p:stCondLst>
                              <p:cond delay="4000"/>
                            </p:stCondLst>
                            <p:childTnLst>
                              <p:par>
                                <p:cTn fill="hold" grpId="0" id="41" nodeType="afterEffect" presetClass="entr" presetID="2" presetSubtype="4">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par>
                                <p:cTn fill="hold" grpId="0" id="45" nodeType="withEffect" presetClass="entr" presetID="10" presetSubtype="0">
                                  <p:stCondLst>
                                    <p:cond delay="0"/>
                                  </p:stCondLst>
                                  <p:childTnLst>
                                    <p:set>
                                      <p:cBhvr>
                                        <p:cTn dur="1" fill="hold" id="46">
                                          <p:stCondLst>
                                            <p:cond delay="0"/>
                                          </p:stCondLst>
                                        </p:cTn>
                                        <p:tgtEl>
                                          <p:spTgt spid="27"/>
                                        </p:tgtEl>
                                        <p:attrNameLst>
                                          <p:attrName>style.visibility</p:attrName>
                                        </p:attrNameLst>
                                      </p:cBhvr>
                                      <p:to>
                                        <p:strVal val="visible"/>
                                      </p:to>
                                    </p:set>
                                    <p:animEffect filter="fade" transition="in">
                                      <p:cBhvr>
                                        <p:cTn dur="500" id="47"/>
                                        <p:tgtEl>
                                          <p:spTgt spid="27"/>
                                        </p:tgtEl>
                                      </p:cBhvr>
                                    </p:animEffect>
                                  </p:childTnLst>
                                </p:cTn>
                              </p:par>
                            </p:childTnLst>
                          </p:cTn>
                        </p:par>
                        <p:par>
                          <p:cTn fill="hold" id="48" nodeType="afterGroup">
                            <p:stCondLst>
                              <p:cond delay="450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20"/>
                                        </p:tgtEl>
                                        <p:attrNameLst>
                                          <p:attrName>ppt_y</p:attrName>
                                        </p:attrNameLst>
                                      </p:cBhvr>
                                      <p:tavLst>
                                        <p:tav tm="0">
                                          <p:val>
                                            <p:strVal val="#ppt_y"/>
                                          </p:val>
                                        </p:tav>
                                        <p:tav tm="100000">
                                          <p:val>
                                            <p:strVal val="#ppt_y"/>
                                          </p:val>
                                        </p:tav>
                                      </p:tavLst>
                                    </p:anim>
                                    <p:anim calcmode="lin" valueType="num">
                                      <p:cBhvr>
                                        <p:cTn dur="500" fill="hold" id="5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20"/>
                                        </p:tgtEl>
                                      </p:cBhvr>
                                    </p:animEffect>
                                  </p:childTnLst>
                                </p:cTn>
                              </p:par>
                            </p:childTnLst>
                          </p:cTn>
                        </p:par>
                        <p:par>
                          <p:cTn fill="hold" id="56" nodeType="afterGroup">
                            <p:stCondLst>
                              <p:cond delay="5000"/>
                            </p:stCondLst>
                            <p:childTnLst>
                              <p:par>
                                <p:cTn fill="hold" id="57" nodeType="afterEffect" presetClass="entr" presetID="22" presetSubtype="8">
                                  <p:stCondLst>
                                    <p:cond delay="0"/>
                                  </p:stCondLst>
                                  <p:childTnLst>
                                    <p:set>
                                      <p:cBhvr>
                                        <p:cTn dur="1" fill="hold" id="58">
                                          <p:stCondLst>
                                            <p:cond delay="0"/>
                                          </p:stCondLst>
                                        </p:cTn>
                                        <p:tgtEl>
                                          <p:spTgt spid="21"/>
                                        </p:tgtEl>
                                        <p:attrNameLst>
                                          <p:attrName>style.visibility</p:attrName>
                                        </p:attrNameLst>
                                      </p:cBhvr>
                                      <p:to>
                                        <p:strVal val="visible"/>
                                      </p:to>
                                    </p:set>
                                    <p:animEffect filter="wipe(left)" transition="in">
                                      <p:cBhvr>
                                        <p:cTn dur="500" id="59"/>
                                        <p:tgtEl>
                                          <p:spTgt spid="21"/>
                                        </p:tgtEl>
                                      </p:cBhvr>
                                    </p:animEffect>
                                  </p:childTnLst>
                                </p:cTn>
                              </p:par>
                            </p:childTnLst>
                          </p:cTn>
                        </p:par>
                        <p:par>
                          <p:cTn fill="hold" id="60" nodeType="afterGroup">
                            <p:stCondLst>
                              <p:cond delay="5500"/>
                            </p:stCondLst>
                            <p:childTnLst>
                              <p:par>
                                <p:cTn fill="hold" grpId="0" id="61" nodeType="afterEffect" presetClass="entr" presetID="31" presetSubtype="0">
                                  <p:stCondLst>
                                    <p:cond delay="0"/>
                                  </p:stCondLst>
                                  <p:childTnLst>
                                    <p:set>
                                      <p:cBhvr>
                                        <p:cTn dur="1" fill="hold" id="62">
                                          <p:stCondLst>
                                            <p:cond delay="0"/>
                                          </p:stCondLst>
                                        </p:cTn>
                                        <p:tgtEl>
                                          <p:spTgt spid="22"/>
                                        </p:tgtEl>
                                        <p:attrNameLst>
                                          <p:attrName>style.visibility</p:attrName>
                                        </p:attrNameLst>
                                      </p:cBhvr>
                                      <p:to>
                                        <p:strVal val="visible"/>
                                      </p:to>
                                    </p:set>
                                    <p:anim calcmode="lin" valueType="num">
                                      <p:cBhvr>
                                        <p:cTn dur="1000" fill="hold" id="63"/>
                                        <p:tgtEl>
                                          <p:spTgt spid="22"/>
                                        </p:tgtEl>
                                        <p:attrNameLst>
                                          <p:attrName>ppt_w</p:attrName>
                                        </p:attrNameLst>
                                      </p:cBhvr>
                                      <p:tavLst>
                                        <p:tav tm="0">
                                          <p:val>
                                            <p:fltVal val="0"/>
                                          </p:val>
                                        </p:tav>
                                        <p:tav tm="100000">
                                          <p:val>
                                            <p:strVal val="#ppt_w"/>
                                          </p:val>
                                        </p:tav>
                                      </p:tavLst>
                                    </p:anim>
                                    <p:anim calcmode="lin" valueType="num">
                                      <p:cBhvr>
                                        <p:cTn dur="1000" fill="hold" id="64"/>
                                        <p:tgtEl>
                                          <p:spTgt spid="22"/>
                                        </p:tgtEl>
                                        <p:attrNameLst>
                                          <p:attrName>ppt_h</p:attrName>
                                        </p:attrNameLst>
                                      </p:cBhvr>
                                      <p:tavLst>
                                        <p:tav tm="0">
                                          <p:val>
                                            <p:fltVal val="0"/>
                                          </p:val>
                                        </p:tav>
                                        <p:tav tm="100000">
                                          <p:val>
                                            <p:strVal val="#ppt_h"/>
                                          </p:val>
                                        </p:tav>
                                      </p:tavLst>
                                    </p:anim>
                                    <p:anim calcmode="lin" valueType="num">
                                      <p:cBhvr>
                                        <p:cTn dur="1000" fill="hold" id="65"/>
                                        <p:tgtEl>
                                          <p:spTgt spid="22"/>
                                        </p:tgtEl>
                                        <p:attrNameLst>
                                          <p:attrName>style.rotation</p:attrName>
                                        </p:attrNameLst>
                                      </p:cBhvr>
                                      <p:tavLst>
                                        <p:tav tm="0">
                                          <p:val>
                                            <p:fltVal val="90"/>
                                          </p:val>
                                        </p:tav>
                                        <p:tav tm="100000">
                                          <p:val>
                                            <p:fltVal val="0"/>
                                          </p:val>
                                        </p:tav>
                                      </p:tavLst>
                                    </p:anim>
                                    <p:animEffect filter="fade" transition="in">
                                      <p:cBhvr>
                                        <p:cTn dur="1000" id="66"/>
                                        <p:tgtEl>
                                          <p:spTgt spid="22"/>
                                        </p:tgtEl>
                                      </p:cBhvr>
                                    </p:animEffect>
                                  </p:childTnLst>
                                </p:cTn>
                              </p:par>
                            </p:childTnLst>
                          </p:cTn>
                        </p:par>
                        <p:par>
                          <p:cTn fill="hold" id="67" nodeType="afterGroup">
                            <p:stCondLst>
                              <p:cond delay="6500"/>
                            </p:stCondLst>
                            <p:childTnLst>
                              <p:par>
                                <p:cTn fill="hold" grpId="0" id="68" nodeType="afterEffect" presetClass="entr" presetID="2" presetSubtype="4">
                                  <p:stCondLst>
                                    <p:cond delay="0"/>
                                  </p:stCondLst>
                                  <p:childTnLst>
                                    <p:set>
                                      <p:cBhvr>
                                        <p:cTn dur="1" fill="hold" id="69">
                                          <p:stCondLst>
                                            <p:cond delay="0"/>
                                          </p:stCondLst>
                                        </p:cTn>
                                        <p:tgtEl>
                                          <p:spTgt spid="3"/>
                                        </p:tgtEl>
                                        <p:attrNameLst>
                                          <p:attrName>style.visibility</p:attrName>
                                        </p:attrNameLst>
                                      </p:cBhvr>
                                      <p:to>
                                        <p:strVal val="visible"/>
                                      </p:to>
                                    </p:set>
                                    <p:anim calcmode="lin" valueType="num">
                                      <p:cBhvr additive="base">
                                        <p:cTn dur="500" fill="hold" id="70"/>
                                        <p:tgtEl>
                                          <p:spTgt spid="3"/>
                                        </p:tgtEl>
                                        <p:attrNameLst>
                                          <p:attrName>ppt_x</p:attrName>
                                        </p:attrNameLst>
                                      </p:cBhvr>
                                      <p:tavLst>
                                        <p:tav tm="0">
                                          <p:val>
                                            <p:strVal val="#ppt_x"/>
                                          </p:val>
                                        </p:tav>
                                        <p:tav tm="100000">
                                          <p:val>
                                            <p:strVal val="#ppt_x"/>
                                          </p:val>
                                        </p:tav>
                                      </p:tavLst>
                                    </p:anim>
                                    <p:anim calcmode="lin" valueType="num">
                                      <p:cBhvr additive="base">
                                        <p:cTn dur="500" fill="hold" id="71"/>
                                        <p:tgtEl>
                                          <p:spTgt spid="3"/>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25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500" fill="hold" id="74"/>
                                        <p:tgtEl>
                                          <p:spTgt spid="28"/>
                                        </p:tgtEl>
                                        <p:attrNameLst>
                                          <p:attrName>ppt_x</p:attrName>
                                        </p:attrNameLst>
                                      </p:cBhvr>
                                      <p:tavLst>
                                        <p:tav tm="0">
                                          <p:val>
                                            <p:strVal val="#ppt_x"/>
                                          </p:val>
                                        </p:tav>
                                        <p:tav tm="100000">
                                          <p:val>
                                            <p:strVal val="#ppt_x"/>
                                          </p:val>
                                        </p:tav>
                                      </p:tavLst>
                                    </p:anim>
                                    <p:anim calcmode="lin" valueType="num">
                                      <p:cBhvr additive="base">
                                        <p:cTn dur="500" fill="hold" id="75"/>
                                        <p:tgtEl>
                                          <p:spTgt spid="28"/>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7250"/>
                            </p:stCondLst>
                            <p:childTnLst>
                              <p:par>
                                <p:cTn fill="hold" id="77" nodeType="afterEffect" presetClass="entr" presetID="42" presetSubtype="0">
                                  <p:stCondLst>
                                    <p:cond delay="0"/>
                                  </p:stCondLst>
                                  <p:childTnLst>
                                    <p:set>
                                      <p:cBhvr>
                                        <p:cTn dur="1" fill="hold" id="78">
                                          <p:stCondLst>
                                            <p:cond delay="0"/>
                                          </p:stCondLst>
                                        </p:cTn>
                                        <p:tgtEl>
                                          <p:spTgt spid="5"/>
                                        </p:tgtEl>
                                        <p:attrNameLst>
                                          <p:attrName>style.visibility</p:attrName>
                                        </p:attrNameLst>
                                      </p:cBhvr>
                                      <p:to>
                                        <p:strVal val="visible"/>
                                      </p:to>
                                    </p:set>
                                    <p:animEffect filter="fade" transition="in">
                                      <p:cBhvr>
                                        <p:cTn dur="1000" id="79"/>
                                        <p:tgtEl>
                                          <p:spTgt spid="5"/>
                                        </p:tgtEl>
                                      </p:cBhvr>
                                    </p:animEffect>
                                    <p:anim calcmode="lin" valueType="num">
                                      <p:cBhvr>
                                        <p:cTn dur="1000" fill="hold" id="80"/>
                                        <p:tgtEl>
                                          <p:spTgt spid="5"/>
                                        </p:tgtEl>
                                        <p:attrNameLst>
                                          <p:attrName>ppt_x</p:attrName>
                                        </p:attrNameLst>
                                      </p:cBhvr>
                                      <p:tavLst>
                                        <p:tav tm="0">
                                          <p:val>
                                            <p:strVal val="#ppt_x"/>
                                          </p:val>
                                        </p:tav>
                                        <p:tav tm="100000">
                                          <p:val>
                                            <p:strVal val="#ppt_x"/>
                                          </p:val>
                                        </p:tav>
                                      </p:tavLst>
                                    </p:anim>
                                    <p:anim calcmode="lin" valueType="num">
                                      <p:cBhvr>
                                        <p:cTn dur="1000" fill="hold" id="81"/>
                                        <p:tgtEl>
                                          <p:spTgt spid="5"/>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8250"/>
                            </p:stCondLst>
                            <p:childTnLst>
                              <p:par>
                                <p:cTn fill="hold" grpId="0" id="83" nodeType="afterEffect" presetClass="entr" presetID="22" presetSubtype="8">
                                  <p:stCondLst>
                                    <p:cond delay="0"/>
                                  </p:stCondLst>
                                  <p:childTnLst>
                                    <p:set>
                                      <p:cBhvr>
                                        <p:cTn dur="1" fill="hold" id="84">
                                          <p:stCondLst>
                                            <p:cond delay="0"/>
                                          </p:stCondLst>
                                        </p:cTn>
                                        <p:tgtEl>
                                          <p:spTgt spid="19"/>
                                        </p:tgtEl>
                                        <p:attrNameLst>
                                          <p:attrName>style.visibility</p:attrName>
                                        </p:attrNameLst>
                                      </p:cBhvr>
                                      <p:to>
                                        <p:strVal val="visible"/>
                                      </p:to>
                                    </p:set>
                                    <p:animEffect filter="wipe(left)" transition="in">
                                      <p:cBhvr>
                                        <p:cTn dur="500" id="8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7"/>
      <p:bldP grpId="0" spid="18"/>
      <p:bldP grpId="0" spid="23"/>
      <p:bldP grpId="0" spid="24"/>
      <p:bldP grpId="0" spid="25"/>
      <p:bldP grpId="0" spid="26"/>
      <p:bldP grpId="0" spid="27"/>
      <p:bldP grpId="0" spid="19"/>
      <p:bldP grpId="0" spid="20"/>
      <p:bldP grpId="0" spid="22"/>
      <p:bldP grpId="0" spid="3"/>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3128082" y="1077250"/>
            <a:ext cx="2025687" cy="1094600"/>
            <a:chOff x="2862870" y="1133088"/>
            <a:chExt cx="2764517" cy="1344451"/>
          </a:xfrm>
        </p:grpSpPr>
        <p:grpSp>
          <p:nvGrpSpPr>
            <p:cNvPr id="18" name="组合 17"/>
            <p:cNvGrpSpPr/>
            <p:nvPr/>
          </p:nvGrpSpPr>
          <p:grpSpPr>
            <a:xfrm>
              <a:off x="2862870" y="1133088"/>
              <a:ext cx="2764517" cy="1344451"/>
              <a:chOff x="-170041" y="712948"/>
              <a:chExt cx="4348339" cy="2114702"/>
            </a:xfrm>
          </p:grpSpPr>
          <p:sp>
            <p:nvSpPr>
              <p:cNvPr id="20" name="矩形 14"/>
              <p:cNvSpPr/>
              <p:nvPr/>
            </p:nvSpPr>
            <p:spPr>
              <a:xfrm>
                <a:off x="1216291" y="712948"/>
                <a:ext cx="1237783" cy="2114702"/>
              </a:xfrm>
              <a:custGeom>
                <a:gdLst>
                  <a:gd fmla="*/ 1224136 w 1237784" name="connsiteX0"/>
                  <a:gd fmla="*/ 0 h 2334439" name="connsiteY0"/>
                  <a:gd fmla="*/ 1237784 w 1237784" name="connsiteX1"/>
                  <a:gd fmla="*/ 1485835 h 2334439" name="connsiteY1"/>
                  <a:gd fmla="*/ 0 w 1237784" name="connsiteX2"/>
                  <a:gd fmla="*/ 2334439 h 2334439" name="connsiteY2"/>
                  <a:gd fmla="*/ 7492 w 1237784" name="connsiteX3"/>
                  <a:gd fmla="*/ 896233 h 2334439" name="connsiteY3"/>
                  <a:gd fmla="*/ 1224136 w 1237784" name="connsiteX4"/>
                  <a:gd fmla="*/ 0 h 23344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4439" w="1237784">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ysClr lastClr="FFFFFF" val="window"/>
                  </a:solidFill>
                  <a:effectLst/>
                  <a:uLnTx/>
                  <a:uFillTx/>
                </a:endParaRPr>
              </a:p>
            </p:txBody>
          </p:sp>
          <p:grpSp>
            <p:nvGrpSpPr>
              <p:cNvPr id="21" name="组合 20"/>
              <p:cNvGrpSpPr/>
              <p:nvPr/>
            </p:nvGrpSpPr>
            <p:grpSpPr>
              <a:xfrm rot="3364155">
                <a:off x="1819210" y="-967637"/>
                <a:ext cx="369838" cy="4348339"/>
                <a:chOff x="1601672" y="-1118831"/>
                <a:chExt cx="154347" cy="9144000"/>
              </a:xfrm>
            </p:grpSpPr>
            <p:pic>
              <p:nvPicPr>
                <p:cNvPr id="22"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rot="5400000">
                  <a:off x="-2886388" y="3382761"/>
                  <a:ext cx="9144000" cy="1408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3" name="矩形 22"/>
                <p:cNvSpPr/>
                <p:nvPr/>
              </p:nvSpPr>
              <p:spPr>
                <a:xfrm rot="5400000">
                  <a:off x="-2127855" y="3519835"/>
                  <a:ext cx="7477053" cy="18000"/>
                </a:xfrm>
                <a:prstGeom prst="rect">
                  <a:avLst/>
                </a:prstGeom>
                <a:gradFill>
                  <a:gsLst>
                    <a:gs pos="49628">
                      <a:sysClr lastClr="000000" val="windowText">
                        <a:lumMod val="85000"/>
                        <a:lumOff val="1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82296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20" u="none">
                    <a:ln>
                      <a:noFill/>
                    </a:ln>
                    <a:solidFill>
                      <a:sysClr lastClr="FFFFFF" val="window"/>
                    </a:solidFill>
                    <a:effectLst/>
                    <a:uLnTx/>
                    <a:uFillTx/>
                  </a:endParaRPr>
                </a:p>
              </p:txBody>
            </p:sp>
          </p:grpSp>
        </p:grpSp>
        <p:sp>
          <p:nvSpPr>
            <p:cNvPr id="19" name="TextBox 3"/>
            <p:cNvSpPr txBox="1"/>
            <p:nvPr/>
          </p:nvSpPr>
          <p:spPr>
            <a:xfrm>
              <a:off x="3778779" y="1520305"/>
              <a:ext cx="786876" cy="584022"/>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520" u="none">
                  <a:ln>
                    <a:noFill/>
                  </a:ln>
                  <a:solidFill>
                    <a:prstClr val="white"/>
                  </a:solidFill>
                  <a:effectLst/>
                  <a:uLnTx/>
                  <a:uFillTx/>
                  <a:latin charset="-122" panose="020b0503020204020204" pitchFamily="34" typeface="微软雅黑"/>
                  <a:ea charset="-122" panose="020b0503020204020204" pitchFamily="34" typeface="微软雅黑"/>
                </a:rPr>
                <a:t>01</a:t>
              </a:r>
            </a:p>
          </p:txBody>
        </p:sp>
      </p:grpSp>
      <p:sp>
        <p:nvSpPr>
          <p:cNvPr id="24" name="矩形 23"/>
          <p:cNvSpPr/>
          <p:nvPr/>
        </p:nvSpPr>
        <p:spPr>
          <a:xfrm>
            <a:off x="457200" y="1410777"/>
            <a:ext cx="2701172" cy="1991934"/>
          </a:xfrm>
          <a:prstGeom prst="rect">
            <a:avLst/>
          </a:prstGeom>
          <a:blipFill dpi="0" rotWithShape="1">
            <a:blip r:embed="rId4"/>
            <a:stretch>
              <a:fillRect/>
            </a:stretch>
          </a:blipFill>
          <a:ln algn="ctr" cap="flat" cmpd="sng" w="25400">
            <a:noFill/>
            <a:prstDash val="solid"/>
          </a:ln>
          <a:effectLst/>
        </p:spPr>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prstClr val="white"/>
              </a:solidFill>
              <a:effectLst/>
              <a:uLnTx/>
              <a:uFillTx/>
              <a:latin typeface="Calibri"/>
              <a:ea charset="-122" panose="02010600030101010101" pitchFamily="2" typeface="宋体"/>
            </a:endParaRPr>
          </a:p>
        </p:txBody>
      </p:sp>
      <p:sp>
        <p:nvSpPr>
          <p:cNvPr id="25" name="TextBox 9"/>
          <p:cNvSpPr txBox="1"/>
          <p:nvPr/>
        </p:nvSpPr>
        <p:spPr>
          <a:xfrm>
            <a:off x="4540507" y="987574"/>
            <a:ext cx="3829111" cy="1089965"/>
          </a:xfrm>
          <a:prstGeom prst="rect">
            <a:avLst/>
          </a:prstGeom>
          <a:noFill/>
        </p:spPr>
        <p:txBody>
          <a:bodyPr rtlCol="0" wrap="square">
            <a:spAutoFit/>
          </a:bodyPr>
          <a:lstStyle/>
          <a:p>
            <a:pPr algn="just">
              <a:lnSpc>
                <a:spcPct val="130000"/>
              </a:lnSpc>
            </a:pPr>
            <a:r>
              <a:rPr altLang="en-US" lang="zh-CN" sz="1260">
                <a:solidFill>
                  <a:prstClr val="black"/>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grpSp>
        <p:nvGrpSpPr>
          <p:cNvPr id="26" name="组合 25"/>
          <p:cNvGrpSpPr/>
          <p:nvPr/>
        </p:nvGrpSpPr>
        <p:grpSpPr>
          <a:xfrm>
            <a:off x="3128082" y="2677450"/>
            <a:ext cx="2025687" cy="1094600"/>
            <a:chOff x="2862870" y="1133088"/>
            <a:chExt cx="2764517" cy="1344451"/>
          </a:xfrm>
        </p:grpSpPr>
        <p:grpSp>
          <p:nvGrpSpPr>
            <p:cNvPr id="27" name="组合 26"/>
            <p:cNvGrpSpPr/>
            <p:nvPr/>
          </p:nvGrpSpPr>
          <p:grpSpPr>
            <a:xfrm>
              <a:off x="2862870" y="1133088"/>
              <a:ext cx="2764517" cy="1344451"/>
              <a:chOff x="-170041" y="712948"/>
              <a:chExt cx="4348339" cy="2114702"/>
            </a:xfrm>
          </p:grpSpPr>
          <p:sp>
            <p:nvSpPr>
              <p:cNvPr id="40" name="矩形 14"/>
              <p:cNvSpPr/>
              <p:nvPr/>
            </p:nvSpPr>
            <p:spPr>
              <a:xfrm>
                <a:off x="1216291" y="712948"/>
                <a:ext cx="1237783" cy="2114702"/>
              </a:xfrm>
              <a:custGeom>
                <a:gdLst>
                  <a:gd fmla="*/ 1224136 w 1237784" name="connsiteX0"/>
                  <a:gd fmla="*/ 0 h 2334439" name="connsiteY0"/>
                  <a:gd fmla="*/ 1237784 w 1237784" name="connsiteX1"/>
                  <a:gd fmla="*/ 1485835 h 2334439" name="connsiteY1"/>
                  <a:gd fmla="*/ 0 w 1237784" name="connsiteX2"/>
                  <a:gd fmla="*/ 2334439 h 2334439" name="connsiteY2"/>
                  <a:gd fmla="*/ 7492 w 1237784" name="connsiteX3"/>
                  <a:gd fmla="*/ 896233 h 2334439" name="connsiteY3"/>
                  <a:gd fmla="*/ 1224136 w 1237784" name="connsiteX4"/>
                  <a:gd fmla="*/ 0 h 23344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4439" w="1237784">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20" u="none">
                  <a:ln>
                    <a:noFill/>
                  </a:ln>
                  <a:solidFill>
                    <a:sysClr lastClr="FFFFFF" val="window"/>
                  </a:solidFill>
                  <a:effectLst/>
                  <a:uLnTx/>
                  <a:uFillTx/>
                </a:endParaRPr>
              </a:p>
            </p:txBody>
          </p:sp>
          <p:grpSp>
            <p:nvGrpSpPr>
              <p:cNvPr id="41" name="组合 40"/>
              <p:cNvGrpSpPr/>
              <p:nvPr/>
            </p:nvGrpSpPr>
            <p:grpSpPr>
              <a:xfrm rot="3364155">
                <a:off x="1819210" y="-967637"/>
                <a:ext cx="369838" cy="4348339"/>
                <a:chOff x="1601672" y="-1118831"/>
                <a:chExt cx="154347" cy="9144000"/>
              </a:xfrm>
            </p:grpSpPr>
            <p:pic>
              <p:nvPicPr>
                <p:cNvPr id="42"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rot="5400000">
                  <a:off x="-2886388" y="3382761"/>
                  <a:ext cx="9144000" cy="1408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47" name="矩形 46"/>
                <p:cNvSpPr/>
                <p:nvPr/>
              </p:nvSpPr>
              <p:spPr>
                <a:xfrm rot="5400000">
                  <a:off x="-2127855" y="3519835"/>
                  <a:ext cx="7477053" cy="18000"/>
                </a:xfrm>
                <a:prstGeom prst="rect">
                  <a:avLst/>
                </a:prstGeom>
                <a:gradFill>
                  <a:gsLst>
                    <a:gs pos="49628">
                      <a:sysClr lastClr="000000" val="windowText">
                        <a:lumMod val="85000"/>
                        <a:lumOff val="1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82296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20" u="none">
                    <a:ln>
                      <a:noFill/>
                    </a:ln>
                    <a:solidFill>
                      <a:sysClr lastClr="FFFFFF" val="window"/>
                    </a:solidFill>
                    <a:effectLst/>
                    <a:uLnTx/>
                    <a:uFillTx/>
                  </a:endParaRPr>
                </a:p>
              </p:txBody>
            </p:sp>
          </p:grpSp>
        </p:grpSp>
        <p:sp>
          <p:nvSpPr>
            <p:cNvPr id="28" name="TextBox 12"/>
            <p:cNvSpPr txBox="1"/>
            <p:nvPr/>
          </p:nvSpPr>
          <p:spPr>
            <a:xfrm>
              <a:off x="3778779" y="1520305"/>
              <a:ext cx="786876" cy="584022"/>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520" u="none">
                  <a:ln>
                    <a:noFill/>
                  </a:ln>
                  <a:solidFill>
                    <a:prstClr val="white"/>
                  </a:solidFill>
                  <a:effectLst/>
                  <a:uLnTx/>
                  <a:uFillTx/>
                  <a:latin charset="-122" panose="020b0503020204020204" pitchFamily="34" typeface="微软雅黑"/>
                  <a:ea charset="-122" panose="020b0503020204020204" pitchFamily="34" typeface="微软雅黑"/>
                </a:rPr>
                <a:t>02</a:t>
              </a:r>
            </a:p>
          </p:txBody>
        </p:sp>
      </p:grpSp>
      <p:sp>
        <p:nvSpPr>
          <p:cNvPr id="48" name="TextBox 17"/>
          <p:cNvSpPr txBox="1"/>
          <p:nvPr/>
        </p:nvSpPr>
        <p:spPr>
          <a:xfrm>
            <a:off x="4540507" y="2587774"/>
            <a:ext cx="3829111" cy="1089965"/>
          </a:xfrm>
          <a:prstGeom prst="rect">
            <a:avLst/>
          </a:prstGeom>
          <a:noFill/>
        </p:spPr>
        <p:txBody>
          <a:bodyPr rtlCol="0" wrap="square">
            <a:spAutoFit/>
          </a:bodyPr>
          <a:lstStyle/>
          <a:p>
            <a:pPr algn="just">
              <a:lnSpc>
                <a:spcPct val="130000"/>
              </a:lnSpc>
            </a:pPr>
            <a:r>
              <a:rPr altLang="en-US" lang="zh-CN" sz="1260">
                <a:solidFill>
                  <a:prstClr val="black"/>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49" name="矩形 48"/>
          <p:cNvSpPr/>
          <p:nvPr/>
        </p:nvSpPr>
        <p:spPr>
          <a:xfrm>
            <a:off x="457200" y="4115590"/>
            <a:ext cx="8229600" cy="377929"/>
          </a:xfrm>
          <a:prstGeom prst="rect">
            <a:avLst/>
          </a:prstGeom>
          <a:solidFill>
            <a:srgbClr val="00346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您的内容打在这里您的内容打在这里您的内容打在这里</a:t>
            </a:r>
          </a:p>
        </p:txBody>
      </p:sp>
      <p:sp>
        <p:nvSpPr>
          <p:cNvPr id="29"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832547146"/>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 presetSubtype="1">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additive="base">
                                        <p:cTn dur="500" fill="hold" id="13"/>
                                        <p:tgtEl>
                                          <p:spTgt spid="17"/>
                                        </p:tgtEl>
                                        <p:attrNameLst>
                                          <p:attrName>ppt_x</p:attrName>
                                        </p:attrNameLst>
                                      </p:cBhvr>
                                      <p:tavLst>
                                        <p:tav tm="0">
                                          <p:val>
                                            <p:strVal val="#ppt_x"/>
                                          </p:val>
                                        </p:tav>
                                        <p:tav tm="100000">
                                          <p:val>
                                            <p:strVal val="#ppt_x"/>
                                          </p:val>
                                        </p:tav>
                                      </p:tavLst>
                                    </p:anim>
                                    <p:anim calcmode="lin" valueType="num">
                                      <p:cBhvr additive="base">
                                        <p:cTn dur="500" fill="hold" id="14"/>
                                        <p:tgtEl>
                                          <p:spTgt spid="17"/>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500" id="18"/>
                                        <p:tgtEl>
                                          <p:spTgt spid="25"/>
                                        </p:tgtEl>
                                      </p:cBhvr>
                                    </p:animEffect>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ppt_x"/>
                                          </p:val>
                                        </p:tav>
                                        <p:tav tm="100000">
                                          <p:val>
                                            <p:strVal val="#ppt_x"/>
                                          </p:val>
                                        </p:tav>
                                      </p:tavLst>
                                    </p:anim>
                                    <p:anim calcmode="lin" valueType="num">
                                      <p:cBhvr additive="base">
                                        <p:cTn dur="500" fill="hold" id="23"/>
                                        <p:tgtEl>
                                          <p:spTgt spid="26"/>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48"/>
                                        </p:tgtEl>
                                        <p:attrNameLst>
                                          <p:attrName>style.visibility</p:attrName>
                                        </p:attrNameLst>
                                      </p:cBhvr>
                                      <p:to>
                                        <p:strVal val="visible"/>
                                      </p:to>
                                    </p:set>
                                    <p:animEffect filter="fade" transition="in">
                                      <p:cBhvr>
                                        <p:cTn dur="500" id="27"/>
                                        <p:tgtEl>
                                          <p:spTgt spid="48"/>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49"/>
                                        </p:tgtEl>
                                        <p:attrNameLst>
                                          <p:attrName>style.visibility</p:attrName>
                                        </p:attrNameLst>
                                      </p:cBhvr>
                                      <p:to>
                                        <p:strVal val="visible"/>
                                      </p:to>
                                    </p:set>
                                    <p:animEffect filter="fade" transition="in">
                                      <p:cBhvr>
                                        <p:cTn dur="500" id="31"/>
                                        <p:tgtEl>
                                          <p:spTgt spid="49"/>
                                        </p:tgtEl>
                                      </p:cBhvr>
                                    </p:animEffect>
                                    <p:anim calcmode="lin" valueType="num">
                                      <p:cBhvr>
                                        <p:cTn dur="500" fill="hold" id="32"/>
                                        <p:tgtEl>
                                          <p:spTgt spid="49"/>
                                        </p:tgtEl>
                                        <p:attrNameLst>
                                          <p:attrName>ppt_x</p:attrName>
                                        </p:attrNameLst>
                                      </p:cBhvr>
                                      <p:tavLst>
                                        <p:tav tm="0">
                                          <p:val>
                                            <p:strVal val="#ppt_x"/>
                                          </p:val>
                                        </p:tav>
                                        <p:tav tm="100000">
                                          <p:val>
                                            <p:strVal val="#ppt_x"/>
                                          </p:val>
                                        </p:tav>
                                      </p:tavLst>
                                    </p:anim>
                                    <p:anim calcmode="lin" valueType="num">
                                      <p:cBhvr>
                                        <p:cTn dur="500" fill="hold" id="33"/>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48"/>
      <p:bldP grpId="0" spid="4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椭圆 18"/>
          <p:cNvSpPr/>
          <p:nvPr/>
        </p:nvSpPr>
        <p:spPr>
          <a:xfrm>
            <a:off x="2657587" y="3405089"/>
            <a:ext cx="1400312" cy="1398909"/>
          </a:xfrm>
          <a:prstGeom prst="ellipse">
            <a:avLst/>
          </a:prstGeom>
          <a:noFill/>
          <a:ln algn="ctr" cap="flat" cmpd="thinThick" w="127000">
            <a:solidFill>
              <a:srgbClr val="003466"/>
            </a:solidFill>
            <a:prstDash val="solid"/>
            <a:miter lim="800000"/>
          </a:ln>
          <a:effectLst/>
        </p:spPr>
        <p:txBody>
          <a:bodyPr anchor="ctr" bIns="0" lIns="0" rIns="0" tIns="0"/>
          <a:lstStyle/>
          <a:p>
            <a:pPr algn="ctr" fontAlgn="base">
              <a:spcBef>
                <a:spcPct val="0"/>
              </a:spcBef>
              <a:spcAft>
                <a:spcPct val="0"/>
              </a:spcAft>
              <a:defRPr/>
            </a:pPr>
            <a:r>
              <a:rPr altLang="en-US" kern="0" lang="zh-CN">
                <a:solidFill>
                  <a:prstClr val="black"/>
                </a:solidFill>
                <a:latin charset="-122" panose="020b0503020204020204" pitchFamily="34" typeface="微软雅黑"/>
                <a:ea charset="-122" panose="020b0503020204020204" pitchFamily="34" typeface="微软雅黑"/>
              </a:rPr>
              <a:t>输入标题</a:t>
            </a:r>
          </a:p>
        </p:txBody>
      </p:sp>
      <p:sp>
        <p:nvSpPr>
          <p:cNvPr id="20" name="KSO_GT2.1.1"/>
          <p:cNvSpPr txBox="1"/>
          <p:nvPr/>
        </p:nvSpPr>
        <p:spPr>
          <a:xfrm>
            <a:off x="5824185" y="3249408"/>
            <a:ext cx="2852271" cy="1174287"/>
          </a:xfrm>
          <a:prstGeom prst="rect">
            <a:avLst/>
          </a:prstGeom>
          <a:noFill/>
        </p:spPr>
        <p:txBody>
          <a:bodyPr anchor="ctr" bIns="50396" lIns="100790" rIns="100790" tIns="50396"/>
          <a:lstStyle/>
          <a:p>
            <a:pPr algn="just" fontAlgn="base">
              <a:lnSpc>
                <a:spcPct val="130000"/>
              </a:lnSpc>
              <a:spcBef>
                <a:spcPct val="0"/>
              </a:spcBef>
              <a:spcAft>
                <a:spcPct val="0"/>
              </a:spcAft>
              <a:defRPr/>
            </a:pPr>
            <a:r>
              <a:rPr altLang="en-US" kern="0" lang="zh-CN" sz="14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请在此处输入您的文本请在此处输入您的文本请在此处输入您的文本请在此处输入您的文本</a:t>
            </a:r>
          </a:p>
        </p:txBody>
      </p:sp>
      <p:sp>
        <p:nvSpPr>
          <p:cNvPr id="21" name="椭圆 20"/>
          <p:cNvSpPr/>
          <p:nvPr/>
        </p:nvSpPr>
        <p:spPr>
          <a:xfrm>
            <a:off x="1165782" y="2021689"/>
            <a:ext cx="2110548" cy="2110770"/>
          </a:xfrm>
          <a:prstGeom prst="ellipse">
            <a:avLst/>
          </a:prstGeom>
          <a:noFill/>
          <a:ln algn="ctr" cap="flat" cmpd="thinThick" w="127000">
            <a:solidFill>
              <a:srgbClr val="003466"/>
            </a:solidFill>
            <a:prstDash val="solid"/>
            <a:miter lim="800000"/>
          </a:ln>
          <a:effectLst/>
        </p:spPr>
        <p:txBody>
          <a:bodyPr anchor="ctr" bIns="0" lIns="0" rIns="0" tIns="0"/>
          <a:lstStyle/>
          <a:p>
            <a:pPr algn="ctr" fontAlgn="base">
              <a:spcBef>
                <a:spcPct val="0"/>
              </a:spcBef>
              <a:spcAft>
                <a:spcPct val="0"/>
              </a:spcAft>
              <a:defRPr/>
            </a:pPr>
            <a:r>
              <a:rPr altLang="en-US" kern="0" lang="zh-CN" sz="2800">
                <a:solidFill>
                  <a:prstClr val="black"/>
                </a:solidFill>
                <a:latin charset="-122" panose="020b0503020204020204" pitchFamily="34" typeface="微软雅黑"/>
                <a:ea charset="-122" panose="020b0503020204020204" pitchFamily="34" typeface="微软雅黑"/>
              </a:rPr>
              <a:t>输入标题</a:t>
            </a:r>
          </a:p>
        </p:txBody>
      </p:sp>
      <p:cxnSp>
        <p:nvCxnSpPr>
          <p:cNvPr id="22" name="肘形连接符 27"/>
          <p:cNvCxnSpPr>
            <a:cxnSpLocks noChangeShapeType="1"/>
          </p:cNvCxnSpPr>
          <p:nvPr/>
        </p:nvCxnSpPr>
        <p:spPr bwMode="auto">
          <a:xfrm flipV="1">
            <a:off x="3335257" y="2524181"/>
            <a:ext cx="1725967" cy="549017"/>
          </a:xfrm>
          <a:prstGeom prst="bentConnector3">
            <a:avLst>
              <a:gd fmla="val 29667" name="adj1"/>
            </a:avLst>
          </a:prstGeom>
          <a:noFill/>
          <a:ln algn="ctr" w="38100">
            <a:solidFill>
              <a:srgbClr val="003466"/>
            </a:solidFill>
            <a:miter lim="800000"/>
            <a:headEnd len="med" type="oval" w="med"/>
            <a:tailEnd len="med" type="triangle" w="med"/>
          </a:ln>
          <a:extLst>
            <a:ext uri="{909E8E84-426E-40DD-AFC4-6F175D3DCCD1}">
              <a14:hiddenFill>
                <a:noFill/>
              </a14:hiddenFill>
            </a:ext>
          </a:extLst>
        </p:spPr>
      </p:cxnSp>
      <p:sp>
        <p:nvSpPr>
          <p:cNvPr id="23" name="KSO_GT1.1.1"/>
          <p:cNvSpPr txBox="1"/>
          <p:nvPr/>
        </p:nvSpPr>
        <p:spPr>
          <a:xfrm>
            <a:off x="5081383" y="1886753"/>
            <a:ext cx="2802985" cy="1334997"/>
          </a:xfrm>
          <a:prstGeom prst="rect">
            <a:avLst/>
          </a:prstGeom>
          <a:noFill/>
        </p:spPr>
        <p:txBody>
          <a:bodyPr anchor="ctr" bIns="50396" lIns="100790" rIns="100790" tIns="50396"/>
          <a:lstStyle/>
          <a:p>
            <a:pPr algn="just" fontAlgn="base">
              <a:lnSpc>
                <a:spcPct val="130000"/>
              </a:lnSpc>
              <a:spcBef>
                <a:spcPct val="0"/>
              </a:spcBef>
              <a:spcAft>
                <a:spcPct val="0"/>
              </a:spcAft>
              <a:defRPr/>
            </a:pPr>
            <a:r>
              <a:rPr altLang="en-US" kern="0" lang="zh-CN" sz="14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请在此处输入您的文本请在此处输入您的文本请在此处输入您的文本请在此处输入您的文本</a:t>
            </a:r>
          </a:p>
        </p:txBody>
      </p:sp>
      <p:cxnSp>
        <p:nvCxnSpPr>
          <p:cNvPr id="24" name="肘形连接符 8"/>
          <p:cNvCxnSpPr>
            <a:cxnSpLocks noChangeShapeType="1"/>
          </p:cNvCxnSpPr>
          <p:nvPr/>
        </p:nvCxnSpPr>
        <p:spPr bwMode="auto">
          <a:xfrm flipV="1">
            <a:off x="4078060" y="3799018"/>
            <a:ext cx="1725966" cy="549017"/>
          </a:xfrm>
          <a:prstGeom prst="bentConnector3">
            <a:avLst>
              <a:gd fmla="val 29667" name="adj1"/>
            </a:avLst>
          </a:prstGeom>
          <a:noFill/>
          <a:ln algn="ctr" w="38100">
            <a:solidFill>
              <a:srgbClr val="003466"/>
            </a:solidFill>
            <a:miter lim="800000"/>
            <a:headEnd len="med" type="oval" w="med"/>
            <a:tailEnd len="med" type="triangle" w="med"/>
          </a:ln>
          <a:extLst>
            <a:ext uri="{909E8E84-426E-40DD-AFC4-6F175D3DCCD1}">
              <a14:hiddenFill>
                <a:noFill/>
              </a14:hiddenFill>
            </a:ext>
          </a:extLst>
        </p:spPr>
      </p:cxnSp>
      <p:sp>
        <p:nvSpPr>
          <p:cNvPr id="25" name="椭圆 24"/>
          <p:cNvSpPr/>
          <p:nvPr/>
        </p:nvSpPr>
        <p:spPr>
          <a:xfrm>
            <a:off x="1052577" y="894188"/>
            <a:ext cx="1400314" cy="1398909"/>
          </a:xfrm>
          <a:prstGeom prst="ellipse">
            <a:avLst/>
          </a:prstGeom>
          <a:noFill/>
          <a:ln algn="ctr" cap="flat" cmpd="thinThick" w="127000">
            <a:solidFill>
              <a:srgbClr val="003466"/>
            </a:solidFill>
            <a:prstDash val="solid"/>
            <a:miter lim="800000"/>
          </a:ln>
          <a:effectLst/>
        </p:spPr>
        <p:txBody>
          <a:bodyPr anchor="ctr" bIns="0" lIns="0" rIns="0" tIns="0"/>
          <a:lstStyle/>
          <a:p>
            <a:pPr algn="ctr" fontAlgn="base">
              <a:spcBef>
                <a:spcPct val="0"/>
              </a:spcBef>
              <a:spcAft>
                <a:spcPct val="0"/>
              </a:spcAft>
              <a:defRPr/>
            </a:pPr>
            <a:r>
              <a:rPr altLang="en-US" kern="0" lang="zh-CN">
                <a:solidFill>
                  <a:prstClr val="black"/>
                </a:solidFill>
                <a:latin charset="-122" panose="020b0503020204020204" pitchFamily="34" typeface="微软雅黑"/>
                <a:ea charset="-122" panose="020b0503020204020204" pitchFamily="34" typeface="微软雅黑"/>
              </a:rPr>
              <a:t>输入标题</a:t>
            </a:r>
          </a:p>
        </p:txBody>
      </p:sp>
      <p:sp>
        <p:nvSpPr>
          <p:cNvPr id="26" name="KSO_GT2.1.1"/>
          <p:cNvSpPr txBox="1"/>
          <p:nvPr/>
        </p:nvSpPr>
        <p:spPr>
          <a:xfrm>
            <a:off x="4217624" y="771550"/>
            <a:ext cx="3090680" cy="955135"/>
          </a:xfrm>
          <a:prstGeom prst="rect">
            <a:avLst/>
          </a:prstGeom>
          <a:noFill/>
        </p:spPr>
        <p:txBody>
          <a:bodyPr anchor="ctr" bIns="50396" lIns="100790" rIns="100790" tIns="50396"/>
          <a:lstStyle/>
          <a:p>
            <a:pPr algn="just" fontAlgn="base">
              <a:lnSpc>
                <a:spcPct val="130000"/>
              </a:lnSpc>
              <a:spcBef>
                <a:spcPct val="0"/>
              </a:spcBef>
              <a:spcAft>
                <a:spcPct val="0"/>
              </a:spcAft>
              <a:defRPr/>
            </a:pPr>
            <a:r>
              <a:rPr altLang="en-US" kern="0" lang="zh-CN" sz="1400">
                <a:solidFill>
                  <a:prstClr val="black">
                    <a:lumMod val="85000"/>
                    <a:lumOff val="15000"/>
                  </a:prstClr>
                </a:solidFill>
                <a:latin charset="-122" panose="020b0503020204020204" pitchFamily="34" typeface="微软雅黑"/>
                <a:ea charset="-122" panose="020b0503020204020204" pitchFamily="34" typeface="微软雅黑"/>
              </a:rPr>
              <a:t>请在此处输入您的文本请在此处输入您的文本请在此处输入您的文本请在此处输入您的文本</a:t>
            </a:r>
          </a:p>
        </p:txBody>
      </p:sp>
      <p:cxnSp>
        <p:nvCxnSpPr>
          <p:cNvPr id="27" name="肘形连接符 11"/>
          <p:cNvCxnSpPr>
            <a:cxnSpLocks noChangeShapeType="1"/>
          </p:cNvCxnSpPr>
          <p:nvPr/>
        </p:nvCxnSpPr>
        <p:spPr bwMode="auto">
          <a:xfrm flipV="1">
            <a:off x="2473048" y="1288117"/>
            <a:ext cx="1724416" cy="549017"/>
          </a:xfrm>
          <a:prstGeom prst="bentConnector3">
            <a:avLst>
              <a:gd fmla="val 29667" name="adj1"/>
            </a:avLst>
          </a:prstGeom>
          <a:noFill/>
          <a:ln algn="ctr" w="38100">
            <a:solidFill>
              <a:srgbClr val="003466"/>
            </a:solidFill>
            <a:miter lim="800000"/>
            <a:headEnd len="med" type="oval" w="med"/>
            <a:tailEnd len="med" type="triangle" w="med"/>
          </a:ln>
          <a:extLst>
            <a:ext uri="{909E8E84-426E-40DD-AFC4-6F175D3DCCD1}">
              <a14:hiddenFill>
                <a:noFill/>
              </a14:hiddenFill>
            </a:ext>
          </a:extLst>
        </p:spPr>
      </p:cxnSp>
      <p:sp>
        <p:nvSpPr>
          <p:cNvPr id="28"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955747240"/>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750" id="7"/>
                                        <p:tgtEl>
                                          <p:spTgt spid="25"/>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21"/>
                                        </p:tgtEl>
                                        <p:attrNameLst>
                                          <p:attrName>style.visibility</p:attrName>
                                        </p:attrNameLst>
                                      </p:cBhvr>
                                      <p:to>
                                        <p:strVal val="visible"/>
                                      </p:to>
                                    </p:set>
                                    <p:animEffect filter="wipe(down)" transition="in">
                                      <p:cBhvr>
                                        <p:cTn dur="750" id="10"/>
                                        <p:tgtEl>
                                          <p:spTgt spid="21"/>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9"/>
                                        </p:tgtEl>
                                        <p:attrNameLst>
                                          <p:attrName>style.visibility</p:attrName>
                                        </p:attrNameLst>
                                      </p:cBhvr>
                                      <p:to>
                                        <p:strVal val="visible"/>
                                      </p:to>
                                    </p:set>
                                    <p:animEffect filter="wipe(down)" transition="in">
                                      <p:cBhvr>
                                        <p:cTn dur="750" id="13"/>
                                        <p:tgtEl>
                                          <p:spTgt spid="19"/>
                                        </p:tgtEl>
                                      </p:cBhvr>
                                    </p:animEffect>
                                  </p:childTnLst>
                                </p:cTn>
                              </p:par>
                            </p:childTnLst>
                          </p:cTn>
                        </p:par>
                        <p:par>
                          <p:cTn fill="hold" id="14" nodeType="afterGroup">
                            <p:stCondLst>
                              <p:cond delay="750"/>
                            </p:stCondLst>
                            <p:childTnLst>
                              <p:par>
                                <p:cTn fill="hold" id="15" nodeType="afterEffect" presetClass="entr" presetID="22" presetSubtype="8">
                                  <p:stCondLst>
                                    <p:cond delay="0"/>
                                  </p:stCondLst>
                                  <p:childTnLst>
                                    <p:set>
                                      <p:cBhvr>
                                        <p:cTn dur="1" fill="hold" id="16">
                                          <p:stCondLst>
                                            <p:cond delay="0"/>
                                          </p:stCondLst>
                                        </p:cTn>
                                        <p:tgtEl>
                                          <p:spTgt spid="27"/>
                                        </p:tgtEl>
                                        <p:attrNameLst>
                                          <p:attrName>style.visibility</p:attrName>
                                        </p:attrNameLst>
                                      </p:cBhvr>
                                      <p:to>
                                        <p:strVal val="visible"/>
                                      </p:to>
                                    </p:set>
                                    <p:animEffect filter="wipe(left)" transition="in">
                                      <p:cBhvr>
                                        <p:cTn dur="750" id="17"/>
                                        <p:tgtEl>
                                          <p:spTgt spid="27"/>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26"/>
                                        </p:tgtEl>
                                        <p:attrNameLst>
                                          <p:attrName>style.visibility</p:attrName>
                                        </p:attrNameLst>
                                      </p:cBhvr>
                                      <p:to>
                                        <p:strVal val="visible"/>
                                      </p:to>
                                    </p:set>
                                    <p:animEffect filter="wipe(left)" transition="in">
                                      <p:cBhvr>
                                        <p:cTn dur="750" id="21"/>
                                        <p:tgtEl>
                                          <p:spTgt spid="26"/>
                                        </p:tgtEl>
                                      </p:cBhvr>
                                    </p:animEffect>
                                  </p:childTnLst>
                                </p:cTn>
                              </p:par>
                            </p:childTnLst>
                          </p:cTn>
                        </p:par>
                        <p:par>
                          <p:cTn fill="hold" id="22" nodeType="afterGroup">
                            <p:stCondLst>
                              <p:cond delay="2250"/>
                            </p:stCondLst>
                            <p:childTnLst>
                              <p:par>
                                <p:cTn fill="hold" id="23" nodeType="afterEffect" presetClass="entr" presetID="22" presetSubtype="8">
                                  <p:stCondLst>
                                    <p:cond delay="0"/>
                                  </p:stCondLst>
                                  <p:childTnLst>
                                    <p:set>
                                      <p:cBhvr>
                                        <p:cTn dur="1" fill="hold" id="24">
                                          <p:stCondLst>
                                            <p:cond delay="0"/>
                                          </p:stCondLst>
                                        </p:cTn>
                                        <p:tgtEl>
                                          <p:spTgt spid="22"/>
                                        </p:tgtEl>
                                        <p:attrNameLst>
                                          <p:attrName>style.visibility</p:attrName>
                                        </p:attrNameLst>
                                      </p:cBhvr>
                                      <p:to>
                                        <p:strVal val="visible"/>
                                      </p:to>
                                    </p:set>
                                    <p:animEffect filter="wipe(left)" transition="in">
                                      <p:cBhvr>
                                        <p:cTn dur="750" id="25"/>
                                        <p:tgtEl>
                                          <p:spTgt spid="22"/>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23"/>
                                        </p:tgtEl>
                                        <p:attrNameLst>
                                          <p:attrName>style.visibility</p:attrName>
                                        </p:attrNameLst>
                                      </p:cBhvr>
                                      <p:to>
                                        <p:strVal val="visible"/>
                                      </p:to>
                                    </p:set>
                                    <p:animEffect filter="wipe(left)" transition="in">
                                      <p:cBhvr>
                                        <p:cTn dur="750" id="29"/>
                                        <p:tgtEl>
                                          <p:spTgt spid="23"/>
                                        </p:tgtEl>
                                      </p:cBhvr>
                                    </p:animEffect>
                                  </p:childTnLst>
                                </p:cTn>
                              </p:par>
                            </p:childTnLst>
                          </p:cTn>
                        </p:par>
                        <p:par>
                          <p:cTn fill="hold" id="30" nodeType="afterGroup">
                            <p:stCondLst>
                              <p:cond delay="3750"/>
                            </p:stCondLst>
                            <p:childTnLst>
                              <p:par>
                                <p:cTn fill="hold" id="31" nodeType="afterEffect" presetClass="entr" presetID="22" presetSubtype="8">
                                  <p:stCondLst>
                                    <p:cond delay="0"/>
                                  </p:stCondLst>
                                  <p:childTnLst>
                                    <p:set>
                                      <p:cBhvr>
                                        <p:cTn dur="1" fill="hold" id="32">
                                          <p:stCondLst>
                                            <p:cond delay="0"/>
                                          </p:stCondLst>
                                        </p:cTn>
                                        <p:tgtEl>
                                          <p:spTgt spid="24"/>
                                        </p:tgtEl>
                                        <p:attrNameLst>
                                          <p:attrName>style.visibility</p:attrName>
                                        </p:attrNameLst>
                                      </p:cBhvr>
                                      <p:to>
                                        <p:strVal val="visible"/>
                                      </p:to>
                                    </p:set>
                                    <p:animEffect filter="wipe(left)" transition="in">
                                      <p:cBhvr>
                                        <p:cTn dur="750" id="33"/>
                                        <p:tgtEl>
                                          <p:spTgt spid="24"/>
                                        </p:tgtEl>
                                      </p:cBhvr>
                                    </p:animEffect>
                                  </p:childTnLst>
                                </p:cTn>
                              </p:par>
                            </p:childTnLst>
                          </p:cTn>
                        </p:par>
                        <p:par>
                          <p:cTn fill="hold" id="34" nodeType="afterGroup">
                            <p:stCondLst>
                              <p:cond delay="4500"/>
                            </p:stCondLst>
                            <p:childTnLst>
                              <p:par>
                                <p:cTn fill="hold" grpId="0" id="35" nodeType="afterEffect" presetClass="entr" presetID="22" presetSubtype="8">
                                  <p:stCondLst>
                                    <p:cond delay="0"/>
                                  </p:stCondLst>
                                  <p:childTnLst>
                                    <p:set>
                                      <p:cBhvr>
                                        <p:cTn dur="1" fill="hold" id="36">
                                          <p:stCondLst>
                                            <p:cond delay="0"/>
                                          </p:stCondLst>
                                        </p:cTn>
                                        <p:tgtEl>
                                          <p:spTgt spid="20"/>
                                        </p:tgtEl>
                                        <p:attrNameLst>
                                          <p:attrName>style.visibility</p:attrName>
                                        </p:attrNameLst>
                                      </p:cBhvr>
                                      <p:to>
                                        <p:strVal val="visible"/>
                                      </p:to>
                                    </p:set>
                                    <p:animEffect filter="wipe(left)" transition="in">
                                      <p:cBhvr>
                                        <p:cTn dur="750" id="3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3"/>
      <p:bldP grpId="0" spid="25"/>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42"/>
          <p:cNvSpPr>
            <a:spLocks noChangeArrowheads="1"/>
          </p:cNvSpPr>
          <p:nvPr/>
        </p:nvSpPr>
        <p:spPr bwMode="auto">
          <a:xfrm>
            <a:off x="7170659" y="2800600"/>
            <a:ext cx="641701" cy="1571872"/>
          </a:xfrm>
          <a:prstGeom prst="rect">
            <a:avLst/>
          </a:prstGeom>
          <a:solidFill>
            <a:srgbClr val="003466"/>
          </a:solidFill>
          <a:ln w="9525">
            <a:noFill/>
            <a:miter lim="800000"/>
          </a:ln>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矩形 46"/>
          <p:cNvSpPr>
            <a:spLocks noChangeArrowheads="1" noChangeAspect="1"/>
          </p:cNvSpPr>
          <p:nvPr/>
        </p:nvSpPr>
        <p:spPr bwMode="auto">
          <a:xfrm>
            <a:off x="1335012" y="2800600"/>
            <a:ext cx="2356335" cy="1571872"/>
          </a:xfrm>
          <a:prstGeom prst="rect">
            <a:avLst/>
          </a:prstGeom>
          <a:blipFill dpi="0" rotWithShape="1">
            <a:blip r:embed="rId3"/>
            <a:stretch>
              <a:fillRect/>
            </a:stretch>
          </a:blipFill>
          <a:ln>
            <a:noFill/>
          </a:ln>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矩形 47"/>
          <p:cNvSpPr>
            <a:spLocks noChangeArrowheads="1" noChangeAspect="1"/>
          </p:cNvSpPr>
          <p:nvPr/>
        </p:nvSpPr>
        <p:spPr bwMode="auto">
          <a:xfrm>
            <a:off x="3004022" y="1131590"/>
            <a:ext cx="2354864" cy="1570400"/>
          </a:xfrm>
          <a:prstGeom prst="rect">
            <a:avLst/>
          </a:prstGeom>
          <a:blipFill dpi="0" rotWithShape="1">
            <a:blip r:embed="rId4"/>
            <a:stretch>
              <a:fillRect/>
            </a:stretch>
          </a:blipFill>
          <a:ln>
            <a:noFill/>
          </a:ln>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矩形 59"/>
          <p:cNvSpPr>
            <a:spLocks noChangeArrowheads="1" noChangeAspect="1"/>
          </p:cNvSpPr>
          <p:nvPr/>
        </p:nvSpPr>
        <p:spPr bwMode="auto">
          <a:xfrm>
            <a:off x="5456025" y="1131590"/>
            <a:ext cx="2356335" cy="1571872"/>
          </a:xfrm>
          <a:prstGeom prst="rect">
            <a:avLst/>
          </a:prstGeom>
          <a:blipFill dpi="0" rotWithShape="1">
            <a:blip r:embed="rId5"/>
            <a:stretch>
              <a:fillRect/>
            </a:stretch>
          </a:blipFill>
          <a:ln>
            <a:noFill/>
          </a:ln>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4" name="组合 13"/>
          <p:cNvGrpSpPr/>
          <p:nvPr/>
        </p:nvGrpSpPr>
        <p:grpSpPr>
          <a:xfrm>
            <a:off x="3807620" y="2800600"/>
            <a:ext cx="3245297" cy="1597588"/>
            <a:chOff x="4906841" y="3911271"/>
            <a:chExt cx="4327062" cy="2130117"/>
          </a:xfrm>
        </p:grpSpPr>
        <p:sp>
          <p:nvSpPr>
            <p:cNvPr id="15" name="矩形 37"/>
            <p:cNvSpPr>
              <a:spLocks noChangeArrowheads="1"/>
            </p:cNvSpPr>
            <p:nvPr/>
          </p:nvSpPr>
          <p:spPr bwMode="auto">
            <a:xfrm>
              <a:off x="4906841" y="3911271"/>
              <a:ext cx="4327062" cy="2095829"/>
            </a:xfrm>
            <a:prstGeom prst="rect">
              <a:avLst/>
            </a:prstGeom>
            <a:solidFill>
              <a:srgbClr val="003466"/>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矩形 15"/>
            <p:cNvSpPr/>
            <p:nvPr/>
          </p:nvSpPr>
          <p:spPr>
            <a:xfrm>
              <a:off x="5224341" y="4765825"/>
              <a:ext cx="3339805" cy="792480"/>
            </a:xfrm>
            <a:prstGeom prst="rect">
              <a:avLst/>
            </a:prstGeom>
          </p:spPr>
          <p:txBody>
            <a:bodyPr wrap="square">
              <a:spAutoFit/>
            </a:bodyPr>
            <a:lstStyle/>
            <a:p>
              <a:pPr>
                <a:lnSpc>
                  <a:spcPct val="150000"/>
                </a:lnSpc>
                <a:spcBef>
                  <a:spcPts val="750"/>
                </a:spcBef>
                <a:buFont typeface="Arial"/>
                <a:buChar char="•"/>
              </a:pPr>
              <a:r>
                <a:rPr altLang="en-US" lang="zh-CN" sz="1100">
                  <a:solidFill>
                    <a:schemeClr val="accent2"/>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17" name="矩形 16"/>
            <p:cNvSpPr/>
            <p:nvPr/>
          </p:nvSpPr>
          <p:spPr>
            <a:xfrm>
              <a:off x="5224341" y="4275250"/>
              <a:ext cx="3339805" cy="579120"/>
            </a:xfrm>
            <a:prstGeom prst="rect">
              <a:avLst/>
            </a:prstGeom>
          </p:spPr>
          <p:txBody>
            <a:bodyPr wrap="square">
              <a:spAutoFit/>
            </a:bodyPr>
            <a:lstStyle/>
            <a:p>
              <a:pPr>
                <a:lnSpc>
                  <a:spcPct val="150000"/>
                </a:lnSpc>
                <a:spcBef>
                  <a:spcPts val="750"/>
                </a:spcBef>
              </a:pPr>
              <a:r>
                <a:rPr altLang="en-US" b="1" lang="zh-CN" sz="1500">
                  <a:solidFill>
                    <a:schemeClr val="accent2"/>
                  </a:solidFill>
                  <a:latin charset="-122" panose="020b0503020204020204" pitchFamily="34" typeface="微软雅黑"/>
                  <a:ea charset="-122" panose="020b0503020204020204" pitchFamily="34" typeface="微软雅黑"/>
                  <a:cs charset="-122" typeface="宋体"/>
                </a:rPr>
                <a:t>标题内容</a:t>
              </a: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rgbClr val="003466"/>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矩形 19"/>
            <p:cNvSpPr/>
            <p:nvPr/>
          </p:nvSpPr>
          <p:spPr>
            <a:xfrm>
              <a:off x="1795637" y="2505225"/>
              <a:ext cx="1760364" cy="792480"/>
            </a:xfrm>
            <a:prstGeom prst="rect">
              <a:avLst/>
            </a:prstGeom>
          </p:spPr>
          <p:txBody>
            <a:bodyPr wrap="square">
              <a:spAutoFit/>
            </a:bodyPr>
            <a:lstStyle/>
            <a:p>
              <a:pPr>
                <a:lnSpc>
                  <a:spcPct val="150000"/>
                </a:lnSpc>
                <a:spcBef>
                  <a:spcPts val="750"/>
                </a:spcBef>
                <a:buFont typeface="Arial"/>
                <a:buChar char="•"/>
              </a:pPr>
              <a:r>
                <a:rPr altLang="en-US" lang="zh-CN" sz="1100">
                  <a:solidFill>
                    <a:schemeClr val="accent2"/>
                  </a:solidFill>
                  <a:latin charset="-122" panose="020b0503020204020204" pitchFamily="34" typeface="微软雅黑"/>
                  <a:ea charset="-122" panose="020b0503020204020204" pitchFamily="34" typeface="微软雅黑"/>
                  <a:cs charset="-122" typeface="宋体"/>
                </a:rPr>
                <a:t>单击此处添加段落文本单击此处</a:t>
              </a:r>
            </a:p>
          </p:txBody>
        </p:sp>
      </p:grpSp>
      <p:sp>
        <p:nvSpPr>
          <p:cNvPr id="21" name="矩形 20"/>
          <p:cNvSpPr/>
          <p:nvPr/>
        </p:nvSpPr>
        <p:spPr>
          <a:xfrm>
            <a:off x="1493266" y="1378133"/>
            <a:ext cx="2504854" cy="411480"/>
          </a:xfrm>
          <a:prstGeom prst="rect">
            <a:avLst/>
          </a:prstGeom>
        </p:spPr>
        <p:txBody>
          <a:bodyPr bIns="34290" lIns="68580" rIns="68580" tIns="34290" wrap="square">
            <a:spAutoFit/>
          </a:bodyPr>
          <a:lstStyle/>
          <a:p>
            <a:pPr>
              <a:lnSpc>
                <a:spcPct val="150000"/>
              </a:lnSpc>
              <a:spcBef>
                <a:spcPts val="750"/>
              </a:spcBef>
            </a:pPr>
            <a:r>
              <a:rPr altLang="en-US" b="1" lang="zh-CN" sz="1500">
                <a:solidFill>
                  <a:schemeClr val="accent2"/>
                </a:solidFill>
                <a:latin charset="-122" panose="020b0503020204020204" pitchFamily="34" typeface="微软雅黑"/>
                <a:ea charset="-122" panose="020b0503020204020204" pitchFamily="34" typeface="微软雅黑"/>
                <a:cs charset="-122" typeface="宋体"/>
              </a:rPr>
              <a:t>标题内容</a:t>
            </a:r>
          </a:p>
        </p:txBody>
      </p:sp>
      <p:sp>
        <p:nvSpPr>
          <p:cNvPr id="26"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218812137"/>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0-#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1+#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1+#ppt_w/2"/>
                                          </p:val>
                                        </p:tav>
                                        <p:tav tm="100000">
                                          <p:val>
                                            <p:strVal val="#ppt_x"/>
                                          </p:val>
                                        </p:tav>
                                      </p:tavLst>
                                    </p:anim>
                                    <p:anim calcmode="lin" valueType="num">
                                      <p:cBhvr additive="base">
                                        <p:cTn dur="500" fill="hold" id="24"/>
                                        <p:tgtEl>
                                          <p:spTgt spid="10"/>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0-#ppt_w/2"/>
                                          </p:val>
                                        </p:tav>
                                        <p:tav tm="100000">
                                          <p:val>
                                            <p:strVal val="#ppt_x"/>
                                          </p:val>
                                        </p:tav>
                                      </p:tavLst>
                                    </p:anim>
                                    <p:anim calcmode="lin" valueType="num">
                                      <p:cBhvr additive="base">
                                        <p:cTn dur="500" fill="hold" id="28"/>
                                        <p:tgtEl>
                                          <p:spTgt spid="18"/>
                                        </p:tgtEl>
                                        <p:attrNameLst>
                                          <p:attrName>ppt_y</p:attrName>
                                        </p:attrNameLst>
                                      </p:cBhvr>
                                      <p:tavLst>
                                        <p:tav tm="0">
                                          <p:val>
                                            <p:strVal val="#ppt_y"/>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
        <p:nvSpPr>
          <p:cNvPr id="17" name="TextBox 10"/>
          <p:cNvSpPr txBox="1">
            <a:spLocks noChangeArrowheads="1"/>
          </p:cNvSpPr>
          <p:nvPr/>
        </p:nvSpPr>
        <p:spPr bwMode="auto">
          <a:xfrm>
            <a:off x="6671358" y="2256698"/>
            <a:ext cx="1718607" cy="1066800"/>
          </a:xfrm>
          <a:prstGeom prst="rect">
            <a:avLst/>
          </a:prstGeom>
          <a:noFill/>
          <a:ln w="9525">
            <a:noFill/>
            <a:miter lim="800000"/>
          </a:ln>
        </p:spPr>
        <p:txBody>
          <a:bodyPr bIns="0" lIns="0" rIns="0" tIns="0">
            <a:spAutoFit/>
          </a:bodyPr>
          <a:lstStyle/>
          <a:p>
            <a:pPr defTabSz="913325" fontAlgn="base">
              <a:spcBef>
                <a:spcPct val="0"/>
              </a:spcBef>
              <a:spcAft>
                <a:spcPct val="0"/>
              </a:spcAft>
            </a:pPr>
            <a:r>
              <a:rPr altLang="en-US" lang="zh-CN" sz="1000">
                <a:solidFill>
                  <a:srgbClr val="808080"/>
                </a:solidFill>
                <a:latin typeface="Arial"/>
                <a:ea charset="-122" panose="020b0503020204020204" pitchFamily="34" typeface="微软雅黑"/>
                <a:sym charset="-122" pitchFamily="50" typeface="造字工房悦黑体验版常规体"/>
              </a:rPr>
              <a:t>请输入您想要的文字内容请输入您想要的文字内容请输入您想要的文字内容请输入您想要的文字请输入您想要的文</a:t>
            </a:r>
          </a:p>
          <a:p>
            <a:pPr defTabSz="913325" fontAlgn="base">
              <a:spcBef>
                <a:spcPct val="0"/>
              </a:spcBef>
              <a:spcAft>
                <a:spcPct val="0"/>
              </a:spcAft>
            </a:pPr>
            <a:r>
              <a:rPr altLang="en-US" lang="zh-CN" sz="1000">
                <a:solidFill>
                  <a:srgbClr val="808080"/>
                </a:solidFill>
                <a:latin typeface="Arial"/>
                <a:ea charset="-122" panose="020b0503020204020204" pitchFamily="34" typeface="微软雅黑"/>
                <a:sym charset="-122" pitchFamily="50" typeface="造字工房悦黑体验版常规体"/>
              </a:rPr>
              <a:t>输入您想要的文字内容请输入您想要的文字请输入您想要的文字请输入您想要的文字</a:t>
            </a:r>
          </a:p>
        </p:txBody>
      </p:sp>
      <p:sp>
        <p:nvSpPr>
          <p:cNvPr id="18" name="TextBox 16"/>
          <p:cNvSpPr txBox="1">
            <a:spLocks noChangeArrowheads="1"/>
          </p:cNvSpPr>
          <p:nvPr/>
        </p:nvSpPr>
        <p:spPr bwMode="auto">
          <a:xfrm>
            <a:off x="6671357" y="1952097"/>
            <a:ext cx="1642456" cy="213360"/>
          </a:xfrm>
          <a:prstGeom prst="rect">
            <a:avLst/>
          </a:prstGeom>
          <a:noFill/>
          <a:ln w="9525">
            <a:noFill/>
            <a:miter lim="800000"/>
          </a:ln>
        </p:spPr>
        <p:txBody>
          <a:bodyPr bIns="0" lIns="0" rIns="0" tIns="0">
            <a:spAutoFit/>
          </a:bodyPr>
          <a:lstStyle/>
          <a:p>
            <a:pPr defTabSz="913325" fontAlgn="base">
              <a:spcBef>
                <a:spcPct val="0"/>
              </a:spcBef>
              <a:spcAft>
                <a:spcPct val="0"/>
              </a:spcAft>
            </a:pPr>
            <a:r>
              <a:rPr altLang="en-US" b="1" lang="zh-CN" sz="1400">
                <a:solidFill>
                  <a:srgbClr val="002221"/>
                </a:solidFill>
                <a:latin typeface="Arial"/>
                <a:ea charset="-122" panose="020b0503020204020204" pitchFamily="34" typeface="微软雅黑"/>
              </a:rPr>
              <a:t>请输入标题内容</a:t>
            </a:r>
          </a:p>
        </p:txBody>
      </p:sp>
      <p:sp>
        <p:nvSpPr>
          <p:cNvPr id="19" name="TextBox 17"/>
          <p:cNvSpPr txBox="1">
            <a:spLocks noChangeArrowheads="1"/>
          </p:cNvSpPr>
          <p:nvPr/>
        </p:nvSpPr>
        <p:spPr bwMode="auto">
          <a:xfrm>
            <a:off x="901858" y="2256698"/>
            <a:ext cx="1718607" cy="914400"/>
          </a:xfrm>
          <a:prstGeom prst="rect">
            <a:avLst/>
          </a:prstGeom>
          <a:noFill/>
          <a:ln w="9525">
            <a:noFill/>
            <a:miter lim="800000"/>
          </a:ln>
        </p:spPr>
        <p:txBody>
          <a:bodyPr bIns="0" lIns="0" rIns="0" tIns="0">
            <a:spAutoFit/>
          </a:bodyPr>
          <a:lstStyle/>
          <a:p>
            <a:pPr defTabSz="913325" fontAlgn="base">
              <a:spcBef>
                <a:spcPct val="0"/>
              </a:spcBef>
              <a:spcAft>
                <a:spcPct val="0"/>
              </a:spcAft>
            </a:pPr>
            <a:r>
              <a:rPr altLang="en-US" lang="zh-CN" sz="1000">
                <a:solidFill>
                  <a:srgbClr val="808080"/>
                </a:solidFill>
                <a:latin typeface="Arial"/>
                <a:ea charset="-122" panose="020b0503020204020204" pitchFamily="34" typeface="微软雅黑"/>
                <a:sym charset="-122" pitchFamily="50" typeface="造字工房悦黑体验版常规体"/>
              </a:rPr>
              <a:t>请输入您想要的文字内容请输入您想要的文字内容请输入您想要的文字内容请输入您想要输入您想要的文字内容请输入您想要的文字请输入您想要的文字请输入您想要的文字</a:t>
            </a:r>
          </a:p>
        </p:txBody>
      </p:sp>
      <p:sp>
        <p:nvSpPr>
          <p:cNvPr id="20" name="TextBox 18"/>
          <p:cNvSpPr txBox="1">
            <a:spLocks noChangeArrowheads="1"/>
          </p:cNvSpPr>
          <p:nvPr/>
        </p:nvSpPr>
        <p:spPr bwMode="auto">
          <a:xfrm>
            <a:off x="901858" y="1952097"/>
            <a:ext cx="1642456" cy="213360"/>
          </a:xfrm>
          <a:prstGeom prst="rect">
            <a:avLst/>
          </a:prstGeom>
          <a:noFill/>
          <a:ln w="9525">
            <a:noFill/>
            <a:miter lim="800000"/>
          </a:ln>
        </p:spPr>
        <p:txBody>
          <a:bodyPr bIns="0" lIns="0" rIns="0" tIns="0">
            <a:spAutoFit/>
          </a:bodyPr>
          <a:lstStyle/>
          <a:p>
            <a:pPr defTabSz="913325" fontAlgn="base">
              <a:spcBef>
                <a:spcPct val="0"/>
              </a:spcBef>
              <a:spcAft>
                <a:spcPct val="0"/>
              </a:spcAft>
            </a:pPr>
            <a:r>
              <a:rPr altLang="en-US" b="1" lang="zh-CN" sz="1400">
                <a:solidFill>
                  <a:srgbClr val="002221"/>
                </a:solidFill>
                <a:latin charset="-122" panose="020b0503020204020204" pitchFamily="34" typeface="微软雅黑"/>
                <a:ea charset="-122" panose="020b0503020204020204" pitchFamily="34" typeface="微软雅黑"/>
              </a:rPr>
              <a:t>请输入标题内容</a:t>
            </a:r>
          </a:p>
        </p:txBody>
      </p:sp>
      <p:sp>
        <p:nvSpPr>
          <p:cNvPr id="21" name="TextBox 9"/>
          <p:cNvSpPr txBox="1">
            <a:spLocks noChangeArrowheads="1"/>
          </p:cNvSpPr>
          <p:nvPr/>
        </p:nvSpPr>
        <p:spPr bwMode="auto">
          <a:xfrm>
            <a:off x="3826923" y="2504560"/>
            <a:ext cx="1626031" cy="975360"/>
          </a:xfrm>
          <a:prstGeom prst="rect">
            <a:avLst/>
          </a:prstGeom>
          <a:noFill/>
          <a:ln w="9525">
            <a:noFill/>
            <a:miter lim="800000"/>
          </a:ln>
        </p:spPr>
        <p:txBody>
          <a:bodyPr bIns="0" lIns="0" rIns="0" tIns="0">
            <a:spAutoFit/>
          </a:bodyPr>
          <a:lstStyle/>
          <a:p>
            <a:pPr algn="ctr" defTabSz="913325" fontAlgn="base">
              <a:spcBef>
                <a:spcPct val="0"/>
              </a:spcBef>
              <a:spcAft>
                <a:spcPct val="0"/>
              </a:spcAft>
            </a:pPr>
            <a:r>
              <a:rPr altLang="en-US" b="1" lang="zh-CN" sz="3200">
                <a:solidFill>
                  <a:srgbClr val="002221"/>
                </a:solidFill>
                <a:latin charset="-122" panose="020b0503020204020204" pitchFamily="34" typeface="微软雅黑"/>
                <a:ea charset="-122" panose="020b0503020204020204" pitchFamily="34" typeface="微软雅黑"/>
              </a:rPr>
              <a:t>标题</a:t>
            </a:r>
          </a:p>
          <a:p>
            <a:pPr algn="ctr" defTabSz="913325" fontAlgn="base">
              <a:spcBef>
                <a:spcPct val="0"/>
              </a:spcBef>
              <a:spcAft>
                <a:spcPct val="0"/>
              </a:spcAft>
            </a:pPr>
            <a:r>
              <a:rPr altLang="en-US" b="1" lang="zh-CN" sz="3200">
                <a:solidFill>
                  <a:srgbClr val="002221"/>
                </a:solidFill>
                <a:latin charset="-122" panose="020b0503020204020204" pitchFamily="34" typeface="微软雅黑"/>
                <a:ea charset="-122" panose="020b0503020204020204" pitchFamily="34" typeface="微软雅黑"/>
              </a:rPr>
              <a:t>内容</a:t>
            </a:r>
          </a:p>
        </p:txBody>
      </p:sp>
      <p:sp>
        <p:nvSpPr>
          <p:cNvPr id="22" name="AutoShape 23"/>
          <p:cNvSpPr>
            <a:spLocks noChangeArrowheads="1"/>
          </p:cNvSpPr>
          <p:nvPr/>
        </p:nvSpPr>
        <p:spPr bwMode="auto">
          <a:xfrm>
            <a:off x="3353597" y="1659441"/>
            <a:ext cx="2574176" cy="2402466"/>
          </a:xfrm>
          <a:prstGeom prst="diamond">
            <a:avLst/>
          </a:prstGeom>
          <a:noFill/>
          <a:ln cmpd="thickThin" w="190500">
            <a:solidFill>
              <a:srgbClr val="003466"/>
            </a:solidFill>
            <a:miter lim="800000"/>
          </a:ln>
        </p:spPr>
        <p:txBody>
          <a:bodyPr anchor="ctr" wrap="none"/>
          <a:lstStyle/>
          <a:p>
            <a:pPr defTabSz="913325" fontAlgn="base">
              <a:spcBef>
                <a:spcPct val="0"/>
              </a:spcBef>
              <a:spcAft>
                <a:spcPct val="0"/>
              </a:spcAft>
              <a:defRPr/>
            </a:pPr>
            <a:endParaRPr altLang="en-US" kern="0" lang="zh-CN" smtClean="0">
              <a:solidFill>
                <a:srgbClr val="000000"/>
              </a:solidFill>
              <a:latin typeface="Arial"/>
              <a:ea charset="-122" panose="020b0503020204020204" pitchFamily="34" typeface="微软雅黑"/>
            </a:endParaRPr>
          </a:p>
        </p:txBody>
      </p:sp>
      <p:sp>
        <p:nvSpPr>
          <p:cNvPr id="23" name="AutoShape 26"/>
          <p:cNvSpPr>
            <a:spLocks noChangeArrowheads="1"/>
          </p:cNvSpPr>
          <p:nvPr/>
        </p:nvSpPr>
        <p:spPr bwMode="auto">
          <a:xfrm>
            <a:off x="2878777" y="2435875"/>
            <a:ext cx="1015336" cy="946652"/>
          </a:xfrm>
          <a:prstGeom prst="diamond">
            <a:avLst/>
          </a:prstGeom>
          <a:noFill/>
          <a:ln cmpd="thickThin" w="190500">
            <a:solidFill>
              <a:srgbClr val="003466"/>
            </a:solidFill>
            <a:miter lim="800000"/>
          </a:ln>
        </p:spPr>
        <p:txBody>
          <a:bodyPr anchor="ctr" wrap="none"/>
          <a:lstStyle/>
          <a:p>
            <a:pPr defTabSz="913325" fontAlgn="base">
              <a:spcBef>
                <a:spcPct val="0"/>
              </a:spcBef>
              <a:spcAft>
                <a:spcPct val="0"/>
              </a:spcAft>
              <a:defRPr/>
            </a:pPr>
            <a:endParaRPr altLang="en-US" kern="0" lang="zh-CN" smtClean="0">
              <a:solidFill>
                <a:srgbClr val="000000"/>
              </a:solidFill>
              <a:latin typeface="Arial"/>
              <a:ea charset="-122" panose="020b0503020204020204" pitchFamily="34" typeface="微软雅黑"/>
            </a:endParaRPr>
          </a:p>
        </p:txBody>
      </p:sp>
      <p:sp>
        <p:nvSpPr>
          <p:cNvPr id="24" name="AutoShape 27"/>
          <p:cNvSpPr>
            <a:spLocks noChangeArrowheads="1"/>
          </p:cNvSpPr>
          <p:nvPr/>
        </p:nvSpPr>
        <p:spPr bwMode="auto">
          <a:xfrm>
            <a:off x="5384269" y="2435875"/>
            <a:ext cx="1015336" cy="946652"/>
          </a:xfrm>
          <a:prstGeom prst="diamond">
            <a:avLst/>
          </a:prstGeom>
          <a:noFill/>
          <a:ln cmpd="thickThin" w="190500">
            <a:solidFill>
              <a:srgbClr val="003466"/>
            </a:solidFill>
            <a:miter lim="800000"/>
          </a:ln>
        </p:spPr>
        <p:txBody>
          <a:bodyPr anchor="ctr" wrap="none"/>
          <a:lstStyle/>
          <a:p>
            <a:pPr defTabSz="913325" fontAlgn="base">
              <a:spcBef>
                <a:spcPct val="0"/>
              </a:spcBef>
              <a:spcAft>
                <a:spcPct val="0"/>
              </a:spcAft>
              <a:defRPr/>
            </a:pPr>
            <a:endParaRPr altLang="en-US" kern="0" lang="zh-CN" smtClean="0">
              <a:solidFill>
                <a:srgbClr val="000000"/>
              </a:solidFill>
              <a:latin typeface="Arial"/>
              <a:ea charset="-122" panose="020b0503020204020204" pitchFamily="34" typeface="微软雅黑"/>
            </a:endParaRPr>
          </a:p>
        </p:txBody>
      </p:sp>
    </p:spTree>
    <p:extLst>
      <p:ext uri="{BB962C8B-B14F-4D97-AF65-F5344CB8AC3E}">
        <p14:creationId val="4121992534"/>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fill="hold" id="12"/>
                                        <p:tgtEl>
                                          <p:spTgt spid="23"/>
                                        </p:tgtEl>
                                        <p:attrNameLst>
                                          <p:attrName>ppt_x</p:attrName>
                                        </p:attrNameLst>
                                      </p:cBhvr>
                                      <p:tavLst>
                                        <p:tav tm="0">
                                          <p:val>
                                            <p:strVal val="0-#ppt_w/2"/>
                                          </p:val>
                                        </p:tav>
                                        <p:tav tm="100000">
                                          <p:val>
                                            <p:strVal val="#ppt_x"/>
                                          </p:val>
                                        </p:tav>
                                      </p:tavLst>
                                    </p:anim>
                                    <p:anim calcmode="lin" valueType="num">
                                      <p:cBhvr additive="base">
                                        <p:cTn dur="500" fill="hold" id="13"/>
                                        <p:tgtEl>
                                          <p:spTgt spid="23"/>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1+#ppt_w/2"/>
                                          </p:val>
                                        </p:tav>
                                        <p:tav tm="100000">
                                          <p:val>
                                            <p:strVal val="#ppt_x"/>
                                          </p:val>
                                        </p:tav>
                                      </p:tavLst>
                                    </p:anim>
                                    <p:anim calcmode="lin" valueType="num">
                                      <p:cBhvr additive="base">
                                        <p:cTn dur="500" fill="hold" id="17"/>
                                        <p:tgtEl>
                                          <p:spTgt spid="2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p:cTn dur="500" fill="hold" id="21"/>
                                        <p:tgtEl>
                                          <p:spTgt spid="21"/>
                                        </p:tgtEl>
                                        <p:attrNameLst>
                                          <p:attrName>ppt_w</p:attrName>
                                        </p:attrNameLst>
                                      </p:cBhvr>
                                      <p:tavLst>
                                        <p:tav tm="0">
                                          <p:val>
                                            <p:fltVal val="0"/>
                                          </p:val>
                                        </p:tav>
                                        <p:tav tm="100000">
                                          <p:val>
                                            <p:strVal val="#ppt_w"/>
                                          </p:val>
                                        </p:tav>
                                      </p:tavLst>
                                    </p:anim>
                                    <p:anim calcmode="lin" valueType="num">
                                      <p:cBhvr>
                                        <p:cTn dur="500" fill="hold" id="22"/>
                                        <p:tgtEl>
                                          <p:spTgt spid="21"/>
                                        </p:tgtEl>
                                        <p:attrNameLst>
                                          <p:attrName>ppt_h</p:attrName>
                                        </p:attrNameLst>
                                      </p:cBhvr>
                                      <p:tavLst>
                                        <p:tav tm="0">
                                          <p:val>
                                            <p:fltVal val="0"/>
                                          </p:val>
                                        </p:tav>
                                        <p:tav tm="100000">
                                          <p:val>
                                            <p:strVal val="#ppt_h"/>
                                          </p:val>
                                        </p:tav>
                                      </p:tavLst>
                                    </p:anim>
                                    <p:animEffect filter="fade" transition="in">
                                      <p:cBhvr>
                                        <p:cTn dur="500" id="23"/>
                                        <p:tgtEl>
                                          <p:spTgt spid="21"/>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17"/>
                                        </p:tgtEl>
                                        <p:attrNameLst>
                                          <p:attrName>style.visibility</p:attrName>
                                        </p:attrNameLst>
                                      </p:cBhvr>
                                      <p:to>
                                        <p:strVal val="visible"/>
                                      </p:to>
                                    </p:set>
                                    <p:animEffect filter="wipe(left)" transition="in">
                                      <p:cBhvr>
                                        <p:cTn dur="500" id="27"/>
                                        <p:tgtEl>
                                          <p:spTgt spid="17"/>
                                        </p:tgtEl>
                                      </p:cBhvr>
                                    </p:animEffect>
                                  </p:childTnLst>
                                </p:cTn>
                              </p:par>
                              <p:par>
                                <p:cTn fill="hold" id="28" nodeType="withEffect" presetClass="entr" presetID="22" presetSubtype="8">
                                  <p:stCondLst>
                                    <p:cond delay="0"/>
                                  </p:stCondLst>
                                  <p:childTnLst>
                                    <p:set>
                                      <p:cBhvr>
                                        <p:cTn dur="1" fill="hold" id="29">
                                          <p:stCondLst>
                                            <p:cond delay="0"/>
                                          </p:stCondLst>
                                        </p:cTn>
                                        <p:tgtEl>
                                          <p:spTgt spid="18"/>
                                        </p:tgtEl>
                                        <p:attrNameLst>
                                          <p:attrName>style.visibility</p:attrName>
                                        </p:attrNameLst>
                                      </p:cBhvr>
                                      <p:to>
                                        <p:strVal val="visible"/>
                                      </p:to>
                                    </p:set>
                                    <p:animEffect filter="wipe(left)" transition="in">
                                      <p:cBhvr>
                                        <p:cTn dur="500" id="30"/>
                                        <p:tgtEl>
                                          <p:spTgt spid="18"/>
                                        </p:tgtEl>
                                      </p:cBhvr>
                                    </p:animEffect>
                                  </p:childTnLst>
                                </p:cTn>
                              </p:par>
                              <p:par>
                                <p:cTn fill="hold" id="31" nodeType="withEffect" presetClass="entr" presetID="22" presetSubtype="2">
                                  <p:stCondLst>
                                    <p:cond delay="0"/>
                                  </p:stCondLst>
                                  <p:childTnLst>
                                    <p:set>
                                      <p:cBhvr>
                                        <p:cTn dur="1" fill="hold" id="32">
                                          <p:stCondLst>
                                            <p:cond delay="0"/>
                                          </p:stCondLst>
                                        </p:cTn>
                                        <p:tgtEl>
                                          <p:spTgt spid="19"/>
                                        </p:tgtEl>
                                        <p:attrNameLst>
                                          <p:attrName>style.visibility</p:attrName>
                                        </p:attrNameLst>
                                      </p:cBhvr>
                                      <p:to>
                                        <p:strVal val="visible"/>
                                      </p:to>
                                    </p:set>
                                    <p:animEffect filter="wipe(right)" transition="in">
                                      <p:cBhvr>
                                        <p:cTn dur="500" id="33"/>
                                        <p:tgtEl>
                                          <p:spTgt spid="19"/>
                                        </p:tgtEl>
                                      </p:cBhvr>
                                    </p:animEffect>
                                  </p:childTnLst>
                                </p:cTn>
                              </p:par>
                              <p:par>
                                <p:cTn fill="hold" id="34" nodeType="withEffect" presetClass="entr" presetID="22" presetSubtype="2">
                                  <p:stCondLst>
                                    <p:cond delay="0"/>
                                  </p:stCondLst>
                                  <p:childTnLst>
                                    <p:set>
                                      <p:cBhvr>
                                        <p:cTn dur="1" fill="hold" id="35">
                                          <p:stCondLst>
                                            <p:cond delay="0"/>
                                          </p:stCondLst>
                                        </p:cTn>
                                        <p:tgtEl>
                                          <p:spTgt spid="20"/>
                                        </p:tgtEl>
                                        <p:attrNameLst>
                                          <p:attrName>style.visibility</p:attrName>
                                        </p:attrNameLst>
                                      </p:cBhvr>
                                      <p:to>
                                        <p:strVal val="visible"/>
                                      </p:to>
                                    </p:set>
                                    <p:animEffect filter="wipe(right)" transition="in">
                                      <p:cBhvr>
                                        <p:cTn dur="500" id="3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1"/>
      <p:bldP grpId="0" spid="22"/>
      <p:bldP grpId="0" spid="23"/>
      <p:bldP grpId="0" spid="2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Freeform 5"/>
          <p:cNvSpPr/>
          <p:nvPr/>
        </p:nvSpPr>
        <p:spPr bwMode="auto">
          <a:xfrm>
            <a:off x="2415538" y="2689860"/>
            <a:ext cx="1876542" cy="2459990"/>
          </a:xfrm>
          <a:custGeom>
            <a:gdLst>
              <a:gd fmla="*/ 417 w 492" name="T0"/>
              <a:gd fmla="*/ 473 h 789" name="T1"/>
              <a:gd fmla="*/ 273 w 492" name="T2"/>
              <a:gd fmla="*/ 181 h 789" name="T3"/>
              <a:gd fmla="*/ 22 w 492" name="T4"/>
              <a:gd fmla="*/ 2 h 789" name="T5"/>
              <a:gd fmla="*/ 2 w 492" name="T6"/>
              <a:gd fmla="*/ 14 h 789" name="T7"/>
              <a:gd fmla="*/ 14 w 492" name="T8"/>
              <a:gd fmla="*/ 34 h 789" name="T9"/>
              <a:gd fmla="*/ 29 w 492" name="T10"/>
              <a:gd fmla="*/ 37 h 789" name="T11"/>
              <a:gd fmla="*/ 387 w 492" name="T12"/>
              <a:gd fmla="*/ 483 h 789" name="T13"/>
              <a:gd fmla="*/ 460 w 492" name="T14"/>
              <a:gd fmla="*/ 789 h 789" name="T15"/>
              <a:gd fmla="*/ 476 w 492" name="T16"/>
              <a:gd fmla="*/ 789 h 789" name="T17"/>
              <a:gd fmla="*/ 492 w 492" name="T18"/>
              <a:gd fmla="*/ 789 h 789" name="T19"/>
              <a:gd fmla="*/ 417 w 492" name="T20"/>
              <a:gd fmla="*/ 473 h 7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9" w="492">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sp>
        <p:nvSpPr>
          <p:cNvPr id="65" name="Freeform 6"/>
          <p:cNvSpPr/>
          <p:nvPr/>
        </p:nvSpPr>
        <p:spPr bwMode="auto">
          <a:xfrm>
            <a:off x="4818688" y="2613660"/>
            <a:ext cx="1856431" cy="2536190"/>
          </a:xfrm>
          <a:custGeom>
            <a:gdLst>
              <a:gd fmla="*/ 489 w 491" name="T0"/>
              <a:gd fmla="*/ 14 h 789" name="T1"/>
              <a:gd fmla="*/ 470 w 491" name="T2"/>
              <a:gd fmla="*/ 2 h 789" name="T3"/>
              <a:gd fmla="*/ 219 w 491" name="T4"/>
              <a:gd fmla="*/ 181 h 789" name="T5"/>
              <a:gd fmla="*/ 74 w 491" name="T6"/>
              <a:gd fmla="*/ 473 h 789" name="T7"/>
              <a:gd fmla="*/ 0 w 491" name="T8"/>
              <a:gd fmla="*/ 789 h 789" name="T9"/>
              <a:gd fmla="*/ 16 w 491" name="T10"/>
              <a:gd fmla="*/ 789 h 789" name="T11"/>
              <a:gd fmla="*/ 32 w 491" name="T12"/>
              <a:gd fmla="*/ 789 h 789" name="T13"/>
              <a:gd fmla="*/ 105 w 491" name="T14"/>
              <a:gd fmla="*/ 483 h 789" name="T15"/>
              <a:gd fmla="*/ 463 w 491" name="T16"/>
              <a:gd fmla="*/ 37 h 789" name="T17"/>
              <a:gd fmla="*/ 477 w 491" name="T18"/>
              <a:gd fmla="*/ 34 h 789" name="T19"/>
              <a:gd fmla="*/ 489 w 491" name="T20"/>
              <a:gd fmla="*/ 14 h 7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9" w="491">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sp>
        <p:nvSpPr>
          <p:cNvPr id="66" name="Freeform 7"/>
          <p:cNvSpPr/>
          <p:nvPr/>
        </p:nvSpPr>
        <p:spPr bwMode="auto">
          <a:xfrm>
            <a:off x="3925559" y="2164079"/>
            <a:ext cx="483352" cy="2985771"/>
          </a:xfrm>
          <a:custGeom>
            <a:gdLst>
              <a:gd fmla="*/ 33 w 110" name="T0"/>
              <a:gd fmla="*/ 13 h 869" name="T1"/>
              <a:gd fmla="*/ 13 w 110" name="T2"/>
              <a:gd fmla="*/ 3 h 869" name="T3"/>
              <a:gd fmla="*/ 2 w 110" name="T4"/>
              <a:gd fmla="*/ 23 h 869" name="T5"/>
              <a:gd fmla="*/ 25 w 110" name="T6"/>
              <a:gd fmla="*/ 107 h 869" name="T7"/>
              <a:gd fmla="*/ 76 w 110" name="T8"/>
              <a:gd fmla="*/ 760 h 869" name="T9"/>
              <a:gd fmla="*/ 75 w 110" name="T10"/>
              <a:gd fmla="*/ 869 h 869" name="T11"/>
              <a:gd fmla="*/ 84 w 110" name="T12"/>
              <a:gd fmla="*/ 869 h 869" name="T13"/>
              <a:gd fmla="*/ 91 w 110" name="T14"/>
              <a:gd fmla="*/ 869 h 869" name="T15"/>
              <a:gd fmla="*/ 107 w 110" name="T16"/>
              <a:gd fmla="*/ 869 h 869" name="T17"/>
              <a:gd fmla="*/ 33 w 110" name="T18"/>
              <a:gd fmla="*/ 13 h 8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9" w="110">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sp>
        <p:nvSpPr>
          <p:cNvPr id="67" name="Freeform 8"/>
          <p:cNvSpPr/>
          <p:nvPr/>
        </p:nvSpPr>
        <p:spPr bwMode="auto">
          <a:xfrm>
            <a:off x="4687421" y="2164079"/>
            <a:ext cx="483352" cy="2985771"/>
          </a:xfrm>
          <a:custGeom>
            <a:gdLst>
              <a:gd fmla="*/ 97 w 110" name="T0"/>
              <a:gd fmla="*/ 3 h 869" name="T1"/>
              <a:gd fmla="*/ 77 w 110" name="T2"/>
              <a:gd fmla="*/ 13 h 869" name="T3"/>
              <a:gd fmla="*/ 2 w 110" name="T4"/>
              <a:gd fmla="*/ 869 h 869" name="T5"/>
              <a:gd fmla="*/ 19 w 110" name="T6"/>
              <a:gd fmla="*/ 869 h 869" name="T7"/>
              <a:gd fmla="*/ 26 w 110" name="T8"/>
              <a:gd fmla="*/ 869 h 869" name="T9"/>
              <a:gd fmla="*/ 35 w 110" name="T10"/>
              <a:gd fmla="*/ 869 h 869" name="T11"/>
              <a:gd fmla="*/ 34 w 110" name="T12"/>
              <a:gd fmla="*/ 760 h 869" name="T13"/>
              <a:gd fmla="*/ 85 w 110" name="T14"/>
              <a:gd fmla="*/ 107 h 869" name="T15"/>
              <a:gd fmla="*/ 107 w 110" name="T16"/>
              <a:gd fmla="*/ 23 h 869" name="T17"/>
              <a:gd fmla="*/ 97 w 110" name="T18"/>
              <a:gd fmla="*/ 3 h 8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9" w="110">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rgbClr val="003466"/>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grpSp>
        <p:nvGrpSpPr>
          <p:cNvPr id="68" name="组合 67"/>
          <p:cNvGrpSpPr/>
          <p:nvPr/>
        </p:nvGrpSpPr>
        <p:grpSpPr>
          <a:xfrm>
            <a:off x="1501140" y="2407920"/>
            <a:ext cx="609600" cy="609600"/>
            <a:chOff x="1661160" y="2430780"/>
            <a:chExt cx="609600" cy="609600"/>
          </a:xfrm>
        </p:grpSpPr>
        <p:sp>
          <p:nvSpPr>
            <p:cNvPr id="69" name="椭圆 68"/>
            <p:cNvSpPr/>
            <p:nvPr/>
          </p:nvSpPr>
          <p:spPr>
            <a:xfrm>
              <a:off x="1661160" y="2430780"/>
              <a:ext cx="609600" cy="609600"/>
            </a:xfrm>
            <a:prstGeom prst="ellipse">
              <a:avLst/>
            </a:prstGeom>
            <a:solidFill>
              <a:srgbClr val="003466"/>
            </a:solidFill>
            <a:ln algn="ctr" cap="flat" cmpd="sng" w="25400">
              <a:noFill/>
              <a:prstDash val="solid"/>
            </a:ln>
            <a:effectLst/>
          </p:spPr>
          <p:txBody>
            <a:bodyPr anchor="ctr" rtlCol="0" wrap="square">
              <a:noAutofit/>
            </a:bodyPr>
            <a:lstStyle/>
            <a:p>
              <a:pPr algn="ctr" eaLnBrk="0" fontAlgn="base" hangingPunct="0">
                <a:spcBef>
                  <a:spcPct val="0"/>
                </a:spcBef>
                <a:spcAft>
                  <a:spcPct val="0"/>
                </a:spcAft>
                <a:defRPr/>
              </a:pPr>
              <a:endParaRPr altLang="en-US" kern="0" lang="zh-CN" smtClean="0">
                <a:solidFill>
                  <a:prstClr val="white"/>
                </a:solidFill>
                <a:latin charset="-122" panose="020b0503020204020204" pitchFamily="34" typeface="微软雅黑"/>
                <a:ea charset="-122" panose="020b0503020204020204" pitchFamily="34" typeface="微软雅黑"/>
              </a:endParaRPr>
            </a:p>
          </p:txBody>
        </p:sp>
        <p:sp>
          <p:nvSpPr>
            <p:cNvPr id="70" name="Freeform 5"/>
            <p:cNvSpPr>
              <a:spLocks noEditPoints="1"/>
            </p:cNvSpPr>
            <p:nvPr/>
          </p:nvSpPr>
          <p:spPr bwMode="auto">
            <a:xfrm>
              <a:off x="1825625" y="2574925"/>
              <a:ext cx="282575" cy="320675"/>
            </a:xfrm>
            <a:custGeom>
              <a:gdLst>
                <a:gd fmla="*/ 1451 w 2904" name="T0"/>
                <a:gd fmla="*/ 0 h 3295" name="T1"/>
                <a:gd fmla="*/ 0 w 2904" name="T2"/>
                <a:gd fmla="*/ 425 h 3295" name="T3"/>
                <a:gd fmla="*/ 1451 w 2904" name="T4"/>
                <a:gd fmla="*/ 3295 h 3295" name="T5"/>
                <a:gd fmla="*/ 2904 w 2904" name="T6"/>
                <a:gd fmla="*/ 425 h 3295" name="T7"/>
                <a:gd fmla="*/ 2694 w 2904" name="T8"/>
                <a:gd fmla="*/ 1967 h 3295" name="T9"/>
                <a:gd fmla="*/ 208 w 2904" name="T10"/>
                <a:gd fmla="*/ 1967 h 3295" name="T11"/>
                <a:gd fmla="*/ 798 w 2904" name="T12"/>
                <a:gd fmla="*/ 571 h 3295" name="T13"/>
                <a:gd fmla="*/ 2104 w 2904" name="T14"/>
                <a:gd fmla="*/ 571 h 3295" name="T15"/>
                <a:gd fmla="*/ 2694 w 2904" name="T16"/>
                <a:gd fmla="*/ 1967 h 3295" name="T17"/>
                <a:gd fmla="*/ 885 w 2904" name="T18"/>
                <a:gd fmla="*/ 943 h 3295" name="T19"/>
                <a:gd fmla="*/ 695 w 2904" name="T20"/>
                <a:gd fmla="*/ 1307 h 3295" name="T21"/>
                <a:gd fmla="*/ 597 w 2904" name="T22"/>
                <a:gd fmla="*/ 1562 h 3295" name="T23"/>
                <a:gd fmla="*/ 662 w 2904" name="T24"/>
                <a:gd fmla="*/ 1613 h 3295" name="T25"/>
                <a:gd fmla="*/ 720 w 2904" name="T26"/>
                <a:gd fmla="*/ 1564 h 3295" name="T27"/>
                <a:gd fmla="*/ 973 w 2904" name="T28"/>
                <a:gd fmla="*/ 2236 h 3295" name="T29"/>
                <a:gd fmla="*/ 1053 w 2904" name="T30"/>
                <a:gd fmla="*/ 1198 h 3295" name="T31"/>
                <a:gd fmla="*/ 1146 w 2904" name="T32"/>
                <a:gd fmla="*/ 1035 h 3295" name="T33"/>
                <a:gd fmla="*/ 1923 w 2904" name="T34"/>
                <a:gd fmla="*/ 1727 h 3295" name="T35"/>
                <a:gd fmla="*/ 2268 w 2904" name="T36"/>
                <a:gd fmla="*/ 1611 h 3295" name="T37"/>
                <a:gd fmla="*/ 1811 w 2904" name="T38"/>
                <a:gd fmla="*/ 1455 h 3295" name="T39"/>
                <a:gd fmla="*/ 2148 w 2904" name="T40"/>
                <a:gd fmla="*/ 1408 h 3295" name="T41"/>
                <a:gd fmla="*/ 2182 w 2904" name="T42"/>
                <a:gd fmla="*/ 1158 h 3295" name="T43"/>
                <a:gd fmla="*/ 2051 w 2904" name="T44"/>
                <a:gd fmla="*/ 989 h 3295" name="T45"/>
                <a:gd fmla="*/ 1414 w 2904" name="T46"/>
                <a:gd fmla="*/ 1024 h 3295" name="T47"/>
                <a:gd fmla="*/ 1163 w 2904" name="T48"/>
                <a:gd fmla="*/ 993 h 3295" name="T49"/>
                <a:gd fmla="*/ 1414 w 2904" name="T50"/>
                <a:gd fmla="*/ 1479 h 3295" name="T51"/>
                <a:gd fmla="*/ 1547 w 2904" name="T52"/>
                <a:gd fmla="*/ 1455 h 3295" name="T53"/>
                <a:gd fmla="*/ 1076 w 2904" name="T54"/>
                <a:gd fmla="*/ 1611 h 3295" name="T55"/>
                <a:gd fmla="*/ 1318 w 2904" name="T56"/>
                <a:gd fmla="*/ 1727 h 3295" name="T57"/>
                <a:gd fmla="*/ 1254 w 2904" name="T58"/>
                <a:gd fmla="*/ 1909 h 3295" name="T59"/>
                <a:gd fmla="*/ 1076 w 2904" name="T60"/>
                <a:gd fmla="*/ 2126 h 3295" name="T61"/>
                <a:gd fmla="*/ 1327 w 2904" name="T62"/>
                <a:gd fmla="*/ 2094 h 3295" name="T63"/>
                <a:gd fmla="*/ 1505 w 2904" name="T64"/>
                <a:gd fmla="*/ 1875 h 3295" name="T65"/>
                <a:gd fmla="*/ 1547 w 2904" name="T66"/>
                <a:gd fmla="*/ 2234 h 3295" name="T67"/>
                <a:gd fmla="*/ 1811 w 2904" name="T68"/>
                <a:gd fmla="*/ 1787 h 3295" name="T69"/>
                <a:gd fmla="*/ 1928 w 2904" name="T70"/>
                <a:gd fmla="*/ 1976 h 3295" name="T71"/>
                <a:gd fmla="*/ 2161 w 2904" name="T72"/>
                <a:gd fmla="*/ 2200 h 3295" name="T73"/>
                <a:gd fmla="*/ 2163 w 2904" name="T74"/>
                <a:gd fmla="*/ 1943 h 3295" name="T75"/>
                <a:gd fmla="*/ 1414 w 2904" name="T76"/>
                <a:gd fmla="*/ 1343 h 3295" name="T77"/>
                <a:gd fmla="*/ 1541 w 2904" name="T78"/>
                <a:gd fmla="*/ 1111 h 3295" name="T79"/>
                <a:gd fmla="*/ 1811 w 2904" name="T80"/>
                <a:gd fmla="*/ 1091 h 3295" name="T81"/>
                <a:gd fmla="*/ 1931 w 2904" name="T82"/>
                <a:gd fmla="*/ 1182 h 3295" name="T83"/>
                <a:gd fmla="*/ 1918 w 2904" name="T84"/>
                <a:gd fmla="*/ 1299 h 3295" name="T85"/>
                <a:gd fmla="*/ 1811 w 2904" name="T86"/>
                <a:gd fmla="*/ 1343 h 3295" name="T87"/>
                <a:gd fmla="*/ 1414 w 2904" name="T88"/>
                <a:gd fmla="*/ 1343 h 329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95" w="2904">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grpSp>
      <p:grpSp>
        <p:nvGrpSpPr>
          <p:cNvPr id="71" name="组合 70"/>
          <p:cNvGrpSpPr/>
          <p:nvPr/>
        </p:nvGrpSpPr>
        <p:grpSpPr>
          <a:xfrm>
            <a:off x="4884662" y="1440180"/>
            <a:ext cx="609600" cy="609600"/>
            <a:chOff x="5128260" y="2514600"/>
            <a:chExt cx="609600" cy="609600"/>
          </a:xfrm>
        </p:grpSpPr>
        <p:sp>
          <p:nvSpPr>
            <p:cNvPr id="72" name="椭圆 71"/>
            <p:cNvSpPr/>
            <p:nvPr/>
          </p:nvSpPr>
          <p:spPr>
            <a:xfrm>
              <a:off x="5128260" y="2514600"/>
              <a:ext cx="609600" cy="609600"/>
            </a:xfrm>
            <a:prstGeom prst="ellipse">
              <a:avLst/>
            </a:prstGeom>
            <a:solidFill>
              <a:srgbClr val="003466"/>
            </a:solidFill>
            <a:ln algn="ctr" cap="flat" cmpd="sng" w="25400">
              <a:noFill/>
              <a:prstDash val="solid"/>
            </a:ln>
            <a:effectLst/>
          </p:spPr>
          <p:txBody>
            <a:bodyPr anchor="ctr" rtlCol="0" wrap="square">
              <a:noAutofit/>
            </a:bodyPr>
            <a:lstStyle/>
            <a:p>
              <a:pPr algn="ctr" eaLnBrk="0" fontAlgn="base" hangingPunct="0">
                <a:spcBef>
                  <a:spcPct val="0"/>
                </a:spcBef>
                <a:spcAft>
                  <a:spcPct val="0"/>
                </a:spcAft>
                <a:defRPr/>
              </a:pPr>
              <a:endParaRPr altLang="en-US" kern="0" lang="zh-CN" smtClean="0">
                <a:solidFill>
                  <a:prstClr val="white"/>
                </a:solidFill>
                <a:latin charset="-122" panose="020b0503020204020204" pitchFamily="34" typeface="微软雅黑"/>
                <a:ea charset="-122" panose="020b0503020204020204" pitchFamily="34" typeface="微软雅黑"/>
              </a:endParaRPr>
            </a:p>
          </p:txBody>
        </p:sp>
        <p:sp>
          <p:nvSpPr>
            <p:cNvPr id="73" name="Freeform 9"/>
            <p:cNvSpPr>
              <a:spLocks noEditPoints="1"/>
            </p:cNvSpPr>
            <p:nvPr/>
          </p:nvSpPr>
          <p:spPr bwMode="auto">
            <a:xfrm>
              <a:off x="5238147" y="2683944"/>
              <a:ext cx="367316" cy="287855"/>
            </a:xfrm>
            <a:custGeom>
              <a:gdLst>
                <a:gd fmla="*/ 2734 w 2822" name="T0"/>
                <a:gd fmla="*/ 134 h 2210" name="T1"/>
                <a:gd fmla="*/ 2612 w 2822" name="T2"/>
                <a:gd fmla="*/ 209 h 2210" name="T3"/>
                <a:gd fmla="*/ 2583 w 2822" name="T4"/>
                <a:gd fmla="*/ 333 h 2210" name="T5"/>
                <a:gd fmla="*/ 720 w 2822" name="T6"/>
                <a:gd fmla="*/ 333 h 2210" name="T7"/>
                <a:gd fmla="*/ 666 w 2822" name="T8"/>
                <a:gd fmla="*/ 80 h 2210" name="T9"/>
                <a:gd fmla="*/ 567 w 2822" name="T10"/>
                <a:gd fmla="*/ 0 h 2210" name="T11"/>
                <a:gd fmla="*/ 101 w 2822" name="T12"/>
                <a:gd fmla="*/ 0 h 2210" name="T13"/>
                <a:gd fmla="*/ 0 w 2822" name="T14"/>
                <a:gd fmla="*/ 101 h 2210" name="T15"/>
                <a:gd fmla="*/ 101 w 2822" name="T16"/>
                <a:gd fmla="*/ 203 h 2210" name="T17"/>
                <a:gd fmla="*/ 485 w 2822" name="T18"/>
                <a:gd fmla="*/ 203 h 2210" name="T19"/>
                <a:gd fmla="*/ 746 w 2822" name="T20"/>
                <a:gd fmla="*/ 1432 h 2210" name="T21"/>
                <a:gd fmla="*/ 846 w 2822" name="T22"/>
                <a:gd fmla="*/ 1512 h 2210" name="T23"/>
                <a:gd fmla="*/ 2435 w 2822" name="T24"/>
                <a:gd fmla="*/ 1512 h 2210" name="T25"/>
                <a:gd fmla="*/ 2534 w 2822" name="T26"/>
                <a:gd fmla="*/ 1433 h 2210" name="T27"/>
                <a:gd fmla="*/ 2809 w 2822" name="T28"/>
                <a:gd fmla="*/ 255 h 2210" name="T29"/>
                <a:gd fmla="*/ 2734 w 2822" name="T30"/>
                <a:gd fmla="*/ 134 h 2210" name="T31"/>
                <a:gd fmla="*/ 1404 w 2822" name="T32"/>
                <a:gd fmla="*/ 842 h 2210" name="T33"/>
                <a:gd fmla="*/ 1404 w 2822" name="T34"/>
                <a:gd fmla="*/ 536 h 2210" name="T35"/>
                <a:gd fmla="*/ 1895 w 2822" name="T36"/>
                <a:gd fmla="*/ 536 h 2210" name="T37"/>
                <a:gd fmla="*/ 1895 w 2822" name="T38"/>
                <a:gd fmla="*/ 842 h 2210" name="T39"/>
                <a:gd fmla="*/ 1404 w 2822" name="T40"/>
                <a:gd fmla="*/ 842 h 2210" name="T41"/>
                <a:gd fmla="*/ 1895 w 2822" name="T42"/>
                <a:gd fmla="*/ 963 h 2210" name="T43"/>
                <a:gd fmla="*/ 1895 w 2822" name="T44"/>
                <a:gd fmla="*/ 1309 h 2210" name="T45"/>
                <a:gd fmla="*/ 1404 w 2822" name="T46"/>
                <a:gd fmla="*/ 1309 h 2210" name="T47"/>
                <a:gd fmla="*/ 1404 w 2822" name="T48"/>
                <a:gd fmla="*/ 963 h 2210" name="T49"/>
                <a:gd fmla="*/ 1895 w 2822" name="T50"/>
                <a:gd fmla="*/ 963 h 2210" name="T51"/>
                <a:gd fmla="*/ 2016 w 2822" name="T52"/>
                <a:gd fmla="*/ 536 h 2210" name="T53"/>
                <a:gd fmla="*/ 2536 w 2822" name="T54"/>
                <a:gd fmla="*/ 536 h 2210" name="T55"/>
                <a:gd fmla="*/ 2464 w 2822" name="T56"/>
                <a:gd fmla="*/ 842 h 2210" name="T57"/>
                <a:gd fmla="*/ 2016 w 2822" name="T58"/>
                <a:gd fmla="*/ 842 h 2210" name="T59"/>
                <a:gd fmla="*/ 2016 w 2822" name="T60"/>
                <a:gd fmla="*/ 536 h 2210" name="T61"/>
                <a:gd fmla="*/ 1282 w 2822" name="T62"/>
                <a:gd fmla="*/ 536 h 2210" name="T63"/>
                <a:gd fmla="*/ 1282 w 2822" name="T64"/>
                <a:gd fmla="*/ 842 h 2210" name="T65"/>
                <a:gd fmla="*/ 828 w 2822" name="T66"/>
                <a:gd fmla="*/ 842 h 2210" name="T67"/>
                <a:gd fmla="*/ 763 w 2822" name="T68"/>
                <a:gd fmla="*/ 536 h 2210" name="T69"/>
                <a:gd fmla="*/ 1282 w 2822" name="T70"/>
                <a:gd fmla="*/ 536 h 2210" name="T71"/>
                <a:gd fmla="*/ 854 w 2822" name="T72"/>
                <a:gd fmla="*/ 963 h 2210" name="T73"/>
                <a:gd fmla="*/ 1282 w 2822" name="T74"/>
                <a:gd fmla="*/ 963 h 2210" name="T75"/>
                <a:gd fmla="*/ 1282 w 2822" name="T76"/>
                <a:gd fmla="*/ 1309 h 2210" name="T77"/>
                <a:gd fmla="*/ 928 w 2822" name="T78"/>
                <a:gd fmla="*/ 1309 h 2210" name="T79"/>
                <a:gd fmla="*/ 854 w 2822" name="T80"/>
                <a:gd fmla="*/ 963 h 2210" name="T81"/>
                <a:gd fmla="*/ 2355 w 2822" name="T82"/>
                <a:gd fmla="*/ 1309 h 2210" name="T83"/>
                <a:gd fmla="*/ 2016 w 2822" name="T84"/>
                <a:gd fmla="*/ 1309 h 2210" name="T85"/>
                <a:gd fmla="*/ 2016 w 2822" name="T86"/>
                <a:gd fmla="*/ 963 h 2210" name="T87"/>
                <a:gd fmla="*/ 2436 w 2822" name="T88"/>
                <a:gd fmla="*/ 963 h 2210" name="T89"/>
                <a:gd fmla="*/ 2355 w 2822" name="T90"/>
                <a:gd fmla="*/ 1309 h 2210" name="T91"/>
                <a:gd fmla="*/ 1153 w 2822" name="T92"/>
                <a:gd fmla="*/ 1757 h 2210" name="T93"/>
                <a:gd fmla="*/ 927 w 2822" name="T94"/>
                <a:gd fmla="*/ 1984 h 2210" name="T95"/>
                <a:gd fmla="*/ 1153 w 2822" name="T96"/>
                <a:gd fmla="*/ 2210 h 2210" name="T97"/>
                <a:gd fmla="*/ 1379 w 2822" name="T98"/>
                <a:gd fmla="*/ 1984 h 2210" name="T99"/>
                <a:gd fmla="*/ 1153 w 2822" name="T100"/>
                <a:gd fmla="*/ 1757 h 2210" name="T101"/>
                <a:gd fmla="*/ 2126 w 2822" name="T102"/>
                <a:gd fmla="*/ 1757 h 2210" name="T103"/>
                <a:gd fmla="*/ 1900 w 2822" name="T104"/>
                <a:gd fmla="*/ 1984 h 2210" name="T105"/>
                <a:gd fmla="*/ 2126 w 2822" name="T106"/>
                <a:gd fmla="*/ 2210 h 2210" name="T107"/>
                <a:gd fmla="*/ 2353 w 2822" name="T108"/>
                <a:gd fmla="*/ 1984 h 2210" name="T109"/>
                <a:gd fmla="*/ 2126 w 2822" name="T110"/>
                <a:gd fmla="*/ 1757 h 2210" name="T111"/>
                <a:gd fmla="*/ 2126 w 2822" name="T112"/>
                <a:gd fmla="*/ 1757 h 2210" name="T113"/>
                <a:gd fmla="*/ 2126 w 2822" name="T114"/>
                <a:gd fmla="*/ 1757 h 221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210" w="2822">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grpSp>
      <p:grpSp>
        <p:nvGrpSpPr>
          <p:cNvPr id="74" name="组合 73"/>
          <p:cNvGrpSpPr/>
          <p:nvPr/>
        </p:nvGrpSpPr>
        <p:grpSpPr>
          <a:xfrm>
            <a:off x="3598055" y="1448651"/>
            <a:ext cx="609600" cy="609600"/>
            <a:chOff x="3383280" y="1615440"/>
            <a:chExt cx="609600" cy="609600"/>
          </a:xfrm>
        </p:grpSpPr>
        <p:sp>
          <p:nvSpPr>
            <p:cNvPr id="75" name="椭圆 74"/>
            <p:cNvSpPr/>
            <p:nvPr/>
          </p:nvSpPr>
          <p:spPr>
            <a:xfrm>
              <a:off x="3383280" y="1615440"/>
              <a:ext cx="609600" cy="609600"/>
            </a:xfrm>
            <a:prstGeom prst="ellipse">
              <a:avLst/>
            </a:prstGeom>
            <a:solidFill>
              <a:srgbClr val="003466"/>
            </a:solidFill>
            <a:ln algn="ctr" cap="flat" cmpd="sng" w="25400">
              <a:noFill/>
              <a:prstDash val="solid"/>
            </a:ln>
            <a:effectLst/>
          </p:spPr>
          <p:txBody>
            <a:bodyPr anchor="ctr" rtlCol="0" wrap="square">
              <a:noAutofit/>
            </a:bodyPr>
            <a:lstStyle/>
            <a:p>
              <a:pPr algn="ctr" eaLnBrk="0" fontAlgn="base" hangingPunct="0">
                <a:spcBef>
                  <a:spcPct val="0"/>
                </a:spcBef>
                <a:spcAft>
                  <a:spcPct val="0"/>
                </a:spcAft>
                <a:defRPr/>
              </a:pPr>
              <a:endParaRPr altLang="en-US" kern="0" lang="zh-CN" smtClean="0">
                <a:solidFill>
                  <a:prstClr val="white"/>
                </a:solidFill>
                <a:latin charset="-122" panose="020b0503020204020204" pitchFamily="34" typeface="微软雅黑"/>
                <a:ea charset="-122" panose="020b0503020204020204" pitchFamily="34" typeface="微软雅黑"/>
              </a:endParaRPr>
            </a:p>
          </p:txBody>
        </p:sp>
        <p:sp>
          <p:nvSpPr>
            <p:cNvPr id="76" name="Freeform 13"/>
            <p:cNvSpPr>
              <a:spLocks noEditPoints="1"/>
            </p:cNvSpPr>
            <p:nvPr/>
          </p:nvSpPr>
          <p:spPr bwMode="auto">
            <a:xfrm>
              <a:off x="3519488" y="1751013"/>
              <a:ext cx="338137" cy="338137"/>
            </a:xfrm>
            <a:custGeom>
              <a:gdLst>
                <a:gd fmla="*/ 2767 w 3278" name="T0"/>
                <a:gd fmla="*/ 1785 h 3276" name="T1"/>
                <a:gd fmla="*/ 2897 w 3278" name="T2"/>
                <a:gd fmla="*/ 1239 h 3276" name="T3"/>
                <a:gd fmla="*/ 1639 w 3278" name="T4"/>
                <a:gd fmla="*/ 0 h 3276" name="T5"/>
                <a:gd fmla="*/ 381 w 3278" name="T6"/>
                <a:gd fmla="*/ 1239 h 3276" name="T7"/>
                <a:gd fmla="*/ 511 w 3278" name="T8"/>
                <a:gd fmla="*/ 1785 h 3276" name="T9"/>
                <a:gd fmla="*/ 0 w 3278" name="T10"/>
                <a:gd fmla="*/ 2657 h 3276" name="T11"/>
                <a:gd fmla="*/ 653 w 3278" name="T12"/>
                <a:gd fmla="*/ 2789 h 3276" name="T13"/>
                <a:gd fmla="*/ 1090 w 3278" name="T14"/>
                <a:gd fmla="*/ 3276 h 3276" name="T15"/>
                <a:gd fmla="*/ 1559 w 3278" name="T16"/>
                <a:gd fmla="*/ 2475 h 3276" name="T17"/>
                <a:gd fmla="*/ 1639 w 3278" name="T18"/>
                <a:gd fmla="*/ 2479 h 3276" name="T19"/>
                <a:gd fmla="*/ 1719 w 3278" name="T20"/>
                <a:gd fmla="*/ 2475 h 3276" name="T21"/>
                <a:gd fmla="*/ 2189 w 3278" name="T22"/>
                <a:gd fmla="*/ 3276 h 3276" name="T23"/>
                <a:gd fmla="*/ 2626 w 3278" name="T24"/>
                <a:gd fmla="*/ 2789 h 3276" name="T25"/>
                <a:gd fmla="*/ 3278 w 3278" name="T26"/>
                <a:gd fmla="*/ 2657 h 3276" name="T27"/>
                <a:gd fmla="*/ 2767 w 3278" name="T28"/>
                <a:gd fmla="*/ 1785 h 3276" name="T29"/>
                <a:gd fmla="*/ 1065 w 3278" name="T30"/>
                <a:gd fmla="*/ 2905 h 3276" name="T31"/>
                <a:gd fmla="*/ 760 w 3278" name="T32"/>
                <a:gd fmla="*/ 2612 h 3276" name="T33"/>
                <a:gd fmla="*/ 339 w 3278" name="T34"/>
                <a:gd fmla="*/ 2491 h 3276" name="T35"/>
                <a:gd fmla="*/ 636 w 3278" name="T36"/>
                <a:gd fmla="*/ 1985 h 3276" name="T37"/>
                <a:gd fmla="*/ 1337 w 3278" name="T38"/>
                <a:gd fmla="*/ 2441 h 3276" name="T39"/>
                <a:gd fmla="*/ 1065 w 3278" name="T40"/>
                <a:gd fmla="*/ 2905 h 3276" name="T41"/>
                <a:gd fmla="*/ 1639 w 3278" name="T42"/>
                <a:gd fmla="*/ 2253 h 3276" name="T43"/>
                <a:gd fmla="*/ 616 w 3278" name="T44"/>
                <a:gd fmla="*/ 1228 h 3276" name="T45"/>
                <a:gd fmla="*/ 1639 w 3278" name="T46"/>
                <a:gd fmla="*/ 203 h 3276" name="T47"/>
                <a:gd fmla="*/ 2662 w 3278" name="T48"/>
                <a:gd fmla="*/ 1228 h 3276" name="T49"/>
                <a:gd fmla="*/ 1639 w 3278" name="T50"/>
                <a:gd fmla="*/ 2253 h 3276" name="T51"/>
                <a:gd fmla="*/ 2518 w 3278" name="T52"/>
                <a:gd fmla="*/ 2612 h 3276" name="T53"/>
                <a:gd fmla="*/ 2213 w 3278" name="T54"/>
                <a:gd fmla="*/ 2905 h 3276" name="T55"/>
                <a:gd fmla="*/ 1941 w 3278" name="T56"/>
                <a:gd fmla="*/ 2442 h 3276" name="T57"/>
                <a:gd fmla="*/ 2642 w 3278" name="T58"/>
                <a:gd fmla="*/ 1985 h 3276" name="T59"/>
                <a:gd fmla="*/ 2939 w 3278" name="T60"/>
                <a:gd fmla="*/ 2492 h 3276" name="T61"/>
                <a:gd fmla="*/ 2518 w 3278" name="T62"/>
                <a:gd fmla="*/ 2612 h 3276" name="T63"/>
                <a:gd fmla="*/ 1639 w 3278" name="T64"/>
                <a:gd fmla="*/ 512 h 3276" name="T65"/>
                <a:gd fmla="*/ 922 w 3278" name="T66"/>
                <a:gd fmla="*/ 1229 h 3276" name="T67"/>
                <a:gd fmla="*/ 1639 w 3278" name="T68"/>
                <a:gd fmla="*/ 1945 h 3276" name="T69"/>
                <a:gd fmla="*/ 2356 w 3278" name="T70"/>
                <a:gd fmla="*/ 1229 h 3276" name="T71"/>
                <a:gd fmla="*/ 1639 w 3278" name="T72"/>
                <a:gd fmla="*/ 512 h 3276" name="T73"/>
                <a:gd fmla="*/ 1639 w 3278" name="T74"/>
                <a:gd fmla="*/ 1741 h 3276" name="T75"/>
                <a:gd fmla="*/ 1127 w 3278" name="T76"/>
                <a:gd fmla="*/ 1229 h 3276" name="T77"/>
                <a:gd fmla="*/ 1639 w 3278" name="T78"/>
                <a:gd fmla="*/ 717 h 3276" name="T79"/>
                <a:gd fmla="*/ 2151 w 3278" name="T80"/>
                <a:gd fmla="*/ 1229 h 3276" name="T81"/>
                <a:gd fmla="*/ 1639 w 3278" name="T82"/>
                <a:gd fmla="*/ 1741 h 3276" name="T83"/>
                <a:gd fmla="*/ 1639 w 3278" name="T84"/>
                <a:gd fmla="*/ 1741 h 3276" name="T85"/>
                <a:gd fmla="*/ 1639 w 3278" name="T86"/>
                <a:gd fmla="*/ 1741 h 327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76" w="3278">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grpSp>
      <p:grpSp>
        <p:nvGrpSpPr>
          <p:cNvPr id="77" name="组合 76"/>
          <p:cNvGrpSpPr/>
          <p:nvPr/>
        </p:nvGrpSpPr>
        <p:grpSpPr>
          <a:xfrm>
            <a:off x="6949440" y="2316480"/>
            <a:ext cx="609600" cy="609600"/>
            <a:chOff x="6865620" y="1615440"/>
            <a:chExt cx="609600" cy="609600"/>
          </a:xfrm>
        </p:grpSpPr>
        <p:sp>
          <p:nvSpPr>
            <p:cNvPr id="78" name="椭圆 77"/>
            <p:cNvSpPr/>
            <p:nvPr/>
          </p:nvSpPr>
          <p:spPr>
            <a:xfrm>
              <a:off x="6865620" y="1615440"/>
              <a:ext cx="609600" cy="609600"/>
            </a:xfrm>
            <a:prstGeom prst="ellipse">
              <a:avLst/>
            </a:prstGeom>
            <a:solidFill>
              <a:srgbClr val="003466"/>
            </a:solidFill>
            <a:ln algn="ctr" cap="flat" cmpd="sng" w="25400">
              <a:noFill/>
              <a:prstDash val="solid"/>
            </a:ln>
            <a:effectLst/>
          </p:spPr>
          <p:txBody>
            <a:bodyPr anchor="ctr" rtlCol="0" wrap="square">
              <a:noAutofit/>
            </a:bodyPr>
            <a:lstStyle/>
            <a:p>
              <a:pPr algn="ctr" eaLnBrk="0" fontAlgn="base" hangingPunct="0">
                <a:spcBef>
                  <a:spcPct val="0"/>
                </a:spcBef>
                <a:spcAft>
                  <a:spcPct val="0"/>
                </a:spcAft>
                <a:defRPr/>
              </a:pPr>
              <a:endParaRPr altLang="en-US" kern="0" lang="zh-CN" smtClean="0">
                <a:solidFill>
                  <a:prstClr val="white"/>
                </a:solidFill>
                <a:latin charset="-122" panose="020b0503020204020204" pitchFamily="34" typeface="微软雅黑"/>
                <a:ea charset="-122" panose="020b0503020204020204" pitchFamily="34" typeface="微软雅黑"/>
              </a:endParaRPr>
            </a:p>
          </p:txBody>
        </p:sp>
        <p:sp>
          <p:nvSpPr>
            <p:cNvPr id="79" name="Freeform 17"/>
            <p:cNvSpPr>
              <a:spLocks noEditPoints="1"/>
            </p:cNvSpPr>
            <p:nvPr/>
          </p:nvSpPr>
          <p:spPr bwMode="auto">
            <a:xfrm>
              <a:off x="7026431" y="1780381"/>
              <a:ext cx="279400" cy="279400"/>
            </a:xfrm>
            <a:custGeom>
              <a:gdLst>
                <a:gd fmla="*/ 1434 w 2867" name="T0"/>
                <a:gd fmla="*/ 205 h 2867" name="T1"/>
                <a:gd fmla="*/ 2662 w 2867" name="T2"/>
                <a:gd fmla="*/ 1434 h 2867" name="T3"/>
                <a:gd fmla="*/ 1434 w 2867" name="T4"/>
                <a:gd fmla="*/ 2662 h 2867" name="T5"/>
                <a:gd fmla="*/ 205 w 2867" name="T6"/>
                <a:gd fmla="*/ 1434 h 2867" name="T7"/>
                <a:gd fmla="*/ 1434 w 2867" name="T8"/>
                <a:gd fmla="*/ 205 h 2867" name="T9"/>
                <a:gd fmla="*/ 1434 w 2867" name="T10"/>
                <a:gd fmla="*/ 0 h 2867" name="T11"/>
                <a:gd fmla="*/ 0 w 2867" name="T12"/>
                <a:gd fmla="*/ 1434 h 2867" name="T13"/>
                <a:gd fmla="*/ 1434 w 2867" name="T14"/>
                <a:gd fmla="*/ 2867 h 2867" name="T15"/>
                <a:gd fmla="*/ 2867 w 2867" name="T16"/>
                <a:gd fmla="*/ 1434 h 2867" name="T17"/>
                <a:gd fmla="*/ 1434 w 2867" name="T18"/>
                <a:gd fmla="*/ 0 h 2867" name="T19"/>
                <a:gd fmla="*/ 1434 w 2867" name="T20"/>
                <a:gd fmla="*/ 0 h 2867" name="T21"/>
                <a:gd fmla="*/ 901 w 2867" name="T22"/>
                <a:gd fmla="*/ 573 h 2867" name="T23"/>
                <a:gd fmla="*/ 1341 w 2867" name="T24"/>
                <a:gd fmla="*/ 393 h 2867" name="T25"/>
                <a:gd fmla="*/ 2232 w 2867" name="T26"/>
                <a:gd fmla="*/ 737 h 2867" name="T27"/>
                <a:gd fmla="*/ 2212 w 2867" name="T28"/>
                <a:gd fmla="*/ 860 h 2867" name="T29"/>
                <a:gd fmla="*/ 2089 w 2867" name="T30"/>
                <a:gd fmla="*/ 840 h 2867" name="T31"/>
                <a:gd fmla="*/ 1399 w 2867" name="T32"/>
                <a:gd fmla="*/ 573 h 2867" name="T33"/>
                <a:gd fmla="*/ 1004 w 2867" name="T34"/>
                <a:gd fmla="*/ 717 h 2867" name="T35"/>
                <a:gd fmla="*/ 895 w 2867" name="T36"/>
                <a:gd fmla="*/ 702 h 2867" name="T37"/>
                <a:gd fmla="*/ 901 w 2867" name="T38"/>
                <a:gd fmla="*/ 573 h 2867" name="T39"/>
                <a:gd fmla="*/ 2253 w 2867" name="T40"/>
                <a:gd fmla="*/ 1106 h 2867" name="T41"/>
                <a:gd fmla="*/ 2314 w 2867" name="T42"/>
                <a:gd fmla="*/ 998 h 2867" name="T43"/>
                <a:gd fmla="*/ 2437 w 2867" name="T44"/>
                <a:gd fmla="*/ 1044 h 2867" name="T45"/>
                <a:gd fmla="*/ 2478 w 2867" name="T46"/>
                <a:gd fmla="*/ 1208 h 2867" name="T47"/>
                <a:gd fmla="*/ 2416 w 2867" name="T48"/>
                <a:gd fmla="*/ 1316 h 2867" name="T49"/>
                <a:gd fmla="*/ 2314 w 2867" name="T50"/>
                <a:gd fmla="*/ 1290 h 2867" name="T51"/>
                <a:gd fmla="*/ 2253 w 2867" name="T52"/>
                <a:gd fmla="*/ 1106 h 2867" name="T53"/>
                <a:gd fmla="*/ 942 w 2867" name="T54"/>
                <a:gd fmla="*/ 1925 h 2867" name="T55"/>
                <a:gd fmla="*/ 1434 w 2867" name="T56"/>
                <a:gd fmla="*/ 1843 h 2867" name="T57"/>
                <a:gd fmla="*/ 1925 w 2867" name="T58"/>
                <a:gd fmla="*/ 1925 h 2867" name="T59"/>
                <a:gd fmla="*/ 1843 w 2867" name="T60"/>
                <a:gd fmla="*/ 1434 h 2867" name="T61"/>
                <a:gd fmla="*/ 1925 w 2867" name="T62"/>
                <a:gd fmla="*/ 942 h 2867" name="T63"/>
                <a:gd fmla="*/ 1434 w 2867" name="T64"/>
                <a:gd fmla="*/ 1024 h 2867" name="T65"/>
                <a:gd fmla="*/ 942 w 2867" name="T66"/>
                <a:gd fmla="*/ 942 h 2867" name="T67"/>
                <a:gd fmla="*/ 1024 w 2867" name="T68"/>
                <a:gd fmla="*/ 1434 h 2867" name="T69"/>
                <a:gd fmla="*/ 942 w 2867" name="T70"/>
                <a:gd fmla="*/ 1925 h 2867" name="T71"/>
                <a:gd fmla="*/ 819 w 2867" name="T72"/>
                <a:gd fmla="*/ 2048 h 2867" name="T73"/>
                <a:gd fmla="*/ 819 w 2867" name="T74"/>
                <a:gd fmla="*/ 2048 h 2867" name="T75"/>
                <a:gd fmla="*/ 819 w 2867" name="T76"/>
                <a:gd fmla="*/ 2048 h 2867" name="T77"/>
                <a:gd fmla="*/ 819 w 2867" name="T78"/>
                <a:gd fmla="*/ 2048 h 2867" name="T79"/>
                <a:gd fmla="*/ 819 w 2867" name="T80"/>
                <a:gd fmla="*/ 819 h 2867" name="T81"/>
                <a:gd fmla="*/ 819 w 2867" name="T82"/>
                <a:gd fmla="*/ 819 h 2867" name="T83"/>
                <a:gd fmla="*/ 819 w 2867" name="T84"/>
                <a:gd fmla="*/ 819 h 2867" name="T85"/>
                <a:gd fmla="*/ 819 w 2867" name="T86"/>
                <a:gd fmla="*/ 819 h 2867" name="T87"/>
                <a:gd fmla="*/ 819 w 2867" name="T88"/>
                <a:gd fmla="*/ 819 h 2867" name="T89"/>
                <a:gd fmla="*/ 819 w 2867" name="T90"/>
                <a:gd fmla="*/ 819 h 286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67" w="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anchor="t" anchorCtr="0" bIns="45720" compatLnSpc="1" lIns="91440" numCol="1" rIns="91440" tIns="45720" vert="horz" wrap="square">
              <a:prstTxWarp prst="textNoShape">
                <a:avLst/>
              </a:prstTxWarp>
            </a:bodyPr>
            <a:lstStyle/>
            <a:p>
              <a:pPr eaLnBrk="0" fontAlgn="base" hangingPunct="0">
                <a:spcBef>
                  <a:spcPct val="0"/>
                </a:spcBef>
                <a:spcAft>
                  <a:spcPct val="0"/>
                </a:spcAft>
                <a:defRPr/>
              </a:pPr>
              <a:endParaRPr altLang="en-US" kern="0" lang="zh-CN" smtClean="0">
                <a:solidFill>
                  <a:prstClr val="black"/>
                </a:solidFill>
                <a:latin charset="-122" panose="020b0503020204020204" pitchFamily="34" typeface="微软雅黑"/>
                <a:ea charset="-122" panose="020b0503020204020204" pitchFamily="34" typeface="微软雅黑"/>
              </a:endParaRPr>
            </a:p>
          </p:txBody>
        </p:sp>
      </p:grpSp>
      <p:grpSp>
        <p:nvGrpSpPr>
          <p:cNvPr id="80" name="组合 79"/>
          <p:cNvGrpSpPr/>
          <p:nvPr/>
        </p:nvGrpSpPr>
        <p:grpSpPr>
          <a:xfrm>
            <a:off x="984940" y="3085436"/>
            <a:ext cx="1628720" cy="970899"/>
            <a:chOff x="7896280" y="1622396"/>
            <a:chExt cx="1628720" cy="970899"/>
          </a:xfrm>
        </p:grpSpPr>
        <p:sp>
          <p:nvSpPr>
            <p:cNvPr id="81" name="矩形 80"/>
            <p:cNvSpPr/>
            <p:nvPr/>
          </p:nvSpPr>
          <p:spPr>
            <a:xfrm>
              <a:off x="8363434" y="1622396"/>
              <a:ext cx="894080" cy="304800"/>
            </a:xfrm>
            <a:prstGeom prst="rect">
              <a:avLst/>
            </a:prstGeom>
          </p:spPr>
          <p:txBody>
            <a:bodyPr wrap="none">
              <a:spAutoFit/>
            </a:bodyPr>
            <a:lstStyle/>
            <a:p>
              <a:pPr eaLnBrk="0" fontAlgn="base" hangingPunct="0">
                <a:spcBef>
                  <a:spcPct val="0"/>
                </a:spcBef>
                <a:spcAft>
                  <a:spcPct val="0"/>
                </a:spcAft>
                <a:defRPr/>
              </a:pPr>
              <a:r>
                <a:rPr altLang="en-US" b="1" kern="0" lang="zh-CN" smtClean="0" sz="1400">
                  <a:solidFill>
                    <a:prstClr val="black">
                      <a:lumMod val="90000"/>
                      <a:lumOff val="10000"/>
                    </a:prstClr>
                  </a:solidFill>
                  <a:latin charset="-122" panose="020b0503020204020204" pitchFamily="34" typeface="微软雅黑"/>
                  <a:ea charset="-122" panose="020b0503020204020204" pitchFamily="34" typeface="微软雅黑"/>
                  <a:cs charset="0" panose="020b0604020202020204" pitchFamily="34" typeface="Arial"/>
                </a:rPr>
                <a:t>标题文本</a:t>
              </a:r>
            </a:p>
          </p:txBody>
        </p:sp>
        <p:sp>
          <p:nvSpPr>
            <p:cNvPr id="82" name="文本框 81"/>
            <p:cNvSpPr txBox="1"/>
            <p:nvPr/>
          </p:nvSpPr>
          <p:spPr bwMode="auto">
            <a:xfrm>
              <a:off x="7896281" y="1900798"/>
              <a:ext cx="1628720" cy="68580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a:lnSpc>
                  <a:spcPct val="130000"/>
                </a:lnSpc>
                <a:spcBef>
                  <a:spcPts val="600"/>
                </a:spcBef>
                <a:defRPr/>
              </a:pPr>
              <a:r>
                <a:rPr altLang="en-US" kern="0" lang="zh-CN" sz="1000">
                  <a:solidFill>
                    <a:prstClr val="black">
                      <a:lumMod val="65000"/>
                      <a:lumOff val="35000"/>
                    </a:prstClr>
                  </a:solidFill>
                  <a:latin charset="-122" panose="020b0503020204020204" pitchFamily="34" typeface="微软雅黑"/>
                </a:rPr>
                <a:t>点击此处添加文本内容点击此处添加文本内容点击此处</a:t>
              </a:r>
            </a:p>
          </p:txBody>
        </p:sp>
      </p:grpSp>
      <p:grpSp>
        <p:nvGrpSpPr>
          <p:cNvPr id="83" name="组合 82"/>
          <p:cNvGrpSpPr/>
          <p:nvPr/>
        </p:nvGrpSpPr>
        <p:grpSpPr>
          <a:xfrm>
            <a:off x="6478960" y="3054956"/>
            <a:ext cx="1628720" cy="964579"/>
            <a:chOff x="7896280" y="1622396"/>
            <a:chExt cx="1628720" cy="964579"/>
          </a:xfrm>
        </p:grpSpPr>
        <p:sp>
          <p:nvSpPr>
            <p:cNvPr id="84" name="矩形 83"/>
            <p:cNvSpPr/>
            <p:nvPr/>
          </p:nvSpPr>
          <p:spPr>
            <a:xfrm>
              <a:off x="8254863" y="1622396"/>
              <a:ext cx="894080" cy="304800"/>
            </a:xfrm>
            <a:prstGeom prst="rect">
              <a:avLst/>
            </a:prstGeom>
          </p:spPr>
          <p:txBody>
            <a:bodyPr wrap="none">
              <a:spAutoFit/>
            </a:bodyPr>
            <a:lstStyle/>
            <a:p>
              <a:pPr eaLnBrk="0" fontAlgn="base" hangingPunct="0">
                <a:spcBef>
                  <a:spcPct val="0"/>
                </a:spcBef>
                <a:spcAft>
                  <a:spcPct val="0"/>
                </a:spcAft>
                <a:defRPr/>
              </a:pPr>
              <a:r>
                <a:rPr altLang="en-US" b="1" kern="0" lang="zh-CN" smtClean="0" sz="1400">
                  <a:solidFill>
                    <a:prstClr val="black">
                      <a:lumMod val="90000"/>
                      <a:lumOff val="10000"/>
                    </a:prstClr>
                  </a:solidFill>
                  <a:latin charset="-122" panose="020b0503020204020204" pitchFamily="34" typeface="微软雅黑"/>
                  <a:ea charset="-122" panose="020b0503020204020204" pitchFamily="34" typeface="微软雅黑"/>
                </a:rPr>
                <a:t>标题文本</a:t>
              </a:r>
            </a:p>
          </p:txBody>
        </p:sp>
        <p:sp>
          <p:nvSpPr>
            <p:cNvPr id="85" name="文本框 84"/>
            <p:cNvSpPr txBox="1"/>
            <p:nvPr/>
          </p:nvSpPr>
          <p:spPr bwMode="auto">
            <a:xfrm>
              <a:off x="7896281" y="1894478"/>
              <a:ext cx="1628720" cy="68580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a:lnSpc>
                  <a:spcPct val="130000"/>
                </a:lnSpc>
                <a:spcBef>
                  <a:spcPts val="600"/>
                </a:spcBef>
                <a:defRPr/>
              </a:pPr>
              <a:r>
                <a:rPr altLang="en-US" kern="0" lang="zh-CN" sz="1000">
                  <a:solidFill>
                    <a:prstClr val="black">
                      <a:lumMod val="65000"/>
                      <a:lumOff val="35000"/>
                    </a:prstClr>
                  </a:solidFill>
                  <a:latin charset="-122" panose="020b0503020204020204" pitchFamily="34" typeface="微软雅黑"/>
                </a:rPr>
                <a:t>点击此处添加文本内容点击此处添加文本内容点击此处</a:t>
              </a:r>
            </a:p>
          </p:txBody>
        </p:sp>
      </p:grpSp>
      <p:grpSp>
        <p:nvGrpSpPr>
          <p:cNvPr id="86" name="组合 85"/>
          <p:cNvGrpSpPr/>
          <p:nvPr/>
        </p:nvGrpSpPr>
        <p:grpSpPr>
          <a:xfrm>
            <a:off x="1367845" y="1323311"/>
            <a:ext cx="2146448" cy="760353"/>
            <a:chOff x="6898060" y="1622396"/>
            <a:chExt cx="2146448" cy="760353"/>
          </a:xfrm>
        </p:grpSpPr>
        <p:sp>
          <p:nvSpPr>
            <p:cNvPr id="87" name="矩形 86"/>
            <p:cNvSpPr/>
            <p:nvPr/>
          </p:nvSpPr>
          <p:spPr>
            <a:xfrm>
              <a:off x="8047276" y="1622396"/>
              <a:ext cx="894080" cy="304800"/>
            </a:xfrm>
            <a:prstGeom prst="rect">
              <a:avLst/>
            </a:prstGeom>
          </p:spPr>
          <p:txBody>
            <a:bodyPr wrap="none">
              <a:spAutoFit/>
            </a:bodyPr>
            <a:lstStyle/>
            <a:p>
              <a:pPr eaLnBrk="0" fontAlgn="base" hangingPunct="0">
                <a:spcBef>
                  <a:spcPct val="0"/>
                </a:spcBef>
                <a:spcAft>
                  <a:spcPct val="0"/>
                </a:spcAft>
                <a:defRPr/>
              </a:pPr>
              <a:r>
                <a:rPr altLang="en-US" b="1" kern="0" lang="zh-CN" smtClean="0" sz="1400">
                  <a:solidFill>
                    <a:prstClr val="black">
                      <a:lumMod val="90000"/>
                      <a:lumOff val="10000"/>
                    </a:prstClr>
                  </a:solidFill>
                  <a:latin charset="-122" panose="020b0503020204020204" pitchFamily="34" typeface="微软雅黑"/>
                  <a:ea charset="-122" panose="020b0503020204020204" pitchFamily="34" typeface="微软雅黑"/>
                </a:rPr>
                <a:t>标题文本</a:t>
              </a:r>
            </a:p>
          </p:txBody>
        </p:sp>
        <p:sp>
          <p:nvSpPr>
            <p:cNvPr id="88" name="文本框 87"/>
            <p:cNvSpPr txBox="1"/>
            <p:nvPr/>
          </p:nvSpPr>
          <p:spPr bwMode="auto">
            <a:xfrm>
              <a:off x="6898060" y="1890306"/>
              <a:ext cx="2146448" cy="48768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algn="r">
                <a:lnSpc>
                  <a:spcPct val="130000"/>
                </a:lnSpc>
                <a:spcBef>
                  <a:spcPts val="600"/>
                </a:spcBef>
                <a:defRPr/>
              </a:pPr>
              <a:r>
                <a:rPr altLang="en-US" kern="0" lang="zh-CN" sz="1000">
                  <a:solidFill>
                    <a:prstClr val="black">
                      <a:lumMod val="65000"/>
                      <a:lumOff val="35000"/>
                    </a:prstClr>
                  </a:solidFill>
                  <a:latin charset="-122" panose="020b0503020204020204" pitchFamily="34" typeface="微软雅黑"/>
                </a:rPr>
                <a:t>点击此处添加文本内容点击此处添加文本内容点击此处</a:t>
              </a:r>
            </a:p>
          </p:txBody>
        </p:sp>
      </p:grpSp>
      <p:grpSp>
        <p:nvGrpSpPr>
          <p:cNvPr id="89" name="组合 88"/>
          <p:cNvGrpSpPr/>
          <p:nvPr/>
        </p:nvGrpSpPr>
        <p:grpSpPr>
          <a:xfrm>
            <a:off x="5559725" y="1323311"/>
            <a:ext cx="2349403" cy="767978"/>
            <a:chOff x="6695105" y="1622396"/>
            <a:chExt cx="2349403" cy="767978"/>
          </a:xfrm>
        </p:grpSpPr>
        <p:sp>
          <p:nvSpPr>
            <p:cNvPr id="90" name="矩形 89"/>
            <p:cNvSpPr/>
            <p:nvPr/>
          </p:nvSpPr>
          <p:spPr>
            <a:xfrm>
              <a:off x="6695106" y="1622396"/>
              <a:ext cx="894080" cy="304800"/>
            </a:xfrm>
            <a:prstGeom prst="rect">
              <a:avLst/>
            </a:prstGeom>
          </p:spPr>
          <p:txBody>
            <a:bodyPr wrap="none">
              <a:spAutoFit/>
            </a:bodyPr>
            <a:lstStyle/>
            <a:p>
              <a:pPr eaLnBrk="0" fontAlgn="base" hangingPunct="0">
                <a:spcBef>
                  <a:spcPct val="0"/>
                </a:spcBef>
                <a:spcAft>
                  <a:spcPct val="0"/>
                </a:spcAft>
                <a:defRPr/>
              </a:pPr>
              <a:r>
                <a:rPr altLang="en-US" b="1" kern="0" lang="zh-CN" sz="1400">
                  <a:solidFill>
                    <a:prstClr val="black">
                      <a:lumMod val="90000"/>
                      <a:lumOff val="10000"/>
                    </a:prstClr>
                  </a:solidFill>
                  <a:latin charset="-122" panose="020b0503020204020204" pitchFamily="34" typeface="微软雅黑"/>
                  <a:ea charset="-122" panose="020b0503020204020204" pitchFamily="34" typeface="微软雅黑"/>
                  <a:cs charset="0" panose="020b0604020202020204" pitchFamily="34" typeface="Arial"/>
                </a:rPr>
                <a:t>标题文本</a:t>
              </a:r>
            </a:p>
          </p:txBody>
        </p:sp>
        <p:sp>
          <p:nvSpPr>
            <p:cNvPr id="91" name="文本框 90"/>
            <p:cNvSpPr txBox="1"/>
            <p:nvPr/>
          </p:nvSpPr>
          <p:spPr bwMode="auto">
            <a:xfrm>
              <a:off x="6700867" y="1897931"/>
              <a:ext cx="2343640" cy="48768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a:lnSpc>
                  <a:spcPct val="130000"/>
                </a:lnSpc>
                <a:spcBef>
                  <a:spcPts val="600"/>
                </a:spcBef>
                <a:defRPr/>
              </a:pPr>
              <a:r>
                <a:rPr altLang="en-US" kern="0" lang="zh-CN" sz="1000">
                  <a:solidFill>
                    <a:prstClr val="black">
                      <a:lumMod val="65000"/>
                      <a:lumOff val="35000"/>
                    </a:prstClr>
                  </a:solidFill>
                  <a:latin charset="-122" panose="020b0503020204020204" pitchFamily="34" typeface="微软雅黑"/>
                </a:rPr>
                <a:t>点击此处添加文本内容点击此处添加文本内容点击此处</a:t>
              </a:r>
            </a:p>
          </p:txBody>
        </p:sp>
      </p:grpSp>
      <p:sp>
        <p:nvSpPr>
          <p:cNvPr id="92"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Tree>
    <p:extLst>
      <p:ext uri="{BB962C8B-B14F-4D97-AF65-F5344CB8AC3E}">
        <p14:creationId val="3166514412"/>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4"/>
                                        </p:tgtEl>
                                        <p:attrNameLst>
                                          <p:attrName>style.visibility</p:attrName>
                                        </p:attrNameLst>
                                      </p:cBhvr>
                                      <p:to>
                                        <p:strVal val="visible"/>
                                      </p:to>
                                    </p:set>
                                    <p:animEffect filter="wipe(down)" transition="in">
                                      <p:cBhvr>
                                        <p:cTn dur="500" id="7"/>
                                        <p:tgtEl>
                                          <p:spTgt spid="64"/>
                                        </p:tgtEl>
                                      </p:cBhvr>
                                    </p:animEffect>
                                  </p:childTnLst>
                                </p:cTn>
                              </p:par>
                              <p:par>
                                <p:cTn fill="hold" grpId="0" id="8" nodeType="withEffect" presetClass="entr" presetID="22" presetSubtype="4">
                                  <p:stCondLst>
                                    <p:cond delay="100"/>
                                  </p:stCondLst>
                                  <p:childTnLst>
                                    <p:set>
                                      <p:cBhvr>
                                        <p:cTn dur="1" fill="hold" id="9">
                                          <p:stCondLst>
                                            <p:cond delay="0"/>
                                          </p:stCondLst>
                                        </p:cTn>
                                        <p:tgtEl>
                                          <p:spTgt spid="66"/>
                                        </p:tgtEl>
                                        <p:attrNameLst>
                                          <p:attrName>style.visibility</p:attrName>
                                        </p:attrNameLst>
                                      </p:cBhvr>
                                      <p:to>
                                        <p:strVal val="visible"/>
                                      </p:to>
                                    </p:set>
                                    <p:animEffect filter="wipe(down)" transition="in">
                                      <p:cBhvr>
                                        <p:cTn dur="500" id="10"/>
                                        <p:tgtEl>
                                          <p:spTgt spid="66"/>
                                        </p:tgtEl>
                                      </p:cBhvr>
                                    </p:animEffect>
                                  </p:childTnLst>
                                </p:cTn>
                              </p:par>
                              <p:par>
                                <p:cTn fill="hold" grpId="0" id="11" nodeType="withEffect" presetClass="entr" presetID="22" presetSubtype="4">
                                  <p:stCondLst>
                                    <p:cond delay="200"/>
                                  </p:stCondLst>
                                  <p:childTnLst>
                                    <p:set>
                                      <p:cBhvr>
                                        <p:cTn dur="1" fill="hold" id="12">
                                          <p:stCondLst>
                                            <p:cond delay="0"/>
                                          </p:stCondLst>
                                        </p:cTn>
                                        <p:tgtEl>
                                          <p:spTgt spid="67"/>
                                        </p:tgtEl>
                                        <p:attrNameLst>
                                          <p:attrName>style.visibility</p:attrName>
                                        </p:attrNameLst>
                                      </p:cBhvr>
                                      <p:to>
                                        <p:strVal val="visible"/>
                                      </p:to>
                                    </p:set>
                                    <p:animEffect filter="wipe(down)" transition="in">
                                      <p:cBhvr>
                                        <p:cTn dur="500" id="13"/>
                                        <p:tgtEl>
                                          <p:spTgt spid="67"/>
                                        </p:tgtEl>
                                      </p:cBhvr>
                                    </p:animEffect>
                                  </p:childTnLst>
                                </p:cTn>
                              </p:par>
                              <p:par>
                                <p:cTn fill="hold" grpId="0" id="14" nodeType="withEffect" presetClass="entr" presetID="22" presetSubtype="4">
                                  <p:stCondLst>
                                    <p:cond delay="300"/>
                                  </p:stCondLst>
                                  <p:childTnLst>
                                    <p:set>
                                      <p:cBhvr>
                                        <p:cTn dur="1" fill="hold" id="15">
                                          <p:stCondLst>
                                            <p:cond delay="0"/>
                                          </p:stCondLst>
                                        </p:cTn>
                                        <p:tgtEl>
                                          <p:spTgt spid="65"/>
                                        </p:tgtEl>
                                        <p:attrNameLst>
                                          <p:attrName>style.visibility</p:attrName>
                                        </p:attrNameLst>
                                      </p:cBhvr>
                                      <p:to>
                                        <p:strVal val="visible"/>
                                      </p:to>
                                    </p:set>
                                    <p:animEffect filter="wipe(down)" transition="in">
                                      <p:cBhvr>
                                        <p:cTn dur="500" id="16"/>
                                        <p:tgtEl>
                                          <p:spTgt spid="65"/>
                                        </p:tgtEl>
                                      </p:cBhvr>
                                    </p:animEffect>
                                  </p:childTnLst>
                                </p:cTn>
                              </p:par>
                            </p:childTnLst>
                          </p:cTn>
                        </p:par>
                        <p:par>
                          <p:cTn fill="hold" id="17" nodeType="afterGroup">
                            <p:stCondLst>
                              <p:cond delay="800"/>
                            </p:stCondLst>
                            <p:childTnLst>
                              <p:par>
                                <p:cTn fill="hold" id="18" nodeType="afterEffect" presetClass="entr" presetID="23" presetSubtype="16">
                                  <p:stCondLst>
                                    <p:cond delay="0"/>
                                  </p:stCondLst>
                                  <p:childTnLst>
                                    <p:set>
                                      <p:cBhvr>
                                        <p:cTn dur="1" fill="hold" id="19">
                                          <p:stCondLst>
                                            <p:cond delay="0"/>
                                          </p:stCondLst>
                                        </p:cTn>
                                        <p:tgtEl>
                                          <p:spTgt spid="68"/>
                                        </p:tgtEl>
                                        <p:attrNameLst>
                                          <p:attrName>style.visibility</p:attrName>
                                        </p:attrNameLst>
                                      </p:cBhvr>
                                      <p:to>
                                        <p:strVal val="visible"/>
                                      </p:to>
                                    </p:set>
                                    <p:anim calcmode="lin" valueType="num">
                                      <p:cBhvr>
                                        <p:cTn dur="500" fill="hold" id="20"/>
                                        <p:tgtEl>
                                          <p:spTgt spid="68"/>
                                        </p:tgtEl>
                                        <p:attrNameLst>
                                          <p:attrName>ppt_w</p:attrName>
                                        </p:attrNameLst>
                                      </p:cBhvr>
                                      <p:tavLst>
                                        <p:tav tm="0">
                                          <p:val>
                                            <p:fltVal val="0"/>
                                          </p:val>
                                        </p:tav>
                                        <p:tav tm="100000">
                                          <p:val>
                                            <p:strVal val="#ppt_w"/>
                                          </p:val>
                                        </p:tav>
                                      </p:tavLst>
                                    </p:anim>
                                    <p:anim calcmode="lin" valueType="num">
                                      <p:cBhvr>
                                        <p:cTn dur="500" fill="hold" id="21"/>
                                        <p:tgtEl>
                                          <p:spTgt spid="68"/>
                                        </p:tgtEl>
                                        <p:attrNameLst>
                                          <p:attrName>ppt_h</p:attrName>
                                        </p:attrNameLst>
                                      </p:cBhvr>
                                      <p:tavLst>
                                        <p:tav tm="0">
                                          <p:val>
                                            <p:fltVal val="0"/>
                                          </p:val>
                                        </p:tav>
                                        <p:tav tm="100000">
                                          <p:val>
                                            <p:strVal val="#ppt_h"/>
                                          </p:val>
                                        </p:tav>
                                      </p:tavLst>
                                    </p:anim>
                                  </p:childTnLst>
                                </p:cTn>
                              </p:par>
                              <p:par>
                                <p:cTn fill="hold" id="22" nodeType="withEffect" presetClass="entr" presetID="23" presetSubtype="16">
                                  <p:stCondLst>
                                    <p:cond delay="300"/>
                                  </p:stCondLst>
                                  <p:childTnLst>
                                    <p:set>
                                      <p:cBhvr>
                                        <p:cTn dur="1" fill="hold" id="23">
                                          <p:stCondLst>
                                            <p:cond delay="0"/>
                                          </p:stCondLst>
                                        </p:cTn>
                                        <p:tgtEl>
                                          <p:spTgt spid="74"/>
                                        </p:tgtEl>
                                        <p:attrNameLst>
                                          <p:attrName>style.visibility</p:attrName>
                                        </p:attrNameLst>
                                      </p:cBhvr>
                                      <p:to>
                                        <p:strVal val="visible"/>
                                      </p:to>
                                    </p:set>
                                    <p:anim calcmode="lin" valueType="num">
                                      <p:cBhvr>
                                        <p:cTn dur="500" fill="hold" id="24"/>
                                        <p:tgtEl>
                                          <p:spTgt spid="74"/>
                                        </p:tgtEl>
                                        <p:attrNameLst>
                                          <p:attrName>ppt_w</p:attrName>
                                        </p:attrNameLst>
                                      </p:cBhvr>
                                      <p:tavLst>
                                        <p:tav tm="0">
                                          <p:val>
                                            <p:fltVal val="0"/>
                                          </p:val>
                                        </p:tav>
                                        <p:tav tm="100000">
                                          <p:val>
                                            <p:strVal val="#ppt_w"/>
                                          </p:val>
                                        </p:tav>
                                      </p:tavLst>
                                    </p:anim>
                                    <p:anim calcmode="lin" valueType="num">
                                      <p:cBhvr>
                                        <p:cTn dur="500" fill="hold" id="25"/>
                                        <p:tgtEl>
                                          <p:spTgt spid="74"/>
                                        </p:tgtEl>
                                        <p:attrNameLst>
                                          <p:attrName>ppt_h</p:attrName>
                                        </p:attrNameLst>
                                      </p:cBhvr>
                                      <p:tavLst>
                                        <p:tav tm="0">
                                          <p:val>
                                            <p:fltVal val="0"/>
                                          </p:val>
                                        </p:tav>
                                        <p:tav tm="100000">
                                          <p:val>
                                            <p:strVal val="#ppt_h"/>
                                          </p:val>
                                        </p:tav>
                                      </p:tavLst>
                                    </p:anim>
                                  </p:childTnLst>
                                </p:cTn>
                              </p:par>
                              <p:par>
                                <p:cTn fill="hold" id="26" nodeType="withEffect" presetClass="entr" presetID="23" presetSubtype="16">
                                  <p:stCondLst>
                                    <p:cond delay="300"/>
                                  </p:stCondLst>
                                  <p:childTnLst>
                                    <p:set>
                                      <p:cBhvr>
                                        <p:cTn dur="1" fill="hold" id="27">
                                          <p:stCondLst>
                                            <p:cond delay="0"/>
                                          </p:stCondLst>
                                        </p:cTn>
                                        <p:tgtEl>
                                          <p:spTgt spid="71"/>
                                        </p:tgtEl>
                                        <p:attrNameLst>
                                          <p:attrName>style.visibility</p:attrName>
                                        </p:attrNameLst>
                                      </p:cBhvr>
                                      <p:to>
                                        <p:strVal val="visible"/>
                                      </p:to>
                                    </p:set>
                                    <p:anim calcmode="lin" valueType="num">
                                      <p:cBhvr>
                                        <p:cTn dur="500" fill="hold" id="28"/>
                                        <p:tgtEl>
                                          <p:spTgt spid="71"/>
                                        </p:tgtEl>
                                        <p:attrNameLst>
                                          <p:attrName>ppt_w</p:attrName>
                                        </p:attrNameLst>
                                      </p:cBhvr>
                                      <p:tavLst>
                                        <p:tav tm="0">
                                          <p:val>
                                            <p:fltVal val="0"/>
                                          </p:val>
                                        </p:tav>
                                        <p:tav tm="100000">
                                          <p:val>
                                            <p:strVal val="#ppt_w"/>
                                          </p:val>
                                        </p:tav>
                                      </p:tavLst>
                                    </p:anim>
                                    <p:anim calcmode="lin" valueType="num">
                                      <p:cBhvr>
                                        <p:cTn dur="500" fill="hold" id="29"/>
                                        <p:tgtEl>
                                          <p:spTgt spid="71"/>
                                        </p:tgtEl>
                                        <p:attrNameLst>
                                          <p:attrName>ppt_h</p:attrName>
                                        </p:attrNameLst>
                                      </p:cBhvr>
                                      <p:tavLst>
                                        <p:tav tm="0">
                                          <p:val>
                                            <p:fltVal val="0"/>
                                          </p:val>
                                        </p:tav>
                                        <p:tav tm="100000">
                                          <p:val>
                                            <p:strVal val="#ppt_h"/>
                                          </p:val>
                                        </p:tav>
                                      </p:tavLst>
                                    </p:anim>
                                  </p:childTnLst>
                                </p:cTn>
                              </p:par>
                              <p:par>
                                <p:cTn fill="hold" id="30" nodeType="withEffect" presetClass="entr" presetID="23" presetSubtype="16">
                                  <p:stCondLst>
                                    <p:cond delay="300"/>
                                  </p:stCondLst>
                                  <p:childTnLst>
                                    <p:set>
                                      <p:cBhvr>
                                        <p:cTn dur="1" fill="hold" id="31">
                                          <p:stCondLst>
                                            <p:cond delay="0"/>
                                          </p:stCondLst>
                                        </p:cTn>
                                        <p:tgtEl>
                                          <p:spTgt spid="77"/>
                                        </p:tgtEl>
                                        <p:attrNameLst>
                                          <p:attrName>style.visibility</p:attrName>
                                        </p:attrNameLst>
                                      </p:cBhvr>
                                      <p:to>
                                        <p:strVal val="visible"/>
                                      </p:to>
                                    </p:set>
                                    <p:anim calcmode="lin" valueType="num">
                                      <p:cBhvr>
                                        <p:cTn dur="500" fill="hold" id="32"/>
                                        <p:tgtEl>
                                          <p:spTgt spid="77"/>
                                        </p:tgtEl>
                                        <p:attrNameLst>
                                          <p:attrName>ppt_w</p:attrName>
                                        </p:attrNameLst>
                                      </p:cBhvr>
                                      <p:tavLst>
                                        <p:tav tm="0">
                                          <p:val>
                                            <p:fltVal val="0"/>
                                          </p:val>
                                        </p:tav>
                                        <p:tav tm="100000">
                                          <p:val>
                                            <p:strVal val="#ppt_w"/>
                                          </p:val>
                                        </p:tav>
                                      </p:tavLst>
                                    </p:anim>
                                    <p:anim calcmode="lin" valueType="num">
                                      <p:cBhvr>
                                        <p:cTn dur="500" fill="hold" id="33"/>
                                        <p:tgtEl>
                                          <p:spTgt spid="77"/>
                                        </p:tgtEl>
                                        <p:attrNameLst>
                                          <p:attrName>ppt_h</p:attrName>
                                        </p:attrNameLst>
                                      </p:cBhvr>
                                      <p:tavLst>
                                        <p:tav tm="0">
                                          <p:val>
                                            <p:fltVal val="0"/>
                                          </p:val>
                                        </p:tav>
                                        <p:tav tm="100000">
                                          <p:val>
                                            <p:strVal val="#ppt_h"/>
                                          </p:val>
                                        </p:tav>
                                      </p:tavLst>
                                    </p:anim>
                                  </p:childTnLst>
                                </p:cTn>
                              </p:par>
                            </p:childTnLst>
                          </p:cTn>
                        </p:par>
                        <p:par>
                          <p:cTn fill="hold" id="34" nodeType="afterGroup">
                            <p:stCondLst>
                              <p:cond delay="1600"/>
                            </p:stCondLst>
                            <p:childTnLst>
                              <p:par>
                                <p:cTn fill="hold" id="35" nodeType="afterEffect" presetClass="entr" presetID="2" presetSubtype="4">
                                  <p:stCondLst>
                                    <p:cond delay="0"/>
                                  </p:stCondLst>
                                  <p:childTnLst>
                                    <p:set>
                                      <p:cBhvr>
                                        <p:cTn dur="1" fill="hold" id="36">
                                          <p:stCondLst>
                                            <p:cond delay="0"/>
                                          </p:stCondLst>
                                        </p:cTn>
                                        <p:tgtEl>
                                          <p:spTgt spid="80"/>
                                        </p:tgtEl>
                                        <p:attrNameLst>
                                          <p:attrName>style.visibility</p:attrName>
                                        </p:attrNameLst>
                                      </p:cBhvr>
                                      <p:to>
                                        <p:strVal val="visible"/>
                                      </p:to>
                                    </p:set>
                                    <p:anim calcmode="lin" valueType="num">
                                      <p:cBhvr additive="base">
                                        <p:cTn dur="500" fill="hold" id="37"/>
                                        <p:tgtEl>
                                          <p:spTgt spid="80"/>
                                        </p:tgtEl>
                                        <p:attrNameLst>
                                          <p:attrName>ppt_x</p:attrName>
                                        </p:attrNameLst>
                                      </p:cBhvr>
                                      <p:tavLst>
                                        <p:tav tm="0">
                                          <p:val>
                                            <p:strVal val="#ppt_x"/>
                                          </p:val>
                                        </p:tav>
                                        <p:tav tm="100000">
                                          <p:val>
                                            <p:strVal val="#ppt_x"/>
                                          </p:val>
                                        </p:tav>
                                      </p:tavLst>
                                    </p:anim>
                                    <p:anim calcmode="lin" valueType="num">
                                      <p:cBhvr additive="base">
                                        <p:cTn dur="500" fill="hold" id="38"/>
                                        <p:tgtEl>
                                          <p:spTgt spid="80"/>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100"/>
                            </p:stCondLst>
                            <p:childTnLst>
                              <p:par>
                                <p:cTn fill="hold" id="40" nodeType="afterEffect" presetClass="entr" presetID="2" presetSubtype="8">
                                  <p:stCondLst>
                                    <p:cond delay="0"/>
                                  </p:stCondLst>
                                  <p:childTnLst>
                                    <p:set>
                                      <p:cBhvr>
                                        <p:cTn dur="1" fill="hold" id="41">
                                          <p:stCondLst>
                                            <p:cond delay="0"/>
                                          </p:stCondLst>
                                        </p:cTn>
                                        <p:tgtEl>
                                          <p:spTgt spid="86"/>
                                        </p:tgtEl>
                                        <p:attrNameLst>
                                          <p:attrName>style.visibility</p:attrName>
                                        </p:attrNameLst>
                                      </p:cBhvr>
                                      <p:to>
                                        <p:strVal val="visible"/>
                                      </p:to>
                                    </p:set>
                                    <p:anim calcmode="lin" valueType="num">
                                      <p:cBhvr additive="base">
                                        <p:cTn dur="500" fill="hold" id="42"/>
                                        <p:tgtEl>
                                          <p:spTgt spid="86"/>
                                        </p:tgtEl>
                                        <p:attrNameLst>
                                          <p:attrName>ppt_x</p:attrName>
                                        </p:attrNameLst>
                                      </p:cBhvr>
                                      <p:tavLst>
                                        <p:tav tm="0">
                                          <p:val>
                                            <p:strVal val="0-#ppt_w/2"/>
                                          </p:val>
                                        </p:tav>
                                        <p:tav tm="100000">
                                          <p:val>
                                            <p:strVal val="#ppt_x"/>
                                          </p:val>
                                        </p:tav>
                                      </p:tavLst>
                                    </p:anim>
                                    <p:anim calcmode="lin" valueType="num">
                                      <p:cBhvr additive="base">
                                        <p:cTn dur="500" fill="hold" id="43"/>
                                        <p:tgtEl>
                                          <p:spTgt spid="86"/>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600"/>
                            </p:stCondLst>
                            <p:childTnLst>
                              <p:par>
                                <p:cTn fill="hold" id="45" nodeType="afterEffect" presetClass="entr" presetID="2" presetSubtype="2">
                                  <p:stCondLst>
                                    <p:cond delay="0"/>
                                  </p:stCondLst>
                                  <p:childTnLst>
                                    <p:set>
                                      <p:cBhvr>
                                        <p:cTn dur="1" fill="hold" id="46">
                                          <p:stCondLst>
                                            <p:cond delay="0"/>
                                          </p:stCondLst>
                                        </p:cTn>
                                        <p:tgtEl>
                                          <p:spTgt spid="89"/>
                                        </p:tgtEl>
                                        <p:attrNameLst>
                                          <p:attrName>style.visibility</p:attrName>
                                        </p:attrNameLst>
                                      </p:cBhvr>
                                      <p:to>
                                        <p:strVal val="visible"/>
                                      </p:to>
                                    </p:set>
                                    <p:anim calcmode="lin" valueType="num">
                                      <p:cBhvr additive="base">
                                        <p:cTn dur="500" fill="hold" id="47"/>
                                        <p:tgtEl>
                                          <p:spTgt spid="89"/>
                                        </p:tgtEl>
                                        <p:attrNameLst>
                                          <p:attrName>ppt_x</p:attrName>
                                        </p:attrNameLst>
                                      </p:cBhvr>
                                      <p:tavLst>
                                        <p:tav tm="0">
                                          <p:val>
                                            <p:strVal val="1+#ppt_w/2"/>
                                          </p:val>
                                        </p:tav>
                                        <p:tav tm="100000">
                                          <p:val>
                                            <p:strVal val="#ppt_x"/>
                                          </p:val>
                                        </p:tav>
                                      </p:tavLst>
                                    </p:anim>
                                    <p:anim calcmode="lin" valueType="num">
                                      <p:cBhvr additive="base">
                                        <p:cTn dur="500" fill="hold" id="48"/>
                                        <p:tgtEl>
                                          <p:spTgt spid="89"/>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100"/>
                            </p:stCondLst>
                            <p:childTnLst>
                              <p:par>
                                <p:cTn fill="hold" id="50" nodeType="afterEffect" presetClass="entr" presetID="2" presetSubtype="4">
                                  <p:stCondLst>
                                    <p:cond delay="0"/>
                                  </p:stCondLst>
                                  <p:childTnLst>
                                    <p:set>
                                      <p:cBhvr>
                                        <p:cTn dur="1" fill="hold" id="51">
                                          <p:stCondLst>
                                            <p:cond delay="0"/>
                                          </p:stCondLst>
                                        </p:cTn>
                                        <p:tgtEl>
                                          <p:spTgt spid="83"/>
                                        </p:tgtEl>
                                        <p:attrNameLst>
                                          <p:attrName>style.visibility</p:attrName>
                                        </p:attrNameLst>
                                      </p:cBhvr>
                                      <p:to>
                                        <p:strVal val="visible"/>
                                      </p:to>
                                    </p:set>
                                    <p:anim calcmode="lin" valueType="num">
                                      <p:cBhvr additive="base">
                                        <p:cTn dur="500" fill="hold" id="52"/>
                                        <p:tgtEl>
                                          <p:spTgt spid="83"/>
                                        </p:tgtEl>
                                        <p:attrNameLst>
                                          <p:attrName>ppt_x</p:attrName>
                                        </p:attrNameLst>
                                      </p:cBhvr>
                                      <p:tavLst>
                                        <p:tav tm="0">
                                          <p:val>
                                            <p:strVal val="#ppt_x"/>
                                          </p:val>
                                        </p:tav>
                                        <p:tav tm="100000">
                                          <p:val>
                                            <p:strVal val="#ppt_x"/>
                                          </p:val>
                                        </p:tav>
                                      </p:tavLst>
                                    </p:anim>
                                    <p:anim calcmode="lin" valueType="num">
                                      <p:cBhvr additive="base">
                                        <p:cTn dur="500" fill="hold" id="53"/>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5" name="TextBox 43"/>
          <p:cNvSpPr txBox="1">
            <a:spLocks noChangeArrowheads="1"/>
          </p:cNvSpPr>
          <p:nvPr/>
        </p:nvSpPr>
        <p:spPr bwMode="auto">
          <a:xfrm>
            <a:off x="899592" y="262884"/>
            <a:ext cx="306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Tahoma"/>
                <a:ea charset="-122" panose="020b0503020204020204" pitchFamily="34" typeface="微软雅黑"/>
              </a:defRPr>
            </a:lvl1pPr>
            <a:lvl2pPr indent="-285750" marL="742950">
              <a:defRPr>
                <a:solidFill>
                  <a:schemeClr val="tx1"/>
                </a:solidFill>
                <a:latin charset="0" pitchFamily="34" typeface="Tahoma"/>
                <a:ea charset="-122" panose="020b0503020204020204" pitchFamily="34" typeface="微软雅黑"/>
              </a:defRPr>
            </a:lvl2pPr>
            <a:lvl3pPr indent="-228600" marL="1143000">
              <a:defRPr>
                <a:solidFill>
                  <a:schemeClr val="tx1"/>
                </a:solidFill>
                <a:latin charset="0" pitchFamily="34" typeface="Tahoma"/>
                <a:ea charset="-122" panose="020b0503020204020204" pitchFamily="34" typeface="微软雅黑"/>
              </a:defRPr>
            </a:lvl3pPr>
            <a:lvl4pPr indent="-228600" marL="1600200">
              <a:defRPr>
                <a:solidFill>
                  <a:schemeClr val="tx1"/>
                </a:solidFill>
                <a:latin charset="0" pitchFamily="34" typeface="Tahoma"/>
                <a:ea charset="-122" panose="020b0503020204020204" pitchFamily="34" typeface="微软雅黑"/>
              </a:defRPr>
            </a:lvl4pPr>
            <a:lvl5pPr indent="-228600" marL="2057400">
              <a:defRPr>
                <a:solidFill>
                  <a:schemeClr val="tx1"/>
                </a:solidFill>
                <a:latin charset="0" pitchFamily="34" typeface="Tahoma"/>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Tahoma"/>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Tahoma"/>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Tahoma"/>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Tahoma"/>
                <a:ea charset="-122" panose="020b0503020204020204" pitchFamily="34" typeface="微软雅黑"/>
              </a:defRPr>
            </a:lvl9pPr>
          </a:lstStyle>
          <a:p>
            <a:r>
              <a:rPr altLang="en-US" b="1" lang="zh-CN" smtClean="0">
                <a:solidFill>
                  <a:prstClr val="black">
                    <a:lumMod val="75000"/>
                    <a:lumOff val="25000"/>
                  </a:prstClr>
                </a:solidFill>
                <a:latin charset="-122" panose="020b0503020204020204" pitchFamily="34" typeface="微软雅黑"/>
              </a:rPr>
              <a:t>点击此处添加标题内容</a:t>
            </a:r>
          </a:p>
        </p:txBody>
      </p:sp>
      <p:sp>
        <p:nvSpPr>
          <p:cNvPr id="36" name="菱形 35"/>
          <p:cNvSpPr/>
          <p:nvPr/>
        </p:nvSpPr>
        <p:spPr>
          <a:xfrm>
            <a:off x="5730875" y="1276350"/>
            <a:ext cx="2873375" cy="2874963"/>
          </a:xfrm>
          <a:prstGeom prst="diamond">
            <a:avLst/>
          </a:prstGeom>
          <a:solidFill>
            <a:sysClr lastClr="FFFFFF" val="window">
              <a:lumMod val="75000"/>
            </a:sysClr>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grpSp>
        <p:nvGrpSpPr>
          <p:cNvPr id="37" name="组合 36"/>
          <p:cNvGrpSpPr/>
          <p:nvPr/>
        </p:nvGrpSpPr>
        <p:grpSpPr>
          <a:xfrm>
            <a:off x="6086475" y="1633538"/>
            <a:ext cx="2160588" cy="2160587"/>
            <a:chOff x="5649081" y="1491629"/>
            <a:chExt cx="2160240" cy="2160240"/>
          </a:xfrm>
        </p:grpSpPr>
        <p:sp>
          <p:nvSpPr>
            <p:cNvPr id="38" name="菱形 37"/>
            <p:cNvSpPr/>
            <p:nvPr/>
          </p:nvSpPr>
          <p:spPr>
            <a:xfrm>
              <a:off x="5649081" y="1491629"/>
              <a:ext cx="2160240" cy="2160240"/>
            </a:xfrm>
            <a:prstGeom prst="diamond">
              <a:avLst/>
            </a:prstGeom>
            <a:solidFill>
              <a:sysClr lastClr="FFFFFF" val="window">
                <a:lumMod val="50000"/>
              </a:sysClr>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39" name="Freeform 37"/>
            <p:cNvSpPr>
              <a:spLocks noEditPoints="1"/>
            </p:cNvSpPr>
            <p:nvPr/>
          </p:nvSpPr>
          <p:spPr bwMode="auto">
            <a:xfrm>
              <a:off x="6444208" y="2280268"/>
              <a:ext cx="701089" cy="582961"/>
            </a:xfrm>
            <a:custGeom>
              <a:gdLst>
                <a:gd fmla="*/ 2147483647 w 309" name="T0"/>
                <a:gd fmla="*/ 0 h 257" name="T1"/>
                <a:gd fmla="*/ 2147483647 w 309" name="T2"/>
                <a:gd fmla="*/ 2147483647 h 257" name="T3"/>
                <a:gd fmla="*/ 2147483647 w 309" name="T4"/>
                <a:gd fmla="*/ 2147483647 h 257" name="T5"/>
                <a:gd fmla="*/ 2147483647 w 309" name="T6"/>
                <a:gd fmla="*/ 2147483647 h 257" name="T7"/>
                <a:gd fmla="*/ 2147483647 w 309" name="T8"/>
                <a:gd fmla="*/ 2147483647 h 257" name="T9"/>
                <a:gd fmla="*/ 2147483647 w 309" name="T10"/>
                <a:gd fmla="*/ 2147483647 h 257" name="T11"/>
                <a:gd fmla="*/ 2147483647 w 309" name="T12"/>
                <a:gd fmla="*/ 2147483647 h 257" name="T13"/>
                <a:gd fmla="*/ 2147483647 w 309" name="T14"/>
                <a:gd fmla="*/ 2147483647 h 257" name="T15"/>
                <a:gd fmla="*/ 2147483647 w 309" name="T16"/>
                <a:gd fmla="*/ 2147483647 h 257" name="T17"/>
                <a:gd fmla="*/ 2147483647 w 309" name="T18"/>
                <a:gd fmla="*/ 2147483647 h 257" name="T19"/>
                <a:gd fmla="*/ 2147483647 w 309" name="T20"/>
                <a:gd fmla="*/ 2147483647 h 257" name="T21"/>
                <a:gd fmla="*/ 2147483647 w 309" name="T22"/>
                <a:gd fmla="*/ 2147483647 h 257" name="T23"/>
                <a:gd fmla="*/ 2147483647 w 309" name="T24"/>
                <a:gd fmla="*/ 2147483647 h 257" name="T25"/>
                <a:gd fmla="*/ 2147483647 w 309" name="T26"/>
                <a:gd fmla="*/ 2147483647 h 257" name="T27"/>
                <a:gd fmla="*/ 2147483647 w 309" name="T28"/>
                <a:gd fmla="*/ 2147483647 h 257" name="T29"/>
                <a:gd fmla="*/ 2147483647 w 309" name="T30"/>
                <a:gd fmla="*/ 2147483647 h 257" name="T31"/>
                <a:gd fmla="*/ 2147483647 w 309" name="T32"/>
                <a:gd fmla="*/ 2147483647 h 257" name="T33"/>
                <a:gd fmla="*/ 2147483647 w 309" name="T34"/>
                <a:gd fmla="*/ 2147483647 h 257" name="T35"/>
                <a:gd fmla="*/ 2147483647 w 309" name="T36"/>
                <a:gd fmla="*/ 2147483647 h 257" name="T37"/>
                <a:gd fmla="*/ 2147483647 w 309" name="T38"/>
                <a:gd fmla="*/ 2147483647 h 257" name="T39"/>
                <a:gd fmla="*/ 2147483647 w 309" name="T40"/>
                <a:gd fmla="*/ 2147483647 h 257" name="T41"/>
                <a:gd fmla="*/ 2147483647 w 309" name="T42"/>
                <a:gd fmla="*/ 2147483647 h 257" name="T43"/>
                <a:gd fmla="*/ 2147483647 w 309" name="T44"/>
                <a:gd fmla="*/ 2147483647 h 257" name="T45"/>
                <a:gd fmla="*/ 2147483647 w 309" name="T46"/>
                <a:gd fmla="*/ 2147483647 h 257" name="T47"/>
                <a:gd fmla="*/ 2147483647 w 309" name="T48"/>
                <a:gd fmla="*/ 2147483647 h 257" name="T49"/>
                <a:gd fmla="*/ 2147483647 w 309" name="T50"/>
                <a:gd fmla="*/ 2147483647 h 257" name="T51"/>
                <a:gd fmla="*/ 2147483647 w 309" name="T52"/>
                <a:gd fmla="*/ 2147483647 h 257" name="T53"/>
                <a:gd fmla="*/ 2147483647 w 309" name="T54"/>
                <a:gd fmla="*/ 2147483647 h 257" name="T55"/>
                <a:gd fmla="*/ 2147483647 w 309" name="T56"/>
                <a:gd fmla="*/ 2147483647 h 257" name="T57"/>
                <a:gd fmla="*/ 2147483647 w 309" name="T58"/>
                <a:gd fmla="*/ 2147483647 h 257" name="T59"/>
                <a:gd fmla="*/ 2147483647 w 309" name="T60"/>
                <a:gd fmla="*/ 2147483647 h 257" name="T61"/>
                <a:gd fmla="*/ 2147483647 w 309" name="T62"/>
                <a:gd fmla="*/ 2147483647 h 257" name="T63"/>
                <a:gd fmla="*/ 2147483647 w 309" name="T64"/>
                <a:gd fmla="*/ 2147483647 h 257" name="T65"/>
                <a:gd fmla="*/ 2147483647 w 309" name="T66"/>
                <a:gd fmla="*/ 2147483647 h 257" name="T67"/>
                <a:gd fmla="*/ 2147483647 w 309" name="T68"/>
                <a:gd fmla="*/ 2147483647 h 257" name="T69"/>
                <a:gd fmla="*/ 2147483647 w 309" name="T70"/>
                <a:gd fmla="*/ 2147483647 h 257" name="T71"/>
                <a:gd fmla="*/ 0 w 309" name="T72"/>
                <a:gd fmla="*/ 2147483647 h 257" name="T73"/>
                <a:gd fmla="*/ 2147483647 w 309" name="T74"/>
                <a:gd fmla="*/ 2147483647 h 25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09" name="T114"/>
                <a:gd fmla="*/ 0 h 257" name="T115"/>
                <a:gd fmla="*/ 309 w 309" name="T116"/>
                <a:gd fmla="*/ 257 h 25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257" w="309">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ysClr lastClr="FFFFFF" val="window"/>
            </a:solidFill>
            <a:ln w="9525">
              <a:noFill/>
              <a:round/>
            </a:ln>
          </p:spPr>
          <p:txBody>
            <a:bodyPr/>
            <a:lstStyle/>
            <a:p>
              <a:pPr fontAlgn="base">
                <a:spcBef>
                  <a:spcPct val="0"/>
                </a:spcBef>
                <a:spcAft>
                  <a:spcPct val="0"/>
                </a:spcAft>
                <a:defRPr/>
              </a:pPr>
              <a:endParaRPr altLang="en-US" kern="0" lang="zh-CN" smtClean="0">
                <a:solidFill>
                  <a:prstClr val="black"/>
                </a:solidFill>
                <a:latin typeface="Arial"/>
              </a:endParaRPr>
            </a:p>
          </p:txBody>
        </p:sp>
      </p:grpSp>
      <p:grpSp>
        <p:nvGrpSpPr>
          <p:cNvPr id="40" name="组合 39"/>
          <p:cNvGrpSpPr/>
          <p:nvPr/>
        </p:nvGrpSpPr>
        <p:grpSpPr>
          <a:xfrm>
            <a:off x="5730875" y="1282700"/>
            <a:ext cx="1150938" cy="1152525"/>
            <a:chOff x="5292080" y="1139949"/>
            <a:chExt cx="1152128" cy="1152128"/>
          </a:xfrm>
        </p:grpSpPr>
        <p:sp>
          <p:nvSpPr>
            <p:cNvPr id="41" name="椭圆 40"/>
            <p:cNvSpPr/>
            <p:nvPr/>
          </p:nvSpPr>
          <p:spPr>
            <a:xfrm>
              <a:off x="5292080" y="1139949"/>
              <a:ext cx="1152128" cy="1152128"/>
            </a:xfrm>
            <a:prstGeom prst="ellipse">
              <a:avLst/>
            </a:prstGeom>
            <a:solidFill>
              <a:srgbClr val="003466"/>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42" name="Freeform 42"/>
            <p:cNvSpPr>
              <a:spLocks noChangeAspect="1" noEditPoints="1"/>
            </p:cNvSpPr>
            <p:nvPr/>
          </p:nvSpPr>
          <p:spPr bwMode="auto">
            <a:xfrm>
              <a:off x="5629237" y="1424413"/>
              <a:ext cx="455894" cy="583200"/>
            </a:xfrm>
            <a:custGeom>
              <a:gdLst>
                <a:gd fmla="*/ 2147483647 w 224" name="T0"/>
                <a:gd fmla="*/ 2147483647 h 287" name="T1"/>
                <a:gd fmla="*/ 2147483647 w 224" name="T2"/>
                <a:gd fmla="*/ 2147483647 h 287" name="T3"/>
                <a:gd fmla="*/ 2147483647 w 224" name="T4"/>
                <a:gd fmla="*/ 2147483647 h 287" name="T5"/>
                <a:gd fmla="*/ 0 w 224" name="T6"/>
                <a:gd fmla="*/ 2147483647 h 287" name="T7"/>
                <a:gd fmla="*/ 2147483647 w 224" name="T8"/>
                <a:gd fmla="*/ 2147483647 h 287" name="T9"/>
                <a:gd fmla="*/ 2147483647 w 224" name="T10"/>
                <a:gd fmla="*/ 2147483647 h 287" name="T11"/>
                <a:gd fmla="*/ 2147483647 w 224" name="T12"/>
                <a:gd fmla="*/ 2147483647 h 287" name="T13"/>
                <a:gd fmla="*/ 2147483647 w 224" name="T14"/>
                <a:gd fmla="*/ 2147483647 h 287" name="T15"/>
                <a:gd fmla="*/ 2147483647 w 224" name="T16"/>
                <a:gd fmla="*/ 2147483647 h 287" name="T17"/>
                <a:gd fmla="*/ 2147483647 w 224" name="T18"/>
                <a:gd fmla="*/ 2147483647 h 287" name="T19"/>
                <a:gd fmla="*/ 2147483647 w 224" name="T20"/>
                <a:gd fmla="*/ 2147483647 h 287" name="T21"/>
                <a:gd fmla="*/ 2147483647 w 224" name="T22"/>
                <a:gd fmla="*/ 2147483647 h 287" name="T23"/>
                <a:gd fmla="*/ 2147483647 w 224" name="T24"/>
                <a:gd fmla="*/ 2147483647 h 287" name="T25"/>
                <a:gd fmla="*/ 2147483647 w 224" name="T26"/>
                <a:gd fmla="*/ 2147483647 h 287" name="T27"/>
                <a:gd fmla="*/ 2147483647 w 224" name="T28"/>
                <a:gd fmla="*/ 2147483647 h 287" name="T29"/>
                <a:gd fmla="*/ 2147483647 w 224" name="T30"/>
                <a:gd fmla="*/ 2147483647 h 287" name="T31"/>
                <a:gd fmla="*/ 2147483647 w 224" name="T32"/>
                <a:gd fmla="*/ 2147483647 h 287" name="T33"/>
                <a:gd fmla="*/ 2147483647 w 224" name="T34"/>
                <a:gd fmla="*/ 2147483647 h 287" name="T35"/>
                <a:gd fmla="*/ 2147483647 w 224" name="T36"/>
                <a:gd fmla="*/ 2147483647 h 287" name="T37"/>
                <a:gd fmla="*/ 2147483647 w 224" name="T38"/>
                <a:gd fmla="*/ 2147483647 h 287" name="T39"/>
                <a:gd fmla="*/ 2147483647 w 224" name="T40"/>
                <a:gd fmla="*/ 2147483647 h 287" name="T41"/>
                <a:gd fmla="*/ 2147483647 w 224" name="T42"/>
                <a:gd fmla="*/ 2147483647 h 287" name="T43"/>
                <a:gd fmla="*/ 2147483647 w 224" name="T44"/>
                <a:gd fmla="*/ 2147483647 h 287" name="T45"/>
                <a:gd fmla="*/ 2147483647 w 224" name="T46"/>
                <a:gd fmla="*/ 2147483647 h 287" name="T47"/>
                <a:gd fmla="*/ 2147483647 w 224" name="T48"/>
                <a:gd fmla="*/ 2147483647 h 287" name="T49"/>
                <a:gd fmla="*/ 2147483647 w 224" name="T50"/>
                <a:gd fmla="*/ 2147483647 h 287" name="T51"/>
                <a:gd fmla="*/ 2147483647 w 224" name="T52"/>
                <a:gd fmla="*/ 2147483647 h 287" name="T53"/>
                <a:gd fmla="*/ 2147483647 w 224" name="T54"/>
                <a:gd fmla="*/ 2147483647 h 287" name="T55"/>
                <a:gd fmla="*/ 2147483647 w 224" name="T56"/>
                <a:gd fmla="*/ 2147483647 h 287" name="T57"/>
                <a:gd fmla="*/ 2147483647 w 224" name="T58"/>
                <a:gd fmla="*/ 2147483647 h 287" name="T59"/>
                <a:gd fmla="*/ 2147483647 w 224" name="T60"/>
                <a:gd fmla="*/ 2147483647 h 287" name="T61"/>
                <a:gd fmla="*/ 2147483647 w 224" name="T62"/>
                <a:gd fmla="*/ 2147483647 h 287" name="T63"/>
                <a:gd fmla="*/ 2147483647 w 224" name="T64"/>
                <a:gd fmla="*/ 2147483647 h 287" name="T65"/>
                <a:gd fmla="*/ 2147483647 w 224" name="T66"/>
                <a:gd fmla="*/ 2147483647 h 287" name="T67"/>
                <a:gd fmla="*/ 2147483647 w 224" name="T68"/>
                <a:gd fmla="*/ 2147483647 h 287" name="T69"/>
                <a:gd fmla="*/ 2147483647 w 224" name="T70"/>
                <a:gd fmla="*/ 2147483647 h 287" name="T71"/>
                <a:gd fmla="*/ 2147483647 w 224" name="T72"/>
                <a:gd fmla="*/ 2147483647 h 287" name="T73"/>
                <a:gd fmla="*/ 2147483647 w 224" name="T74"/>
                <a:gd fmla="*/ 2147483647 h 287" name="T75"/>
                <a:gd fmla="*/ 2147483647 w 224" name="T76"/>
                <a:gd fmla="*/ 2147483647 h 287" name="T77"/>
                <a:gd fmla="*/ 2147483647 w 224" name="T78"/>
                <a:gd fmla="*/ 2147483647 h 287" name="T79"/>
                <a:gd fmla="*/ 2147483647 w 224" name="T80"/>
                <a:gd fmla="*/ 2147483647 h 287" name="T81"/>
                <a:gd fmla="*/ 2147483647 w 224" name="T82"/>
                <a:gd fmla="*/ 2147483647 h 287" name="T83"/>
                <a:gd fmla="*/ 2147483647 w 224" name="T84"/>
                <a:gd fmla="*/ 2147483647 h 287" name="T85"/>
                <a:gd fmla="*/ 2147483647 w 224" name="T86"/>
                <a:gd fmla="*/ 2147483647 h 287" name="T87"/>
                <a:gd fmla="*/ 2147483647 w 224" name="T88"/>
                <a:gd fmla="*/ 2147483647 h 287" name="T89"/>
                <a:gd fmla="*/ 2147483647 w 224" name="T90"/>
                <a:gd fmla="*/ 2147483647 h 287" name="T91"/>
                <a:gd fmla="*/ 2147483647 w 224" name="T92"/>
                <a:gd fmla="*/ 2147483647 h 287" name="T93"/>
                <a:gd fmla="*/ 2147483647 w 224" name="T94"/>
                <a:gd fmla="*/ 2147483647 h 28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4" name="T144"/>
                <a:gd fmla="*/ 0 h 287" name="T145"/>
                <a:gd fmla="*/ 224 w 224" name="T146"/>
                <a:gd fmla="*/ 287 h 28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87" w="224">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ysClr lastClr="FFFFFF" val="window"/>
            </a:solidFill>
            <a:ln w="9525">
              <a:noFill/>
              <a:round/>
            </a:ln>
          </p:spPr>
          <p:txBody>
            <a:bodyPr/>
            <a:lstStyle/>
            <a:p>
              <a:pPr fontAlgn="base">
                <a:spcBef>
                  <a:spcPct val="0"/>
                </a:spcBef>
                <a:spcAft>
                  <a:spcPct val="0"/>
                </a:spcAft>
                <a:defRPr/>
              </a:pPr>
              <a:endParaRPr altLang="en-US" kern="0" lang="zh-CN" smtClean="0">
                <a:solidFill>
                  <a:prstClr val="black"/>
                </a:solidFill>
                <a:latin typeface="Arial"/>
              </a:endParaRPr>
            </a:p>
          </p:txBody>
        </p:sp>
      </p:grpSp>
      <p:grpSp>
        <p:nvGrpSpPr>
          <p:cNvPr id="43" name="组合 42"/>
          <p:cNvGrpSpPr/>
          <p:nvPr/>
        </p:nvGrpSpPr>
        <p:grpSpPr>
          <a:xfrm>
            <a:off x="5732463" y="2930525"/>
            <a:ext cx="1152525" cy="1152525"/>
            <a:chOff x="5295106" y="2787774"/>
            <a:chExt cx="1152128" cy="1152128"/>
          </a:xfrm>
        </p:grpSpPr>
        <p:sp>
          <p:nvSpPr>
            <p:cNvPr id="44" name="椭圆 43"/>
            <p:cNvSpPr/>
            <p:nvPr/>
          </p:nvSpPr>
          <p:spPr>
            <a:xfrm>
              <a:off x="5295106" y="2787774"/>
              <a:ext cx="1152128" cy="1152128"/>
            </a:xfrm>
            <a:prstGeom prst="ellipse">
              <a:avLst/>
            </a:prstGeom>
            <a:solidFill>
              <a:srgbClr val="003466"/>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45" name="Freeform 47"/>
            <p:cNvSpPr>
              <a:spLocks noChangeAspect="1" noEditPoints="1"/>
            </p:cNvSpPr>
            <p:nvPr/>
          </p:nvSpPr>
          <p:spPr bwMode="auto">
            <a:xfrm>
              <a:off x="5511638" y="3101078"/>
              <a:ext cx="719064" cy="583200"/>
            </a:xfrm>
            <a:custGeom>
              <a:gdLst>
                <a:gd fmla="*/ 2147483647 w 329" name="T0"/>
                <a:gd fmla="*/ 2147483647 h 267" name="T1"/>
                <a:gd fmla="*/ 2147483647 w 329" name="T2"/>
                <a:gd fmla="*/ 2147483647 h 267" name="T3"/>
                <a:gd fmla="*/ 2147483647 w 329" name="T4"/>
                <a:gd fmla="*/ 2147483647 h 267" name="T5"/>
                <a:gd fmla="*/ 2147483647 w 329" name="T6"/>
                <a:gd fmla="*/ 2147483647 h 267" name="T7"/>
                <a:gd fmla="*/ 2147483647 w 329" name="T8"/>
                <a:gd fmla="*/ 2147483647 h 267" name="T9"/>
                <a:gd fmla="*/ 2147483647 w 329" name="T10"/>
                <a:gd fmla="*/ 2147483647 h 267" name="T11"/>
                <a:gd fmla="*/ 2147483647 w 329" name="T12"/>
                <a:gd fmla="*/ 2147483647 h 267" name="T13"/>
                <a:gd fmla="*/ 2147483647 w 329" name="T14"/>
                <a:gd fmla="*/ 2147483647 h 267" name="T15"/>
                <a:gd fmla="*/ 2147483647 w 329" name="T16"/>
                <a:gd fmla="*/ 2147483647 h 267" name="T17"/>
                <a:gd fmla="*/ 2147483647 w 329" name="T18"/>
                <a:gd fmla="*/ 2147483647 h 267" name="T19"/>
                <a:gd fmla="*/ 2147483647 w 329" name="T20"/>
                <a:gd fmla="*/ 2147483647 h 267" name="T21"/>
                <a:gd fmla="*/ 2147483647 w 329" name="T22"/>
                <a:gd fmla="*/ 2147483647 h 267" name="T23"/>
                <a:gd fmla="*/ 2147483647 w 329" name="T24"/>
                <a:gd fmla="*/ 2147483647 h 267" name="T25"/>
                <a:gd fmla="*/ 2147483647 w 329" name="T26"/>
                <a:gd fmla="*/ 2147483647 h 267" name="T27"/>
                <a:gd fmla="*/ 2147483647 w 329" name="T28"/>
                <a:gd fmla="*/ 2147483647 h 267" name="T29"/>
                <a:gd fmla="*/ 2147483647 w 329" name="T30"/>
                <a:gd fmla="*/ 2147483647 h 267" name="T31"/>
                <a:gd fmla="*/ 2147483647 w 329" name="T32"/>
                <a:gd fmla="*/ 2147483647 h 267" name="T33"/>
                <a:gd fmla="*/ 2147483647 w 329" name="T34"/>
                <a:gd fmla="*/ 2147483647 h 267" name="T35"/>
                <a:gd fmla="*/ 2147483647 w 329" name="T36"/>
                <a:gd fmla="*/ 2147483647 h 267" name="T37"/>
                <a:gd fmla="*/ 2147483647 w 329" name="T38"/>
                <a:gd fmla="*/ 2147483647 h 267" name="T39"/>
                <a:gd fmla="*/ 2147483647 w 329" name="T40"/>
                <a:gd fmla="*/ 2147483647 h 267" name="T41"/>
                <a:gd fmla="*/ 2147483647 w 329" name="T42"/>
                <a:gd fmla="*/ 2147483647 h 267" name="T43"/>
                <a:gd fmla="*/ 2147483647 w 329" name="T44"/>
                <a:gd fmla="*/ 2147483647 h 267" name="T45"/>
                <a:gd fmla="*/ 2147483647 w 329" name="T46"/>
                <a:gd fmla="*/ 2147483647 h 267" name="T47"/>
                <a:gd fmla="*/ 2147483647 w 329" name="T48"/>
                <a:gd fmla="*/ 2147483647 h 267" name="T49"/>
                <a:gd fmla="*/ 2147483647 w 329" name="T50"/>
                <a:gd fmla="*/ 2147483647 h 267" name="T51"/>
                <a:gd fmla="*/ 2147483647 w 329" name="T52"/>
                <a:gd fmla="*/ 2147483647 h 267" name="T53"/>
                <a:gd fmla="*/ 2147483647 w 329" name="T54"/>
                <a:gd fmla="*/ 2147483647 h 267" name="T55"/>
                <a:gd fmla="*/ 2147483647 w 329" name="T56"/>
                <a:gd fmla="*/ 2147483647 h 267" name="T57"/>
                <a:gd fmla="*/ 2147483647 w 329" name="T58"/>
                <a:gd fmla="*/ 2147483647 h 267" name="T59"/>
                <a:gd fmla="*/ 2147483647 w 329" name="T60"/>
                <a:gd fmla="*/ 2147483647 h 267" name="T61"/>
                <a:gd fmla="*/ 2147483647 w 329" name="T62"/>
                <a:gd fmla="*/ 2147483647 h 267" name="T63"/>
                <a:gd fmla="*/ 2147483647 w 329" name="T64"/>
                <a:gd fmla="*/ 2147483647 h 267" name="T65"/>
                <a:gd fmla="*/ 2147483647 w 329" name="T66"/>
                <a:gd fmla="*/ 2147483647 h 267" name="T67"/>
                <a:gd fmla="*/ 2147483647 w 329" name="T68"/>
                <a:gd fmla="*/ 2147483647 h 267" name="T69"/>
                <a:gd fmla="*/ 2147483647 w 329" name="T70"/>
                <a:gd fmla="*/ 2147483647 h 267" name="T71"/>
                <a:gd fmla="*/ 2147483647 w 329" name="T72"/>
                <a:gd fmla="*/ 2147483647 h 267" name="T73"/>
                <a:gd fmla="*/ 2147483647 w 329" name="T74"/>
                <a:gd fmla="*/ 2147483647 h 267" name="T75"/>
                <a:gd fmla="*/ 2147483647 w 329" name="T76"/>
                <a:gd fmla="*/ 2147483647 h 267" name="T77"/>
                <a:gd fmla="*/ 2147483647 w 329" name="T78"/>
                <a:gd fmla="*/ 2147483647 h 267" name="T79"/>
                <a:gd fmla="*/ 2147483647 w 329" name="T80"/>
                <a:gd fmla="*/ 2147483647 h 267" name="T81"/>
                <a:gd fmla="*/ 2147483647 w 329" name="T82"/>
                <a:gd fmla="*/ 2147483647 h 267" name="T83"/>
                <a:gd fmla="*/ 2147483647 w 329" name="T84"/>
                <a:gd fmla="*/ 2147483647 h 267" name="T85"/>
                <a:gd fmla="*/ 2147483647 w 329" name="T86"/>
                <a:gd fmla="*/ 2147483647 h 267" name="T87"/>
                <a:gd fmla="*/ 2147483647 w 329" name="T88"/>
                <a:gd fmla="*/ 2147483647 h 267" name="T89"/>
                <a:gd fmla="*/ 2147483647 w 329" name="T90"/>
                <a:gd fmla="*/ 2147483647 h 267" name="T91"/>
                <a:gd fmla="*/ 2147483647 w 329" name="T92"/>
                <a:gd fmla="*/ 2147483647 h 267" name="T93"/>
                <a:gd fmla="*/ 2147483647 w 329" name="T94"/>
                <a:gd fmla="*/ 2147483647 h 26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329" name="T144"/>
                <a:gd fmla="*/ 0 h 267" name="T145"/>
                <a:gd fmla="*/ 329 w 329" name="T146"/>
                <a:gd fmla="*/ 267 h 26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67" w="329">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ysClr lastClr="FFFFFF" val="window"/>
            </a:solidFill>
            <a:ln w="9525">
              <a:noFill/>
              <a:round/>
            </a:ln>
          </p:spPr>
          <p:txBody>
            <a:bodyPr/>
            <a:lstStyle/>
            <a:p>
              <a:pPr fontAlgn="base">
                <a:spcBef>
                  <a:spcPct val="0"/>
                </a:spcBef>
                <a:spcAft>
                  <a:spcPct val="0"/>
                </a:spcAft>
                <a:defRPr/>
              </a:pPr>
              <a:endParaRPr altLang="en-US" kern="0" lang="zh-CN" smtClean="0">
                <a:solidFill>
                  <a:prstClr val="black"/>
                </a:solidFill>
                <a:latin typeface="Arial"/>
              </a:endParaRPr>
            </a:p>
          </p:txBody>
        </p:sp>
      </p:grpSp>
      <p:grpSp>
        <p:nvGrpSpPr>
          <p:cNvPr id="46" name="组合 45"/>
          <p:cNvGrpSpPr/>
          <p:nvPr/>
        </p:nvGrpSpPr>
        <p:grpSpPr>
          <a:xfrm>
            <a:off x="7361238" y="2930525"/>
            <a:ext cx="1152525" cy="1152525"/>
            <a:chOff x="6923881" y="2787774"/>
            <a:chExt cx="1152128" cy="1152128"/>
          </a:xfrm>
        </p:grpSpPr>
        <p:sp>
          <p:nvSpPr>
            <p:cNvPr id="47" name="椭圆 46"/>
            <p:cNvSpPr/>
            <p:nvPr/>
          </p:nvSpPr>
          <p:spPr>
            <a:xfrm>
              <a:off x="6923881" y="2787774"/>
              <a:ext cx="1152128" cy="1152128"/>
            </a:xfrm>
            <a:prstGeom prst="ellipse">
              <a:avLst/>
            </a:prstGeom>
            <a:solidFill>
              <a:srgbClr val="003466"/>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grpSp>
          <p:nvGrpSpPr>
            <p:cNvPr id="48" name="组合 70"/>
            <p:cNvGrpSpPr/>
            <p:nvPr/>
          </p:nvGrpSpPr>
          <p:grpSpPr>
            <a:xfrm>
              <a:off x="7162685" y="3062938"/>
              <a:ext cx="674520" cy="583200"/>
              <a:chOff x="4848315" y="2995479"/>
              <a:chExt cx="674520" cy="583200"/>
            </a:xfrm>
          </p:grpSpPr>
          <p:sp>
            <p:nvSpPr>
              <p:cNvPr id="49" name="Freeform 52"/>
              <p:cNvSpPr>
                <a:spLocks noEditPoints="1"/>
              </p:cNvSpPr>
              <p:nvPr/>
            </p:nvSpPr>
            <p:spPr bwMode="auto">
              <a:xfrm>
                <a:off x="4963503" y="3243495"/>
                <a:ext cx="456598" cy="250091"/>
              </a:xfrm>
              <a:custGeom>
                <a:gdLst>
                  <a:gd fmla="*/ 2147483647 w 186" name="T0"/>
                  <a:gd fmla="*/ 2147483647 h 102" name="T1"/>
                  <a:gd fmla="*/ 2147483647 w 186" name="T2"/>
                  <a:gd fmla="*/ 2147483647 h 102" name="T3"/>
                  <a:gd fmla="*/ 2147483647 w 186" name="T4"/>
                  <a:gd fmla="*/ 2147483647 h 102" name="T5"/>
                  <a:gd fmla="*/ 2147483647 w 186" name="T6"/>
                  <a:gd fmla="*/ 2147483647 h 102" name="T7"/>
                  <a:gd fmla="*/ 2147483647 w 186" name="T8"/>
                  <a:gd fmla="*/ 2147483647 h 102" name="T9"/>
                  <a:gd fmla="*/ 2147483647 w 186" name="T10"/>
                  <a:gd fmla="*/ 2147483647 h 102" name="T11"/>
                  <a:gd fmla="*/ 2147483647 w 186" name="T12"/>
                  <a:gd fmla="*/ 2147483647 h 102" name="T13"/>
                  <a:gd fmla="*/ 2147483647 w 186" name="T14"/>
                  <a:gd fmla="*/ 2147483647 h 102" name="T15"/>
                  <a:gd fmla="*/ 2147483647 w 186" name="T16"/>
                  <a:gd fmla="*/ 2147483647 h 102" name="T17"/>
                  <a:gd fmla="*/ 2147483647 w 186" name="T18"/>
                  <a:gd fmla="*/ 2147483647 h 102" name="T19"/>
                  <a:gd fmla="*/ 2147483647 w 186" name="T20"/>
                  <a:gd fmla="*/ 2147483647 h 102" name="T21"/>
                  <a:gd fmla="*/ 2147483647 w 186" name="T22"/>
                  <a:gd fmla="*/ 2147483647 h 102" name="T23"/>
                  <a:gd fmla="*/ 2147483647 w 186" name="T24"/>
                  <a:gd fmla="*/ 2147483647 h 102" name="T25"/>
                  <a:gd fmla="*/ 2147483647 w 186" name="T26"/>
                  <a:gd fmla="*/ 2147483647 h 102" name="T27"/>
                  <a:gd fmla="*/ 2147483647 w 186" name="T28"/>
                  <a:gd fmla="*/ 2147483647 h 102" name="T29"/>
                  <a:gd fmla="*/ 2147483647 w 186" name="T30"/>
                  <a:gd fmla="*/ 2147483647 h 102" name="T31"/>
                  <a:gd fmla="*/ 2147483647 w 186" name="T32"/>
                  <a:gd fmla="*/ 2147483647 h 102" name="T33"/>
                  <a:gd fmla="*/ 2147483647 w 186" name="T34"/>
                  <a:gd fmla="*/ 2147483647 h 102" name="T35"/>
                  <a:gd fmla="*/ 2147483647 w 186" name="T36"/>
                  <a:gd fmla="*/ 2147483647 h 102" name="T37"/>
                  <a:gd fmla="*/ 2147483647 w 186" name="T38"/>
                  <a:gd fmla="*/ 2147483647 h 102" name="T39"/>
                  <a:gd fmla="*/ 2147483647 w 186" name="T40"/>
                  <a:gd fmla="*/ 2147483647 h 102" name="T41"/>
                  <a:gd fmla="*/ 2147483647 w 186" name="T42"/>
                  <a:gd fmla="*/ 2147483647 h 102" name="T43"/>
                  <a:gd fmla="*/ 2147483647 w 186" name="T44"/>
                  <a:gd fmla="*/ 2147483647 h 102" name="T45"/>
                  <a:gd fmla="*/ 2147483647 w 186" name="T46"/>
                  <a:gd fmla="*/ 2147483647 h 102" name="T47"/>
                  <a:gd fmla="*/ 2147483647 w 186" name="T48"/>
                  <a:gd fmla="*/ 2147483647 h 102" name="T49"/>
                  <a:gd fmla="*/ 2147483647 w 186" name="T50"/>
                  <a:gd fmla="*/ 2147483647 h 102" name="T51"/>
                  <a:gd fmla="*/ 2147483647 w 186" name="T52"/>
                  <a:gd fmla="*/ 2147483647 h 102" name="T53"/>
                  <a:gd fmla="*/ 2147483647 w 186" name="T54"/>
                  <a:gd fmla="*/ 2147483647 h 102" name="T55"/>
                  <a:gd fmla="*/ 2147483647 w 186" name="T56"/>
                  <a:gd fmla="*/ 2147483647 h 102" name="T57"/>
                  <a:gd fmla="*/ 2147483647 w 186" name="T58"/>
                  <a:gd fmla="*/ 2147483647 h 102" name="T59"/>
                  <a:gd fmla="*/ 2147483647 w 186" name="T60"/>
                  <a:gd fmla="*/ 2147483647 h 102" name="T61"/>
                  <a:gd fmla="*/ 2147483647 w 186" name="T62"/>
                  <a:gd fmla="*/ 2147483647 h 102" name="T63"/>
                  <a:gd fmla="*/ 2147483647 w 186" name="T64"/>
                  <a:gd fmla="*/ 2147483647 h 102" name="T65"/>
                  <a:gd fmla="*/ 2147483647 w 186" name="T66"/>
                  <a:gd fmla="*/ 2147483647 h 102" name="T67"/>
                  <a:gd fmla="*/ 2147483647 w 186" name="T68"/>
                  <a:gd fmla="*/ 2147483647 h 102" name="T69"/>
                  <a:gd fmla="*/ 2147483647 w 186" name="T70"/>
                  <a:gd fmla="*/ 2147483647 h 102" name="T71"/>
                  <a:gd fmla="*/ 2147483647 w 186" name="T72"/>
                  <a:gd fmla="*/ 2147483647 h 102" name="T73"/>
                  <a:gd fmla="*/ 2147483647 w 186" name="T74"/>
                  <a:gd fmla="*/ 2147483647 h 102" name="T75"/>
                  <a:gd fmla="*/ 2147483647 w 186" name="T76"/>
                  <a:gd fmla="*/ 2147483647 h 102" name="T77"/>
                  <a:gd fmla="*/ 2147483647 w 186" name="T78"/>
                  <a:gd fmla="*/ 2147483647 h 102" name="T79"/>
                  <a:gd fmla="*/ 2147483647 w 186" name="T80"/>
                  <a:gd fmla="*/ 2147483647 h 102" name="T81"/>
                  <a:gd fmla="*/ 2147483647 w 186" name="T82"/>
                  <a:gd fmla="*/ 2147483647 h 102" name="T83"/>
                  <a:gd fmla="*/ 2147483647 w 186" name="T84"/>
                  <a:gd fmla="*/ 2147483647 h 102" name="T85"/>
                  <a:gd fmla="*/ 2147483647 w 186" name="T86"/>
                  <a:gd fmla="*/ 2147483647 h 102" name="T87"/>
                  <a:gd fmla="*/ 0 w 186" name="T88"/>
                  <a:gd fmla="*/ 2147483647 h 102" name="T89"/>
                  <a:gd fmla="*/ 2147483647 w 186" name="T90"/>
                  <a:gd fmla="*/ 2147483647 h 102" name="T91"/>
                  <a:gd fmla="*/ 2147483647 w 186" name="T92"/>
                  <a:gd fmla="*/ 2147483647 h 10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6" name="T141"/>
                  <a:gd fmla="*/ 0 h 102" name="T142"/>
                  <a:gd fmla="*/ 186 w 186" name="T143"/>
                  <a:gd fmla="*/ 102 h 10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02" w="186">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ysClr lastClr="FFFFFF" val="window"/>
              </a:solidFill>
              <a:ln w="9525">
                <a:noFill/>
                <a:round/>
              </a:ln>
            </p:spPr>
            <p:txBody>
              <a:bodyPr/>
              <a:lstStyle/>
              <a:p>
                <a:pPr fontAlgn="base">
                  <a:spcBef>
                    <a:spcPct val="0"/>
                  </a:spcBef>
                  <a:spcAft>
                    <a:spcPct val="0"/>
                  </a:spcAft>
                  <a:defRPr/>
                </a:pPr>
                <a:endParaRPr altLang="en-US" kern="0" lang="zh-CN" smtClean="0">
                  <a:solidFill>
                    <a:prstClr val="black"/>
                  </a:solidFill>
                  <a:latin typeface="Arial"/>
                </a:endParaRPr>
              </a:p>
            </p:txBody>
          </p:sp>
          <p:sp>
            <p:nvSpPr>
              <p:cNvPr id="50" name="Freeform 53"/>
              <p:cNvSpPr>
                <a:spLocks noEditPoints="1"/>
              </p:cNvSpPr>
              <p:nvPr/>
            </p:nvSpPr>
            <p:spPr bwMode="auto">
              <a:xfrm>
                <a:off x="4848315" y="2995479"/>
                <a:ext cx="674520" cy="583200"/>
              </a:xfrm>
              <a:custGeom>
                <a:gdLst>
                  <a:gd fmla="*/ 2147483647 w 275" name="T0"/>
                  <a:gd fmla="*/ 2147483647 h 238" name="T1"/>
                  <a:gd fmla="*/ 2147483647 w 275" name="T2"/>
                  <a:gd fmla="*/ 2147483647 h 238" name="T3"/>
                  <a:gd fmla="*/ 2147483647 w 275" name="T4"/>
                  <a:gd fmla="*/ 2147483647 h 238" name="T5"/>
                  <a:gd fmla="*/ 2147483647 w 275" name="T6"/>
                  <a:gd fmla="*/ 2147483647 h 238" name="T7"/>
                  <a:gd fmla="*/ 2147483647 w 275" name="T8"/>
                  <a:gd fmla="*/ 2147483647 h 238" name="T9"/>
                  <a:gd fmla="*/ 2147483647 w 275" name="T10"/>
                  <a:gd fmla="*/ 0 h 238" name="T11"/>
                  <a:gd fmla="*/ 2147483647 w 275" name="T12"/>
                  <a:gd fmla="*/ 0 h 238" name="T13"/>
                  <a:gd fmla="*/ 2147483647 w 275" name="T14"/>
                  <a:gd fmla="*/ 2147483647 h 238" name="T15"/>
                  <a:gd fmla="*/ 2147483647 w 275" name="T16"/>
                  <a:gd fmla="*/ 2147483647 h 238" name="T17"/>
                  <a:gd fmla="*/ 2147483647 w 275" name="T18"/>
                  <a:gd fmla="*/ 2147483647 h 238" name="T19"/>
                  <a:gd fmla="*/ 2147483647 w 275" name="T20"/>
                  <a:gd fmla="*/ 2147483647 h 238" name="T21"/>
                  <a:gd fmla="*/ 2147483647 w 275" name="T22"/>
                  <a:gd fmla="*/ 2147483647 h 238" name="T23"/>
                  <a:gd fmla="*/ 0 w 275" name="T24"/>
                  <a:gd fmla="*/ 2147483647 h 238" name="T25"/>
                  <a:gd fmla="*/ 0 w 275" name="T26"/>
                  <a:gd fmla="*/ 2147483647 h 238" name="T27"/>
                  <a:gd fmla="*/ 2147483647 w 275" name="T28"/>
                  <a:gd fmla="*/ 2147483647 h 238" name="T29"/>
                  <a:gd fmla="*/ 2147483647 w 275" name="T30"/>
                  <a:gd fmla="*/ 2147483647 h 238" name="T31"/>
                  <a:gd fmla="*/ 2147483647 w 275" name="T32"/>
                  <a:gd fmla="*/ 2147483647 h 238" name="T33"/>
                  <a:gd fmla="*/ 2147483647 w 275" name="T34"/>
                  <a:gd fmla="*/ 2147483647 h 238" name="T35"/>
                  <a:gd fmla="*/ 2147483647 w 275" name="T36"/>
                  <a:gd fmla="*/ 2147483647 h 238" name="T37"/>
                  <a:gd fmla="*/ 2147483647 w 275" name="T38"/>
                  <a:gd fmla="*/ 2147483647 h 238" name="T39"/>
                  <a:gd fmla="*/ 2147483647 w 275" name="T40"/>
                  <a:gd fmla="*/ 2147483647 h 238" name="T41"/>
                  <a:gd fmla="*/ 2147483647 w 275" name="T42"/>
                  <a:gd fmla="*/ 2147483647 h 238" name="T43"/>
                  <a:gd fmla="*/ 2147483647 w 275" name="T44"/>
                  <a:gd fmla="*/ 2147483647 h 238" name="T45"/>
                  <a:gd fmla="*/ 2147483647 w 275" name="T46"/>
                  <a:gd fmla="*/ 2147483647 h 238" name="T47"/>
                  <a:gd fmla="*/ 2147483647 w 275" name="T48"/>
                  <a:gd fmla="*/ 2147483647 h 238" name="T49"/>
                  <a:gd fmla="*/ 2147483647 w 275" name="T50"/>
                  <a:gd fmla="*/ 2147483647 h 238" name="T51"/>
                  <a:gd fmla="*/ 2147483647 w 275" name="T52"/>
                  <a:gd fmla="*/ 2147483647 h 238" name="T53"/>
                  <a:gd fmla="*/ 2147483647 w 275" name="T54"/>
                  <a:gd fmla="*/ 2147483647 h 238" name="T55"/>
                  <a:gd fmla="*/ 2147483647 w 275" name="T56"/>
                  <a:gd fmla="*/ 2147483647 h 238" name="T57"/>
                  <a:gd fmla="*/ 2147483647 w 275" name="T58"/>
                  <a:gd fmla="*/ 2147483647 h 238" name="T59"/>
                  <a:gd fmla="*/ 2147483647 w 275" name="T60"/>
                  <a:gd fmla="*/ 2147483647 h 238" name="T61"/>
                  <a:gd fmla="*/ 2147483647 w 275" name="T62"/>
                  <a:gd fmla="*/ 2147483647 h 238" name="T63"/>
                  <a:gd fmla="*/ 2147483647 w 275" name="T64"/>
                  <a:gd fmla="*/ 2147483647 h 238" name="T65"/>
                  <a:gd fmla="*/ 2147483647 w 275" name="T66"/>
                  <a:gd fmla="*/ 2147483647 h 238" name="T67"/>
                  <a:gd fmla="*/ 2147483647 w 275" name="T68"/>
                  <a:gd fmla="*/ 2147483647 h 238" name="T69"/>
                  <a:gd fmla="*/ 2147483647 w 275" name="T70"/>
                  <a:gd fmla="*/ 2147483647 h 238" name="T71"/>
                  <a:gd fmla="*/ 2147483647 w 275" name="T72"/>
                  <a:gd fmla="*/ 2147483647 h 238" name="T73"/>
                  <a:gd fmla="*/ 2147483647 w 275" name="T74"/>
                  <a:gd fmla="*/ 2147483647 h 238" name="T75"/>
                  <a:gd fmla="*/ 2147483647 w 275" name="T76"/>
                  <a:gd fmla="*/ 2147483647 h 238" name="T77"/>
                  <a:gd fmla="*/ 2147483647 w 275" name="T78"/>
                  <a:gd fmla="*/ 2147483647 h 238" name="T79"/>
                  <a:gd fmla="*/ 2147483647 w 275" name="T80"/>
                  <a:gd fmla="*/ 2147483647 h 238" name="T81"/>
                  <a:gd fmla="*/ 2147483647 w 275" name="T82"/>
                  <a:gd fmla="*/ 2147483647 h 238" name="T83"/>
                  <a:gd fmla="*/ 2147483647 w 275" name="T84"/>
                  <a:gd fmla="*/ 2147483647 h 238" name="T85"/>
                  <a:gd fmla="*/ 2147483647 w 275" name="T86"/>
                  <a:gd fmla="*/ 2147483647 h 238" name="T87"/>
                  <a:gd fmla="*/ 2147483647 w 275" name="T88"/>
                  <a:gd fmla="*/ 2147483647 h 238" name="T89"/>
                  <a:gd fmla="*/ 2147483647 w 275" name="T90"/>
                  <a:gd fmla="*/ 2147483647 h 238" name="T91"/>
                  <a:gd fmla="*/ 2147483647 w 275" name="T92"/>
                  <a:gd fmla="*/ 2147483647 h 23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275" name="T141"/>
                  <a:gd fmla="*/ 0 h 238" name="T142"/>
                  <a:gd fmla="*/ 275 w 275" name="T143"/>
                  <a:gd fmla="*/ 238 h 238"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238" w="275">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ysClr lastClr="FFFFFF" val="window"/>
              </a:solidFill>
              <a:ln w="9525">
                <a:noFill/>
                <a:round/>
              </a:ln>
            </p:spPr>
            <p:txBody>
              <a:bodyPr/>
              <a:lstStyle/>
              <a:p>
                <a:pPr fontAlgn="base">
                  <a:spcBef>
                    <a:spcPct val="0"/>
                  </a:spcBef>
                  <a:spcAft>
                    <a:spcPct val="0"/>
                  </a:spcAft>
                  <a:defRPr/>
                </a:pPr>
                <a:endParaRPr altLang="en-US" kern="0" lang="zh-CN" smtClean="0">
                  <a:solidFill>
                    <a:prstClr val="black"/>
                  </a:solidFill>
                  <a:latin typeface="Arial"/>
                </a:endParaRPr>
              </a:p>
            </p:txBody>
          </p:sp>
        </p:grpSp>
      </p:grpSp>
      <p:grpSp>
        <p:nvGrpSpPr>
          <p:cNvPr id="51" name="组合 50"/>
          <p:cNvGrpSpPr/>
          <p:nvPr/>
        </p:nvGrpSpPr>
        <p:grpSpPr>
          <a:xfrm>
            <a:off x="7361238" y="1282700"/>
            <a:ext cx="1152525" cy="1152525"/>
            <a:chOff x="6923881" y="1139949"/>
            <a:chExt cx="1152128" cy="1152128"/>
          </a:xfrm>
        </p:grpSpPr>
        <p:sp>
          <p:nvSpPr>
            <p:cNvPr id="52" name="椭圆 51"/>
            <p:cNvSpPr/>
            <p:nvPr/>
          </p:nvSpPr>
          <p:spPr>
            <a:xfrm>
              <a:off x="6923881" y="1139949"/>
              <a:ext cx="1152128" cy="1152128"/>
            </a:xfrm>
            <a:prstGeom prst="ellipse">
              <a:avLst/>
            </a:prstGeom>
            <a:solidFill>
              <a:srgbClr val="003466"/>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53" name="Freeform 21"/>
            <p:cNvSpPr>
              <a:spLocks noChangeAspect="1" noEditPoints="1"/>
            </p:cNvSpPr>
            <p:nvPr/>
          </p:nvSpPr>
          <p:spPr bwMode="auto">
            <a:xfrm>
              <a:off x="7177642" y="1415320"/>
              <a:ext cx="621073" cy="583200"/>
            </a:xfrm>
            <a:custGeom>
              <a:gdLst>
                <a:gd fmla="*/ 2147483647 w 243" name="T0"/>
                <a:gd fmla="*/ 0 h 228" name="T1"/>
                <a:gd fmla="*/ 2147483647 w 243" name="T2"/>
                <a:gd fmla="*/ 2147483647 h 228" name="T3"/>
                <a:gd fmla="*/ 2147483647 w 243" name="T4"/>
                <a:gd fmla="*/ 2147483647 h 228" name="T5"/>
                <a:gd fmla="*/ 2147483647 w 243" name="T6"/>
                <a:gd fmla="*/ 2147483647 h 228" name="T7"/>
                <a:gd fmla="*/ 2147483647 w 243" name="T8"/>
                <a:gd fmla="*/ 2147483647 h 228" name="T9"/>
                <a:gd fmla="*/ 2147483647 w 243" name="T10"/>
                <a:gd fmla="*/ 2147483647 h 228" name="T11"/>
                <a:gd fmla="*/ 2147483647 w 243" name="T12"/>
                <a:gd fmla="*/ 2147483647 h 228" name="T13"/>
                <a:gd fmla="*/ 2147483647 w 243" name="T14"/>
                <a:gd fmla="*/ 2147483647 h 228" name="T15"/>
                <a:gd fmla="*/ 2147483647 w 243" name="T16"/>
                <a:gd fmla="*/ 2147483647 h 228" name="T17"/>
                <a:gd fmla="*/ 2147483647 w 243" name="T18"/>
                <a:gd fmla="*/ 2147483647 h 228" name="T19"/>
                <a:gd fmla="*/ 2147483647 w 243" name="T20"/>
                <a:gd fmla="*/ 2147483647 h 228" name="T21"/>
                <a:gd fmla="*/ 0 w 243" name="T22"/>
                <a:gd fmla="*/ 2147483647 h 228" name="T23"/>
                <a:gd fmla="*/ 2147483647 w 243" name="T24"/>
                <a:gd fmla="*/ 0 h 228" name="T25"/>
                <a:gd fmla="*/ 2147483647 w 243" name="T26"/>
                <a:gd fmla="*/ 2147483647 h 228" name="T27"/>
                <a:gd fmla="*/ 2147483647 w 243" name="T28"/>
                <a:gd fmla="*/ 2147483647 h 228" name="T29"/>
                <a:gd fmla="*/ 2147483647 w 243" name="T30"/>
                <a:gd fmla="*/ 2147483647 h 228" name="T31"/>
                <a:gd fmla="*/ 2147483647 w 243" name="T32"/>
                <a:gd fmla="*/ 2147483647 h 228" name="T33"/>
                <a:gd fmla="*/ 2147483647 w 243" name="T34"/>
                <a:gd fmla="*/ 2147483647 h 228" name="T35"/>
                <a:gd fmla="*/ 2147483647 w 243" name="T36"/>
                <a:gd fmla="*/ 2147483647 h 228" name="T37"/>
                <a:gd fmla="*/ 2147483647 w 243" name="T38"/>
                <a:gd fmla="*/ 2147483647 h 228" name="T39"/>
                <a:gd fmla="*/ 2147483647 w 243" name="T40"/>
                <a:gd fmla="*/ 2147483647 h 228" name="T41"/>
                <a:gd fmla="*/ 2147483647 w 243" name="T42"/>
                <a:gd fmla="*/ 2147483647 h 228" name="T43"/>
                <a:gd fmla="*/ 2147483647 w 243" name="T44"/>
                <a:gd fmla="*/ 2147483647 h 228" name="T45"/>
                <a:gd fmla="*/ 2147483647 w 243" name="T46"/>
                <a:gd fmla="*/ 2147483647 h 228" name="T47"/>
                <a:gd fmla="*/ 2147483647 w 243" name="T48"/>
                <a:gd fmla="*/ 2147483647 h 228" name="T49"/>
                <a:gd fmla="*/ 2147483647 w 243" name="T50"/>
                <a:gd fmla="*/ 2147483647 h 228" name="T51"/>
                <a:gd fmla="*/ 2147483647 w 243" name="T52"/>
                <a:gd fmla="*/ 2147483647 h 228" name="T53"/>
                <a:gd fmla="*/ 2147483647 w 243" name="T54"/>
                <a:gd fmla="*/ 2147483647 h 228" name="T55"/>
                <a:gd fmla="*/ 2147483647 w 243" name="T56"/>
                <a:gd fmla="*/ 2147483647 h 228" name="T57"/>
                <a:gd fmla="*/ 2147483647 w 243" name="T58"/>
                <a:gd fmla="*/ 2147483647 h 228" name="T59"/>
                <a:gd fmla="*/ 2147483647 w 243" name="T60"/>
                <a:gd fmla="*/ 2147483647 h 228" name="T61"/>
                <a:gd fmla="*/ 2147483647 w 243" name="T62"/>
                <a:gd fmla="*/ 2147483647 h 228" name="T63"/>
                <a:gd fmla="*/ 2147483647 w 243" name="T64"/>
                <a:gd fmla="*/ 2147483647 h 228" name="T65"/>
                <a:gd fmla="*/ 2147483647 w 243" name="T66"/>
                <a:gd fmla="*/ 2147483647 h 228" name="T67"/>
                <a:gd fmla="*/ 2147483647 w 243" name="T68"/>
                <a:gd fmla="*/ 2147483647 h 228" name="T69"/>
                <a:gd fmla="*/ 2147483647 w 243" name="T70"/>
                <a:gd fmla="*/ 2147483647 h 228" name="T71"/>
                <a:gd fmla="*/ 2147483647 w 243" name="T72"/>
                <a:gd fmla="*/ 2147483647 h 228" name="T73"/>
                <a:gd fmla="*/ 2147483647 w 243" name="T74"/>
                <a:gd fmla="*/ 2147483647 h 228" name="T75"/>
                <a:gd fmla="*/ 2147483647 w 243" name="T76"/>
                <a:gd fmla="*/ 2147483647 h 228" name="T77"/>
                <a:gd fmla="*/ 2147483647 w 243" name="T78"/>
                <a:gd fmla="*/ 2147483647 h 228" name="T79"/>
                <a:gd fmla="*/ 2147483647 w 243" name="T80"/>
                <a:gd fmla="*/ 2147483647 h 228" name="T81"/>
                <a:gd fmla="*/ 2147483647 w 243" name="T82"/>
                <a:gd fmla="*/ 2147483647 h 228" name="T83"/>
                <a:gd fmla="*/ 2147483647 w 243" name="T84"/>
                <a:gd fmla="*/ 2147483647 h 228" name="T85"/>
                <a:gd fmla="*/ 2147483647 w 243" name="T86"/>
                <a:gd fmla="*/ 2147483647 h 228" name="T87"/>
                <a:gd fmla="*/ 2147483647 w 243" name="T88"/>
                <a:gd fmla="*/ 2147483647 h 228" name="T89"/>
                <a:gd fmla="*/ 2147483647 w 243" name="T90"/>
                <a:gd fmla="*/ 2147483647 h 228" name="T91"/>
                <a:gd fmla="*/ 2147483647 w 243" name="T92"/>
                <a:gd fmla="*/ 2147483647 h 228" name="T93"/>
                <a:gd fmla="*/ 2147483647 w 243" name="T94"/>
                <a:gd fmla="*/ 2147483647 h 228" name="T95"/>
                <a:gd fmla="*/ 2147483647 w 243" name="T96"/>
                <a:gd fmla="*/ 2147483647 h 228" name="T97"/>
                <a:gd fmla="*/ 2147483647 w 243" name="T98"/>
                <a:gd fmla="*/ 2147483647 h 228" name="T99"/>
                <a:gd fmla="*/ 2147483647 w 243" name="T100"/>
                <a:gd fmla="*/ 2147483647 h 228" name="T101"/>
                <a:gd fmla="*/ 2147483647 w 243" name="T102"/>
                <a:gd fmla="*/ 2147483647 h 228" name="T103"/>
                <a:gd fmla="*/ 2147483647 w 243" name="T104"/>
                <a:gd fmla="*/ 2147483647 h 228" name="T105"/>
                <a:gd fmla="*/ 2147483647 w 243" name="T106"/>
                <a:gd fmla="*/ 2147483647 h 228" name="T107"/>
                <a:gd fmla="*/ 2147483647 w 243" name="T108"/>
                <a:gd fmla="*/ 2147483647 h 228" name="T109"/>
                <a:gd fmla="*/ 2147483647 w 243" name="T110"/>
                <a:gd fmla="*/ 2147483647 h 228" name="T111"/>
                <a:gd fmla="*/ 2147483647 w 243" name="T112"/>
                <a:gd fmla="*/ 2147483647 h 228" name="T113"/>
                <a:gd fmla="*/ 2147483647 w 243" name="T114"/>
                <a:gd fmla="*/ 2147483647 h 228" name="T115"/>
                <a:gd fmla="*/ 2147483647 w 243" name="T116"/>
                <a:gd fmla="*/ 2147483647 h 228" name="T117"/>
                <a:gd fmla="*/ 2147483647 w 243" name="T118"/>
                <a:gd fmla="*/ 2147483647 h 228" name="T119"/>
                <a:gd fmla="*/ 2147483647 w 243" name="T120"/>
                <a:gd fmla="*/ 2147483647 h 228" name="T121"/>
                <a:gd fmla="*/ 2147483647 w 243" name="T122"/>
                <a:gd fmla="*/ 2147483647 h 228" name="T123"/>
                <a:gd fmla="*/ 2147483647 w 243" name="T124"/>
                <a:gd fmla="*/ 2147483647 h 22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43" name="T189"/>
                <a:gd fmla="*/ 0 h 228" name="T190"/>
                <a:gd fmla="*/ 243 w 243" name="T191"/>
                <a:gd fmla="*/ 228 h 228"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28" w="243">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ysClr lastClr="FFFFFF" val="window"/>
            </a:solidFill>
            <a:ln w="9525">
              <a:noFill/>
              <a:round/>
            </a:ln>
          </p:spPr>
          <p:txBody>
            <a:bodyPr/>
            <a:lstStyle/>
            <a:p>
              <a:pPr fontAlgn="base">
                <a:spcBef>
                  <a:spcPct val="0"/>
                </a:spcBef>
                <a:spcAft>
                  <a:spcPct val="0"/>
                </a:spcAft>
                <a:defRPr/>
              </a:pPr>
              <a:endParaRPr altLang="en-US" kern="0" lang="zh-CN" smtClean="0">
                <a:solidFill>
                  <a:prstClr val="black"/>
                </a:solidFill>
                <a:latin typeface="Arial"/>
              </a:endParaRPr>
            </a:p>
          </p:txBody>
        </p:sp>
      </p:grpSp>
      <p:grpSp>
        <p:nvGrpSpPr>
          <p:cNvPr id="54" name="组合 53"/>
          <p:cNvGrpSpPr/>
          <p:nvPr/>
        </p:nvGrpSpPr>
        <p:grpSpPr>
          <a:xfrm>
            <a:off x="611188" y="1512888"/>
            <a:ext cx="2244725" cy="549275"/>
            <a:chOff x="620366" y="1874630"/>
            <a:chExt cx="2244926" cy="549236"/>
          </a:xfrm>
        </p:grpSpPr>
        <p:grpSp>
          <p:nvGrpSpPr>
            <p:cNvPr id="55" name="组合 77"/>
            <p:cNvGrpSpPr/>
            <p:nvPr/>
          </p:nvGrpSpPr>
          <p:grpSpPr>
            <a:xfrm>
              <a:off x="620366" y="2007613"/>
              <a:ext cx="288032" cy="288032"/>
              <a:chOff x="1331640" y="2292077"/>
              <a:chExt cx="571152" cy="571152"/>
            </a:xfrm>
          </p:grpSpPr>
          <p:sp>
            <p:nvSpPr>
              <p:cNvPr id="57" name="椭圆 56"/>
              <p:cNvSpPr/>
              <p:nvPr/>
            </p:nvSpPr>
            <p:spPr>
              <a:xfrm>
                <a:off x="1331640" y="2292787"/>
                <a:ext cx="569825" cy="569734"/>
              </a:xfrm>
              <a:prstGeom prst="ellipse">
                <a:avLst/>
              </a:prstGeom>
              <a:solidFill>
                <a:sysClr lastClr="000000" val="windowText">
                  <a:lumMod val="65000"/>
                  <a:lumOff val="35000"/>
                </a:sysClr>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58" name="加号 57"/>
              <p:cNvSpPr/>
              <p:nvPr/>
            </p:nvSpPr>
            <p:spPr>
              <a:xfrm>
                <a:off x="1404048" y="2362036"/>
                <a:ext cx="431306" cy="431235"/>
              </a:xfrm>
              <a:prstGeom prst="mathPlus">
                <a:avLst/>
              </a:prstGeom>
              <a:solidFill>
                <a:sysClr lastClr="FFFFFF" val="window"/>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grpSp>
        <p:sp>
          <p:nvSpPr>
            <p:cNvPr id="56" name="矩形 1"/>
            <p:cNvSpPr>
              <a:spLocks noChangeArrowheads="1"/>
            </p:cNvSpPr>
            <p:nvPr/>
          </p:nvSpPr>
          <p:spPr bwMode="auto">
            <a:xfrm>
              <a:off x="971234" y="1874630"/>
              <a:ext cx="1894058" cy="548601"/>
            </a:xfrm>
            <a:prstGeom prst="rect">
              <a:avLst/>
            </a:prstGeom>
            <a:noFill/>
            <a:ln>
              <a:noFill/>
            </a:ln>
            <a:extLst/>
          </p:spPr>
          <p:txBody>
            <a:bodyPr>
              <a:spAutoFit/>
            </a:bodyPr>
            <a:lstStyle/>
            <a:p>
              <a:pPr algn="just">
                <a:defRPr/>
              </a:pPr>
              <a:r>
                <a:rPr altLang="en-US" kern="0" lang="zh-CN" sz="1000">
                  <a:solidFill>
                    <a:sysClr lastClr="000000" val="windowText">
                      <a:lumMod val="65000"/>
                      <a:lumOff val="35000"/>
                    </a:sysClr>
                  </a:solidFill>
                  <a:latin charset="-122" panose="020b0503020204020204" pitchFamily="34" typeface="微软雅黑"/>
                  <a:ea charset="-122" panose="020b0503020204020204" pitchFamily="34" typeface="微软雅黑"/>
                </a:rPr>
                <a:t>随着计算机技术的发展及印刷技术进步，平面设计在视觉感观领域的表现也就越来越丰富。</a:t>
              </a:r>
            </a:p>
          </p:txBody>
        </p:sp>
      </p:grpSp>
      <p:grpSp>
        <p:nvGrpSpPr>
          <p:cNvPr id="59" name="组合 58"/>
          <p:cNvGrpSpPr/>
          <p:nvPr/>
        </p:nvGrpSpPr>
        <p:grpSpPr>
          <a:xfrm>
            <a:off x="3122613" y="1530350"/>
            <a:ext cx="2244725" cy="549275"/>
            <a:chOff x="620366" y="1874630"/>
            <a:chExt cx="2244926" cy="549236"/>
          </a:xfrm>
        </p:grpSpPr>
        <p:grpSp>
          <p:nvGrpSpPr>
            <p:cNvPr id="60" name="组合 82"/>
            <p:cNvGrpSpPr/>
            <p:nvPr/>
          </p:nvGrpSpPr>
          <p:grpSpPr>
            <a:xfrm>
              <a:off x="620366" y="2007613"/>
              <a:ext cx="288032" cy="288032"/>
              <a:chOff x="1331640" y="2292077"/>
              <a:chExt cx="571152" cy="571152"/>
            </a:xfrm>
          </p:grpSpPr>
          <p:sp>
            <p:nvSpPr>
              <p:cNvPr id="62" name="椭圆 61"/>
              <p:cNvSpPr/>
              <p:nvPr/>
            </p:nvSpPr>
            <p:spPr>
              <a:xfrm>
                <a:off x="1331640" y="2292787"/>
                <a:ext cx="569825" cy="569736"/>
              </a:xfrm>
              <a:prstGeom prst="ellipse">
                <a:avLst/>
              </a:prstGeom>
              <a:solidFill>
                <a:sysClr lastClr="000000" val="windowText">
                  <a:lumMod val="65000"/>
                  <a:lumOff val="35000"/>
                </a:sysClr>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63" name="加号 62"/>
              <p:cNvSpPr/>
              <p:nvPr/>
            </p:nvSpPr>
            <p:spPr>
              <a:xfrm>
                <a:off x="1404048" y="2362036"/>
                <a:ext cx="431306" cy="431237"/>
              </a:xfrm>
              <a:prstGeom prst="mathPlus">
                <a:avLst/>
              </a:prstGeom>
              <a:solidFill>
                <a:sysClr lastClr="FFFFFF" val="window"/>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grpSp>
        <p:sp>
          <p:nvSpPr>
            <p:cNvPr id="61" name="矩形 1"/>
            <p:cNvSpPr>
              <a:spLocks noChangeArrowheads="1"/>
            </p:cNvSpPr>
            <p:nvPr/>
          </p:nvSpPr>
          <p:spPr bwMode="auto">
            <a:xfrm>
              <a:off x="971235" y="1874630"/>
              <a:ext cx="1894058" cy="548601"/>
            </a:xfrm>
            <a:prstGeom prst="rect">
              <a:avLst/>
            </a:prstGeom>
            <a:noFill/>
            <a:ln>
              <a:noFill/>
            </a:ln>
            <a:extLst/>
          </p:spPr>
          <p:txBody>
            <a:bodyPr>
              <a:spAutoFit/>
            </a:bodyPr>
            <a:lstStyle/>
            <a:p>
              <a:pPr algn="just">
                <a:defRPr/>
              </a:pPr>
              <a:r>
                <a:rPr altLang="en-US" kern="0" lang="zh-CN" sz="1000">
                  <a:solidFill>
                    <a:sysClr lastClr="000000" val="windowText">
                      <a:lumMod val="65000"/>
                      <a:lumOff val="35000"/>
                    </a:sysClr>
                  </a:solidFill>
                  <a:latin charset="-122" panose="020b0503020204020204" pitchFamily="34" typeface="微软雅黑"/>
                  <a:ea charset="-122" panose="020b0503020204020204" pitchFamily="34" typeface="微软雅黑"/>
                </a:rPr>
                <a:t>随着计算机技术的发展及印刷技术进步，平面设计在视觉感观领域的表现也就越来越丰富。</a:t>
              </a:r>
            </a:p>
          </p:txBody>
        </p:sp>
      </p:grpSp>
      <p:grpSp>
        <p:nvGrpSpPr>
          <p:cNvPr id="64" name="组合 63"/>
          <p:cNvGrpSpPr/>
          <p:nvPr/>
        </p:nvGrpSpPr>
        <p:grpSpPr>
          <a:xfrm>
            <a:off x="611188" y="2232025"/>
            <a:ext cx="2244725" cy="549275"/>
            <a:chOff x="620366" y="1874630"/>
            <a:chExt cx="2244926" cy="549236"/>
          </a:xfrm>
        </p:grpSpPr>
        <p:grpSp>
          <p:nvGrpSpPr>
            <p:cNvPr id="65" name="组合 87"/>
            <p:cNvGrpSpPr/>
            <p:nvPr/>
          </p:nvGrpSpPr>
          <p:grpSpPr>
            <a:xfrm>
              <a:off x="620366" y="2007613"/>
              <a:ext cx="288032" cy="288032"/>
              <a:chOff x="1331640" y="2292077"/>
              <a:chExt cx="571152" cy="571152"/>
            </a:xfrm>
          </p:grpSpPr>
          <p:sp>
            <p:nvSpPr>
              <p:cNvPr id="67" name="椭圆 66"/>
              <p:cNvSpPr/>
              <p:nvPr/>
            </p:nvSpPr>
            <p:spPr>
              <a:xfrm>
                <a:off x="1331640" y="2292787"/>
                <a:ext cx="569825" cy="569736"/>
              </a:xfrm>
              <a:prstGeom prst="ellipse">
                <a:avLst/>
              </a:prstGeom>
              <a:solidFill>
                <a:sysClr lastClr="000000" val="windowText">
                  <a:lumMod val="65000"/>
                  <a:lumOff val="35000"/>
                </a:sysClr>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68" name="加号 67"/>
              <p:cNvSpPr/>
              <p:nvPr/>
            </p:nvSpPr>
            <p:spPr>
              <a:xfrm>
                <a:off x="1404048" y="2362036"/>
                <a:ext cx="431306" cy="431237"/>
              </a:xfrm>
              <a:prstGeom prst="mathPlus">
                <a:avLst/>
              </a:prstGeom>
              <a:solidFill>
                <a:sysClr lastClr="FFFFFF" val="window"/>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grpSp>
        <p:sp>
          <p:nvSpPr>
            <p:cNvPr id="66" name="矩形 1"/>
            <p:cNvSpPr>
              <a:spLocks noChangeArrowheads="1"/>
            </p:cNvSpPr>
            <p:nvPr/>
          </p:nvSpPr>
          <p:spPr bwMode="auto">
            <a:xfrm>
              <a:off x="971234" y="1874630"/>
              <a:ext cx="1894058" cy="548601"/>
            </a:xfrm>
            <a:prstGeom prst="rect">
              <a:avLst/>
            </a:prstGeom>
            <a:noFill/>
            <a:ln>
              <a:noFill/>
            </a:ln>
            <a:extLst/>
          </p:spPr>
          <p:txBody>
            <a:bodyPr>
              <a:spAutoFit/>
            </a:bodyPr>
            <a:lstStyle/>
            <a:p>
              <a:pPr algn="just">
                <a:defRPr/>
              </a:pPr>
              <a:r>
                <a:rPr altLang="en-US" kern="0" lang="zh-CN" sz="1000">
                  <a:solidFill>
                    <a:sysClr lastClr="000000" val="windowText">
                      <a:lumMod val="65000"/>
                      <a:lumOff val="35000"/>
                    </a:sysClr>
                  </a:solidFill>
                  <a:latin charset="-122" panose="020b0503020204020204" pitchFamily="34" typeface="微软雅黑"/>
                  <a:ea charset="-122" panose="020b0503020204020204" pitchFamily="34" typeface="微软雅黑"/>
                </a:rPr>
                <a:t>随着计算机技术的发展及印刷技术进步，平面设计在视觉感观领域的表现也就越来越丰富。</a:t>
              </a:r>
            </a:p>
          </p:txBody>
        </p:sp>
      </p:grpSp>
      <p:grpSp>
        <p:nvGrpSpPr>
          <p:cNvPr id="69" name="组合 68"/>
          <p:cNvGrpSpPr/>
          <p:nvPr/>
        </p:nvGrpSpPr>
        <p:grpSpPr>
          <a:xfrm>
            <a:off x="3122613" y="2232025"/>
            <a:ext cx="2244725" cy="549275"/>
            <a:chOff x="620366" y="1874630"/>
            <a:chExt cx="2244926" cy="549236"/>
          </a:xfrm>
        </p:grpSpPr>
        <p:grpSp>
          <p:nvGrpSpPr>
            <p:cNvPr id="70" name="组合 92"/>
            <p:cNvGrpSpPr/>
            <p:nvPr/>
          </p:nvGrpSpPr>
          <p:grpSpPr>
            <a:xfrm>
              <a:off x="620366" y="2007613"/>
              <a:ext cx="288032" cy="288032"/>
              <a:chOff x="1331640" y="2292077"/>
              <a:chExt cx="571152" cy="571152"/>
            </a:xfrm>
          </p:grpSpPr>
          <p:sp>
            <p:nvSpPr>
              <p:cNvPr id="72" name="椭圆 71"/>
              <p:cNvSpPr/>
              <p:nvPr/>
            </p:nvSpPr>
            <p:spPr>
              <a:xfrm>
                <a:off x="1331640" y="2292787"/>
                <a:ext cx="569825" cy="569736"/>
              </a:xfrm>
              <a:prstGeom prst="ellipse">
                <a:avLst/>
              </a:prstGeom>
              <a:solidFill>
                <a:sysClr lastClr="000000" val="windowText">
                  <a:lumMod val="65000"/>
                  <a:lumOff val="35000"/>
                </a:sysClr>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73" name="加号 72"/>
              <p:cNvSpPr/>
              <p:nvPr/>
            </p:nvSpPr>
            <p:spPr>
              <a:xfrm>
                <a:off x="1404048" y="2362036"/>
                <a:ext cx="431306" cy="431237"/>
              </a:xfrm>
              <a:prstGeom prst="mathPlus">
                <a:avLst/>
              </a:prstGeom>
              <a:solidFill>
                <a:sysClr lastClr="FFFFFF" val="window"/>
              </a:solid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grpSp>
        <p:sp>
          <p:nvSpPr>
            <p:cNvPr id="71" name="矩形 1"/>
            <p:cNvSpPr>
              <a:spLocks noChangeArrowheads="1"/>
            </p:cNvSpPr>
            <p:nvPr/>
          </p:nvSpPr>
          <p:spPr bwMode="auto">
            <a:xfrm>
              <a:off x="971235" y="1874630"/>
              <a:ext cx="1894058" cy="548601"/>
            </a:xfrm>
            <a:prstGeom prst="rect">
              <a:avLst/>
            </a:prstGeom>
            <a:noFill/>
            <a:ln>
              <a:noFill/>
            </a:ln>
            <a:extLst/>
          </p:spPr>
          <p:txBody>
            <a:bodyPr>
              <a:spAutoFit/>
            </a:bodyPr>
            <a:lstStyle/>
            <a:p>
              <a:pPr algn="just">
                <a:defRPr/>
              </a:pPr>
              <a:r>
                <a:rPr altLang="en-US" kern="0" lang="zh-CN" sz="1000">
                  <a:solidFill>
                    <a:sysClr lastClr="000000" val="windowText">
                      <a:lumMod val="65000"/>
                      <a:lumOff val="35000"/>
                    </a:sysClr>
                  </a:solidFill>
                  <a:latin charset="-122" panose="020b0503020204020204" pitchFamily="34" typeface="微软雅黑"/>
                  <a:ea charset="-122" panose="020b0503020204020204" pitchFamily="34" typeface="微软雅黑"/>
                </a:rPr>
                <a:t>随着计算机技术的发展及印刷技术进步，平面设计在视觉感观领域的表现也就越来越丰富。</a:t>
              </a:r>
            </a:p>
          </p:txBody>
        </p:sp>
      </p:grpSp>
      <p:sp>
        <p:nvSpPr>
          <p:cNvPr id="74" name="矩形 73"/>
          <p:cNvSpPr/>
          <p:nvPr/>
        </p:nvSpPr>
        <p:spPr>
          <a:xfrm>
            <a:off x="684213" y="3001963"/>
            <a:ext cx="1517650" cy="1055687"/>
          </a:xfrm>
          <a:prstGeom prst="rect">
            <a:avLst/>
          </a:prstGeom>
          <a:blipFill>
            <a:blip r:embed="rId3"/>
            <a:stretch>
              <a:fillRect/>
            </a:stretch>
          </a:blip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75" name="矩形 74"/>
          <p:cNvSpPr/>
          <p:nvPr/>
        </p:nvSpPr>
        <p:spPr>
          <a:xfrm>
            <a:off x="2268538" y="3001963"/>
            <a:ext cx="1517650" cy="1055687"/>
          </a:xfrm>
          <a:prstGeom prst="rect">
            <a:avLst/>
          </a:prstGeom>
          <a:blipFill>
            <a:blip r:embed="rId4"/>
            <a:stretch>
              <a:fillRect/>
            </a:stretch>
          </a:blip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
        <p:nvSpPr>
          <p:cNvPr id="76" name="矩形 75"/>
          <p:cNvSpPr/>
          <p:nvPr/>
        </p:nvSpPr>
        <p:spPr>
          <a:xfrm>
            <a:off x="3851275" y="3001963"/>
            <a:ext cx="1519238" cy="1055687"/>
          </a:xfrm>
          <a:prstGeom prst="rect">
            <a:avLst/>
          </a:prstGeom>
          <a:blipFill>
            <a:blip r:embed="rId5"/>
            <a:stretch>
              <a:fillRect/>
            </a:stretch>
          </a:blipFill>
          <a:ln algn="ctr" cap="flat" cmpd="sng" w="10795">
            <a:noFill/>
            <a:prstDash val="solid"/>
          </a:ln>
          <a:effectLst/>
        </p:spPr>
        <p:txBody>
          <a:bodyPr anchor="ctr"/>
          <a:lstStyle/>
          <a:p>
            <a:pPr algn="ctr">
              <a:defRPr/>
            </a:pPr>
            <a:endParaRPr altLang="en-US" kern="0" lang="zh-CN">
              <a:solidFill>
                <a:prstClr val="white"/>
              </a:solidFill>
              <a:latin typeface="Arial"/>
            </a:endParaRPr>
          </a:p>
        </p:txBody>
      </p:sp>
    </p:spTree>
    <p:extLst>
      <p:ext uri="{BB962C8B-B14F-4D97-AF65-F5344CB8AC3E}">
        <p14:creationId val="428321384"/>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400" fill="hold" id="7"/>
                                        <p:tgtEl>
                                          <p:spTgt spid="36"/>
                                        </p:tgtEl>
                                        <p:attrNameLst>
                                          <p:attrName>ppt_w</p:attrName>
                                        </p:attrNameLst>
                                      </p:cBhvr>
                                      <p:tavLst>
                                        <p:tav tm="0">
                                          <p:val>
                                            <p:fltVal val="0"/>
                                          </p:val>
                                        </p:tav>
                                        <p:tav tm="100000">
                                          <p:val>
                                            <p:strVal val="#ppt_w"/>
                                          </p:val>
                                        </p:tav>
                                      </p:tavLst>
                                    </p:anim>
                                    <p:anim calcmode="lin" valueType="num">
                                      <p:cBhvr>
                                        <p:cTn dur="400" fill="hold" id="8"/>
                                        <p:tgtEl>
                                          <p:spTgt spid="36"/>
                                        </p:tgtEl>
                                        <p:attrNameLst>
                                          <p:attrName>ppt_h</p:attrName>
                                        </p:attrNameLst>
                                      </p:cBhvr>
                                      <p:tavLst>
                                        <p:tav tm="0">
                                          <p:val>
                                            <p:fltVal val="0"/>
                                          </p:val>
                                        </p:tav>
                                        <p:tav tm="100000">
                                          <p:val>
                                            <p:strVal val="#ppt_h"/>
                                          </p:val>
                                        </p:tav>
                                      </p:tavLst>
                                    </p:anim>
                                    <p:animEffect filter="fade" transition="in">
                                      <p:cBhvr>
                                        <p:cTn dur="400" id="9"/>
                                        <p:tgtEl>
                                          <p:spTgt spid="36"/>
                                        </p:tgtEl>
                                      </p:cBhvr>
                                    </p:animEffect>
                                  </p:childTnLst>
                                </p:cTn>
                              </p:par>
                              <p:par>
                                <p:cTn fill="hold" id="10" nodeType="withEffect" presetClass="entr" presetID="53" presetSubtype="0">
                                  <p:stCondLst>
                                    <p:cond delay="100"/>
                                  </p:stCondLst>
                                  <p:childTnLst>
                                    <p:set>
                                      <p:cBhvr>
                                        <p:cTn dur="1" fill="hold" id="11">
                                          <p:stCondLst>
                                            <p:cond delay="0"/>
                                          </p:stCondLst>
                                        </p:cTn>
                                        <p:tgtEl>
                                          <p:spTgt spid="37"/>
                                        </p:tgtEl>
                                        <p:attrNameLst>
                                          <p:attrName>style.visibility</p:attrName>
                                        </p:attrNameLst>
                                      </p:cBhvr>
                                      <p:to>
                                        <p:strVal val="visible"/>
                                      </p:to>
                                    </p:set>
                                    <p:anim calcmode="lin" valueType="num">
                                      <p:cBhvr>
                                        <p:cTn dur="400" fill="hold" id="12"/>
                                        <p:tgtEl>
                                          <p:spTgt spid="37"/>
                                        </p:tgtEl>
                                        <p:attrNameLst>
                                          <p:attrName>ppt_w</p:attrName>
                                        </p:attrNameLst>
                                      </p:cBhvr>
                                      <p:tavLst>
                                        <p:tav tm="0">
                                          <p:val>
                                            <p:fltVal val="0"/>
                                          </p:val>
                                        </p:tav>
                                        <p:tav tm="100000">
                                          <p:val>
                                            <p:strVal val="#ppt_w"/>
                                          </p:val>
                                        </p:tav>
                                      </p:tavLst>
                                    </p:anim>
                                    <p:anim calcmode="lin" valueType="num">
                                      <p:cBhvr>
                                        <p:cTn dur="400" fill="hold" id="13"/>
                                        <p:tgtEl>
                                          <p:spTgt spid="37"/>
                                        </p:tgtEl>
                                        <p:attrNameLst>
                                          <p:attrName>ppt_h</p:attrName>
                                        </p:attrNameLst>
                                      </p:cBhvr>
                                      <p:tavLst>
                                        <p:tav tm="0">
                                          <p:val>
                                            <p:fltVal val="0"/>
                                          </p:val>
                                        </p:tav>
                                        <p:tav tm="100000">
                                          <p:val>
                                            <p:strVal val="#ppt_h"/>
                                          </p:val>
                                        </p:tav>
                                      </p:tavLst>
                                    </p:anim>
                                    <p:animEffect filter="fade" transition="in">
                                      <p:cBhvr>
                                        <p:cTn dur="400" id="14"/>
                                        <p:tgtEl>
                                          <p:spTgt spid="37"/>
                                        </p:tgtEl>
                                      </p:cBhvr>
                                    </p:animEffect>
                                  </p:childTnLst>
                                </p:cTn>
                              </p:par>
                            </p:childTnLst>
                          </p:cTn>
                        </p:par>
                        <p:par>
                          <p:cTn fill="hold" id="15" nodeType="afterGroup">
                            <p:stCondLst>
                              <p:cond delay="500"/>
                            </p:stCondLst>
                            <p:childTnLst>
                              <p:par>
                                <p:cTn fill="hold" id="16" nodeType="afterEffect" presetClass="entr" presetID="2" presetSubtype="9">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additive="base">
                                        <p:cTn dur="400" fill="hold" id="18"/>
                                        <p:tgtEl>
                                          <p:spTgt spid="40"/>
                                        </p:tgtEl>
                                        <p:attrNameLst>
                                          <p:attrName>ppt_x</p:attrName>
                                        </p:attrNameLst>
                                      </p:cBhvr>
                                      <p:tavLst>
                                        <p:tav tm="0">
                                          <p:val>
                                            <p:strVal val="0-#ppt_w/2"/>
                                          </p:val>
                                        </p:tav>
                                        <p:tav tm="100000">
                                          <p:val>
                                            <p:strVal val="#ppt_x"/>
                                          </p:val>
                                        </p:tav>
                                      </p:tavLst>
                                    </p:anim>
                                    <p:anim calcmode="lin" valueType="num">
                                      <p:cBhvr additive="base">
                                        <p:cTn dur="400" fill="hold" id="19"/>
                                        <p:tgtEl>
                                          <p:spTgt spid="40"/>
                                        </p:tgtEl>
                                        <p:attrNameLst>
                                          <p:attrName>ppt_y</p:attrName>
                                        </p:attrNameLst>
                                      </p:cBhvr>
                                      <p:tavLst>
                                        <p:tav tm="0">
                                          <p:val>
                                            <p:strVal val="0-#ppt_h/2"/>
                                          </p:val>
                                        </p:tav>
                                        <p:tav tm="100000">
                                          <p:val>
                                            <p:strVal val="#ppt_y"/>
                                          </p:val>
                                        </p:tav>
                                      </p:tavLst>
                                    </p:anim>
                                  </p:childTnLst>
                                </p:cTn>
                              </p:par>
                              <p:par>
                                <p:cTn fill="hold" id="20" nodeType="withEffect" presetClass="entr" presetID="2" presetSubtype="3">
                                  <p:stCondLst>
                                    <p:cond delay="0"/>
                                  </p:stCondLst>
                                  <p:childTnLst>
                                    <p:set>
                                      <p:cBhvr>
                                        <p:cTn dur="1" fill="hold" id="21">
                                          <p:stCondLst>
                                            <p:cond delay="0"/>
                                          </p:stCondLst>
                                        </p:cTn>
                                        <p:tgtEl>
                                          <p:spTgt spid="51"/>
                                        </p:tgtEl>
                                        <p:attrNameLst>
                                          <p:attrName>style.visibility</p:attrName>
                                        </p:attrNameLst>
                                      </p:cBhvr>
                                      <p:to>
                                        <p:strVal val="visible"/>
                                      </p:to>
                                    </p:set>
                                    <p:anim calcmode="lin" valueType="num">
                                      <p:cBhvr additive="base">
                                        <p:cTn dur="400" fill="hold" id="22"/>
                                        <p:tgtEl>
                                          <p:spTgt spid="51"/>
                                        </p:tgtEl>
                                        <p:attrNameLst>
                                          <p:attrName>ppt_x</p:attrName>
                                        </p:attrNameLst>
                                      </p:cBhvr>
                                      <p:tavLst>
                                        <p:tav tm="0">
                                          <p:val>
                                            <p:strVal val="1+#ppt_w/2"/>
                                          </p:val>
                                        </p:tav>
                                        <p:tav tm="100000">
                                          <p:val>
                                            <p:strVal val="#ppt_x"/>
                                          </p:val>
                                        </p:tav>
                                      </p:tavLst>
                                    </p:anim>
                                    <p:anim calcmode="lin" valueType="num">
                                      <p:cBhvr additive="base">
                                        <p:cTn dur="400" fill="hold" id="23"/>
                                        <p:tgtEl>
                                          <p:spTgt spid="51"/>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6">
                                  <p:stCondLst>
                                    <p:cond delay="0"/>
                                  </p:stCondLst>
                                  <p:childTnLst>
                                    <p:set>
                                      <p:cBhvr>
                                        <p:cTn dur="1" fill="hold" id="25">
                                          <p:stCondLst>
                                            <p:cond delay="0"/>
                                          </p:stCondLst>
                                        </p:cTn>
                                        <p:tgtEl>
                                          <p:spTgt spid="46"/>
                                        </p:tgtEl>
                                        <p:attrNameLst>
                                          <p:attrName>style.visibility</p:attrName>
                                        </p:attrNameLst>
                                      </p:cBhvr>
                                      <p:to>
                                        <p:strVal val="visible"/>
                                      </p:to>
                                    </p:set>
                                    <p:anim calcmode="lin" valueType="num">
                                      <p:cBhvr additive="base">
                                        <p:cTn dur="400" fill="hold" id="26"/>
                                        <p:tgtEl>
                                          <p:spTgt spid="46"/>
                                        </p:tgtEl>
                                        <p:attrNameLst>
                                          <p:attrName>ppt_x</p:attrName>
                                        </p:attrNameLst>
                                      </p:cBhvr>
                                      <p:tavLst>
                                        <p:tav tm="0">
                                          <p:val>
                                            <p:strVal val="1+#ppt_w/2"/>
                                          </p:val>
                                        </p:tav>
                                        <p:tav tm="100000">
                                          <p:val>
                                            <p:strVal val="#ppt_x"/>
                                          </p:val>
                                        </p:tav>
                                      </p:tavLst>
                                    </p:anim>
                                    <p:anim calcmode="lin" valueType="num">
                                      <p:cBhvr additive="base">
                                        <p:cTn dur="400" fill="hold" id="27"/>
                                        <p:tgtEl>
                                          <p:spTgt spid="46"/>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12">
                                  <p:stCondLst>
                                    <p:cond delay="0"/>
                                  </p:stCondLst>
                                  <p:childTnLst>
                                    <p:set>
                                      <p:cBhvr>
                                        <p:cTn dur="1" fill="hold" id="29">
                                          <p:stCondLst>
                                            <p:cond delay="0"/>
                                          </p:stCondLst>
                                        </p:cTn>
                                        <p:tgtEl>
                                          <p:spTgt spid="43"/>
                                        </p:tgtEl>
                                        <p:attrNameLst>
                                          <p:attrName>style.visibility</p:attrName>
                                        </p:attrNameLst>
                                      </p:cBhvr>
                                      <p:to>
                                        <p:strVal val="visible"/>
                                      </p:to>
                                    </p:set>
                                    <p:anim calcmode="lin" valueType="num">
                                      <p:cBhvr additive="base">
                                        <p:cTn dur="400" fill="hold" id="30"/>
                                        <p:tgtEl>
                                          <p:spTgt spid="43"/>
                                        </p:tgtEl>
                                        <p:attrNameLst>
                                          <p:attrName>ppt_x</p:attrName>
                                        </p:attrNameLst>
                                      </p:cBhvr>
                                      <p:tavLst>
                                        <p:tav tm="0">
                                          <p:val>
                                            <p:strVal val="0-#ppt_w/2"/>
                                          </p:val>
                                        </p:tav>
                                        <p:tav tm="100000">
                                          <p:val>
                                            <p:strVal val="#ppt_x"/>
                                          </p:val>
                                        </p:tav>
                                      </p:tavLst>
                                    </p:anim>
                                    <p:anim calcmode="lin" valueType="num">
                                      <p:cBhvr additive="base">
                                        <p:cTn dur="400" fill="hold" id="31"/>
                                        <p:tgtEl>
                                          <p:spTgt spid="43"/>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900"/>
                            </p:stCondLst>
                            <p:childTnLst>
                              <p:par>
                                <p:cTn fill="hold" id="33" nodeType="afterEffect" presetClass="entr" presetID="2" presetSubtype="8">
                                  <p:stCondLst>
                                    <p:cond delay="0"/>
                                  </p:stCondLst>
                                  <p:childTnLst>
                                    <p:set>
                                      <p:cBhvr>
                                        <p:cTn dur="1" fill="hold" id="34">
                                          <p:stCondLst>
                                            <p:cond delay="0"/>
                                          </p:stCondLst>
                                        </p:cTn>
                                        <p:tgtEl>
                                          <p:spTgt spid="54"/>
                                        </p:tgtEl>
                                        <p:attrNameLst>
                                          <p:attrName>style.visibility</p:attrName>
                                        </p:attrNameLst>
                                      </p:cBhvr>
                                      <p:to>
                                        <p:strVal val="visible"/>
                                      </p:to>
                                    </p:set>
                                    <p:anim calcmode="lin" valueType="num">
                                      <p:cBhvr additive="base">
                                        <p:cTn dur="500" fill="hold" id="35"/>
                                        <p:tgtEl>
                                          <p:spTgt spid="54"/>
                                        </p:tgtEl>
                                        <p:attrNameLst>
                                          <p:attrName>ppt_x</p:attrName>
                                        </p:attrNameLst>
                                      </p:cBhvr>
                                      <p:tavLst>
                                        <p:tav tm="0">
                                          <p:val>
                                            <p:strVal val="0-#ppt_w/2"/>
                                          </p:val>
                                        </p:tav>
                                        <p:tav tm="100000">
                                          <p:val>
                                            <p:strVal val="#ppt_x"/>
                                          </p:val>
                                        </p:tav>
                                      </p:tavLst>
                                    </p:anim>
                                    <p:anim calcmode="lin" valueType="num">
                                      <p:cBhvr additive="base">
                                        <p:cTn dur="500" fill="hold" id="36"/>
                                        <p:tgtEl>
                                          <p:spTgt spid="54"/>
                                        </p:tgtEl>
                                        <p:attrNameLst>
                                          <p:attrName>ppt_y</p:attrName>
                                        </p:attrNameLst>
                                      </p:cBhvr>
                                      <p:tavLst>
                                        <p:tav tm="0">
                                          <p:val>
                                            <p:strVal val="#ppt_y"/>
                                          </p:val>
                                        </p:tav>
                                        <p:tav tm="100000">
                                          <p:val>
                                            <p:strVal val="#ppt_y"/>
                                          </p:val>
                                        </p:tav>
                                      </p:tavLst>
                                    </p:anim>
                                  </p:childTnLst>
                                </p:cTn>
                              </p:par>
                              <p:par>
                                <p:cTn fill="hold" id="37" nodeType="withEffect" presetClass="entr" presetID="2" presetSubtype="8">
                                  <p:stCondLst>
                                    <p:cond delay="100"/>
                                  </p:stCondLst>
                                  <p:childTnLst>
                                    <p:set>
                                      <p:cBhvr>
                                        <p:cTn dur="1" fill="hold" id="38">
                                          <p:stCondLst>
                                            <p:cond delay="0"/>
                                          </p:stCondLst>
                                        </p:cTn>
                                        <p:tgtEl>
                                          <p:spTgt spid="64"/>
                                        </p:tgtEl>
                                        <p:attrNameLst>
                                          <p:attrName>style.visibility</p:attrName>
                                        </p:attrNameLst>
                                      </p:cBhvr>
                                      <p:to>
                                        <p:strVal val="visible"/>
                                      </p:to>
                                    </p:set>
                                    <p:anim calcmode="lin" valueType="num">
                                      <p:cBhvr additive="base">
                                        <p:cTn dur="500" fill="hold" id="39"/>
                                        <p:tgtEl>
                                          <p:spTgt spid="64"/>
                                        </p:tgtEl>
                                        <p:attrNameLst>
                                          <p:attrName>ppt_x</p:attrName>
                                        </p:attrNameLst>
                                      </p:cBhvr>
                                      <p:tavLst>
                                        <p:tav tm="0">
                                          <p:val>
                                            <p:strVal val="0-#ppt_w/2"/>
                                          </p:val>
                                        </p:tav>
                                        <p:tav tm="100000">
                                          <p:val>
                                            <p:strVal val="#ppt_x"/>
                                          </p:val>
                                        </p:tav>
                                      </p:tavLst>
                                    </p:anim>
                                    <p:anim calcmode="lin" valueType="num">
                                      <p:cBhvr additive="base">
                                        <p:cTn dur="500" fill="hold" id="40"/>
                                        <p:tgtEl>
                                          <p:spTgt spid="64"/>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200"/>
                                  </p:stCondLst>
                                  <p:childTnLst>
                                    <p:set>
                                      <p:cBhvr>
                                        <p:cTn dur="1" fill="hold" id="42">
                                          <p:stCondLst>
                                            <p:cond delay="0"/>
                                          </p:stCondLst>
                                        </p:cTn>
                                        <p:tgtEl>
                                          <p:spTgt spid="59"/>
                                        </p:tgtEl>
                                        <p:attrNameLst>
                                          <p:attrName>style.visibility</p:attrName>
                                        </p:attrNameLst>
                                      </p:cBhvr>
                                      <p:to>
                                        <p:strVal val="visible"/>
                                      </p:to>
                                    </p:set>
                                    <p:anim calcmode="lin" valueType="num">
                                      <p:cBhvr additive="base">
                                        <p:cTn dur="500" fill="hold" id="43"/>
                                        <p:tgtEl>
                                          <p:spTgt spid="59"/>
                                        </p:tgtEl>
                                        <p:attrNameLst>
                                          <p:attrName>ppt_x</p:attrName>
                                        </p:attrNameLst>
                                      </p:cBhvr>
                                      <p:tavLst>
                                        <p:tav tm="0">
                                          <p:val>
                                            <p:strVal val="0-#ppt_w/2"/>
                                          </p:val>
                                        </p:tav>
                                        <p:tav tm="100000">
                                          <p:val>
                                            <p:strVal val="#ppt_x"/>
                                          </p:val>
                                        </p:tav>
                                      </p:tavLst>
                                    </p:anim>
                                    <p:anim calcmode="lin" valueType="num">
                                      <p:cBhvr additive="base">
                                        <p:cTn dur="500" fill="hold" id="44"/>
                                        <p:tgtEl>
                                          <p:spTgt spid="59"/>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400"/>
                                  </p:stCondLst>
                                  <p:childTnLst>
                                    <p:set>
                                      <p:cBhvr>
                                        <p:cTn dur="1" fill="hold" id="46">
                                          <p:stCondLst>
                                            <p:cond delay="0"/>
                                          </p:stCondLst>
                                        </p:cTn>
                                        <p:tgtEl>
                                          <p:spTgt spid="69"/>
                                        </p:tgtEl>
                                        <p:attrNameLst>
                                          <p:attrName>style.visibility</p:attrName>
                                        </p:attrNameLst>
                                      </p:cBhvr>
                                      <p:to>
                                        <p:strVal val="visible"/>
                                      </p:to>
                                    </p:set>
                                    <p:anim calcmode="lin" valueType="num">
                                      <p:cBhvr additive="base">
                                        <p:cTn dur="500" fill="hold" id="47"/>
                                        <p:tgtEl>
                                          <p:spTgt spid="69"/>
                                        </p:tgtEl>
                                        <p:attrNameLst>
                                          <p:attrName>ppt_x</p:attrName>
                                        </p:attrNameLst>
                                      </p:cBhvr>
                                      <p:tavLst>
                                        <p:tav tm="0">
                                          <p:val>
                                            <p:strVal val="0-#ppt_w/2"/>
                                          </p:val>
                                        </p:tav>
                                        <p:tav tm="100000">
                                          <p:val>
                                            <p:strVal val="#ppt_x"/>
                                          </p:val>
                                        </p:tav>
                                      </p:tavLst>
                                    </p:anim>
                                    <p:anim calcmode="lin" valueType="num">
                                      <p:cBhvr additive="base">
                                        <p:cTn dur="500" fill="hold" id="48"/>
                                        <p:tgtEl>
                                          <p:spTgt spid="69"/>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1800"/>
                            </p:stCondLst>
                            <p:childTnLst>
                              <p:par>
                                <p:cTn fill="hold" grpId="0" id="50" nodeType="afterEffect" presetClass="entr" presetID="42" presetSubtype="0">
                                  <p:stCondLst>
                                    <p:cond delay="0"/>
                                  </p:stCondLst>
                                  <p:childTnLst>
                                    <p:set>
                                      <p:cBhvr>
                                        <p:cTn dur="1" fill="hold" id="51">
                                          <p:stCondLst>
                                            <p:cond delay="0"/>
                                          </p:stCondLst>
                                        </p:cTn>
                                        <p:tgtEl>
                                          <p:spTgt spid="74"/>
                                        </p:tgtEl>
                                        <p:attrNameLst>
                                          <p:attrName>style.visibility</p:attrName>
                                        </p:attrNameLst>
                                      </p:cBhvr>
                                      <p:to>
                                        <p:strVal val="visible"/>
                                      </p:to>
                                    </p:set>
                                    <p:animEffect filter="fade" transition="in">
                                      <p:cBhvr>
                                        <p:cTn dur="400" id="52"/>
                                        <p:tgtEl>
                                          <p:spTgt spid="74"/>
                                        </p:tgtEl>
                                      </p:cBhvr>
                                    </p:animEffect>
                                    <p:anim calcmode="lin" valueType="num">
                                      <p:cBhvr>
                                        <p:cTn dur="400" fill="hold" id="53"/>
                                        <p:tgtEl>
                                          <p:spTgt spid="74"/>
                                        </p:tgtEl>
                                        <p:attrNameLst>
                                          <p:attrName>ppt_x</p:attrName>
                                        </p:attrNameLst>
                                      </p:cBhvr>
                                      <p:tavLst>
                                        <p:tav tm="0">
                                          <p:val>
                                            <p:strVal val="#ppt_x"/>
                                          </p:val>
                                        </p:tav>
                                        <p:tav tm="100000">
                                          <p:val>
                                            <p:strVal val="#ppt_x"/>
                                          </p:val>
                                        </p:tav>
                                      </p:tavLst>
                                    </p:anim>
                                    <p:anim calcmode="lin" valueType="num">
                                      <p:cBhvr>
                                        <p:cTn dur="400" fill="hold" id="54"/>
                                        <p:tgtEl>
                                          <p:spTgt spid="74"/>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100"/>
                                  </p:stCondLst>
                                  <p:childTnLst>
                                    <p:set>
                                      <p:cBhvr>
                                        <p:cTn dur="1" fill="hold" id="56">
                                          <p:stCondLst>
                                            <p:cond delay="0"/>
                                          </p:stCondLst>
                                        </p:cTn>
                                        <p:tgtEl>
                                          <p:spTgt spid="75"/>
                                        </p:tgtEl>
                                        <p:attrNameLst>
                                          <p:attrName>style.visibility</p:attrName>
                                        </p:attrNameLst>
                                      </p:cBhvr>
                                      <p:to>
                                        <p:strVal val="visible"/>
                                      </p:to>
                                    </p:set>
                                    <p:animEffect filter="fade" transition="in">
                                      <p:cBhvr>
                                        <p:cTn dur="400" id="57"/>
                                        <p:tgtEl>
                                          <p:spTgt spid="75"/>
                                        </p:tgtEl>
                                      </p:cBhvr>
                                    </p:animEffect>
                                    <p:anim calcmode="lin" valueType="num">
                                      <p:cBhvr>
                                        <p:cTn dur="400" fill="hold" id="58"/>
                                        <p:tgtEl>
                                          <p:spTgt spid="75"/>
                                        </p:tgtEl>
                                        <p:attrNameLst>
                                          <p:attrName>ppt_x</p:attrName>
                                        </p:attrNameLst>
                                      </p:cBhvr>
                                      <p:tavLst>
                                        <p:tav tm="0">
                                          <p:val>
                                            <p:strVal val="#ppt_x"/>
                                          </p:val>
                                        </p:tav>
                                        <p:tav tm="100000">
                                          <p:val>
                                            <p:strVal val="#ppt_x"/>
                                          </p:val>
                                        </p:tav>
                                      </p:tavLst>
                                    </p:anim>
                                    <p:anim calcmode="lin" valueType="num">
                                      <p:cBhvr>
                                        <p:cTn dur="400" fill="hold" id="59"/>
                                        <p:tgtEl>
                                          <p:spTgt spid="75"/>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200"/>
                                  </p:stCondLst>
                                  <p:childTnLst>
                                    <p:set>
                                      <p:cBhvr>
                                        <p:cTn dur="1" fill="hold" id="61">
                                          <p:stCondLst>
                                            <p:cond delay="0"/>
                                          </p:stCondLst>
                                        </p:cTn>
                                        <p:tgtEl>
                                          <p:spTgt spid="76"/>
                                        </p:tgtEl>
                                        <p:attrNameLst>
                                          <p:attrName>style.visibility</p:attrName>
                                        </p:attrNameLst>
                                      </p:cBhvr>
                                      <p:to>
                                        <p:strVal val="visible"/>
                                      </p:to>
                                    </p:set>
                                    <p:animEffect filter="fade" transition="in">
                                      <p:cBhvr>
                                        <p:cTn dur="400" id="62"/>
                                        <p:tgtEl>
                                          <p:spTgt spid="76"/>
                                        </p:tgtEl>
                                      </p:cBhvr>
                                    </p:animEffect>
                                    <p:anim calcmode="lin" valueType="num">
                                      <p:cBhvr>
                                        <p:cTn dur="400" fill="hold" id="63"/>
                                        <p:tgtEl>
                                          <p:spTgt spid="76"/>
                                        </p:tgtEl>
                                        <p:attrNameLst>
                                          <p:attrName>ppt_x</p:attrName>
                                        </p:attrNameLst>
                                      </p:cBhvr>
                                      <p:tavLst>
                                        <p:tav tm="0">
                                          <p:val>
                                            <p:strVal val="#ppt_x"/>
                                          </p:val>
                                        </p:tav>
                                        <p:tav tm="100000">
                                          <p:val>
                                            <p:strVal val="#ppt_x"/>
                                          </p:val>
                                        </p:tav>
                                      </p:tavLst>
                                    </p:anim>
                                    <p:anim calcmode="lin" valueType="num">
                                      <p:cBhvr>
                                        <p:cTn dur="400" fill="hold" id="64"/>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74"/>
      <p:bldP grpId="0" spid="75"/>
      <p:bldP grpId="0" spid="7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209">
      <a:dk1>
        <a:srgbClr val="C8A843"/>
      </a:dk1>
      <a:lt1>
        <a:srgbClr val="00BDC6"/>
      </a:lt1>
      <a:dk2>
        <a:srgbClr val="C276B8"/>
      </a:dk2>
      <a:lt2>
        <a:srgbClr val="8DC21F"/>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364</Paragraphs>
  <Slides>36</Slides>
  <Notes>36</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36</vt:i4>
      </vt:variant>
    </vt:vector>
  </HeadingPairs>
  <TitlesOfParts>
    <vt:vector baseType="lpstr" size="57">
      <vt:lpstr>Arial</vt:lpstr>
      <vt:lpstr>Calibri</vt:lpstr>
      <vt:lpstr>微软雅黑</vt:lpstr>
      <vt:lpstr>Calibri Light</vt:lpstr>
      <vt:lpstr>宋体</vt:lpstr>
      <vt:lpstr>Microsoft YaHei</vt:lpstr>
      <vt:lpstr>Tahoma</vt:lpstr>
      <vt:lpstr>造字工房悦黑体验版常规体</vt:lpstr>
      <vt:lpstr>方正兰亭黑_GBK</vt:lpstr>
      <vt:lpstr>Adobe 黑体 Std R</vt:lpstr>
      <vt:lpstr>黑体</vt:lpstr>
      <vt:lpstr>华文细黑</vt:lpstr>
      <vt:lpstr>方正正准黑简体</vt:lpstr>
      <vt:lpstr>Gill Sans</vt:lpstr>
      <vt:lpstr>Lato Light</vt:lpstr>
      <vt:lpstr>ＭＳ Ｐゴシック</vt:lpstr>
      <vt:lpstr>Arial Unicode MS</vt:lpstr>
      <vt:lpstr>Palatino Linotype</vt:lpstr>
      <vt:lpstr>Impact MT Std</vt:lpstr>
      <vt:lpstr>Aharoni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2021-08-22T12:07:23Z</dcterms:created>
  <cp:lastPrinted>2021-08-22T12:07:23Z</cp:lastPrinted>
  <dcterms:modified xsi:type="dcterms:W3CDTF">2021-08-22T05:53:12Z</dcterms:modified>
  <cp:revision>1</cp:revision>
</cp:coreProperties>
</file>