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6" r:id="rId4"/>
    <p:sldId id="257" r:id="rId5"/>
    <p:sldId id="258" r:id="rId6"/>
    <p:sldId id="259" r:id="rId7"/>
    <p:sldId id="260" r:id="rId8"/>
    <p:sldId id="261" r:id="rId9"/>
    <p:sldId id="262" r:id="rId10"/>
    <p:sldId id="263" r:id="rId11"/>
    <p:sldId id="274" r:id="rId12"/>
    <p:sldId id="264" r:id="rId13"/>
    <p:sldId id="265" r:id="rId14"/>
    <p:sldId id="266" r:id="rId15"/>
    <p:sldId id="267" r:id="rId16"/>
    <p:sldId id="268" r:id="rId17"/>
    <p:sldId id="275" r:id="rId18"/>
    <p:sldId id="269" r:id="rId19"/>
    <p:sldId id="270" r:id="rId20"/>
    <p:sldId id="272" r:id="rId21"/>
    <p:sldId id="273" r:id="rId22"/>
    <p:sldId id="276" r:id="rId23"/>
  </p:sldIdLst>
  <p:sldSz cx="12192000" cy="6858000"/>
  <p:notesSz cx="6858000" cy="9144000"/>
  <p:custDataLst>
    <p:tags r:id="rId24"/>
  </p:custDataLst>
  <p:defaultTextStyle>
    <a:defPPr>
      <a:defRPr lang="zh-CN"/>
    </a:defPPr>
    <a:lvl1pPr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3612">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258" y="84"/>
      </p:cViewPr>
      <p:guideLst>
        <p:guide orient="horz" pos="3612"/>
        <p:guide pos="384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2006" cy="72006"/>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1.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E9511-16A1-47C6-9153-1C42FF1BF47E}" type="datetimeFigureOut">
              <a:rPr lang="zh-CN" altLang="en-US" smtClean="0"/>
              <a:t>2016/5/17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8BFA93-BFF3-4042-A841-3C42FA1D546D}" type="slidenum">
              <a:rPr lang="zh-CN" altLang="en-US" smtClean="0"/>
              <a:t>‹#›</a:t>
            </a:fld>
            <a:endParaRPr lang="zh-CN" altLang="en-US"/>
          </a:p>
        </p:txBody>
      </p:sp>
    </p:spTree>
    <p:extLst>
      <p:ext uri="{BB962C8B-B14F-4D97-AF65-F5344CB8AC3E}">
        <p14:creationId val="532423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401C4E7-014E-490F-ACB8-1D703160F4BB}"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6138C21-58AB-44C9-A340-2EBAA9BC08F6}"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5959147-8323-4AEE-BFCF-F8EA046F48B6}"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p:spPr>
        <p:txBody>
          <a:bodyPr/>
          <a:lstStyle>
            <a:lvl1pPr>
              <a:defRPr/>
            </a:lvl1pPr>
          </a:lstStyle>
          <a:p>
            <a:fld id="{55D829AD-61D1-496D-876B-D1E533D7A7BF}"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858913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002883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3108238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304864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104398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1270445"/>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882426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7A657FD-D212-42A5-89C4-F32D81EE2616}"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045624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841343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7154374"/>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2016/5/17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936191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553182D-3216-44C5-9059-02470E90B9F9}"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D99ED65D-D94F-4794-A345-C283E0A799BF}"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8B3CB822-FE2B-4EBB-8CD0-05EFD577DC12}"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F7B299C9-6727-4D7A-B5D6-3F1B51D5EBFD}"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06251064-3FEA-4CDF-8439-625F25D3B211}"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7FFEB3D-39CF-446D-B73B-43F637F1757F}" type="slidenum">
              <a:rPr lang="zh-CN" altLang="en-US"/>
              <a:t>‹#›</a:t>
            </a:fld>
            <a:endParaRPr lang="zh-CN" altLang="en-US" sz="1800">
              <a:solidFill>
                <a:schemeClr val="tx1"/>
              </a:solidFill>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fld id="{2AB5927C-2F71-4C7A-BFB6-CD375C1175C5}" type="datetime1">
              <a:rPr lang="zh-CN" altLang="en-US"/>
              <a:t>2016/5/17</a:t>
            </a:fld>
            <a:endParaRPr lang="zh-CN" altLang="en-US" sz="1800">
              <a:solidFill>
                <a:schemeClr val="tx1"/>
              </a:solidFill>
            </a:endParaRPr>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939A54D-D8B6-4572-B8A8-43F11C6D3416}" type="slidenum">
              <a:rPr lang="zh-CN" altLang="en-US"/>
              <a:t>‹#›</a:t>
            </a:fld>
            <a:endParaRPr lang="zh-CN" altLang="en-US" sz="1800">
              <a:solidFill>
                <a:schemeClr val="tx1"/>
              </a:solidFill>
            </a:endParaRPr>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pn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blipFill dpi="0" rotWithShape="1">
          <a:blip r:embed="rId13"/>
          <a:stretch>
            <a:fillRect/>
          </a:stretch>
        </a:blipFill>
        <a:effectLst/>
      </p:bgPr>
    </p:bg>
    <p:spTree>
      <p:nvGrpSpPr>
        <p:cNvPr id="1" name=""/>
        <p:cNvGrpSpPr/>
        <p:nvPr/>
      </p:nvGrpSpPr>
      <p:grpSpPr>
        <a:xfrm>
          <a:off x="0" y="0"/>
          <a: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zh-CN" smtClean="0">
                <a:sym typeface="Calibri"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zh-CN" smtClean="0">
                <a:sym typeface="Calibri" pitchFamily="34" charset="0"/>
              </a:rPr>
              <a:t>单击此处编辑母版文本样式</a:t>
            </a:r>
          </a:p>
          <a:p>
            <a:pPr lvl="1"/>
            <a:r>
              <a:rPr lang="zh-CN" smtClean="0">
                <a:sym typeface="Calibri" pitchFamily="34" charset="0"/>
              </a:rPr>
              <a:t>第二级</a:t>
            </a:r>
          </a:p>
          <a:p>
            <a:pPr lvl="2"/>
            <a:r>
              <a:rPr lang="zh-CN" smtClean="0">
                <a:sym typeface="Calibri" pitchFamily="34" charset="0"/>
              </a:rPr>
              <a:t>第三级</a:t>
            </a:r>
          </a:p>
          <a:p>
            <a:pPr lvl="3"/>
            <a:r>
              <a:rPr lang="zh-CN" smtClean="0">
                <a:sym typeface="Calibri" pitchFamily="34" charset="0"/>
              </a:rPr>
              <a:t>第四级</a:t>
            </a:r>
          </a:p>
          <a:p>
            <a:pPr lvl="4"/>
            <a:r>
              <a:rPr lang="zh-CN" smtClean="0">
                <a:sym typeface="Calibri"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AB5927C-2F71-4C7A-BFB6-CD375C1175C5}" type="datetime1">
              <a:rPr lang="zh-CN" altLang="en-US"/>
              <a:t>2016/5/17</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256C5FC6-D3E2-4B49-9B1B-604DEB2C9FDE}"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hf sldNum="0" hdr="0" ftr="0"/>
  <p:txStyles>
    <p:titleStyle>
      <a:lvl1pPr marL="914400" indent="-914400" algn="l" rtl="0" fontAlgn="base">
        <a:lnSpc>
          <a:spcPct val="90000"/>
        </a:lnSpc>
        <a:spcBef>
          <a:spcPct val="0"/>
        </a:spcBef>
        <a:spcAft>
          <a:spcPct val="0"/>
        </a:spcAft>
        <a:defRPr sz="4400">
          <a:solidFill>
            <a:schemeClr val="tx1"/>
          </a:solidFill>
          <a:latin typeface="+mj-lt"/>
          <a:ea typeface="+mj-ea"/>
          <a:cs typeface="+mj-cs"/>
          <a:sym typeface="Calibri" pitchFamily="34" charset="0"/>
        </a:defRPr>
      </a:lvl1pPr>
      <a:lvl2pPr marL="9144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2pPr>
      <a:lvl3pPr marL="9144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3pPr>
      <a:lvl4pPr marL="9144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4pPr>
      <a:lvl5pPr marL="9144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5pPr>
      <a:lvl6pPr marL="13716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6pPr>
      <a:lvl7pPr marL="18288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7pPr>
      <a:lvl8pPr marL="22860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8pPr>
      <a:lvl9pPr marL="2743200" indent="-914400" algn="l" rtl="0" fontAlgn="base">
        <a:lnSpc>
          <a:spcPct val="90000"/>
        </a:lnSpc>
        <a:spcBef>
          <a:spcPct val="0"/>
        </a:spcBef>
        <a:spcAft>
          <a:spcPct val="0"/>
        </a:spcAft>
        <a:defRPr sz="4400">
          <a:solidFill>
            <a:schemeClr val="tx1"/>
          </a:solidFill>
          <a:latin typeface="Calibri" pitchFamily="34" charset="0"/>
          <a:ea typeface="微软雅黑" pitchFamily="34" charset="-122"/>
          <a:sym typeface="Calibri"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a:solidFill>
            <a:schemeClr val="tx1"/>
          </a:solidFill>
          <a:latin typeface="+mn-lt"/>
          <a:ea typeface="+mn-ea"/>
          <a:cs typeface="+mn-cs"/>
          <a:sym typeface="Calibri" pitchFamily="34" charset="0"/>
        </a:defRPr>
      </a:lvl1pPr>
      <a:lvl2pPr marL="685800" indent="-228600" algn="l" rtl="0" fontAlgn="base">
        <a:lnSpc>
          <a:spcPct val="90000"/>
        </a:lnSpc>
        <a:spcBef>
          <a:spcPts val="500"/>
        </a:spcBef>
        <a:spcAft>
          <a:spcPct val="0"/>
        </a:spcAft>
        <a:buFont typeface="Arial" pitchFamily="34" charset="0"/>
        <a:buChar char="•"/>
        <a:defRPr sz="2400">
          <a:solidFill>
            <a:schemeClr val="tx1"/>
          </a:solidFill>
          <a:latin typeface="+mn-lt"/>
          <a:ea typeface="+mn-ea"/>
          <a:sym typeface="Calibri" pitchFamily="34" charset="0"/>
        </a:defRPr>
      </a:lvl2pPr>
      <a:lvl3pPr marL="1143000" indent="-228600" algn="l" rtl="0" fontAlgn="base">
        <a:lnSpc>
          <a:spcPct val="90000"/>
        </a:lnSpc>
        <a:spcBef>
          <a:spcPts val="500"/>
        </a:spcBef>
        <a:spcAft>
          <a:spcPct val="0"/>
        </a:spcAft>
        <a:buFont typeface="Arial" pitchFamily="34" charset="0"/>
        <a:buChar char="•"/>
        <a:defRPr sz="2000">
          <a:solidFill>
            <a:schemeClr val="tx1"/>
          </a:solidFill>
          <a:latin typeface="+mn-lt"/>
          <a:ea typeface="+mn-ea"/>
          <a:sym typeface="Calibri" pitchFamily="34" charset="0"/>
        </a:defRPr>
      </a:lvl3pPr>
      <a:lvl4pPr marL="1600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4pPr>
      <a:lvl5pPr marL="20574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sym typeface="Calibri"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buFontTx/>
              <a:buNone/>
            </a:pPr>
            <a:fld id="{16E5758D-A3C3-4E88-8AC0-22500507BD7E}" type="datetimeFigureOut">
              <a:rPr lang="zh-CN" altLang="en-US" smtClean="0">
                <a:solidFill>
                  <a:prstClr val="black">
                    <a:tint val="75000"/>
                  </a:prstClr>
                </a:solidFill>
                <a:latin typeface="Calibri"/>
              </a:rPr>
              <a:pPr fontAlgn="auto">
                <a:spcBef>
                  <a:spcPct val="0"/>
                </a:spcBef>
                <a:spcAft>
                  <a:spcPct val="0"/>
                </a:spcAft>
                <a:buFontTx/>
                <a:buNone/>
              </a:pPr>
              <a:t>2016/5/17</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buFontTx/>
              <a:buNone/>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buFontTx/>
              <a:buNone/>
            </a:pPr>
            <a:fld id="{AA4E786F-588D-4932-A7B2-AE3451FA4ACA}" type="slidenum">
              <a:rPr lang="zh-CN" altLang="en-US" smtClean="0">
                <a:solidFill>
                  <a:prstClr val="black">
                    <a:tint val="75000"/>
                  </a:prstClr>
                </a:solidFill>
                <a:latin typeface="Calibri"/>
              </a:rPr>
              <a:pPr fontAlgn="auto">
                <a:spcBef>
                  <a:spcPct val="0"/>
                </a:spcBef>
                <a:spcAft>
                  <a:spcPct val="0"/>
                </a:spcAft>
                <a:buFontTx/>
                <a:buNone/>
              </a:pPr>
              <a:t>‹#›</a:t>
            </a:fld>
            <a:endParaRPr lang="zh-CN" altLang="en-US">
              <a:solidFill>
                <a:prstClr val="black">
                  <a:tint val="75000"/>
                </a:prstClr>
              </a:solidFill>
              <a:latin typeface="Calibri"/>
            </a:endParaRPr>
          </a:p>
        </p:txBody>
      </p:sp>
    </p:spTree>
    <p:extLst>
      <p:ext uri="{BB962C8B-B14F-4D97-AF65-F5344CB8AC3E}">
        <p14:creationId val="23453280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 Id="rId4" Target="../media/image1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4" name="标题 1"/>
          <p:cNvSpPr>
            <a:spLocks noChangeArrowheads="1" noGrp="1"/>
          </p:cNvSpPr>
          <p:nvPr>
            <p:ph idx="4294967295" type="ctrTitle"/>
          </p:nvPr>
        </p:nvSpPr>
        <p:spPr>
          <a:xfrm>
            <a:off x="838200" y="2244725"/>
            <a:ext cx="10514013" cy="2166938"/>
          </a:xfrm>
        </p:spPr>
        <p:txBody>
          <a:bodyPr/>
          <a:lstStyle/>
          <a:p>
            <a:pPr algn="ctr" indent="0" marL="0"/>
            <a:r>
              <a:rPr lang="en-US" sz="7200">
                <a:solidFill>
                  <a:schemeClr val="bg1"/>
                </a:solidFill>
              </a:rPr>
              <a:t>BUSINESS PPT TEMPLATE</a:t>
            </a:r>
          </a:p>
        </p:txBody>
      </p:sp>
      <p:sp>
        <p:nvSpPr>
          <p:cNvPr id="3075" name="副标题 7"/>
          <p:cNvSpPr>
            <a:spLocks noChangeArrowheads="1" noGrp="1"/>
          </p:cNvSpPr>
          <p:nvPr>
            <p:ph idx="4294967295" type="subTitle"/>
          </p:nvPr>
        </p:nvSpPr>
        <p:spPr bwMode="auto">
          <a:xfrm>
            <a:off x="838200" y="3852863"/>
            <a:ext cx="10514013" cy="1579562"/>
          </a:xfrm>
          <a:prstGeom prst="rect">
            <a:avLst/>
          </a:prstGeom>
          <a:noFill/>
        </p:spPr>
        <p:txBody>
          <a:bodyPr/>
          <a:lstStyle/>
          <a:p>
            <a:pPr algn="ctr" indent="0" marL="0">
              <a:buFont charset="0" pitchFamily="34" typeface="Arial"/>
              <a:buNone/>
            </a:pPr>
            <a:r>
              <a:rPr altLang="zh-CN" lang="zh-CN" sz="1400">
                <a:solidFill>
                  <a:schemeClr val="bg1"/>
                </a:solidFill>
              </a:rPr>
              <a:t>Quisque velit nisi, pretium ut lacinia in, elementum id enim. Cras ultricies ligula sed magna dictum porta. Quisque velit nisi, pretium ut lacinia in, elementum id enim. Vivamus magna justo, lacinia eget consectetur sed.</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标题 3"/>
          <p:cNvSpPr>
            <a:spLocks noChangeArrowheads="1" noGrp="1"/>
          </p:cNvSpPr>
          <p:nvPr>
            <p:ph idx="4294967295" type="title"/>
          </p:nvPr>
        </p:nvSpPr>
        <p:spPr/>
        <p:txBody>
          <a:bodyPr/>
          <a:lstStyle/>
          <a:p>
            <a:r>
              <a:rPr lang="en-US">
                <a:solidFill>
                  <a:schemeClr val="bg1"/>
                </a:solidFill>
              </a:rPr>
              <a:t>Your  Title  Here</a:t>
            </a:r>
          </a:p>
        </p:txBody>
      </p:sp>
      <p:sp>
        <p:nvSpPr>
          <p:cNvPr id="13315" name="矩形 2"/>
          <p:cNvSpPr>
            <a:spLocks noChangeArrowheads="1"/>
          </p:cNvSpPr>
          <p:nvPr/>
        </p:nvSpPr>
        <p:spPr bwMode="auto">
          <a:xfrm>
            <a:off x="1700213" y="3892550"/>
            <a:ext cx="3449637" cy="1371600"/>
          </a:xfrm>
          <a:prstGeom prst="rect">
            <a:avLst/>
          </a:prstGeom>
          <a:noFill/>
          <a:ln w="9525">
            <a:noFill/>
            <a:miter lim="800000"/>
          </a:ln>
        </p:spPr>
        <p:txBody>
          <a:bodyPr>
            <a:spAutoFit/>
          </a:bodyPr>
          <a:lstStyle/>
          <a:p>
            <a:r>
              <a:rPr altLang="en-US" lang="zh-CN" sz="1400">
                <a:solidFill>
                  <a:schemeClr val="bg1"/>
                </a:solidFill>
                <a:latin charset="0" pitchFamily="34" typeface="Calibri"/>
                <a:ea charset="-122" pitchFamily="34" typeface="微软雅黑"/>
                <a:sym charset="0" pitchFamily="34" typeface="Calibri"/>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13316" name="矩形 4"/>
          <p:cNvSpPr>
            <a:spLocks noChangeArrowheads="1"/>
          </p:cNvSpPr>
          <p:nvPr/>
        </p:nvSpPr>
        <p:spPr bwMode="auto">
          <a:xfrm>
            <a:off x="1701800" y="2632075"/>
            <a:ext cx="3286125" cy="1188720"/>
          </a:xfrm>
          <a:prstGeom prst="rect">
            <a:avLst/>
          </a:prstGeom>
          <a:noFill/>
          <a:ln w="9525">
            <a:noFill/>
            <a:miter lim="800000"/>
          </a:ln>
        </p:spPr>
        <p:txBody>
          <a:bodyPr>
            <a:spAutoFit/>
          </a:bodyPr>
          <a:lstStyle/>
          <a:p>
            <a:r>
              <a:rPr altLang="en-US" lang="zh-CN" sz="2400">
                <a:solidFill>
                  <a:schemeClr val="bg1"/>
                </a:solidFill>
                <a:latin charset="0" pitchFamily="34" typeface="Calibri"/>
                <a:ea charset="-122" pitchFamily="34" typeface="微软雅黑"/>
                <a:sym charset="0" pitchFamily="34" typeface="Calibri"/>
              </a:rPr>
              <a:t>ORCI LUCTUS ET ULTRICES POSUERE CUBILIA CURAE; DONEC</a:t>
            </a:r>
          </a:p>
        </p:txBody>
      </p:sp>
      <p:grpSp>
        <p:nvGrpSpPr>
          <p:cNvPr id="13317" name="组合 5"/>
          <p:cNvGrpSpPr/>
          <p:nvPr/>
        </p:nvGrpSpPr>
        <p:grpSpPr>
          <a:xfrm>
            <a:off x="6915150" y="2325688"/>
            <a:ext cx="3587750" cy="3875087"/>
            <a:chExt cx="3587066" cy="3874817"/>
          </a:xfrm>
        </p:grpSpPr>
        <p:sp>
          <p:nvSpPr>
            <p:cNvPr id="13318" name="任意多边形 6"/>
            <p:cNvSpPr>
              <a:spLocks noChangeArrowheads="1"/>
            </p:cNvSpPr>
            <p:nvPr/>
          </p:nvSpPr>
          <p:spPr bwMode="auto">
            <a:xfrm>
              <a:off x="39281" y="0"/>
              <a:ext cx="1394934" cy="774963"/>
            </a:xfrm>
            <a:custGeom>
              <a:gdLst>
                <a:gd fmla="*/ 0 w 1394934" name="T0"/>
                <a:gd fmla="*/ 77496 h 774963" name="T1"/>
                <a:gd fmla="*/ 77496 w 1394934" name="T2"/>
                <a:gd fmla="*/ 0 h 774963" name="T3"/>
                <a:gd fmla="*/ 1317438 w 1394934" name="T4"/>
                <a:gd fmla="*/ 0 h 774963" name="T5"/>
                <a:gd fmla="*/ 1394934 w 1394934" name="T6"/>
                <a:gd fmla="*/ 77496 h 774963" name="T7"/>
                <a:gd fmla="*/ 1394934 w 1394934" name="T8"/>
                <a:gd fmla="*/ 697467 h 774963" name="T9"/>
                <a:gd fmla="*/ 1317438 w 1394934" name="T10"/>
                <a:gd fmla="*/ 774963 h 774963" name="T11"/>
                <a:gd fmla="*/ 77496 w 1394934" name="T12"/>
                <a:gd fmla="*/ 774963 h 774963" name="T13"/>
                <a:gd fmla="*/ 0 w 1394934" name="T14"/>
                <a:gd fmla="*/ 697467 h 774963" name="T15"/>
                <a:gd fmla="*/ 0 w 1394934" name="T16"/>
                <a:gd fmla="*/ 77496 h 77496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94934" name="T27"/>
                <a:gd fmla="*/ 0 h 774963" name="T28"/>
                <a:gd fmla="*/ 1394934 w 1394934" name="T29"/>
                <a:gd fmla="*/ 774963 h 77496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74963" w="1394934">
                  <a:moveTo>
                    <a:pt x="0" y="77496"/>
                  </a:moveTo>
                  <a:cubicBezTo>
                    <a:pt x="0" y="34696"/>
                    <a:pt x="34696" y="0"/>
                    <a:pt x="77496" y="0"/>
                  </a:cubicBezTo>
                  <a:lnTo>
                    <a:pt x="1317438" y="0"/>
                  </a:lnTo>
                  <a:cubicBezTo>
                    <a:pt x="1360238" y="0"/>
                    <a:pt x="1394934" y="34696"/>
                    <a:pt x="1394934" y="77496"/>
                  </a:cubicBezTo>
                  <a:lnTo>
                    <a:pt x="1394934" y="697467"/>
                  </a:lnTo>
                  <a:cubicBezTo>
                    <a:pt x="1394934" y="740267"/>
                    <a:pt x="1360238" y="774963"/>
                    <a:pt x="1317438" y="774963"/>
                  </a:cubicBezTo>
                  <a:lnTo>
                    <a:pt x="77496" y="774963"/>
                  </a:lnTo>
                  <a:cubicBezTo>
                    <a:pt x="34696" y="774963"/>
                    <a:pt x="0" y="740267"/>
                    <a:pt x="0" y="697467"/>
                  </a:cubicBezTo>
                  <a:lnTo>
                    <a:pt x="0" y="77496"/>
                  </a:lnTo>
                  <a:close/>
                </a:path>
              </a:pathLst>
            </a:custGeom>
            <a:solidFill>
              <a:srgbClr val="FFFFFF">
                <a:alpha val="50000"/>
              </a:srgbClr>
            </a:solidFill>
            <a:ln cap="flat" cmpd="sng" w="12700">
              <a:noFill/>
              <a:bevel/>
            </a:ln>
          </p:spPr>
          <p:txBody>
            <a:bodyPr anchor="ctr" bIns="76038" lIns="76038" rIns="76038" tIns="76038"/>
            <a:lstStyle/>
            <a:p>
              <a:pPr algn="ctr">
                <a:lnSpc>
                  <a:spcPct val="90000"/>
                </a:lnSpc>
                <a:spcAft>
                  <a:spcPct val="35000"/>
                </a:spcAft>
              </a:pPr>
              <a:r>
                <a:rPr b="1" lang="en-US" sz="1400">
                  <a:latin charset="0" pitchFamily="34" typeface="Calibri"/>
                  <a:ea charset="0" pitchFamily="34" typeface="Calibri"/>
                  <a:cs charset="0" pitchFamily="34" typeface="Calibri"/>
                  <a:sym charset="0" pitchFamily="34" typeface="Calibri"/>
                </a:rPr>
                <a:t>TEXT HERE</a:t>
              </a:r>
            </a:p>
          </p:txBody>
        </p:sp>
        <p:sp>
          <p:nvSpPr>
            <p:cNvPr id="13319" name="任意多边形 7"/>
            <p:cNvSpPr>
              <a:spLocks noChangeArrowheads="1"/>
            </p:cNvSpPr>
            <p:nvPr/>
          </p:nvSpPr>
          <p:spPr bwMode="auto">
            <a:xfrm>
              <a:off x="2054186" y="0"/>
              <a:ext cx="1394934" cy="774963"/>
            </a:xfrm>
            <a:custGeom>
              <a:gdLst>
                <a:gd fmla="*/ 0 w 1394934" name="T0"/>
                <a:gd fmla="*/ 77496 h 774963" name="T1"/>
                <a:gd fmla="*/ 77496 w 1394934" name="T2"/>
                <a:gd fmla="*/ 0 h 774963" name="T3"/>
                <a:gd fmla="*/ 1317438 w 1394934" name="T4"/>
                <a:gd fmla="*/ 0 h 774963" name="T5"/>
                <a:gd fmla="*/ 1394934 w 1394934" name="T6"/>
                <a:gd fmla="*/ 77496 h 774963" name="T7"/>
                <a:gd fmla="*/ 1394934 w 1394934" name="T8"/>
                <a:gd fmla="*/ 697467 h 774963" name="T9"/>
                <a:gd fmla="*/ 1317438 w 1394934" name="T10"/>
                <a:gd fmla="*/ 774963 h 774963" name="T11"/>
                <a:gd fmla="*/ 77496 w 1394934" name="T12"/>
                <a:gd fmla="*/ 774963 h 774963" name="T13"/>
                <a:gd fmla="*/ 0 w 1394934" name="T14"/>
                <a:gd fmla="*/ 697467 h 774963" name="T15"/>
                <a:gd fmla="*/ 0 w 1394934" name="T16"/>
                <a:gd fmla="*/ 77496 h 77496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94934" name="T27"/>
                <a:gd fmla="*/ 0 h 774963" name="T28"/>
                <a:gd fmla="*/ 1394934 w 1394934" name="T29"/>
                <a:gd fmla="*/ 774963 h 77496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774963" w="1394934">
                  <a:moveTo>
                    <a:pt x="0" y="77496"/>
                  </a:moveTo>
                  <a:cubicBezTo>
                    <a:pt x="0" y="34696"/>
                    <a:pt x="34696" y="0"/>
                    <a:pt x="77496" y="0"/>
                  </a:cubicBezTo>
                  <a:lnTo>
                    <a:pt x="1317438" y="0"/>
                  </a:lnTo>
                  <a:cubicBezTo>
                    <a:pt x="1360238" y="0"/>
                    <a:pt x="1394934" y="34696"/>
                    <a:pt x="1394934" y="77496"/>
                  </a:cubicBezTo>
                  <a:lnTo>
                    <a:pt x="1394934" y="697467"/>
                  </a:lnTo>
                  <a:cubicBezTo>
                    <a:pt x="1394934" y="740267"/>
                    <a:pt x="1360238" y="774963"/>
                    <a:pt x="1317438" y="774963"/>
                  </a:cubicBezTo>
                  <a:lnTo>
                    <a:pt x="77496" y="774963"/>
                  </a:lnTo>
                  <a:cubicBezTo>
                    <a:pt x="34696" y="774963"/>
                    <a:pt x="0" y="740267"/>
                    <a:pt x="0" y="697467"/>
                  </a:cubicBezTo>
                  <a:lnTo>
                    <a:pt x="0" y="77496"/>
                  </a:lnTo>
                  <a:close/>
                </a:path>
              </a:pathLst>
            </a:custGeom>
            <a:solidFill>
              <a:srgbClr val="FFFFFF">
                <a:alpha val="50000"/>
              </a:srgbClr>
            </a:solidFill>
            <a:ln cap="flat" cmpd="sng" w="12700">
              <a:noFill/>
              <a:bevel/>
            </a:ln>
          </p:spPr>
          <p:txBody>
            <a:bodyPr anchor="ctr" bIns="76038" lIns="76038" rIns="76038" tIns="76038"/>
            <a:lstStyle/>
            <a:p>
              <a:pPr algn="ctr">
                <a:lnSpc>
                  <a:spcPct val="90000"/>
                </a:lnSpc>
                <a:spcAft>
                  <a:spcPct val="35000"/>
                </a:spcAft>
              </a:pPr>
              <a:r>
                <a:rPr b="1" lang="en-US" sz="1400">
                  <a:latin charset="0" pitchFamily="34" typeface="Calibri"/>
                  <a:ea charset="0" pitchFamily="34" typeface="Calibri"/>
                  <a:cs charset="0" pitchFamily="34" typeface="Calibri"/>
                  <a:sym charset="0" pitchFamily="34" typeface="Calibri"/>
                </a:rPr>
                <a:t>TEXT HERE</a:t>
              </a:r>
            </a:p>
          </p:txBody>
        </p:sp>
        <p:sp>
          <p:nvSpPr>
            <p:cNvPr id="13320" name="等腰三角形 8"/>
            <p:cNvSpPr>
              <a:spLocks noChangeArrowheads="1"/>
            </p:cNvSpPr>
            <p:nvPr/>
          </p:nvSpPr>
          <p:spPr bwMode="auto">
            <a:xfrm>
              <a:off x="1453589" y="3293595"/>
              <a:ext cx="581222" cy="581222"/>
            </a:xfrm>
            <a:prstGeom prst="triangle">
              <a:avLst>
                <a:gd fmla="val 50000" name="adj"/>
              </a:avLst>
            </a:prstGeom>
            <a:solidFill>
              <a:srgbClr val="FFFFFF">
                <a:alpha val="50000"/>
              </a:srgbClr>
            </a:solidFill>
            <a:ln cap="flat" cmpd="sng" w="12700">
              <a:noFill/>
              <a:bevel/>
            </a:ln>
          </p:spPr>
          <p:txBody>
            <a:bodyPr/>
            <a:lstStyle/>
            <a:p>
              <a:endParaRPr altLang="en-US" lang="zh-CN"/>
            </a:p>
          </p:txBody>
        </p:sp>
        <p:sp>
          <p:nvSpPr>
            <p:cNvPr id="13321" name="矩形 9"/>
            <p:cNvSpPr>
              <a:spLocks noChangeArrowheads="1"/>
            </p:cNvSpPr>
            <p:nvPr/>
          </p:nvSpPr>
          <p:spPr bwMode="auto">
            <a:xfrm rot="240000">
              <a:off x="0" y="3044534"/>
              <a:ext cx="3488401" cy="243932"/>
            </a:xfrm>
            <a:prstGeom prst="rect">
              <a:avLst/>
            </a:prstGeom>
            <a:solidFill>
              <a:srgbClr val="FFFFFF">
                <a:alpha val="50000"/>
              </a:srgbClr>
            </a:solidFill>
            <a:ln cap="flat" cmpd="sng" w="12700">
              <a:noFill/>
              <a:bevel/>
            </a:ln>
          </p:spPr>
          <p:txBody>
            <a:bodyPr/>
            <a:lstStyle/>
            <a:p>
              <a:endParaRPr altLang="en-US" lang="zh-CN"/>
            </a:p>
          </p:txBody>
        </p:sp>
        <p:sp>
          <p:nvSpPr>
            <p:cNvPr id="13322" name="任意多边形 10"/>
            <p:cNvSpPr>
              <a:spLocks noChangeArrowheads="1"/>
            </p:cNvSpPr>
            <p:nvPr/>
          </p:nvSpPr>
          <p:spPr bwMode="auto">
            <a:xfrm rot="240000">
              <a:off x="2094482" y="2434642"/>
              <a:ext cx="1391839" cy="648454"/>
            </a:xfrm>
            <a:custGeom>
              <a:gdLst>
                <a:gd fmla="*/ 0 w 1391839" name="T0"/>
                <a:gd fmla="*/ 108078 h 648454" name="T1"/>
                <a:gd fmla="*/ 108078 w 1391839" name="T2"/>
                <a:gd fmla="*/ 0 h 648454" name="T3"/>
                <a:gd fmla="*/ 1283761 w 1391839" name="T4"/>
                <a:gd fmla="*/ 0 h 648454" name="T5"/>
                <a:gd fmla="*/ 1391839 w 1391839" name="T6"/>
                <a:gd fmla="*/ 108078 h 648454" name="T7"/>
                <a:gd fmla="*/ 1391839 w 1391839" name="T8"/>
                <a:gd fmla="*/ 540376 h 648454" name="T9"/>
                <a:gd fmla="*/ 1283761 w 1391839" name="T10"/>
                <a:gd fmla="*/ 648454 h 648454" name="T11"/>
                <a:gd fmla="*/ 108078 w 1391839" name="T12"/>
                <a:gd fmla="*/ 648454 h 648454" name="T13"/>
                <a:gd fmla="*/ 0 w 1391839" name="T14"/>
                <a:gd fmla="*/ 540376 h 648454" name="T15"/>
                <a:gd fmla="*/ 0 w 1391839" name="T16"/>
                <a:gd fmla="*/ 108078 h 6484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91839" name="T27"/>
                <a:gd fmla="*/ 0 h 648454" name="T28"/>
                <a:gd fmla="*/ 1391839 w 1391839" name="T29"/>
                <a:gd fmla="*/ 648454 h 6484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8454" w="1391839">
                  <a:moveTo>
                    <a:pt x="0" y="108078"/>
                  </a:moveTo>
                  <a:cubicBezTo>
                    <a:pt x="0" y="48388"/>
                    <a:pt x="48388" y="0"/>
                    <a:pt x="108078" y="0"/>
                  </a:cubicBezTo>
                  <a:lnTo>
                    <a:pt x="1283761" y="0"/>
                  </a:lnTo>
                  <a:cubicBezTo>
                    <a:pt x="1343451" y="0"/>
                    <a:pt x="1391839" y="48388"/>
                    <a:pt x="1391839" y="108078"/>
                  </a:cubicBezTo>
                  <a:lnTo>
                    <a:pt x="1391839" y="540376"/>
                  </a:lnTo>
                  <a:cubicBezTo>
                    <a:pt x="1391839" y="600066"/>
                    <a:pt x="1343451" y="648454"/>
                    <a:pt x="1283761" y="648454"/>
                  </a:cubicBezTo>
                  <a:lnTo>
                    <a:pt x="108078" y="648454"/>
                  </a:lnTo>
                  <a:cubicBezTo>
                    <a:pt x="48388" y="648454"/>
                    <a:pt x="0" y="600066"/>
                    <a:pt x="0" y="540376"/>
                  </a:cubicBezTo>
                  <a:lnTo>
                    <a:pt x="0" y="108078"/>
                  </a:lnTo>
                  <a:close/>
                </a:path>
              </a:pathLst>
            </a:custGeom>
            <a:solidFill>
              <a:srgbClr val="4472C4"/>
            </a:solidFill>
            <a:ln cap="flat" cmpd="sng" w="12700">
              <a:solidFill>
                <a:srgbClr val="FFFFFF"/>
              </a:solidFill>
              <a:miter lim="800000"/>
            </a:ln>
          </p:spPr>
          <p:txBody>
            <a:bodyPr anchor="ctr" bIns="111665" lIns="111664" rIns="111665" tIns="111664"/>
            <a:lstStyle/>
            <a:p>
              <a:pPr algn="ctr">
                <a:lnSpc>
                  <a:spcPct val="90000"/>
                </a:lnSpc>
                <a:spcAft>
                  <a:spcPct val="35000"/>
                </a:spcAft>
              </a:pPr>
              <a:r>
                <a:rPr b="1" lang="en-US" sz="1400">
                  <a:solidFill>
                    <a:schemeClr val="bg1"/>
                  </a:solidFill>
                  <a:latin charset="0" pitchFamily="34" typeface="Calibri"/>
                  <a:ea charset="0" pitchFamily="34" typeface="Calibri"/>
                  <a:cs charset="0" pitchFamily="34" typeface="Calibri"/>
                  <a:sym charset="0" pitchFamily="34" typeface="Calibri"/>
                </a:rPr>
                <a:t>TEXT HERE</a:t>
              </a:r>
            </a:p>
          </p:txBody>
        </p:sp>
        <p:sp>
          <p:nvSpPr>
            <p:cNvPr id="13323" name="任意多边形 11"/>
            <p:cNvSpPr>
              <a:spLocks noChangeArrowheads="1"/>
            </p:cNvSpPr>
            <p:nvPr/>
          </p:nvSpPr>
          <p:spPr bwMode="auto">
            <a:xfrm rot="240000">
              <a:off x="2144854" y="1737175"/>
              <a:ext cx="1391839" cy="648454"/>
            </a:xfrm>
            <a:custGeom>
              <a:gdLst>
                <a:gd fmla="*/ 0 w 1391839" name="T0"/>
                <a:gd fmla="*/ 108078 h 648454" name="T1"/>
                <a:gd fmla="*/ 108078 w 1391839" name="T2"/>
                <a:gd fmla="*/ 0 h 648454" name="T3"/>
                <a:gd fmla="*/ 1283761 w 1391839" name="T4"/>
                <a:gd fmla="*/ 0 h 648454" name="T5"/>
                <a:gd fmla="*/ 1391839 w 1391839" name="T6"/>
                <a:gd fmla="*/ 108078 h 648454" name="T7"/>
                <a:gd fmla="*/ 1391839 w 1391839" name="T8"/>
                <a:gd fmla="*/ 540376 h 648454" name="T9"/>
                <a:gd fmla="*/ 1283761 w 1391839" name="T10"/>
                <a:gd fmla="*/ 648454 h 648454" name="T11"/>
                <a:gd fmla="*/ 108078 w 1391839" name="T12"/>
                <a:gd fmla="*/ 648454 h 648454" name="T13"/>
                <a:gd fmla="*/ 0 w 1391839" name="T14"/>
                <a:gd fmla="*/ 540376 h 648454" name="T15"/>
                <a:gd fmla="*/ 0 w 1391839" name="T16"/>
                <a:gd fmla="*/ 108078 h 6484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91839" name="T27"/>
                <a:gd fmla="*/ 0 h 648454" name="T28"/>
                <a:gd fmla="*/ 1391839 w 1391839" name="T29"/>
                <a:gd fmla="*/ 648454 h 6484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8454" w="1391839">
                  <a:moveTo>
                    <a:pt x="0" y="108078"/>
                  </a:moveTo>
                  <a:cubicBezTo>
                    <a:pt x="0" y="48388"/>
                    <a:pt x="48388" y="0"/>
                    <a:pt x="108078" y="0"/>
                  </a:cubicBezTo>
                  <a:lnTo>
                    <a:pt x="1283761" y="0"/>
                  </a:lnTo>
                  <a:cubicBezTo>
                    <a:pt x="1343451" y="0"/>
                    <a:pt x="1391839" y="48388"/>
                    <a:pt x="1391839" y="108078"/>
                  </a:cubicBezTo>
                  <a:lnTo>
                    <a:pt x="1391839" y="540376"/>
                  </a:lnTo>
                  <a:cubicBezTo>
                    <a:pt x="1391839" y="600066"/>
                    <a:pt x="1343451" y="648454"/>
                    <a:pt x="1283761" y="648454"/>
                  </a:cubicBezTo>
                  <a:lnTo>
                    <a:pt x="108078" y="648454"/>
                  </a:lnTo>
                  <a:cubicBezTo>
                    <a:pt x="48388" y="648454"/>
                    <a:pt x="0" y="600066"/>
                    <a:pt x="0" y="540376"/>
                  </a:cubicBezTo>
                  <a:lnTo>
                    <a:pt x="0" y="108078"/>
                  </a:lnTo>
                  <a:close/>
                </a:path>
              </a:pathLst>
            </a:custGeom>
            <a:solidFill>
              <a:srgbClr val="4472C4"/>
            </a:solidFill>
            <a:ln cap="flat" cmpd="sng" w="12700">
              <a:solidFill>
                <a:srgbClr val="FFFFFF"/>
              </a:solidFill>
              <a:miter lim="800000"/>
            </a:ln>
          </p:spPr>
          <p:txBody>
            <a:bodyPr anchor="ctr" bIns="111665" lIns="111664" rIns="111665" tIns="111664"/>
            <a:lstStyle/>
            <a:p>
              <a:pPr algn="ctr">
                <a:lnSpc>
                  <a:spcPct val="90000"/>
                </a:lnSpc>
                <a:spcAft>
                  <a:spcPct val="35000"/>
                </a:spcAft>
              </a:pPr>
              <a:r>
                <a:rPr b="1" lang="en-US" sz="1400">
                  <a:solidFill>
                    <a:schemeClr val="bg1"/>
                  </a:solidFill>
                  <a:latin charset="0" pitchFamily="34" typeface="Calibri"/>
                  <a:ea charset="0" pitchFamily="34" typeface="Calibri"/>
                  <a:cs charset="0" pitchFamily="34" typeface="Calibri"/>
                  <a:sym charset="0" pitchFamily="34" typeface="Calibri"/>
                </a:rPr>
                <a:t>TEXT HERE</a:t>
              </a:r>
            </a:p>
          </p:txBody>
        </p:sp>
        <p:sp>
          <p:nvSpPr>
            <p:cNvPr id="13324" name="任意多边形 12"/>
            <p:cNvSpPr>
              <a:spLocks noChangeArrowheads="1"/>
            </p:cNvSpPr>
            <p:nvPr/>
          </p:nvSpPr>
          <p:spPr bwMode="auto">
            <a:xfrm rot="240000">
              <a:off x="2195227" y="1055207"/>
              <a:ext cx="1391839" cy="648454"/>
            </a:xfrm>
            <a:custGeom>
              <a:gdLst>
                <a:gd fmla="*/ 0 w 1391839" name="T0"/>
                <a:gd fmla="*/ 108078 h 648454" name="T1"/>
                <a:gd fmla="*/ 108078 w 1391839" name="T2"/>
                <a:gd fmla="*/ 0 h 648454" name="T3"/>
                <a:gd fmla="*/ 1283761 w 1391839" name="T4"/>
                <a:gd fmla="*/ 0 h 648454" name="T5"/>
                <a:gd fmla="*/ 1391839 w 1391839" name="T6"/>
                <a:gd fmla="*/ 108078 h 648454" name="T7"/>
                <a:gd fmla="*/ 1391839 w 1391839" name="T8"/>
                <a:gd fmla="*/ 540376 h 648454" name="T9"/>
                <a:gd fmla="*/ 1283761 w 1391839" name="T10"/>
                <a:gd fmla="*/ 648454 h 648454" name="T11"/>
                <a:gd fmla="*/ 108078 w 1391839" name="T12"/>
                <a:gd fmla="*/ 648454 h 648454" name="T13"/>
                <a:gd fmla="*/ 0 w 1391839" name="T14"/>
                <a:gd fmla="*/ 540376 h 648454" name="T15"/>
                <a:gd fmla="*/ 0 w 1391839" name="T16"/>
                <a:gd fmla="*/ 108078 h 6484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91839" name="T27"/>
                <a:gd fmla="*/ 0 h 648454" name="T28"/>
                <a:gd fmla="*/ 1391839 w 1391839" name="T29"/>
                <a:gd fmla="*/ 648454 h 6484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8454" w="1391839">
                  <a:moveTo>
                    <a:pt x="0" y="108078"/>
                  </a:moveTo>
                  <a:cubicBezTo>
                    <a:pt x="0" y="48388"/>
                    <a:pt x="48388" y="0"/>
                    <a:pt x="108078" y="0"/>
                  </a:cubicBezTo>
                  <a:lnTo>
                    <a:pt x="1283761" y="0"/>
                  </a:lnTo>
                  <a:cubicBezTo>
                    <a:pt x="1343451" y="0"/>
                    <a:pt x="1391839" y="48388"/>
                    <a:pt x="1391839" y="108078"/>
                  </a:cubicBezTo>
                  <a:lnTo>
                    <a:pt x="1391839" y="540376"/>
                  </a:lnTo>
                  <a:cubicBezTo>
                    <a:pt x="1391839" y="600066"/>
                    <a:pt x="1343451" y="648454"/>
                    <a:pt x="1283761" y="648454"/>
                  </a:cubicBezTo>
                  <a:lnTo>
                    <a:pt x="108078" y="648454"/>
                  </a:lnTo>
                  <a:cubicBezTo>
                    <a:pt x="48388" y="648454"/>
                    <a:pt x="0" y="600066"/>
                    <a:pt x="0" y="540376"/>
                  </a:cubicBezTo>
                  <a:lnTo>
                    <a:pt x="0" y="108078"/>
                  </a:lnTo>
                  <a:close/>
                </a:path>
              </a:pathLst>
            </a:custGeom>
            <a:solidFill>
              <a:srgbClr val="4472C4"/>
            </a:solidFill>
            <a:ln cap="flat" cmpd="sng" w="12700">
              <a:solidFill>
                <a:srgbClr val="FFFFFF"/>
              </a:solidFill>
              <a:miter lim="800000"/>
            </a:ln>
          </p:spPr>
          <p:txBody>
            <a:bodyPr anchor="ctr" bIns="111665" lIns="111664" rIns="111665" tIns="111664"/>
            <a:lstStyle/>
            <a:p>
              <a:pPr algn="ctr">
                <a:lnSpc>
                  <a:spcPct val="90000"/>
                </a:lnSpc>
                <a:spcAft>
                  <a:spcPct val="35000"/>
                </a:spcAft>
              </a:pPr>
              <a:r>
                <a:rPr b="1" lang="en-US" sz="1400">
                  <a:solidFill>
                    <a:schemeClr val="bg1"/>
                  </a:solidFill>
                  <a:latin charset="0" pitchFamily="34" typeface="Calibri"/>
                  <a:ea charset="0" pitchFamily="34" typeface="Calibri"/>
                  <a:cs charset="0" pitchFamily="34" typeface="Calibri"/>
                  <a:sym charset="0" pitchFamily="34" typeface="Calibri"/>
                </a:rPr>
                <a:t>TEXT HERE</a:t>
              </a:r>
            </a:p>
          </p:txBody>
        </p:sp>
        <p:sp>
          <p:nvSpPr>
            <p:cNvPr id="13325" name="任意多边形 13"/>
            <p:cNvSpPr>
              <a:spLocks noChangeArrowheads="1"/>
            </p:cNvSpPr>
            <p:nvPr/>
          </p:nvSpPr>
          <p:spPr bwMode="auto">
            <a:xfrm rot="240000">
              <a:off x="98950" y="2295149"/>
              <a:ext cx="1391839" cy="648454"/>
            </a:xfrm>
            <a:custGeom>
              <a:gdLst>
                <a:gd fmla="*/ 0 w 1391839" name="T0"/>
                <a:gd fmla="*/ 108078 h 648454" name="T1"/>
                <a:gd fmla="*/ 108078 w 1391839" name="T2"/>
                <a:gd fmla="*/ 0 h 648454" name="T3"/>
                <a:gd fmla="*/ 1283761 w 1391839" name="T4"/>
                <a:gd fmla="*/ 0 h 648454" name="T5"/>
                <a:gd fmla="*/ 1391839 w 1391839" name="T6"/>
                <a:gd fmla="*/ 108078 h 648454" name="T7"/>
                <a:gd fmla="*/ 1391839 w 1391839" name="T8"/>
                <a:gd fmla="*/ 540376 h 648454" name="T9"/>
                <a:gd fmla="*/ 1283761 w 1391839" name="T10"/>
                <a:gd fmla="*/ 648454 h 648454" name="T11"/>
                <a:gd fmla="*/ 108078 w 1391839" name="T12"/>
                <a:gd fmla="*/ 648454 h 648454" name="T13"/>
                <a:gd fmla="*/ 0 w 1391839" name="T14"/>
                <a:gd fmla="*/ 540376 h 648454" name="T15"/>
                <a:gd fmla="*/ 0 w 1391839" name="T16"/>
                <a:gd fmla="*/ 108078 h 6484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91839" name="T27"/>
                <a:gd fmla="*/ 0 h 648454" name="T28"/>
                <a:gd fmla="*/ 1391839 w 1391839" name="T29"/>
                <a:gd fmla="*/ 648454 h 6484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8454" w="1391839">
                  <a:moveTo>
                    <a:pt x="0" y="108078"/>
                  </a:moveTo>
                  <a:cubicBezTo>
                    <a:pt x="0" y="48388"/>
                    <a:pt x="48388" y="0"/>
                    <a:pt x="108078" y="0"/>
                  </a:cubicBezTo>
                  <a:lnTo>
                    <a:pt x="1283761" y="0"/>
                  </a:lnTo>
                  <a:cubicBezTo>
                    <a:pt x="1343451" y="0"/>
                    <a:pt x="1391839" y="48388"/>
                    <a:pt x="1391839" y="108078"/>
                  </a:cubicBezTo>
                  <a:lnTo>
                    <a:pt x="1391839" y="540376"/>
                  </a:lnTo>
                  <a:cubicBezTo>
                    <a:pt x="1391839" y="600066"/>
                    <a:pt x="1343451" y="648454"/>
                    <a:pt x="1283761" y="648454"/>
                  </a:cubicBezTo>
                  <a:lnTo>
                    <a:pt x="108078" y="648454"/>
                  </a:lnTo>
                  <a:cubicBezTo>
                    <a:pt x="48388" y="648454"/>
                    <a:pt x="0" y="600066"/>
                    <a:pt x="0" y="540376"/>
                  </a:cubicBezTo>
                  <a:lnTo>
                    <a:pt x="0" y="108078"/>
                  </a:lnTo>
                  <a:close/>
                </a:path>
              </a:pathLst>
            </a:custGeom>
            <a:solidFill>
              <a:srgbClr val="4472C4"/>
            </a:solidFill>
            <a:ln cap="flat" cmpd="sng" w="12700">
              <a:solidFill>
                <a:srgbClr val="FFFFFF"/>
              </a:solidFill>
              <a:miter lim="800000"/>
            </a:ln>
          </p:spPr>
          <p:txBody>
            <a:bodyPr anchor="ctr" bIns="111665" lIns="111664" rIns="111665" tIns="111664"/>
            <a:lstStyle/>
            <a:p>
              <a:pPr algn="ctr">
                <a:lnSpc>
                  <a:spcPct val="90000"/>
                </a:lnSpc>
                <a:spcAft>
                  <a:spcPct val="35000"/>
                </a:spcAft>
              </a:pPr>
              <a:r>
                <a:rPr b="1" lang="en-US" sz="1400">
                  <a:solidFill>
                    <a:schemeClr val="bg1"/>
                  </a:solidFill>
                  <a:latin charset="0" pitchFamily="34" typeface="Calibri"/>
                  <a:ea charset="0" pitchFamily="34" typeface="Calibri"/>
                  <a:cs charset="0" pitchFamily="34" typeface="Calibri"/>
                  <a:sym charset="0" pitchFamily="34" typeface="Calibri"/>
                </a:rPr>
                <a:t>TEXT HERE</a:t>
              </a:r>
            </a:p>
          </p:txBody>
        </p:sp>
        <p:sp>
          <p:nvSpPr>
            <p:cNvPr id="13326" name="任意多边形 14"/>
            <p:cNvSpPr>
              <a:spLocks noChangeArrowheads="1"/>
            </p:cNvSpPr>
            <p:nvPr/>
          </p:nvSpPr>
          <p:spPr bwMode="auto">
            <a:xfrm rot="240000">
              <a:off x="149323" y="1597682"/>
              <a:ext cx="1391839" cy="648454"/>
            </a:xfrm>
            <a:custGeom>
              <a:gdLst>
                <a:gd fmla="*/ 0 w 1391839" name="T0"/>
                <a:gd fmla="*/ 108078 h 648454" name="T1"/>
                <a:gd fmla="*/ 108078 w 1391839" name="T2"/>
                <a:gd fmla="*/ 0 h 648454" name="T3"/>
                <a:gd fmla="*/ 1283761 w 1391839" name="T4"/>
                <a:gd fmla="*/ 0 h 648454" name="T5"/>
                <a:gd fmla="*/ 1391839 w 1391839" name="T6"/>
                <a:gd fmla="*/ 108078 h 648454" name="T7"/>
                <a:gd fmla="*/ 1391839 w 1391839" name="T8"/>
                <a:gd fmla="*/ 540376 h 648454" name="T9"/>
                <a:gd fmla="*/ 1283761 w 1391839" name="T10"/>
                <a:gd fmla="*/ 648454 h 648454" name="T11"/>
                <a:gd fmla="*/ 108078 w 1391839" name="T12"/>
                <a:gd fmla="*/ 648454 h 648454" name="T13"/>
                <a:gd fmla="*/ 0 w 1391839" name="T14"/>
                <a:gd fmla="*/ 540376 h 648454" name="T15"/>
                <a:gd fmla="*/ 0 w 1391839" name="T16"/>
                <a:gd fmla="*/ 108078 h 64845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391839" name="T27"/>
                <a:gd fmla="*/ 0 h 648454" name="T28"/>
                <a:gd fmla="*/ 1391839 w 1391839" name="T29"/>
                <a:gd fmla="*/ 648454 h 64845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648454" w="1391839">
                  <a:moveTo>
                    <a:pt x="0" y="108078"/>
                  </a:moveTo>
                  <a:cubicBezTo>
                    <a:pt x="0" y="48388"/>
                    <a:pt x="48388" y="0"/>
                    <a:pt x="108078" y="0"/>
                  </a:cubicBezTo>
                  <a:lnTo>
                    <a:pt x="1283761" y="0"/>
                  </a:lnTo>
                  <a:cubicBezTo>
                    <a:pt x="1343451" y="0"/>
                    <a:pt x="1391839" y="48388"/>
                    <a:pt x="1391839" y="108078"/>
                  </a:cubicBezTo>
                  <a:lnTo>
                    <a:pt x="1391839" y="540376"/>
                  </a:lnTo>
                  <a:cubicBezTo>
                    <a:pt x="1391839" y="600066"/>
                    <a:pt x="1343451" y="648454"/>
                    <a:pt x="1283761" y="648454"/>
                  </a:cubicBezTo>
                  <a:lnTo>
                    <a:pt x="108078" y="648454"/>
                  </a:lnTo>
                  <a:cubicBezTo>
                    <a:pt x="48388" y="648454"/>
                    <a:pt x="0" y="600066"/>
                    <a:pt x="0" y="540376"/>
                  </a:cubicBezTo>
                  <a:lnTo>
                    <a:pt x="0" y="108078"/>
                  </a:lnTo>
                  <a:close/>
                </a:path>
              </a:pathLst>
            </a:custGeom>
            <a:solidFill>
              <a:srgbClr val="4472C4"/>
            </a:solidFill>
            <a:ln cap="flat" cmpd="sng" w="12700">
              <a:solidFill>
                <a:srgbClr val="FFFFFF"/>
              </a:solidFill>
              <a:miter lim="800000"/>
            </a:ln>
          </p:spPr>
          <p:txBody>
            <a:bodyPr anchor="ctr" bIns="111665" lIns="111664" rIns="111665" tIns="111664"/>
            <a:lstStyle/>
            <a:p>
              <a:pPr algn="ctr">
                <a:lnSpc>
                  <a:spcPct val="90000"/>
                </a:lnSpc>
                <a:spcAft>
                  <a:spcPct val="35000"/>
                </a:spcAft>
              </a:pPr>
              <a:r>
                <a:rPr b="1" lang="en-US" sz="1400">
                  <a:solidFill>
                    <a:schemeClr val="bg1"/>
                  </a:solidFill>
                  <a:latin charset="0" pitchFamily="34" typeface="Calibri"/>
                  <a:ea charset="0" pitchFamily="34" typeface="Calibri"/>
                  <a:cs charset="0" pitchFamily="34" typeface="Calibri"/>
                  <a:sym charset="0" pitchFamily="34" typeface="Calibri"/>
                </a:rPr>
                <a:t>TEXT HERE</a:t>
              </a:r>
            </a:p>
          </p:txBody>
        </p:sp>
      </p:gr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标题 3"/>
          <p:cNvSpPr>
            <a:spLocks noChangeArrowheads="1" noGrp="1"/>
          </p:cNvSpPr>
          <p:nvPr>
            <p:ph idx="4294967295" type="title"/>
          </p:nvPr>
        </p:nvSpPr>
        <p:spPr/>
        <p:txBody>
          <a:bodyPr/>
          <a:lstStyle/>
          <a:p>
            <a:r>
              <a:rPr lang="en-US">
                <a:solidFill>
                  <a:schemeClr val="bg1"/>
                </a:solidFill>
              </a:rPr>
              <a:t>Your  Title  Here</a:t>
            </a:r>
          </a:p>
        </p:txBody>
      </p:sp>
      <p:sp>
        <p:nvSpPr>
          <p:cNvPr id="14339" name="矩形 2"/>
          <p:cNvSpPr>
            <a:spLocks noChangeArrowheads="1"/>
          </p:cNvSpPr>
          <p:nvPr/>
        </p:nvSpPr>
        <p:spPr bwMode="auto">
          <a:xfrm>
            <a:off x="8148639" y="3302000"/>
            <a:ext cx="2803525" cy="518160"/>
          </a:xfrm>
          <a:prstGeom prst="rect">
            <a:avLst/>
          </a:prstGeom>
          <a:noFill/>
          <a:ln w="9525">
            <a:noFill/>
            <a:miter lim="800000"/>
          </a:ln>
        </p:spPr>
        <p:txBody>
          <a:bodyPr>
            <a:spAutoFit/>
          </a:bodyPr>
          <a:lstStyle/>
          <a:p>
            <a:r>
              <a:rPr altLang="en-US" lang="zh-CN" sz="1400">
                <a:solidFill>
                  <a:schemeClr val="bg1"/>
                </a:solidFill>
                <a:latin charset="0" pitchFamily="34" typeface="Calibri"/>
                <a:ea charset="-122" pitchFamily="34" typeface="微软雅黑"/>
                <a:sym charset="0" pitchFamily="34" typeface="Calibri"/>
              </a:rPr>
              <a:t>I hope you enjoyed the fake text. The standard default text is</a:t>
            </a:r>
          </a:p>
        </p:txBody>
      </p:sp>
      <p:sp>
        <p:nvSpPr>
          <p:cNvPr id="14340" name="矩形 4"/>
          <p:cNvSpPr>
            <a:spLocks noChangeArrowheads="1"/>
          </p:cNvSpPr>
          <p:nvPr/>
        </p:nvSpPr>
        <p:spPr bwMode="auto">
          <a:xfrm>
            <a:off x="6575424" y="5314950"/>
            <a:ext cx="2803525" cy="518160"/>
          </a:xfrm>
          <a:prstGeom prst="rect">
            <a:avLst/>
          </a:prstGeom>
          <a:noFill/>
          <a:ln w="9525">
            <a:noFill/>
            <a:miter lim="800000"/>
          </a:ln>
        </p:spPr>
        <p:txBody>
          <a:bodyPr>
            <a:spAutoFit/>
          </a:bodyPr>
          <a:lstStyle/>
          <a:p>
            <a:pPr algn="ctr"/>
            <a:r>
              <a:rPr altLang="en-US" lang="zh-CN" sz="1400">
                <a:solidFill>
                  <a:schemeClr val="bg1"/>
                </a:solidFill>
                <a:latin charset="0" pitchFamily="34" typeface="Calibri"/>
                <a:ea charset="-122" pitchFamily="34" typeface="微软雅黑"/>
                <a:sym charset="0" pitchFamily="34" typeface="Calibri"/>
              </a:rPr>
              <a:t>I hope you enjoyed the fake text. The standard default text is</a:t>
            </a:r>
          </a:p>
        </p:txBody>
      </p:sp>
      <p:sp>
        <p:nvSpPr>
          <p:cNvPr id="14341" name="矩形 5"/>
          <p:cNvSpPr>
            <a:spLocks noChangeArrowheads="1"/>
          </p:cNvSpPr>
          <p:nvPr/>
        </p:nvSpPr>
        <p:spPr bwMode="auto">
          <a:xfrm>
            <a:off x="1627188" y="3600450"/>
            <a:ext cx="2801937" cy="518160"/>
          </a:xfrm>
          <a:prstGeom prst="rect">
            <a:avLst/>
          </a:prstGeom>
          <a:noFill/>
          <a:ln w="9525">
            <a:noFill/>
            <a:miter lim="800000"/>
          </a:ln>
        </p:spPr>
        <p:txBody>
          <a:bodyPr>
            <a:spAutoFit/>
          </a:bodyPr>
          <a:lstStyle/>
          <a:p>
            <a:pPr algn="ctr"/>
            <a:r>
              <a:rPr altLang="en-US" lang="zh-CN" sz="1400">
                <a:solidFill>
                  <a:schemeClr val="bg1"/>
                </a:solidFill>
                <a:latin charset="0" pitchFamily="34" typeface="Calibri"/>
                <a:ea charset="-122" pitchFamily="34" typeface="微软雅黑"/>
                <a:sym charset="0" pitchFamily="34" typeface="Calibri"/>
              </a:rPr>
              <a:t>I hope you enjoyed the fake text. The standard default text is</a:t>
            </a:r>
          </a:p>
        </p:txBody>
      </p:sp>
      <p:sp>
        <p:nvSpPr>
          <p:cNvPr id="14342" name="文本框 17"/>
          <p:cNvSpPr>
            <a:spLocks noChangeArrowheads="1"/>
          </p:cNvSpPr>
          <p:nvPr/>
        </p:nvSpPr>
        <p:spPr bwMode="auto">
          <a:xfrm>
            <a:off x="6633211" y="5018088"/>
            <a:ext cx="1848167" cy="335280"/>
          </a:xfrm>
          <a:prstGeom prst="rect">
            <a:avLst/>
          </a:prstGeom>
          <a:noFill/>
          <a:ln w="9525">
            <a:noFill/>
            <a:miter lim="800000"/>
          </a:ln>
        </p:spPr>
        <p:txBody>
          <a:bodyPr wrap="none">
            <a:spAutoFit/>
          </a:bodyPr>
          <a:lstStyle/>
          <a:p>
            <a:pPr algn="ctr"/>
            <a:r>
              <a:rPr b="1" lang="en-US" sz="1600">
                <a:solidFill>
                  <a:schemeClr val="bg1"/>
                </a:solidFill>
                <a:latin charset="0" pitchFamily="34" typeface="Calibri"/>
                <a:ea charset="-122" pitchFamily="34" typeface="微软雅黑"/>
                <a:sym charset="0" pitchFamily="34" typeface="Calibri"/>
              </a:rPr>
              <a:t>ADD ADD THE TITLE</a:t>
            </a:r>
          </a:p>
        </p:txBody>
      </p:sp>
      <p:grpSp>
        <p:nvGrpSpPr>
          <p:cNvPr id="14343" name="组合 18"/>
          <p:cNvGrpSpPr/>
          <p:nvPr/>
        </p:nvGrpSpPr>
        <p:grpSpPr>
          <a:xfrm flipV="1">
            <a:off x="3441700" y="2463800"/>
            <a:ext cx="1674813" cy="1674813"/>
            <a:chExt cx="1676077" cy="1676077"/>
          </a:xfrm>
        </p:grpSpPr>
        <p:sp>
          <p:nvSpPr>
            <p:cNvPr id="14345" name="等腰三角形 20"/>
            <p:cNvSpPr>
              <a:spLocks noChangeArrowheads="1"/>
            </p:cNvSpPr>
            <p:nvPr/>
          </p:nvSpPr>
          <p:spPr bwMode="auto">
            <a:xfrm rot="19800000">
              <a:off x="25519" y="1187198"/>
              <a:ext cx="184493" cy="159046"/>
            </a:xfrm>
            <a:prstGeom prst="triangle">
              <a:avLst>
                <a:gd fmla="val 50000" name="adj"/>
              </a:avLst>
            </a:prstGeom>
            <a:solidFill>
              <a:schemeClr val="bg1"/>
            </a:solidFill>
            <a:ln cap="flat" cmpd="sng" w="12700">
              <a:noFill/>
              <a:bevel/>
            </a:ln>
          </p:spPr>
          <p:txBody>
            <a:bodyPr anchor="ctr"/>
            <a:lstStyle/>
            <a:p>
              <a:pPr algn="ctr"/>
              <a:endParaRPr altLang="zh-CN" lang="zh-CN">
                <a:solidFill>
                  <a:srgbClr val="FFFFFF"/>
                </a:solidFill>
              </a:endParaRPr>
            </a:p>
          </p:txBody>
        </p:sp>
      </p:grpSp>
      <p:grpSp>
        <p:nvGrpSpPr>
          <p:cNvPr id="14346" name="组合 21"/>
          <p:cNvGrpSpPr/>
          <p:nvPr/>
        </p:nvGrpSpPr>
        <p:grpSpPr>
          <a:xfrm>
            <a:off x="6394450" y="2127250"/>
            <a:ext cx="1727200" cy="1674813"/>
            <a:chExt cx="1727085" cy="1676077"/>
          </a:xfrm>
        </p:grpSpPr>
        <p:sp>
          <p:nvSpPr>
            <p:cNvPr id="14348" name="等腰三角形 23"/>
            <p:cNvSpPr>
              <a:spLocks noChangeArrowheads="1"/>
            </p:cNvSpPr>
            <p:nvPr/>
          </p:nvSpPr>
          <p:spPr bwMode="auto">
            <a:xfrm rot="9000000">
              <a:off x="1542592" y="465184"/>
              <a:ext cx="184493" cy="159046"/>
            </a:xfrm>
            <a:prstGeom prst="triangle">
              <a:avLst>
                <a:gd fmla="val 50000" name="adj"/>
              </a:avLst>
            </a:prstGeom>
            <a:solidFill>
              <a:schemeClr val="bg1"/>
            </a:solidFill>
            <a:ln cap="flat" cmpd="sng" w="12700">
              <a:noFill/>
              <a:bevel/>
            </a:ln>
          </p:spPr>
          <p:txBody>
            <a:bodyPr anchor="ctr"/>
            <a:lstStyle/>
            <a:p>
              <a:pPr algn="ctr"/>
              <a:endParaRPr altLang="zh-CN" lang="zh-CN">
                <a:solidFill>
                  <a:srgbClr val="FFFFFF"/>
                </a:solidFill>
              </a:endParaRPr>
            </a:p>
          </p:txBody>
        </p:sp>
      </p:grpSp>
      <p:grpSp>
        <p:nvGrpSpPr>
          <p:cNvPr id="14349" name="组合 24"/>
          <p:cNvGrpSpPr/>
          <p:nvPr/>
        </p:nvGrpSpPr>
        <p:grpSpPr>
          <a:xfrm flipH="1" rot="19342560">
            <a:off x="5257800" y="4073525"/>
            <a:ext cx="1676400" cy="1676400"/>
            <a:chExt cx="1676077" cy="1676077"/>
          </a:xfrm>
        </p:grpSpPr>
        <p:sp>
          <p:nvSpPr>
            <p:cNvPr id="14351" name="等腰三角形 26"/>
            <p:cNvSpPr>
              <a:spLocks noChangeArrowheads="1"/>
            </p:cNvSpPr>
            <p:nvPr/>
          </p:nvSpPr>
          <p:spPr bwMode="auto">
            <a:xfrm rot="12801995">
              <a:off x="1386929" y="1313540"/>
              <a:ext cx="184493" cy="159046"/>
            </a:xfrm>
            <a:prstGeom prst="triangle">
              <a:avLst>
                <a:gd fmla="val 50000" name="adj"/>
              </a:avLst>
            </a:prstGeom>
            <a:solidFill>
              <a:schemeClr val="bg1"/>
            </a:solidFill>
            <a:ln cap="flat" cmpd="sng" w="12700">
              <a:noFill/>
              <a:bevel/>
            </a:ln>
          </p:spPr>
          <p:txBody>
            <a:bodyPr anchor="ctr"/>
            <a:lstStyle/>
            <a:p>
              <a:pPr algn="ctr"/>
              <a:endParaRPr altLang="zh-CN" lang="zh-CN">
                <a:solidFill>
                  <a:srgbClr val="FFFFFF"/>
                </a:solidFill>
              </a:endParaRPr>
            </a:p>
          </p:txBody>
        </p:sp>
      </p:grpSp>
      <p:sp>
        <p:nvSpPr>
          <p:cNvPr id="14352" name="文本框 27"/>
          <p:cNvSpPr>
            <a:spLocks noChangeArrowheads="1"/>
          </p:cNvSpPr>
          <p:nvPr/>
        </p:nvSpPr>
        <p:spPr bwMode="auto">
          <a:xfrm>
            <a:off x="8158005" y="3005138"/>
            <a:ext cx="1848167" cy="335280"/>
          </a:xfrm>
          <a:prstGeom prst="rect">
            <a:avLst/>
          </a:prstGeom>
          <a:noFill/>
          <a:ln w="9525">
            <a:noFill/>
            <a:miter lim="800000"/>
          </a:ln>
        </p:spPr>
        <p:txBody>
          <a:bodyPr wrap="none">
            <a:spAutoFit/>
          </a:bodyPr>
          <a:lstStyle/>
          <a:p>
            <a:pPr algn="ctr"/>
            <a:r>
              <a:rPr b="1" lang="en-US" sz="1600">
                <a:solidFill>
                  <a:schemeClr val="bg1"/>
                </a:solidFill>
                <a:latin charset="0" pitchFamily="34" typeface="Calibri"/>
                <a:ea charset="-122" pitchFamily="34" typeface="微软雅黑"/>
                <a:sym charset="0" pitchFamily="34" typeface="Calibri"/>
              </a:rPr>
              <a:t>ADD ADD THE TITLE</a:t>
            </a:r>
          </a:p>
        </p:txBody>
      </p:sp>
      <p:sp>
        <p:nvSpPr>
          <p:cNvPr id="14353" name="文本框 28"/>
          <p:cNvSpPr>
            <a:spLocks noChangeArrowheads="1"/>
          </p:cNvSpPr>
          <p:nvPr/>
        </p:nvSpPr>
        <p:spPr bwMode="auto">
          <a:xfrm>
            <a:off x="1866741" y="3302000"/>
            <a:ext cx="1848167" cy="335280"/>
          </a:xfrm>
          <a:prstGeom prst="rect">
            <a:avLst/>
          </a:prstGeom>
          <a:noFill/>
          <a:ln w="9525">
            <a:noFill/>
            <a:miter lim="800000"/>
          </a:ln>
        </p:spPr>
        <p:txBody>
          <a:bodyPr wrap="none">
            <a:spAutoFit/>
          </a:bodyPr>
          <a:lstStyle/>
          <a:p>
            <a:pPr algn="ctr"/>
            <a:r>
              <a:rPr b="1" lang="en-US" sz="1600">
                <a:solidFill>
                  <a:schemeClr val="bg1"/>
                </a:solidFill>
                <a:latin charset="0" pitchFamily="34" typeface="Calibri"/>
                <a:ea charset="-122" pitchFamily="34" typeface="微软雅黑"/>
                <a:sym charset="0" pitchFamily="34" typeface="Calibri"/>
              </a:rPr>
              <a:t>ADD ADD THE TITLE</a:t>
            </a:r>
          </a:p>
        </p:txBody>
      </p:sp>
      <p:grpSp>
        <p:nvGrpSpPr>
          <p:cNvPr id="14354" name="组合 31"/>
          <p:cNvGrpSpPr/>
          <p:nvPr/>
        </p:nvGrpSpPr>
        <p:grpSpPr>
          <a:xfrm>
            <a:off x="4741863" y="2257425"/>
            <a:ext cx="2492375" cy="2441575"/>
            <a:chExt cx="2492305" cy="2440670"/>
          </a:xfrm>
        </p:grpSpPr>
        <p:sp>
          <p:nvSpPr>
            <p:cNvPr id="14355" name="任意多边形 32"/>
            <p:cNvSpPr>
              <a:spLocks noChangeArrowheads="1"/>
            </p:cNvSpPr>
            <p:nvPr/>
          </p:nvSpPr>
          <p:spPr bwMode="auto">
            <a:xfrm>
              <a:off x="122175" y="0"/>
              <a:ext cx="2370130" cy="2370130"/>
            </a:xfrm>
            <a:custGeom>
              <a:gdLst>
                <a:gd fmla="*/ 1185065 w 2370130" name="T0"/>
                <a:gd fmla="*/ 0 h 2370130" name="T1"/>
                <a:gd fmla="*/ 2211361 w 2370130" name="T2"/>
                <a:gd fmla="*/ 592532 h 2370130" name="T3"/>
                <a:gd fmla="*/ 2211361 w 2370130" name="T4"/>
                <a:gd fmla="*/ 1777597 h 2370130" name="T5"/>
                <a:gd fmla="*/ 1185065 w 2370130" name="T6"/>
                <a:gd fmla="*/ 1185065 h 2370130" name="T7"/>
                <a:gd fmla="*/ 1185065 w 2370130" name="T8"/>
                <a:gd fmla="*/ 0 h 2370130" name="T9"/>
                <a:gd fmla="*/ 0 60000 65536" name="T10"/>
                <a:gd fmla="*/ 0 60000 65536" name="T11"/>
                <a:gd fmla="*/ 0 60000 65536" name="T12"/>
                <a:gd fmla="*/ 0 60000 65536" name="T13"/>
                <a:gd fmla="*/ 0 60000 65536" name="T14"/>
                <a:gd fmla="*/ 0 w 2370130" name="T15"/>
                <a:gd fmla="*/ 0 h 2370130" name="T16"/>
                <a:gd fmla="*/ 2370130 w 2370130" name="T17"/>
                <a:gd fmla="*/ 2370130 h 2370130" name="T18"/>
              </a:gdLst>
              <a:cxnLst>
                <a:cxn ang="T10">
                  <a:pos x="T0" y="T1"/>
                </a:cxn>
                <a:cxn ang="T11">
                  <a:pos x="T2" y="T3"/>
                </a:cxn>
                <a:cxn ang="T12">
                  <a:pos x="T4" y="T5"/>
                </a:cxn>
                <a:cxn ang="T13">
                  <a:pos x="T6" y="T7"/>
                </a:cxn>
                <a:cxn ang="T14">
                  <a:pos x="T8" y="T9"/>
                </a:cxn>
              </a:cxnLst>
              <a:rect b="T18" l="T15" r="T17" t="T16"/>
              <a:pathLst>
                <a:path h="2370130" w="2370130">
                  <a:moveTo>
                    <a:pt x="1185065" y="0"/>
                  </a:moveTo>
                  <a:cubicBezTo>
                    <a:pt x="1608448" y="0"/>
                    <a:pt x="1999670" y="225872"/>
                    <a:pt x="2211361" y="592532"/>
                  </a:cubicBezTo>
                  <a:cubicBezTo>
                    <a:pt x="2423052" y="959192"/>
                    <a:pt x="2423052" y="1410937"/>
                    <a:pt x="2211361" y="1777597"/>
                  </a:cubicBezTo>
                  <a:lnTo>
                    <a:pt x="1185065" y="1185065"/>
                  </a:lnTo>
                  <a:lnTo>
                    <a:pt x="1185065" y="0"/>
                  </a:lnTo>
                  <a:close/>
                </a:path>
              </a:pathLst>
            </a:custGeom>
            <a:solidFill>
              <a:srgbClr val="FFFFFF">
                <a:alpha val="20000"/>
              </a:srgbClr>
            </a:solidFill>
            <a:ln cap="flat" cmpd="sng" w="12700">
              <a:solidFill>
                <a:srgbClr val="FFFFFF"/>
              </a:solidFill>
              <a:miter lim="800000"/>
            </a:ln>
          </p:spPr>
          <p:txBody>
            <a:bodyPr anchor="ctr" bIns="1179571" lIns="1325447" rIns="314192" tIns="474176"/>
            <a:lstStyle/>
            <a:p>
              <a:pPr algn="ctr">
                <a:lnSpc>
                  <a:spcPct val="90000"/>
                </a:lnSpc>
                <a:spcAft>
                  <a:spcPct val="35000"/>
                </a:spcAft>
              </a:pPr>
              <a:r>
                <a:rPr lang="en-US">
                  <a:solidFill>
                    <a:srgbClr val="FFFFFF"/>
                  </a:solidFill>
                  <a:latin charset="0" pitchFamily="34" typeface="Calibri"/>
                  <a:ea charset="0" pitchFamily="34" typeface="Calibri"/>
                  <a:cs charset="0" pitchFamily="34" typeface="Calibri"/>
                  <a:sym charset="0" pitchFamily="34" typeface="Calibri"/>
                </a:rPr>
                <a:t>TEXT</a:t>
              </a:r>
            </a:p>
          </p:txBody>
        </p:sp>
        <p:sp>
          <p:nvSpPr>
            <p:cNvPr id="14356" name="任意多边形 33"/>
            <p:cNvSpPr>
              <a:spLocks noChangeArrowheads="1"/>
            </p:cNvSpPr>
            <p:nvPr/>
          </p:nvSpPr>
          <p:spPr bwMode="auto">
            <a:xfrm>
              <a:off x="0" y="70540"/>
              <a:ext cx="2370130" cy="2370130"/>
            </a:xfrm>
            <a:custGeom>
              <a:gdLst>
                <a:gd fmla="*/ 2211361 w 2370130" name="T0"/>
                <a:gd fmla="*/ 1777598 h 2370130" name="T1"/>
                <a:gd fmla="*/ 1185065 w 2370130" name="T2"/>
                <a:gd fmla="*/ 2370131 h 2370130" name="T3"/>
                <a:gd fmla="*/ 158769 w 2370130" name="T4"/>
                <a:gd fmla="*/ 1777599 h 2370130" name="T5"/>
                <a:gd fmla="*/ 1185065 w 2370130" name="T6"/>
                <a:gd fmla="*/ 1185065 h 2370130" name="T7"/>
                <a:gd fmla="*/ 2211361 w 2370130" name="T8"/>
                <a:gd fmla="*/ 1777598 h 2370130" name="T9"/>
                <a:gd fmla="*/ 0 60000 65536" name="T10"/>
                <a:gd fmla="*/ 0 60000 65536" name="T11"/>
                <a:gd fmla="*/ 0 60000 65536" name="T12"/>
                <a:gd fmla="*/ 0 60000 65536" name="T13"/>
                <a:gd fmla="*/ 0 60000 65536" name="T14"/>
                <a:gd fmla="*/ 0 w 2370130" name="T15"/>
                <a:gd fmla="*/ 0 h 2370130" name="T16"/>
                <a:gd fmla="*/ 2370130 w 2370130" name="T17"/>
                <a:gd fmla="*/ 2370130 h 2370130" name="T18"/>
              </a:gdLst>
              <a:cxnLst>
                <a:cxn ang="T10">
                  <a:pos x="T0" y="T1"/>
                </a:cxn>
                <a:cxn ang="T11">
                  <a:pos x="T2" y="T3"/>
                </a:cxn>
                <a:cxn ang="T12">
                  <a:pos x="T4" y="T5"/>
                </a:cxn>
                <a:cxn ang="T13">
                  <a:pos x="T6" y="T7"/>
                </a:cxn>
                <a:cxn ang="T14">
                  <a:pos x="T8" y="T9"/>
                </a:cxn>
              </a:cxnLst>
              <a:rect b="T18" l="T15" r="T17" t="T16"/>
              <a:pathLst>
                <a:path h="2370130" w="2370130">
                  <a:moveTo>
                    <a:pt x="2211361" y="1777598"/>
                  </a:moveTo>
                  <a:cubicBezTo>
                    <a:pt x="1999670" y="2144258"/>
                    <a:pt x="1608448" y="2370131"/>
                    <a:pt x="1185065" y="2370131"/>
                  </a:cubicBezTo>
                  <a:cubicBezTo>
                    <a:pt x="761682" y="2370131"/>
                    <a:pt x="370460" y="2144259"/>
                    <a:pt x="158769" y="1777599"/>
                  </a:cubicBezTo>
                  <a:lnTo>
                    <a:pt x="1185065" y="1185065"/>
                  </a:lnTo>
                  <a:lnTo>
                    <a:pt x="2211361" y="1777598"/>
                  </a:lnTo>
                  <a:close/>
                </a:path>
              </a:pathLst>
            </a:custGeom>
            <a:solidFill>
              <a:srgbClr val="FFFFFF">
                <a:alpha val="68999"/>
              </a:srgbClr>
            </a:solidFill>
            <a:ln cap="flat" cmpd="sng" w="12700">
              <a:solidFill>
                <a:srgbClr val="FFFFFF"/>
              </a:solidFill>
              <a:miter lim="800000"/>
            </a:ln>
          </p:spPr>
          <p:txBody>
            <a:bodyPr anchor="ctr" bIns="177909" lIns="685795" rIns="685794" tIns="1532270"/>
            <a:lstStyle/>
            <a:p>
              <a:pPr algn="ctr">
                <a:lnSpc>
                  <a:spcPct val="90000"/>
                </a:lnSpc>
                <a:spcAft>
                  <a:spcPct val="35000"/>
                </a:spcAft>
              </a:pPr>
              <a:r>
                <a:rPr lang="en-US">
                  <a:solidFill>
                    <a:srgbClr val="7F7F7F"/>
                  </a:solidFill>
                  <a:latin charset="0" pitchFamily="34" typeface="Calibri"/>
                  <a:ea charset="0" pitchFamily="34" typeface="Calibri"/>
                  <a:cs charset="0" pitchFamily="34" typeface="Calibri"/>
                  <a:sym charset="0" pitchFamily="34" typeface="Calibri"/>
                </a:rPr>
                <a:t>TEXT</a:t>
              </a:r>
            </a:p>
          </p:txBody>
        </p:sp>
        <p:sp>
          <p:nvSpPr>
            <p:cNvPr id="14357" name="任意多边形 34"/>
            <p:cNvSpPr>
              <a:spLocks noChangeArrowheads="1"/>
            </p:cNvSpPr>
            <p:nvPr/>
          </p:nvSpPr>
          <p:spPr bwMode="auto">
            <a:xfrm>
              <a:off x="0" y="70540"/>
              <a:ext cx="2370130" cy="2370130"/>
            </a:xfrm>
            <a:custGeom>
              <a:gdLst>
                <a:gd fmla="*/ 158769 w 2370130" name="T0"/>
                <a:gd fmla="*/ 1777598 h 2370130" name="T1"/>
                <a:gd fmla="*/ 158769 w 2370130" name="T2"/>
                <a:gd fmla="*/ 592533 h 2370130" name="T3"/>
                <a:gd fmla="*/ 1185065 w 2370130" name="T4"/>
                <a:gd fmla="*/ 0 h 2370130" name="T5"/>
                <a:gd fmla="*/ 1185065 w 2370130" name="T6"/>
                <a:gd fmla="*/ 1185065 h 2370130" name="T7"/>
                <a:gd fmla="*/ 158769 w 2370130" name="T8"/>
                <a:gd fmla="*/ 1777598 h 2370130" name="T9"/>
                <a:gd fmla="*/ 0 60000 65536" name="T10"/>
                <a:gd fmla="*/ 0 60000 65536" name="T11"/>
                <a:gd fmla="*/ 0 60000 65536" name="T12"/>
                <a:gd fmla="*/ 0 60000 65536" name="T13"/>
                <a:gd fmla="*/ 0 60000 65536" name="T14"/>
                <a:gd fmla="*/ 0 w 2370130" name="T15"/>
                <a:gd fmla="*/ 0 h 2370130" name="T16"/>
                <a:gd fmla="*/ 2370130 w 2370130" name="T17"/>
                <a:gd fmla="*/ 2370130 h 2370130" name="T18"/>
              </a:gdLst>
              <a:cxnLst>
                <a:cxn ang="T10">
                  <a:pos x="T0" y="T1"/>
                </a:cxn>
                <a:cxn ang="T11">
                  <a:pos x="T2" y="T3"/>
                </a:cxn>
                <a:cxn ang="T12">
                  <a:pos x="T4" y="T5"/>
                </a:cxn>
                <a:cxn ang="T13">
                  <a:pos x="T6" y="T7"/>
                </a:cxn>
                <a:cxn ang="T14">
                  <a:pos x="T8" y="T9"/>
                </a:cxn>
              </a:cxnLst>
              <a:rect b="T18" l="T15" r="T17" t="T16"/>
              <a:pathLst>
                <a:path h="2370130" w="2370130">
                  <a:moveTo>
                    <a:pt x="158769" y="1777598"/>
                  </a:moveTo>
                  <a:cubicBezTo>
                    <a:pt x="-52922" y="1410938"/>
                    <a:pt x="-52922" y="959193"/>
                    <a:pt x="158769" y="592533"/>
                  </a:cubicBezTo>
                  <a:cubicBezTo>
                    <a:pt x="370460" y="225873"/>
                    <a:pt x="761682" y="0"/>
                    <a:pt x="1185065" y="0"/>
                  </a:cubicBezTo>
                  <a:lnTo>
                    <a:pt x="1185065" y="1185065"/>
                  </a:lnTo>
                  <a:lnTo>
                    <a:pt x="158769" y="1777598"/>
                  </a:lnTo>
                  <a:close/>
                </a:path>
              </a:pathLst>
            </a:custGeom>
            <a:solidFill>
              <a:srgbClr val="FFFFFF">
                <a:alpha val="39999"/>
              </a:srgbClr>
            </a:solidFill>
            <a:ln cap="flat" cmpd="sng" w="12700">
              <a:solidFill>
                <a:srgbClr val="FFFFFF"/>
              </a:solidFill>
              <a:miter lim="800000"/>
            </a:ln>
          </p:spPr>
          <p:txBody>
            <a:bodyPr anchor="ctr" bIns="1151356" lIns="290773" rIns="1348866" tIns="502391"/>
            <a:lstStyle/>
            <a:p>
              <a:pPr algn="ctr">
                <a:lnSpc>
                  <a:spcPct val="90000"/>
                </a:lnSpc>
                <a:spcAft>
                  <a:spcPct val="35000"/>
                </a:spcAft>
              </a:pPr>
              <a:r>
                <a:rPr lang="en-US">
                  <a:solidFill>
                    <a:srgbClr val="FFFFFF"/>
                  </a:solidFill>
                  <a:latin charset="0" pitchFamily="34" typeface="Calibri"/>
                  <a:ea charset="0" pitchFamily="34" typeface="Calibri"/>
                  <a:cs charset="0" pitchFamily="34" typeface="Calibri"/>
                  <a:sym charset="0" pitchFamily="34" typeface="Calibri"/>
                </a:rPr>
                <a:t>TEXT</a:t>
              </a:r>
            </a:p>
          </p:txBody>
        </p:sp>
      </p:gr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标题 3"/>
          <p:cNvSpPr>
            <a:spLocks noChangeArrowheads="1" noGrp="1"/>
          </p:cNvSpPr>
          <p:nvPr>
            <p:ph idx="4294967295" type="title"/>
          </p:nvPr>
        </p:nvSpPr>
        <p:spPr/>
        <p:txBody>
          <a:bodyPr/>
          <a:lstStyle/>
          <a:p>
            <a:r>
              <a:rPr lang="en-US">
                <a:solidFill>
                  <a:schemeClr val="bg1"/>
                </a:solidFill>
              </a:rPr>
              <a:t>Your  Title  Here</a:t>
            </a:r>
          </a:p>
        </p:txBody>
      </p:sp>
      <p:grpSp>
        <p:nvGrpSpPr>
          <p:cNvPr id="15363" name="组合 2"/>
          <p:cNvGrpSpPr/>
          <p:nvPr/>
        </p:nvGrpSpPr>
        <p:grpSpPr>
          <a:xfrm>
            <a:off x="6137275" y="2690813"/>
            <a:ext cx="1381125" cy="2255837"/>
            <a:chExt cx="1381504" cy="2255204"/>
          </a:xfrm>
        </p:grpSpPr>
        <p:grpSp>
          <p:nvGrpSpPr>
            <p:cNvPr id="15364" name="组合 4"/>
            <p:cNvGrpSpPr/>
            <p:nvPr/>
          </p:nvGrpSpPr>
          <p:grpSpPr>
            <a:xfrm>
              <a:off x="0" y="0"/>
              <a:ext cx="1090915" cy="2255204"/>
              <a:chExt cx="1090915" cy="2255204"/>
            </a:xfrm>
          </p:grpSpPr>
          <p:sp>
            <p:nvSpPr>
              <p:cNvPr id="15365" name="任意多边形 6"/>
              <p:cNvSpPr>
                <a:spLocks noChangeArrowheads="1"/>
              </p:cNvSpPr>
              <p:nvPr/>
            </p:nvSpPr>
            <p:spPr bwMode="auto">
              <a:xfrm>
                <a:off x="806689" y="1088963"/>
                <a:ext cx="284226" cy="77277"/>
              </a:xfrm>
              <a:custGeom>
                <a:gdLst>
                  <a:gd fmla="*/ 0 w 284226" name="T0"/>
                  <a:gd fmla="*/ 0 h 77277" name="T1"/>
                  <a:gd fmla="*/ 282275 w 284226" name="T2"/>
                  <a:gd fmla="*/ 0 h 77277" name="T3"/>
                  <a:gd fmla="*/ 284226 w 284226" name="T4"/>
                  <a:gd fmla="*/ 38639 h 77277" name="T5"/>
                  <a:gd fmla="*/ 282275 w 284226" name="T6"/>
                  <a:gd fmla="*/ 77277 h 77277" name="T7"/>
                  <a:gd fmla="*/ 0 w 284226" name="T8"/>
                  <a:gd fmla="*/ 77277 h 77277" name="T9"/>
                  <a:gd fmla="*/ 1951 w 284226" name="T10"/>
                  <a:gd fmla="*/ 38639 h 77277" name="T11"/>
                  <a:gd fmla="*/ 0 w 284226" name="T12"/>
                  <a:gd fmla="*/ 0 h 77277" name="T13"/>
                  <a:gd fmla="*/ 0 60000 65536" name="T14"/>
                  <a:gd fmla="*/ 0 60000 65536" name="T15"/>
                  <a:gd fmla="*/ 0 60000 65536" name="T16"/>
                  <a:gd fmla="*/ 0 60000 65536" name="T17"/>
                  <a:gd fmla="*/ 0 60000 65536" name="T18"/>
                  <a:gd fmla="*/ 0 60000 65536" name="T19"/>
                  <a:gd fmla="*/ 0 60000 65536" name="T20"/>
                  <a:gd fmla="*/ 0 w 284226" name="T21"/>
                  <a:gd fmla="*/ 0 h 77277" name="T22"/>
                  <a:gd fmla="*/ 284226 w 284226" name="T23"/>
                  <a:gd fmla="*/ 77277 h 77277"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77277" w="284226">
                    <a:moveTo>
                      <a:pt x="0" y="0"/>
                    </a:moveTo>
                    <a:lnTo>
                      <a:pt x="282275" y="0"/>
                    </a:lnTo>
                    <a:lnTo>
                      <a:pt x="284226" y="38639"/>
                    </a:lnTo>
                    <a:lnTo>
                      <a:pt x="282275" y="77277"/>
                    </a:lnTo>
                    <a:lnTo>
                      <a:pt x="0" y="77277"/>
                    </a:lnTo>
                    <a:lnTo>
                      <a:pt x="1951" y="38639"/>
                    </a:lnTo>
                    <a:lnTo>
                      <a:pt x="0" y="0"/>
                    </a:lnTo>
                    <a:close/>
                  </a:path>
                </a:pathLst>
              </a:custGeom>
              <a:solidFill>
                <a:schemeClr val="accent1"/>
              </a:solidFill>
              <a:ln cap="flat" cmpd="sng" w="12700">
                <a:noFill/>
                <a:bevel/>
              </a:ln>
            </p:spPr>
            <p:txBody>
              <a:bodyPr anchor="ctr"/>
              <a:lstStyle/>
              <a:p>
                <a:pPr algn="ctr"/>
                <a:endParaRPr altLang="zh-CN" lang="zh-CN">
                  <a:solidFill>
                    <a:srgbClr val="FFFFFF"/>
                  </a:solidFill>
                </a:endParaRPr>
              </a:p>
            </p:txBody>
          </p:sp>
          <p:sp>
            <p:nvSpPr>
              <p:cNvPr id="15366" name="任意多边形 7"/>
              <p:cNvSpPr>
                <a:spLocks noChangeArrowheads="1"/>
              </p:cNvSpPr>
              <p:nvPr/>
            </p:nvSpPr>
            <p:spPr bwMode="auto">
              <a:xfrm>
                <a:off x="0" y="0"/>
                <a:ext cx="1088964" cy="1088963"/>
              </a:xfrm>
              <a:custGeom>
                <a:gdLst>
                  <a:gd fmla="*/ 0 w 1088964" name="T0"/>
                  <a:gd fmla="*/ 0 h 1088963" name="T1"/>
                  <a:gd fmla="*/ 76852 w 1088964" name="T2"/>
                  <a:gd fmla="*/ 3881 h 1088963" name="T3"/>
                  <a:gd fmla="*/ 1085083 w 1088964" name="T4"/>
                  <a:gd fmla="*/ 1012112 h 1088963" name="T5"/>
                  <a:gd fmla="*/ 1088964 w 1088964" name="T6"/>
                  <a:gd fmla="*/ 1088963 h 1088963" name="T7"/>
                  <a:gd fmla="*/ 806689 w 1088964" name="T8"/>
                  <a:gd fmla="*/ 1088963 h 1088963" name="T9"/>
                  <a:gd fmla="*/ 804266 w 1088964" name="T10"/>
                  <a:gd fmla="*/ 1040973 h 1088963" name="T11"/>
                  <a:gd fmla="*/ 47991 w 1088964" name="T12"/>
                  <a:gd fmla="*/ 284698 h 1088963" name="T13"/>
                  <a:gd fmla="*/ 0 w 1088964" name="T14"/>
                  <a:gd fmla="*/ 282275 h 1088963" name="T15"/>
                  <a:gd fmla="*/ 0 w 1088964" name="T16"/>
                  <a:gd fmla="*/ 0 h 108896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88964" name="T27"/>
                  <a:gd fmla="*/ 0 h 1088963" name="T28"/>
                  <a:gd fmla="*/ 1088964 w 1088964" name="T29"/>
                  <a:gd fmla="*/ 1088963 h 108896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88963" w="1088964">
                    <a:moveTo>
                      <a:pt x="0" y="0"/>
                    </a:moveTo>
                    <a:lnTo>
                      <a:pt x="76852" y="3881"/>
                    </a:lnTo>
                    <a:cubicBezTo>
                      <a:pt x="608464" y="57869"/>
                      <a:pt x="1031095" y="480500"/>
                      <a:pt x="1085083" y="1012112"/>
                    </a:cubicBezTo>
                    <a:lnTo>
                      <a:pt x="1088964" y="1088963"/>
                    </a:lnTo>
                    <a:lnTo>
                      <a:pt x="806689" y="1088963"/>
                    </a:lnTo>
                    <a:lnTo>
                      <a:pt x="804266" y="1040973"/>
                    </a:lnTo>
                    <a:cubicBezTo>
                      <a:pt x="763769" y="642211"/>
                      <a:pt x="446754" y="325195"/>
                      <a:pt x="47991" y="284698"/>
                    </a:cubicBezTo>
                    <a:lnTo>
                      <a:pt x="0" y="282275"/>
                    </a:lnTo>
                    <a:lnTo>
                      <a:pt x="0" y="0"/>
                    </a:lnTo>
                    <a:close/>
                  </a:path>
                </a:pathLst>
              </a:custGeom>
              <a:solidFill>
                <a:schemeClr val="accent1"/>
              </a:solidFill>
              <a:ln cap="flat" cmpd="sng" w="12700">
                <a:noFill/>
                <a:bevel/>
              </a:ln>
            </p:spPr>
            <p:txBody>
              <a:bodyPr anchor="ctr"/>
              <a:lstStyle/>
              <a:p>
                <a:pPr algn="ctr"/>
                <a:endParaRPr altLang="zh-CN" lang="zh-CN">
                  <a:solidFill>
                    <a:srgbClr val="FFFFFF"/>
                  </a:solidFill>
                </a:endParaRPr>
              </a:p>
            </p:txBody>
          </p:sp>
          <p:sp>
            <p:nvSpPr>
              <p:cNvPr id="15367" name="任意多边形 8"/>
              <p:cNvSpPr>
                <a:spLocks noChangeArrowheads="1"/>
              </p:cNvSpPr>
              <p:nvPr/>
            </p:nvSpPr>
            <p:spPr bwMode="auto">
              <a:xfrm>
                <a:off x="0" y="1166240"/>
                <a:ext cx="1088964" cy="1088964"/>
              </a:xfrm>
              <a:custGeom>
                <a:gdLst>
                  <a:gd fmla="*/ 806689 w 1088964" name="T0"/>
                  <a:gd fmla="*/ 0 h 1088964" name="T1"/>
                  <a:gd fmla="*/ 1088964 w 1088964" name="T2"/>
                  <a:gd fmla="*/ 0 h 1088964" name="T3"/>
                  <a:gd fmla="*/ 1085083 w 1088964" name="T4"/>
                  <a:gd fmla="*/ 76852 h 1088964" name="T5"/>
                  <a:gd fmla="*/ 76852 w 1088964" name="T6"/>
                  <a:gd fmla="*/ 1085083 h 1088964" name="T7"/>
                  <a:gd fmla="*/ 0 w 1088964" name="T8"/>
                  <a:gd fmla="*/ 1088964 h 1088964" name="T9"/>
                  <a:gd fmla="*/ 0 w 1088964" name="T10"/>
                  <a:gd fmla="*/ 806689 h 1088964" name="T11"/>
                  <a:gd fmla="*/ 47991 w 1088964" name="T12"/>
                  <a:gd fmla="*/ 804266 h 1088964" name="T13"/>
                  <a:gd fmla="*/ 804266 w 1088964" name="T14"/>
                  <a:gd fmla="*/ 47991 h 1088964" name="T15"/>
                  <a:gd fmla="*/ 806689 w 1088964" name="T16"/>
                  <a:gd fmla="*/ 0 h 10889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88964" name="T27"/>
                  <a:gd fmla="*/ 0 h 1088964" name="T28"/>
                  <a:gd fmla="*/ 1088964 w 1088964" name="T29"/>
                  <a:gd fmla="*/ 1088964 h 108896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88964" w="1088964">
                    <a:moveTo>
                      <a:pt x="806689" y="0"/>
                    </a:moveTo>
                    <a:lnTo>
                      <a:pt x="1088964" y="0"/>
                    </a:lnTo>
                    <a:lnTo>
                      <a:pt x="1085083" y="76852"/>
                    </a:lnTo>
                    <a:cubicBezTo>
                      <a:pt x="1031095" y="608464"/>
                      <a:pt x="608464" y="1031095"/>
                      <a:pt x="76852" y="1085083"/>
                    </a:cubicBezTo>
                    <a:lnTo>
                      <a:pt x="0" y="1088964"/>
                    </a:lnTo>
                    <a:lnTo>
                      <a:pt x="0" y="806689"/>
                    </a:lnTo>
                    <a:lnTo>
                      <a:pt x="47991" y="804266"/>
                    </a:lnTo>
                    <a:cubicBezTo>
                      <a:pt x="446754" y="763769"/>
                      <a:pt x="763769" y="446754"/>
                      <a:pt x="804266" y="47991"/>
                    </a:cubicBezTo>
                    <a:lnTo>
                      <a:pt x="806689" y="0"/>
                    </a:lnTo>
                    <a:close/>
                  </a:path>
                </a:pathLst>
              </a:custGeom>
              <a:solidFill>
                <a:schemeClr val="accent1"/>
              </a:solidFill>
              <a:ln cap="flat" cmpd="sng" w="12700">
                <a:noFill/>
                <a:bevel/>
              </a:ln>
            </p:spPr>
            <p:txBody>
              <a:bodyPr anchor="ctr"/>
              <a:lstStyle/>
              <a:p>
                <a:pPr algn="ctr"/>
                <a:endParaRPr altLang="zh-CN" lang="zh-CN">
                  <a:solidFill>
                    <a:srgbClr val="FFFFFF"/>
                  </a:solidFill>
                </a:endParaRPr>
              </a:p>
            </p:txBody>
          </p:sp>
        </p:grpSp>
        <p:sp>
          <p:nvSpPr>
            <p:cNvPr id="15368" name="等腰三角形 5"/>
            <p:cNvSpPr>
              <a:spLocks noChangeArrowheads="1"/>
            </p:cNvSpPr>
            <p:nvPr/>
          </p:nvSpPr>
          <p:spPr bwMode="auto">
            <a:xfrm rot="5400000">
              <a:off x="920035" y="940989"/>
              <a:ext cx="549713" cy="373223"/>
            </a:xfrm>
            <a:prstGeom prst="triangle">
              <a:avLst>
                <a:gd fmla="val 50000" name="adj"/>
              </a:avLst>
            </a:prstGeom>
            <a:solidFill>
              <a:schemeClr val="accent1"/>
            </a:solidFill>
            <a:ln cap="flat" cmpd="sng" w="12700">
              <a:noFill/>
              <a:bevel/>
            </a:ln>
          </p:spPr>
          <p:txBody>
            <a:bodyPr anchor="ctr"/>
            <a:lstStyle/>
            <a:p>
              <a:pPr algn="ctr"/>
              <a:endParaRPr altLang="zh-CN" lang="zh-CN">
                <a:solidFill>
                  <a:srgbClr val="FFFFFF"/>
                </a:solidFill>
              </a:endParaRPr>
            </a:p>
          </p:txBody>
        </p:sp>
      </p:grpSp>
      <p:grpSp>
        <p:nvGrpSpPr>
          <p:cNvPr id="15369" name="组合 9"/>
          <p:cNvGrpSpPr/>
          <p:nvPr/>
        </p:nvGrpSpPr>
        <p:grpSpPr>
          <a:xfrm>
            <a:off x="4970463" y="2690813"/>
            <a:ext cx="1089025" cy="1089025"/>
            <a:chExt cx="1088963" cy="1088963"/>
          </a:xfrm>
        </p:grpSpPr>
        <p:sp>
          <p:nvSpPr>
            <p:cNvPr id="15370" name="任意多边形 10"/>
            <p:cNvSpPr>
              <a:spLocks noChangeArrowheads="1"/>
            </p:cNvSpPr>
            <p:nvPr/>
          </p:nvSpPr>
          <p:spPr bwMode="auto">
            <a:xfrm>
              <a:off x="0" y="0"/>
              <a:ext cx="1088963" cy="1088963"/>
            </a:xfrm>
            <a:custGeom>
              <a:gdLst>
                <a:gd fmla="*/ 1088963 w 1088963" name="T0"/>
                <a:gd fmla="*/ 0 h 1088963" name="T1"/>
                <a:gd fmla="*/ 1088963 w 1088963" name="T2"/>
                <a:gd fmla="*/ 282275 h 1088963" name="T3"/>
                <a:gd fmla="*/ 1040973 w 1088963" name="T4"/>
                <a:gd fmla="*/ 284698 h 1088963" name="T5"/>
                <a:gd fmla="*/ 284698 w 1088963" name="T6"/>
                <a:gd fmla="*/ 1040973 h 1088963" name="T7"/>
                <a:gd fmla="*/ 282275 w 1088963" name="T8"/>
                <a:gd fmla="*/ 1088963 h 1088963" name="T9"/>
                <a:gd fmla="*/ 0 w 1088963" name="T10"/>
                <a:gd fmla="*/ 1088963 h 1088963" name="T11"/>
                <a:gd fmla="*/ 3881 w 1088963" name="T12"/>
                <a:gd fmla="*/ 1012112 h 1088963" name="T13"/>
                <a:gd fmla="*/ 1012112 w 1088963" name="T14"/>
                <a:gd fmla="*/ 3881 h 1088963" name="T15"/>
                <a:gd fmla="*/ 1088963 w 1088963" name="T16"/>
                <a:gd fmla="*/ 0 h 108896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88963" name="T27"/>
                <a:gd fmla="*/ 0 h 1088963" name="T28"/>
                <a:gd fmla="*/ 1088963 w 1088963" name="T29"/>
                <a:gd fmla="*/ 1088963 h 108896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88963" w="1088963">
                  <a:moveTo>
                    <a:pt x="1088963" y="0"/>
                  </a:moveTo>
                  <a:lnTo>
                    <a:pt x="1088963" y="282275"/>
                  </a:lnTo>
                  <a:lnTo>
                    <a:pt x="1040973" y="284698"/>
                  </a:lnTo>
                  <a:cubicBezTo>
                    <a:pt x="642211" y="325195"/>
                    <a:pt x="325195" y="642211"/>
                    <a:pt x="284698" y="1040973"/>
                  </a:cubicBezTo>
                  <a:lnTo>
                    <a:pt x="282275" y="1088963"/>
                  </a:lnTo>
                  <a:lnTo>
                    <a:pt x="0" y="1088963"/>
                  </a:lnTo>
                  <a:lnTo>
                    <a:pt x="3881" y="1012112"/>
                  </a:lnTo>
                  <a:cubicBezTo>
                    <a:pt x="57869" y="480500"/>
                    <a:pt x="480500" y="57869"/>
                    <a:pt x="1012112" y="3881"/>
                  </a:cubicBezTo>
                  <a:lnTo>
                    <a:pt x="1088963" y="0"/>
                  </a:lnTo>
                  <a:close/>
                </a:path>
              </a:pathLst>
            </a:custGeom>
            <a:solidFill>
              <a:srgbClr val="D8D8D8"/>
            </a:solidFill>
            <a:ln cap="flat" cmpd="sng" w="12700">
              <a:noFill/>
              <a:bevel/>
            </a:ln>
          </p:spPr>
          <p:txBody>
            <a:bodyPr anchor="ctr"/>
            <a:lstStyle/>
            <a:p>
              <a:pPr algn="ctr"/>
              <a:endParaRPr altLang="zh-CN" lang="zh-CN">
                <a:solidFill>
                  <a:srgbClr val="FFFFFF"/>
                </a:solidFill>
              </a:endParaRPr>
            </a:p>
          </p:txBody>
        </p:sp>
        <p:sp>
          <p:nvSpPr>
            <p:cNvPr id="15371" name="等腰三角形 11"/>
            <p:cNvSpPr>
              <a:spLocks noChangeArrowheads="1"/>
            </p:cNvSpPr>
            <p:nvPr/>
          </p:nvSpPr>
          <p:spPr bwMode="auto">
            <a:xfrm rot="18900000">
              <a:off x="14514" y="33513"/>
              <a:ext cx="549713" cy="373223"/>
            </a:xfrm>
            <a:prstGeom prst="triangle">
              <a:avLst>
                <a:gd fmla="val 50000" name="adj"/>
              </a:avLst>
            </a:prstGeom>
            <a:solidFill>
              <a:srgbClr val="D8D8D8"/>
            </a:solidFill>
            <a:ln cap="flat" cmpd="sng" w="12700">
              <a:noFill/>
              <a:bevel/>
            </a:ln>
          </p:spPr>
          <p:txBody>
            <a:bodyPr anchor="ctr"/>
            <a:lstStyle/>
            <a:p>
              <a:pPr algn="ctr"/>
              <a:endParaRPr altLang="zh-CN" lang="zh-CN">
                <a:solidFill>
                  <a:srgbClr val="FFFFFF"/>
                </a:solidFill>
              </a:endParaRPr>
            </a:p>
          </p:txBody>
        </p:sp>
      </p:grpSp>
      <p:grpSp>
        <p:nvGrpSpPr>
          <p:cNvPr id="15372" name="组合 12"/>
          <p:cNvGrpSpPr/>
          <p:nvPr/>
        </p:nvGrpSpPr>
        <p:grpSpPr>
          <a:xfrm>
            <a:off x="4970463" y="3857625"/>
            <a:ext cx="1089025" cy="1089025"/>
            <a:chExt cx="1088963" cy="1088964"/>
          </a:xfrm>
        </p:grpSpPr>
        <p:sp>
          <p:nvSpPr>
            <p:cNvPr id="15373" name="任意多边形 13"/>
            <p:cNvSpPr>
              <a:spLocks noChangeArrowheads="1"/>
            </p:cNvSpPr>
            <p:nvPr/>
          </p:nvSpPr>
          <p:spPr bwMode="auto">
            <a:xfrm>
              <a:off x="0" y="0"/>
              <a:ext cx="1088963" cy="1088964"/>
            </a:xfrm>
            <a:custGeom>
              <a:gdLst>
                <a:gd fmla="*/ 0 w 1088963" name="T0"/>
                <a:gd fmla="*/ 0 h 1088964" name="T1"/>
                <a:gd fmla="*/ 282275 w 1088963" name="T2"/>
                <a:gd fmla="*/ 0 h 1088964" name="T3"/>
                <a:gd fmla="*/ 284698 w 1088963" name="T4"/>
                <a:gd fmla="*/ 47991 h 1088964" name="T5"/>
                <a:gd fmla="*/ 1040973 w 1088963" name="T6"/>
                <a:gd fmla="*/ 804266 h 1088964" name="T7"/>
                <a:gd fmla="*/ 1088963 w 1088963" name="T8"/>
                <a:gd fmla="*/ 806689 h 1088964" name="T9"/>
                <a:gd fmla="*/ 1088963 w 1088963" name="T10"/>
                <a:gd fmla="*/ 1088964 h 1088964" name="T11"/>
                <a:gd fmla="*/ 1012112 w 1088963" name="T12"/>
                <a:gd fmla="*/ 1085083 h 1088964" name="T13"/>
                <a:gd fmla="*/ 3881 w 1088963" name="T14"/>
                <a:gd fmla="*/ 76852 h 1088964" name="T15"/>
                <a:gd fmla="*/ 0 w 1088963" name="T16"/>
                <a:gd fmla="*/ 0 h 108896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1088963" name="T27"/>
                <a:gd fmla="*/ 0 h 1088964" name="T28"/>
                <a:gd fmla="*/ 1088963 w 1088963" name="T29"/>
                <a:gd fmla="*/ 1088964 h 1088964"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1088964" w="1088963">
                  <a:moveTo>
                    <a:pt x="0" y="0"/>
                  </a:moveTo>
                  <a:lnTo>
                    <a:pt x="282275" y="0"/>
                  </a:lnTo>
                  <a:lnTo>
                    <a:pt x="284698" y="47991"/>
                  </a:lnTo>
                  <a:cubicBezTo>
                    <a:pt x="325195" y="446754"/>
                    <a:pt x="642211" y="763769"/>
                    <a:pt x="1040973" y="804266"/>
                  </a:cubicBezTo>
                  <a:lnTo>
                    <a:pt x="1088963" y="806689"/>
                  </a:lnTo>
                  <a:lnTo>
                    <a:pt x="1088963" y="1088964"/>
                  </a:lnTo>
                  <a:lnTo>
                    <a:pt x="1012112" y="1085083"/>
                  </a:lnTo>
                  <a:cubicBezTo>
                    <a:pt x="480500" y="1031095"/>
                    <a:pt x="57869" y="608464"/>
                    <a:pt x="3881" y="76852"/>
                  </a:cubicBezTo>
                  <a:lnTo>
                    <a:pt x="0" y="0"/>
                  </a:lnTo>
                  <a:close/>
                </a:path>
              </a:pathLst>
            </a:custGeom>
            <a:solidFill>
              <a:schemeClr val="bg1"/>
            </a:solidFill>
            <a:ln cap="flat" cmpd="sng" w="12700">
              <a:noFill/>
              <a:bevel/>
            </a:ln>
          </p:spPr>
          <p:txBody>
            <a:bodyPr anchor="ctr"/>
            <a:lstStyle/>
            <a:p>
              <a:pPr algn="ctr"/>
              <a:endParaRPr altLang="zh-CN" lang="zh-CN">
                <a:solidFill>
                  <a:srgbClr val="FFFFFF"/>
                </a:solidFill>
              </a:endParaRPr>
            </a:p>
          </p:txBody>
        </p:sp>
        <p:sp>
          <p:nvSpPr>
            <p:cNvPr id="15374" name="等腰三角形 14"/>
            <p:cNvSpPr>
              <a:spLocks noChangeArrowheads="1"/>
            </p:cNvSpPr>
            <p:nvPr/>
          </p:nvSpPr>
          <p:spPr bwMode="auto">
            <a:xfrm rot="13794311">
              <a:off x="-78268" y="594781"/>
              <a:ext cx="549713" cy="373223"/>
            </a:xfrm>
            <a:prstGeom prst="triangle">
              <a:avLst>
                <a:gd fmla="val 50000" name="adj"/>
              </a:avLst>
            </a:prstGeom>
            <a:solidFill>
              <a:schemeClr val="bg1"/>
            </a:solidFill>
            <a:ln cap="flat" cmpd="sng" w="12700">
              <a:noFill/>
              <a:bevel/>
            </a:ln>
          </p:spPr>
          <p:txBody>
            <a:bodyPr anchor="ctr"/>
            <a:lstStyle/>
            <a:p>
              <a:pPr algn="ctr"/>
              <a:endParaRPr altLang="zh-CN" lang="zh-CN">
                <a:solidFill>
                  <a:srgbClr val="FFFFFF"/>
                </a:solidFill>
              </a:endParaRPr>
            </a:p>
          </p:txBody>
        </p:sp>
      </p:grpSp>
      <p:grpSp>
        <p:nvGrpSpPr>
          <p:cNvPr id="15375" name="组合 15"/>
          <p:cNvGrpSpPr/>
          <p:nvPr/>
        </p:nvGrpSpPr>
        <p:grpSpPr>
          <a:xfrm>
            <a:off x="5599113" y="3473450"/>
            <a:ext cx="981075" cy="692150"/>
            <a:chExt cx="1415567" cy="998311"/>
          </a:xfrm>
        </p:grpSpPr>
        <p:sp>
          <p:nvSpPr>
            <p:cNvPr id="15376" name="Freeform 160"/>
            <p:cNvSpPr>
              <a:spLocks noChangeArrowheads="1"/>
            </p:cNvSpPr>
            <p:nvPr/>
          </p:nvSpPr>
          <p:spPr bwMode="auto">
            <a:xfrm>
              <a:off x="376076" y="0"/>
              <a:ext cx="674875" cy="856354"/>
            </a:xfrm>
            <a:custGeom>
              <a:gdLst>
                <a:gd fmla="*/ 42 w 50" name="T0"/>
                <a:gd fmla="*/ 45 h 64" name="T1"/>
                <a:gd fmla="*/ 33 w 50" name="T2"/>
                <a:gd fmla="*/ 38 h 64" name="T3"/>
                <a:gd fmla="*/ 33 w 50" name="T4"/>
                <a:gd fmla="*/ 34 h 64" name="T5"/>
                <a:gd fmla="*/ 36 w 50" name="T6"/>
                <a:gd fmla="*/ 27 h 64" name="T7"/>
                <a:gd fmla="*/ 37 w 50" name="T8"/>
                <a:gd fmla="*/ 26 h 64" name="T9"/>
                <a:gd fmla="*/ 39 w 50" name="T10"/>
                <a:gd fmla="*/ 22 h 64" name="T11"/>
                <a:gd fmla="*/ 37 w 50" name="T12"/>
                <a:gd fmla="*/ 21 h 64" name="T13"/>
                <a:gd fmla="*/ 37 w 50" name="T14"/>
                <a:gd fmla="*/ 9 h 64" name="T15"/>
                <a:gd fmla="*/ 25 w 50" name="T16"/>
                <a:gd fmla="*/ 0 h 64" name="T17"/>
                <a:gd fmla="*/ 13 w 50" name="T18"/>
                <a:gd fmla="*/ 9 h 64" name="T19"/>
                <a:gd fmla="*/ 13 w 50" name="T20"/>
                <a:gd fmla="*/ 21 h 64" name="T21"/>
                <a:gd fmla="*/ 11 w 50" name="T22"/>
                <a:gd fmla="*/ 22 h 64" name="T23"/>
                <a:gd fmla="*/ 13 w 50" name="T24"/>
                <a:gd fmla="*/ 26 h 64" name="T25"/>
                <a:gd fmla="*/ 14 w 50" name="T26"/>
                <a:gd fmla="*/ 27 h 64" name="T27"/>
                <a:gd fmla="*/ 17 w 50" name="T28"/>
                <a:gd fmla="*/ 34 h 64" name="T29"/>
                <a:gd fmla="*/ 17 w 50" name="T30"/>
                <a:gd fmla="*/ 38 h 64" name="T31"/>
                <a:gd fmla="*/ 8 w 50" name="T32"/>
                <a:gd fmla="*/ 45 h 64" name="T33"/>
                <a:gd fmla="*/ 1 w 50" name="T34"/>
                <a:gd fmla="*/ 58 h 64" name="T35"/>
                <a:gd fmla="*/ 25 w 50" name="T36"/>
                <a:gd fmla="*/ 64 h 64" name="T37"/>
                <a:gd fmla="*/ 49 w 50" name="T38"/>
                <a:gd fmla="*/ 58 h 64" name="T39"/>
                <a:gd fmla="*/ 42 w 50" name="T40"/>
                <a:gd fmla="*/ 45 h 6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0" name="T63"/>
                <a:gd fmla="*/ 0 h 64" name="T64"/>
                <a:gd fmla="*/ 50 w 50" name="T65"/>
                <a:gd fmla="*/ 64 h 6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64" w="50">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cmpd="sng" w="9525">
              <a:solidFill>
                <a:schemeClr val="bg1"/>
              </a:solid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15377" name="Freeform 160"/>
            <p:cNvSpPr>
              <a:spLocks noChangeArrowheads="1"/>
            </p:cNvSpPr>
            <p:nvPr/>
          </p:nvSpPr>
          <p:spPr bwMode="auto">
            <a:xfrm>
              <a:off x="0" y="141957"/>
              <a:ext cx="674875" cy="856354"/>
            </a:xfrm>
            <a:custGeom>
              <a:gdLst>
                <a:gd fmla="*/ 42 w 50" name="T0"/>
                <a:gd fmla="*/ 45 h 64" name="T1"/>
                <a:gd fmla="*/ 33 w 50" name="T2"/>
                <a:gd fmla="*/ 38 h 64" name="T3"/>
                <a:gd fmla="*/ 33 w 50" name="T4"/>
                <a:gd fmla="*/ 34 h 64" name="T5"/>
                <a:gd fmla="*/ 36 w 50" name="T6"/>
                <a:gd fmla="*/ 27 h 64" name="T7"/>
                <a:gd fmla="*/ 37 w 50" name="T8"/>
                <a:gd fmla="*/ 26 h 64" name="T9"/>
                <a:gd fmla="*/ 39 w 50" name="T10"/>
                <a:gd fmla="*/ 22 h 64" name="T11"/>
                <a:gd fmla="*/ 37 w 50" name="T12"/>
                <a:gd fmla="*/ 21 h 64" name="T13"/>
                <a:gd fmla="*/ 37 w 50" name="T14"/>
                <a:gd fmla="*/ 9 h 64" name="T15"/>
                <a:gd fmla="*/ 25 w 50" name="T16"/>
                <a:gd fmla="*/ 0 h 64" name="T17"/>
                <a:gd fmla="*/ 13 w 50" name="T18"/>
                <a:gd fmla="*/ 9 h 64" name="T19"/>
                <a:gd fmla="*/ 13 w 50" name="T20"/>
                <a:gd fmla="*/ 21 h 64" name="T21"/>
                <a:gd fmla="*/ 11 w 50" name="T22"/>
                <a:gd fmla="*/ 22 h 64" name="T23"/>
                <a:gd fmla="*/ 13 w 50" name="T24"/>
                <a:gd fmla="*/ 26 h 64" name="T25"/>
                <a:gd fmla="*/ 14 w 50" name="T26"/>
                <a:gd fmla="*/ 27 h 64" name="T27"/>
                <a:gd fmla="*/ 17 w 50" name="T28"/>
                <a:gd fmla="*/ 34 h 64" name="T29"/>
                <a:gd fmla="*/ 17 w 50" name="T30"/>
                <a:gd fmla="*/ 38 h 64" name="T31"/>
                <a:gd fmla="*/ 8 w 50" name="T32"/>
                <a:gd fmla="*/ 45 h 64" name="T33"/>
                <a:gd fmla="*/ 1 w 50" name="T34"/>
                <a:gd fmla="*/ 58 h 64" name="T35"/>
                <a:gd fmla="*/ 25 w 50" name="T36"/>
                <a:gd fmla="*/ 64 h 64" name="T37"/>
                <a:gd fmla="*/ 49 w 50" name="T38"/>
                <a:gd fmla="*/ 58 h 64" name="T39"/>
                <a:gd fmla="*/ 42 w 50" name="T40"/>
                <a:gd fmla="*/ 45 h 6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0" name="T63"/>
                <a:gd fmla="*/ 0 h 64" name="T64"/>
                <a:gd fmla="*/ 50 w 50" name="T65"/>
                <a:gd fmla="*/ 64 h 6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64" w="50">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cmpd="sng" w="9525">
              <a:solidFill>
                <a:schemeClr val="bg1"/>
              </a:solid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15378" name="Freeform 160"/>
            <p:cNvSpPr>
              <a:spLocks noChangeArrowheads="1"/>
            </p:cNvSpPr>
            <p:nvPr/>
          </p:nvSpPr>
          <p:spPr bwMode="auto">
            <a:xfrm>
              <a:off x="740692" y="141957"/>
              <a:ext cx="674875" cy="856354"/>
            </a:xfrm>
            <a:custGeom>
              <a:gdLst>
                <a:gd fmla="*/ 42 w 50" name="T0"/>
                <a:gd fmla="*/ 45 h 64" name="T1"/>
                <a:gd fmla="*/ 33 w 50" name="T2"/>
                <a:gd fmla="*/ 38 h 64" name="T3"/>
                <a:gd fmla="*/ 33 w 50" name="T4"/>
                <a:gd fmla="*/ 34 h 64" name="T5"/>
                <a:gd fmla="*/ 36 w 50" name="T6"/>
                <a:gd fmla="*/ 27 h 64" name="T7"/>
                <a:gd fmla="*/ 37 w 50" name="T8"/>
                <a:gd fmla="*/ 26 h 64" name="T9"/>
                <a:gd fmla="*/ 39 w 50" name="T10"/>
                <a:gd fmla="*/ 22 h 64" name="T11"/>
                <a:gd fmla="*/ 37 w 50" name="T12"/>
                <a:gd fmla="*/ 21 h 64" name="T13"/>
                <a:gd fmla="*/ 37 w 50" name="T14"/>
                <a:gd fmla="*/ 9 h 64" name="T15"/>
                <a:gd fmla="*/ 25 w 50" name="T16"/>
                <a:gd fmla="*/ 0 h 64" name="T17"/>
                <a:gd fmla="*/ 13 w 50" name="T18"/>
                <a:gd fmla="*/ 9 h 64" name="T19"/>
                <a:gd fmla="*/ 13 w 50" name="T20"/>
                <a:gd fmla="*/ 21 h 64" name="T21"/>
                <a:gd fmla="*/ 11 w 50" name="T22"/>
                <a:gd fmla="*/ 22 h 64" name="T23"/>
                <a:gd fmla="*/ 13 w 50" name="T24"/>
                <a:gd fmla="*/ 26 h 64" name="T25"/>
                <a:gd fmla="*/ 14 w 50" name="T26"/>
                <a:gd fmla="*/ 27 h 64" name="T27"/>
                <a:gd fmla="*/ 17 w 50" name="T28"/>
                <a:gd fmla="*/ 34 h 64" name="T29"/>
                <a:gd fmla="*/ 17 w 50" name="T30"/>
                <a:gd fmla="*/ 38 h 64" name="T31"/>
                <a:gd fmla="*/ 8 w 50" name="T32"/>
                <a:gd fmla="*/ 45 h 64" name="T33"/>
                <a:gd fmla="*/ 1 w 50" name="T34"/>
                <a:gd fmla="*/ 58 h 64" name="T35"/>
                <a:gd fmla="*/ 25 w 50" name="T36"/>
                <a:gd fmla="*/ 64 h 64" name="T37"/>
                <a:gd fmla="*/ 49 w 50" name="T38"/>
                <a:gd fmla="*/ 58 h 64" name="T39"/>
                <a:gd fmla="*/ 42 w 50" name="T40"/>
                <a:gd fmla="*/ 45 h 64"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50" name="T63"/>
                <a:gd fmla="*/ 0 h 64" name="T64"/>
                <a:gd fmla="*/ 50 w 50" name="T65"/>
                <a:gd fmla="*/ 64 h 64"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64" w="50">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cmpd="sng" w="9525">
              <a:solidFill>
                <a:schemeClr val="bg1"/>
              </a:solid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sp>
        <p:nvSpPr>
          <p:cNvPr id="15379" name="矩形 19"/>
          <p:cNvSpPr>
            <a:spLocks noChangeArrowheads="1"/>
          </p:cNvSpPr>
          <p:nvPr/>
        </p:nvSpPr>
        <p:spPr bwMode="auto">
          <a:xfrm>
            <a:off x="7789864" y="3570288"/>
            <a:ext cx="2509837" cy="73152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5380" name="矩形 20"/>
          <p:cNvSpPr>
            <a:spLocks noChangeArrowheads="1"/>
          </p:cNvSpPr>
          <p:nvPr/>
        </p:nvSpPr>
        <p:spPr bwMode="auto">
          <a:xfrm>
            <a:off x="7789864" y="3348038"/>
            <a:ext cx="131218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DESCRIPTION</a:t>
            </a:r>
          </a:p>
        </p:txBody>
      </p:sp>
      <p:sp>
        <p:nvSpPr>
          <p:cNvPr id="15381" name="矩形 21"/>
          <p:cNvSpPr>
            <a:spLocks noChangeArrowheads="1"/>
          </p:cNvSpPr>
          <p:nvPr/>
        </p:nvSpPr>
        <p:spPr bwMode="auto">
          <a:xfrm>
            <a:off x="2657475" y="2441575"/>
            <a:ext cx="2509838" cy="73152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5382" name="矩形 22"/>
          <p:cNvSpPr>
            <a:spLocks noChangeArrowheads="1"/>
          </p:cNvSpPr>
          <p:nvPr/>
        </p:nvSpPr>
        <p:spPr bwMode="auto">
          <a:xfrm>
            <a:off x="2657475" y="2219325"/>
            <a:ext cx="131218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DESCRIPTION</a:t>
            </a:r>
          </a:p>
        </p:txBody>
      </p:sp>
      <p:sp>
        <p:nvSpPr>
          <p:cNvPr id="15383" name="矩形 23"/>
          <p:cNvSpPr>
            <a:spLocks noChangeArrowheads="1"/>
          </p:cNvSpPr>
          <p:nvPr/>
        </p:nvSpPr>
        <p:spPr bwMode="auto">
          <a:xfrm>
            <a:off x="2659064" y="4681538"/>
            <a:ext cx="2509837" cy="73152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5384" name="矩形 24"/>
          <p:cNvSpPr>
            <a:spLocks noChangeArrowheads="1"/>
          </p:cNvSpPr>
          <p:nvPr/>
        </p:nvSpPr>
        <p:spPr bwMode="auto">
          <a:xfrm>
            <a:off x="2659063" y="4459288"/>
            <a:ext cx="131218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DESCRIPTION</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标题 3"/>
          <p:cNvSpPr>
            <a:spLocks noChangeArrowheads="1" noGrp="1"/>
          </p:cNvSpPr>
          <p:nvPr>
            <p:ph idx="4294967295" type="title"/>
          </p:nvPr>
        </p:nvSpPr>
        <p:spPr/>
        <p:txBody>
          <a:bodyPr/>
          <a:lstStyle/>
          <a:p>
            <a:r>
              <a:rPr lang="en-US">
                <a:solidFill>
                  <a:schemeClr val="bg1"/>
                </a:solidFill>
              </a:rPr>
              <a:t>Your  Title  Here</a:t>
            </a:r>
          </a:p>
        </p:txBody>
      </p:sp>
      <p:sp>
        <p:nvSpPr>
          <p:cNvPr id="16387" name="椭圆 2"/>
          <p:cNvSpPr>
            <a:spLocks noChangeArrowheads="1"/>
          </p:cNvSpPr>
          <p:nvPr/>
        </p:nvSpPr>
        <p:spPr bwMode="auto">
          <a:xfrm>
            <a:off x="4916488" y="1765300"/>
            <a:ext cx="2036762" cy="2036763"/>
          </a:xfrm>
          <a:prstGeom prst="ellipse">
            <a:avLst/>
          </a:prstGeom>
          <a:solidFill>
            <a:srgbClr val="FFFFFF">
              <a:alpha val="50000"/>
            </a:srgbClr>
          </a:solidFill>
          <a:ln cap="flat" cmpd="sng" w="12700">
            <a:solidFill>
              <a:schemeClr val="bg1"/>
            </a:solidFill>
            <a:bevel/>
          </a:ln>
        </p:spPr>
        <p:txBody>
          <a:bodyPr anchor="ctr"/>
          <a:lstStyle/>
          <a:p>
            <a:pPr algn="ctr"/>
            <a:endParaRPr altLang="zh-CN" lang="zh-CN">
              <a:solidFill>
                <a:srgbClr val="FFFFFF"/>
              </a:solidFill>
            </a:endParaRPr>
          </a:p>
        </p:txBody>
      </p:sp>
      <p:sp>
        <p:nvSpPr>
          <p:cNvPr id="16388" name="椭圆 5"/>
          <p:cNvSpPr>
            <a:spLocks noChangeArrowheads="1"/>
          </p:cNvSpPr>
          <p:nvPr/>
        </p:nvSpPr>
        <p:spPr bwMode="auto">
          <a:xfrm>
            <a:off x="4679950" y="3213100"/>
            <a:ext cx="1739900" cy="1739900"/>
          </a:xfrm>
          <a:prstGeom prst="ellipse">
            <a:avLst/>
          </a:prstGeom>
          <a:solidFill>
            <a:srgbClr val="F2F2F2"/>
          </a:solidFill>
          <a:ln cap="flat" cmpd="sng" w="12700">
            <a:solidFill>
              <a:srgbClr val="BFBFBF"/>
            </a:solidFill>
            <a:bevel/>
          </a:ln>
        </p:spPr>
        <p:txBody>
          <a:bodyPr anchor="ctr"/>
          <a:lstStyle/>
          <a:p>
            <a:pPr algn="ctr"/>
            <a:endParaRPr altLang="zh-CN" lang="zh-CN">
              <a:solidFill>
                <a:srgbClr val="FFFFFF"/>
              </a:solidFill>
            </a:endParaRPr>
          </a:p>
        </p:txBody>
      </p:sp>
      <p:sp>
        <p:nvSpPr>
          <p:cNvPr id="16389" name="椭圆 8"/>
          <p:cNvSpPr>
            <a:spLocks noChangeArrowheads="1"/>
          </p:cNvSpPr>
          <p:nvPr/>
        </p:nvSpPr>
        <p:spPr bwMode="auto">
          <a:xfrm>
            <a:off x="6013450" y="4168775"/>
            <a:ext cx="1447800" cy="1447800"/>
          </a:xfrm>
          <a:prstGeom prst="ellipse">
            <a:avLst/>
          </a:prstGeom>
          <a:solidFill>
            <a:srgbClr val="FFFFFF">
              <a:alpha val="68999"/>
            </a:srgbClr>
          </a:solidFill>
          <a:ln cap="flat" cmpd="sng" w="12700">
            <a:solidFill>
              <a:schemeClr val="bg1"/>
            </a:solidFill>
            <a:bevel/>
          </a:ln>
        </p:spPr>
        <p:txBody>
          <a:bodyPr anchor="ctr"/>
          <a:lstStyle/>
          <a:p>
            <a:pPr algn="ctr"/>
            <a:endParaRPr altLang="zh-CN" lang="zh-CN">
              <a:solidFill>
                <a:srgbClr val="FFFFFF"/>
              </a:solidFill>
            </a:endParaRPr>
          </a:p>
        </p:txBody>
      </p:sp>
      <p:sp>
        <p:nvSpPr>
          <p:cNvPr id="16390" name="椭圆 10"/>
          <p:cNvSpPr>
            <a:spLocks noChangeArrowheads="1"/>
          </p:cNvSpPr>
          <p:nvPr/>
        </p:nvSpPr>
        <p:spPr bwMode="auto">
          <a:xfrm>
            <a:off x="5651500" y="5099050"/>
            <a:ext cx="1079500" cy="1079500"/>
          </a:xfrm>
          <a:prstGeom prst="ellipse">
            <a:avLst/>
          </a:prstGeom>
          <a:solidFill>
            <a:srgbClr val="FFFFFF">
              <a:alpha val="20000"/>
            </a:srgbClr>
          </a:solidFill>
          <a:ln cap="flat" cmpd="sng" w="12700">
            <a:solidFill>
              <a:schemeClr val="bg1"/>
            </a:solidFill>
            <a:bevel/>
          </a:ln>
        </p:spPr>
        <p:txBody>
          <a:bodyPr anchor="ctr"/>
          <a:lstStyle/>
          <a:p>
            <a:pPr algn="ctr"/>
            <a:endParaRPr altLang="zh-CN" lang="zh-CN">
              <a:solidFill>
                <a:srgbClr val="FFFFFF"/>
              </a:solidFill>
            </a:endParaRPr>
          </a:p>
        </p:txBody>
      </p:sp>
      <p:sp>
        <p:nvSpPr>
          <p:cNvPr id="16391" name="椭圆 12"/>
          <p:cNvSpPr>
            <a:spLocks noChangeArrowheads="1"/>
          </p:cNvSpPr>
          <p:nvPr/>
        </p:nvSpPr>
        <p:spPr bwMode="auto">
          <a:xfrm>
            <a:off x="5481638" y="5294313"/>
            <a:ext cx="354012" cy="352425"/>
          </a:xfrm>
          <a:prstGeom prst="ellipse">
            <a:avLst/>
          </a:prstGeom>
          <a:solidFill>
            <a:schemeClr val="accent1"/>
          </a:solidFill>
          <a:ln cap="flat" cmpd="sng" w="12700">
            <a:solidFill>
              <a:schemeClr val="bg1"/>
            </a:solidFill>
            <a:bevel/>
          </a:ln>
        </p:spPr>
        <p:txBody>
          <a:bodyPr anchor="ctr"/>
          <a:lstStyle/>
          <a:p>
            <a:pPr algn="ctr"/>
            <a:endParaRPr altLang="zh-CN" lang="zh-CN">
              <a:solidFill>
                <a:srgbClr val="FFFFFF"/>
              </a:solidFill>
            </a:endParaRPr>
          </a:p>
        </p:txBody>
      </p:sp>
      <p:sp>
        <p:nvSpPr>
          <p:cNvPr id="16392" name="椭圆 13"/>
          <p:cNvSpPr>
            <a:spLocks noChangeArrowheads="1"/>
          </p:cNvSpPr>
          <p:nvPr/>
        </p:nvSpPr>
        <p:spPr bwMode="auto">
          <a:xfrm>
            <a:off x="6994525" y="4171950"/>
            <a:ext cx="415925" cy="414338"/>
          </a:xfrm>
          <a:prstGeom prst="ellipse">
            <a:avLst/>
          </a:prstGeom>
          <a:solidFill>
            <a:srgbClr val="92D050"/>
          </a:solidFill>
          <a:ln cap="flat" cmpd="sng" w="12700">
            <a:solidFill>
              <a:schemeClr val="bg1"/>
            </a:solidFill>
            <a:bevel/>
          </a:ln>
        </p:spPr>
        <p:txBody>
          <a:bodyPr anchor="ctr"/>
          <a:lstStyle/>
          <a:p>
            <a:pPr algn="ctr"/>
            <a:endParaRPr altLang="zh-CN" lang="zh-CN">
              <a:solidFill>
                <a:srgbClr val="FFFFFF"/>
              </a:solidFill>
            </a:endParaRPr>
          </a:p>
        </p:txBody>
      </p:sp>
      <p:sp>
        <p:nvSpPr>
          <p:cNvPr id="16393" name="椭圆 14"/>
          <p:cNvSpPr>
            <a:spLocks noChangeArrowheads="1"/>
          </p:cNvSpPr>
          <p:nvPr/>
        </p:nvSpPr>
        <p:spPr bwMode="auto">
          <a:xfrm>
            <a:off x="4600575" y="3489325"/>
            <a:ext cx="446088" cy="446088"/>
          </a:xfrm>
          <a:prstGeom prst="ellipse">
            <a:avLst/>
          </a:prstGeom>
          <a:solidFill>
            <a:srgbClr val="D8D8D8"/>
          </a:solidFill>
          <a:ln cap="flat" cmpd="sng" w="12700">
            <a:solidFill>
              <a:schemeClr val="bg1"/>
            </a:solidFill>
            <a:bevel/>
          </a:ln>
        </p:spPr>
        <p:txBody>
          <a:bodyPr anchor="ctr"/>
          <a:lstStyle/>
          <a:p>
            <a:pPr algn="ctr"/>
            <a:endParaRPr altLang="zh-CN" lang="zh-CN">
              <a:solidFill>
                <a:srgbClr val="FFFFFF"/>
              </a:solidFill>
            </a:endParaRPr>
          </a:p>
        </p:txBody>
      </p:sp>
      <p:sp>
        <p:nvSpPr>
          <p:cNvPr id="16394" name="椭圆 15"/>
          <p:cNvSpPr>
            <a:spLocks noChangeArrowheads="1"/>
          </p:cNvSpPr>
          <p:nvPr/>
        </p:nvSpPr>
        <p:spPr bwMode="auto">
          <a:xfrm>
            <a:off x="6542088" y="1965325"/>
            <a:ext cx="457200" cy="457200"/>
          </a:xfrm>
          <a:prstGeom prst="ellipse">
            <a:avLst/>
          </a:prstGeom>
          <a:solidFill>
            <a:schemeClr val="bg1"/>
          </a:solidFill>
          <a:ln cap="flat" cmpd="sng" w="12700">
            <a:solidFill>
              <a:schemeClr val="bg1"/>
            </a:solidFill>
            <a:bevel/>
          </a:ln>
        </p:spPr>
        <p:txBody>
          <a:bodyPr anchor="ctr"/>
          <a:lstStyle/>
          <a:p>
            <a:pPr algn="ctr"/>
            <a:endParaRPr altLang="zh-CN" lang="zh-CN"/>
          </a:p>
        </p:txBody>
      </p:sp>
      <p:sp>
        <p:nvSpPr>
          <p:cNvPr id="16395" name="文本框 16"/>
          <p:cNvSpPr>
            <a:spLocks noChangeArrowheads="1"/>
          </p:cNvSpPr>
          <p:nvPr/>
        </p:nvSpPr>
        <p:spPr bwMode="auto">
          <a:xfrm>
            <a:off x="6622890" y="2011045"/>
            <a:ext cx="297180" cy="365760"/>
          </a:xfrm>
          <a:prstGeom prst="rect">
            <a:avLst/>
          </a:prstGeom>
          <a:noFill/>
          <a:ln w="9525">
            <a:noFill/>
            <a:miter lim="800000"/>
          </a:ln>
        </p:spPr>
        <p:txBody>
          <a:bodyPr anchor="ctr" wrap="none">
            <a:spAutoFit/>
          </a:bodyPr>
          <a:lstStyle/>
          <a:p>
            <a:pPr algn="ctr"/>
            <a:r>
              <a:rPr lang="en-US">
                <a:solidFill>
                  <a:srgbClr val="000000"/>
                </a:solidFill>
                <a:latin charset="-128" pitchFamily="2" typeface="Kozuka Gothic Pr6N B"/>
                <a:ea charset="-128" pitchFamily="2" typeface="Kozuka Gothic Pr6N B"/>
                <a:sym charset="-128" pitchFamily="2" typeface="Kozuka Gothic Pr6N B"/>
              </a:rPr>
              <a:t>1</a:t>
            </a:r>
          </a:p>
        </p:txBody>
      </p:sp>
      <p:sp>
        <p:nvSpPr>
          <p:cNvPr id="16396" name="文本框 17"/>
          <p:cNvSpPr>
            <a:spLocks noChangeArrowheads="1"/>
          </p:cNvSpPr>
          <p:nvPr/>
        </p:nvSpPr>
        <p:spPr bwMode="auto">
          <a:xfrm>
            <a:off x="4675029" y="3529489"/>
            <a:ext cx="297180" cy="365760"/>
          </a:xfrm>
          <a:prstGeom prst="rect">
            <a:avLst/>
          </a:prstGeom>
          <a:solidFill>
            <a:schemeClr val="bg1"/>
          </a:solidFill>
          <a:ln w="9525">
            <a:noFill/>
            <a:miter lim="800000"/>
          </a:ln>
        </p:spPr>
        <p:txBody>
          <a:bodyPr anchor="ctr" wrap="none">
            <a:spAutoFit/>
          </a:bodyPr>
          <a:lstStyle/>
          <a:p>
            <a:pPr algn="ctr"/>
            <a:r>
              <a:rPr lang="en-US">
                <a:solidFill>
                  <a:srgbClr val="000000"/>
                </a:solidFill>
                <a:latin charset="-128" pitchFamily="2" typeface="Kozuka Gothic Pr6N B"/>
                <a:ea charset="-128" pitchFamily="2" typeface="Kozuka Gothic Pr6N B"/>
                <a:sym charset="-128" pitchFamily="2" typeface="Kozuka Gothic Pr6N B"/>
              </a:rPr>
              <a:t>2</a:t>
            </a:r>
          </a:p>
        </p:txBody>
      </p:sp>
      <p:sp>
        <p:nvSpPr>
          <p:cNvPr id="16397" name="文本框 18"/>
          <p:cNvSpPr>
            <a:spLocks noChangeArrowheads="1"/>
          </p:cNvSpPr>
          <p:nvPr/>
        </p:nvSpPr>
        <p:spPr bwMode="auto">
          <a:xfrm>
            <a:off x="6994524" y="4196239"/>
            <a:ext cx="415925" cy="365760"/>
          </a:xfrm>
          <a:prstGeom prst="rect">
            <a:avLst/>
          </a:prstGeom>
          <a:solidFill>
            <a:schemeClr val="bg1"/>
          </a:solidFill>
          <a:ln w="9525">
            <a:noFill/>
            <a:miter lim="800000"/>
          </a:ln>
        </p:spPr>
        <p:txBody>
          <a:bodyPr anchor="ctr">
            <a:spAutoFit/>
          </a:bodyPr>
          <a:lstStyle/>
          <a:p>
            <a:pPr algn="ctr"/>
            <a:r>
              <a:rPr lang="en-US">
                <a:solidFill>
                  <a:srgbClr val="000000"/>
                </a:solidFill>
                <a:latin charset="-128" pitchFamily="2" typeface="Kozuka Gothic Pr6N B"/>
                <a:ea charset="-128" pitchFamily="2" typeface="Kozuka Gothic Pr6N B"/>
                <a:sym charset="-128" pitchFamily="2" typeface="Kozuka Gothic Pr6N B"/>
              </a:rPr>
              <a:t>3</a:t>
            </a:r>
          </a:p>
        </p:txBody>
      </p:sp>
      <p:sp>
        <p:nvSpPr>
          <p:cNvPr id="16398" name="文本框 19"/>
          <p:cNvSpPr>
            <a:spLocks noChangeArrowheads="1"/>
          </p:cNvSpPr>
          <p:nvPr/>
        </p:nvSpPr>
        <p:spPr bwMode="auto">
          <a:xfrm>
            <a:off x="5481638" y="5287645"/>
            <a:ext cx="354012" cy="365760"/>
          </a:xfrm>
          <a:prstGeom prst="rect">
            <a:avLst/>
          </a:prstGeom>
          <a:solidFill>
            <a:schemeClr val="bg1"/>
          </a:solidFill>
          <a:ln w="9525">
            <a:noFill/>
            <a:miter lim="800000"/>
          </a:ln>
        </p:spPr>
        <p:txBody>
          <a:bodyPr anchor="ctr">
            <a:spAutoFit/>
          </a:bodyPr>
          <a:lstStyle/>
          <a:p>
            <a:pPr algn="ctr"/>
            <a:r>
              <a:rPr lang="en-US">
                <a:solidFill>
                  <a:srgbClr val="000000"/>
                </a:solidFill>
                <a:latin charset="-128" pitchFamily="2" typeface="Kozuka Gothic Pr6N B"/>
                <a:ea charset="-128" pitchFamily="2" typeface="Kozuka Gothic Pr6N B"/>
                <a:sym charset="-128" pitchFamily="2" typeface="Kozuka Gothic Pr6N B"/>
              </a:rPr>
              <a:t>4</a:t>
            </a:r>
          </a:p>
        </p:txBody>
      </p:sp>
      <p:sp>
        <p:nvSpPr>
          <p:cNvPr id="16399" name="矩形 20"/>
          <p:cNvSpPr>
            <a:spLocks noChangeArrowheads="1"/>
          </p:cNvSpPr>
          <p:nvPr/>
        </p:nvSpPr>
        <p:spPr bwMode="auto">
          <a:xfrm>
            <a:off x="7732714" y="4175125"/>
            <a:ext cx="2995612" cy="51816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6400" name="矩形 21"/>
          <p:cNvSpPr>
            <a:spLocks noChangeArrowheads="1"/>
          </p:cNvSpPr>
          <p:nvPr/>
        </p:nvSpPr>
        <p:spPr bwMode="auto">
          <a:xfrm>
            <a:off x="7732714" y="3952875"/>
            <a:ext cx="131218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DESCRIPTION</a:t>
            </a:r>
          </a:p>
        </p:txBody>
      </p:sp>
      <p:sp>
        <p:nvSpPr>
          <p:cNvPr id="16401" name="矩形 22"/>
          <p:cNvSpPr>
            <a:spLocks noChangeArrowheads="1"/>
          </p:cNvSpPr>
          <p:nvPr/>
        </p:nvSpPr>
        <p:spPr bwMode="auto">
          <a:xfrm>
            <a:off x="7135814" y="2006600"/>
            <a:ext cx="2995612" cy="51816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6402" name="矩形 23"/>
          <p:cNvSpPr>
            <a:spLocks noChangeArrowheads="1"/>
          </p:cNvSpPr>
          <p:nvPr/>
        </p:nvSpPr>
        <p:spPr bwMode="auto">
          <a:xfrm>
            <a:off x="7135814" y="1784350"/>
            <a:ext cx="131218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DESCRIPTION</a:t>
            </a:r>
          </a:p>
        </p:txBody>
      </p:sp>
      <p:sp>
        <p:nvSpPr>
          <p:cNvPr id="16403" name="矩形 24"/>
          <p:cNvSpPr>
            <a:spLocks noChangeArrowheads="1"/>
          </p:cNvSpPr>
          <p:nvPr/>
        </p:nvSpPr>
        <p:spPr bwMode="auto">
          <a:xfrm>
            <a:off x="1771650" y="5537200"/>
            <a:ext cx="2995613" cy="518160"/>
          </a:xfrm>
          <a:prstGeom prst="rect">
            <a:avLst/>
          </a:prstGeom>
          <a:noFill/>
          <a:ln w="9525">
            <a:noFill/>
            <a:miter lim="800000"/>
          </a:ln>
        </p:spPr>
        <p:txBody>
          <a:bodyPr>
            <a:spAutoFit/>
          </a:bodyPr>
          <a:lstStyle/>
          <a:p>
            <a:pPr algn="r"/>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6404" name="矩形 25"/>
          <p:cNvSpPr>
            <a:spLocks noChangeArrowheads="1"/>
          </p:cNvSpPr>
          <p:nvPr/>
        </p:nvSpPr>
        <p:spPr bwMode="auto">
          <a:xfrm>
            <a:off x="3228975" y="5276850"/>
            <a:ext cx="131218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DESCRIPTION</a:t>
            </a:r>
          </a:p>
        </p:txBody>
      </p:sp>
      <p:sp>
        <p:nvSpPr>
          <p:cNvPr id="16405" name="矩形 26"/>
          <p:cNvSpPr>
            <a:spLocks noChangeArrowheads="1"/>
          </p:cNvSpPr>
          <p:nvPr/>
        </p:nvSpPr>
        <p:spPr bwMode="auto">
          <a:xfrm>
            <a:off x="1350963" y="3413125"/>
            <a:ext cx="2994025" cy="518160"/>
          </a:xfrm>
          <a:prstGeom prst="rect">
            <a:avLst/>
          </a:prstGeom>
          <a:noFill/>
          <a:ln w="9525">
            <a:noFill/>
            <a:miter lim="800000"/>
          </a:ln>
        </p:spPr>
        <p:txBody>
          <a:bodyPr>
            <a:spAutoFit/>
          </a:bodyPr>
          <a:lstStyle/>
          <a:p>
            <a:pPr algn="r"/>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6406" name="矩形 27"/>
          <p:cNvSpPr>
            <a:spLocks noChangeArrowheads="1"/>
          </p:cNvSpPr>
          <p:nvPr/>
        </p:nvSpPr>
        <p:spPr bwMode="auto">
          <a:xfrm>
            <a:off x="2806700" y="3151188"/>
            <a:ext cx="131218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DESCRIPTION</a:t>
            </a:r>
          </a:p>
        </p:txBody>
      </p:sp>
      <p:grpSp>
        <p:nvGrpSpPr>
          <p:cNvPr id="16407" name="组合 28"/>
          <p:cNvGrpSpPr/>
          <p:nvPr/>
        </p:nvGrpSpPr>
        <p:grpSpPr>
          <a:xfrm>
            <a:off x="6065838" y="5521325"/>
            <a:ext cx="241300" cy="241300"/>
            <a:chExt cx="241300" cy="239713"/>
          </a:xfrm>
        </p:grpSpPr>
        <p:sp>
          <p:nvSpPr>
            <p:cNvPr id="16408" name="Freeform 212"/>
            <p:cNvSpPr>
              <a:spLocks noChangeArrowheads="1"/>
            </p:cNvSpPr>
            <p:nvPr/>
          </p:nvSpPr>
          <p:spPr bwMode="auto">
            <a:xfrm>
              <a:off x="0" y="96837"/>
              <a:ext cx="142875" cy="142875"/>
            </a:xfrm>
            <a:custGeom>
              <a:gdLst>
                <a:gd fmla="*/ 0 w 38" name="T0"/>
                <a:gd fmla="*/ 0 h 38" name="T1"/>
                <a:gd fmla="*/ 0 w 38" name="T2"/>
                <a:gd fmla="*/ 12 h 38" name="T3"/>
                <a:gd fmla="*/ 26 w 38" name="T4"/>
                <a:gd fmla="*/ 38 h 38" name="T5"/>
                <a:gd fmla="*/ 38 w 38" name="T6"/>
                <a:gd fmla="*/ 38 h 38" name="T7"/>
                <a:gd fmla="*/ 0 w 38" name="T8"/>
                <a:gd fmla="*/ 0 h 38" name="T9"/>
                <a:gd fmla="*/ 0 60000 65536" name="T10"/>
                <a:gd fmla="*/ 0 60000 65536" name="T11"/>
                <a:gd fmla="*/ 0 60000 65536" name="T12"/>
                <a:gd fmla="*/ 0 60000 65536" name="T13"/>
                <a:gd fmla="*/ 0 60000 65536" name="T14"/>
                <a:gd fmla="*/ 0 w 38" name="T15"/>
                <a:gd fmla="*/ 0 h 38" name="T16"/>
                <a:gd fmla="*/ 38 w 38" name="T17"/>
                <a:gd fmla="*/ 38 h 38" name="T18"/>
              </a:gdLst>
              <a:cxnLst>
                <a:cxn ang="T10">
                  <a:pos x="T0" y="T1"/>
                </a:cxn>
                <a:cxn ang="T11">
                  <a:pos x="T2" y="T3"/>
                </a:cxn>
                <a:cxn ang="T12">
                  <a:pos x="T4" y="T5"/>
                </a:cxn>
                <a:cxn ang="T13">
                  <a:pos x="T6" y="T7"/>
                </a:cxn>
                <a:cxn ang="T14">
                  <a:pos x="T8" y="T9"/>
                </a:cxn>
              </a:cxnLst>
              <a:rect b="T18" l="T15" r="T17" t="T16"/>
              <a:pathLst>
                <a:path h="38" w="38">
                  <a:moveTo>
                    <a:pt x="0" y="0"/>
                  </a:moveTo>
                  <a:cubicBezTo>
                    <a:pt x="0" y="12"/>
                    <a:pt x="0" y="12"/>
                    <a:pt x="0" y="12"/>
                  </a:cubicBezTo>
                  <a:cubicBezTo>
                    <a:pt x="14" y="12"/>
                    <a:pt x="26" y="24"/>
                    <a:pt x="26" y="38"/>
                  </a:cubicBezTo>
                  <a:cubicBezTo>
                    <a:pt x="38" y="38"/>
                    <a:pt x="38" y="38"/>
                    <a:pt x="38" y="38"/>
                  </a:cubicBezTo>
                  <a:cubicBezTo>
                    <a:pt x="38" y="17"/>
                    <a:pt x="21" y="0"/>
                    <a:pt x="0" y="0"/>
                  </a:cubicBezTo>
                  <a:close/>
                </a:path>
              </a:pathLst>
            </a:custGeom>
            <a:solidFill>
              <a:schemeClr val="bg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16409" name="Freeform 213"/>
            <p:cNvSpPr>
              <a:spLocks noChangeArrowheads="1"/>
            </p:cNvSpPr>
            <p:nvPr/>
          </p:nvSpPr>
          <p:spPr bwMode="auto">
            <a:xfrm>
              <a:off x="0" y="0"/>
              <a:ext cx="241300" cy="239713"/>
            </a:xfrm>
            <a:custGeom>
              <a:gdLst>
                <a:gd fmla="*/ 0 w 64" name="T0"/>
                <a:gd fmla="*/ 0 h 64" name="T1"/>
                <a:gd fmla="*/ 0 w 64" name="T2"/>
                <a:gd fmla="*/ 13 h 64" name="T3"/>
                <a:gd fmla="*/ 51 w 64" name="T4"/>
                <a:gd fmla="*/ 64 h 64" name="T5"/>
                <a:gd fmla="*/ 64 w 64" name="T6"/>
                <a:gd fmla="*/ 64 h 64" name="T7"/>
                <a:gd fmla="*/ 0 w 64" name="T8"/>
                <a:gd fmla="*/ 0 h 64" name="T9"/>
                <a:gd fmla="*/ 0 60000 65536" name="T10"/>
                <a:gd fmla="*/ 0 60000 65536" name="T11"/>
                <a:gd fmla="*/ 0 60000 65536" name="T12"/>
                <a:gd fmla="*/ 0 60000 65536" name="T13"/>
                <a:gd fmla="*/ 0 60000 65536" name="T14"/>
                <a:gd fmla="*/ 0 w 64" name="T15"/>
                <a:gd fmla="*/ 0 h 64" name="T16"/>
                <a:gd fmla="*/ 64 w 64" name="T17"/>
                <a:gd fmla="*/ 64 h 64" name="T18"/>
              </a:gdLst>
              <a:cxnLst>
                <a:cxn ang="T10">
                  <a:pos x="T0" y="T1"/>
                </a:cxn>
                <a:cxn ang="T11">
                  <a:pos x="T2" y="T3"/>
                </a:cxn>
                <a:cxn ang="T12">
                  <a:pos x="T4" y="T5"/>
                </a:cxn>
                <a:cxn ang="T13">
                  <a:pos x="T6" y="T7"/>
                </a:cxn>
                <a:cxn ang="T14">
                  <a:pos x="T8" y="T9"/>
                </a:cxn>
              </a:cxnLst>
              <a:rect b="T18" l="T15" r="T17" t="T16"/>
              <a:pathLst>
                <a:path h="64" w="64">
                  <a:moveTo>
                    <a:pt x="0" y="0"/>
                  </a:moveTo>
                  <a:cubicBezTo>
                    <a:pt x="0" y="13"/>
                    <a:pt x="0" y="13"/>
                    <a:pt x="0" y="13"/>
                  </a:cubicBezTo>
                  <a:cubicBezTo>
                    <a:pt x="28" y="13"/>
                    <a:pt x="51" y="36"/>
                    <a:pt x="51" y="64"/>
                  </a:cubicBezTo>
                  <a:cubicBezTo>
                    <a:pt x="64" y="64"/>
                    <a:pt x="64" y="64"/>
                    <a:pt x="64" y="64"/>
                  </a:cubicBezTo>
                  <a:cubicBezTo>
                    <a:pt x="64" y="29"/>
                    <a:pt x="35" y="0"/>
                    <a:pt x="0" y="0"/>
                  </a:cubicBezTo>
                  <a:close/>
                </a:path>
              </a:pathLst>
            </a:custGeom>
            <a:solidFill>
              <a:schemeClr val="bg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16410" name="Oval 214"/>
            <p:cNvSpPr>
              <a:spLocks noChangeArrowheads="1"/>
            </p:cNvSpPr>
            <p:nvPr/>
          </p:nvSpPr>
          <p:spPr bwMode="auto">
            <a:xfrm>
              <a:off x="0" y="190500"/>
              <a:ext cx="49213" cy="49213"/>
            </a:xfrm>
            <a:prstGeom prst="ellipse">
              <a:avLst/>
            </a:prstGeom>
            <a:solidFill>
              <a:schemeClr val="bg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sp>
        <p:nvSpPr>
          <p:cNvPr id="16411" name="Freeform 233"/>
          <p:cNvSpPr>
            <a:spLocks noChangeArrowheads="1" noEditPoints="1"/>
          </p:cNvSpPr>
          <p:nvPr/>
        </p:nvSpPr>
        <p:spPr bwMode="auto">
          <a:xfrm>
            <a:off x="6478588" y="4640263"/>
            <a:ext cx="506412" cy="500062"/>
          </a:xfrm>
          <a:custGeom>
            <a:gdLst>
              <a:gd fmla="*/ 0 w 154" name="T0"/>
              <a:gd fmla="*/ 0 h 152" name="T1"/>
              <a:gd fmla="*/ 43 w 154" name="T2"/>
              <a:gd fmla="*/ 152 h 152" name="T3"/>
              <a:gd fmla="*/ 88 w 154" name="T4"/>
              <a:gd fmla="*/ 121 h 152" name="T5"/>
              <a:gd fmla="*/ 123 w 154" name="T6"/>
              <a:gd fmla="*/ 152 h 152" name="T7"/>
              <a:gd fmla="*/ 123 w 154" name="T8"/>
              <a:gd fmla="*/ 102 h 152" name="T9"/>
              <a:gd fmla="*/ 154 w 154" name="T10"/>
              <a:gd fmla="*/ 72 h 152" name="T11"/>
              <a:gd fmla="*/ 0 w 154" name="T12"/>
              <a:gd fmla="*/ 0 h 152" name="T13"/>
              <a:gd fmla="*/ 95 w 154" name="T14"/>
              <a:gd fmla="*/ 102 h 152" name="T15"/>
              <a:gd fmla="*/ 38 w 154" name="T16"/>
              <a:gd fmla="*/ 45 h 152" name="T17"/>
              <a:gd fmla="*/ 95 w 154" name="T18"/>
              <a:gd fmla="*/ 90 h 152" name="T19"/>
              <a:gd fmla="*/ 95 w 154" name="T20"/>
              <a:gd fmla="*/ 102 h 152"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54" name="T33"/>
              <a:gd fmla="*/ 0 h 152" name="T34"/>
              <a:gd fmla="*/ 154 w 154" name="T35"/>
              <a:gd fmla="*/ 152 h 152"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52" w="154">
                <a:moveTo>
                  <a:pt x="0" y="0"/>
                </a:moveTo>
                <a:lnTo>
                  <a:pt x="43" y="152"/>
                </a:lnTo>
                <a:lnTo>
                  <a:pt x="88" y="121"/>
                </a:lnTo>
                <a:lnTo>
                  <a:pt x="123" y="152"/>
                </a:lnTo>
                <a:lnTo>
                  <a:pt x="123" y="102"/>
                </a:lnTo>
                <a:lnTo>
                  <a:pt x="154" y="72"/>
                </a:lnTo>
                <a:lnTo>
                  <a:pt x="0" y="0"/>
                </a:lnTo>
                <a:close/>
                <a:moveTo>
                  <a:pt x="95" y="102"/>
                </a:moveTo>
                <a:lnTo>
                  <a:pt x="38" y="45"/>
                </a:lnTo>
                <a:lnTo>
                  <a:pt x="95" y="90"/>
                </a:lnTo>
                <a:lnTo>
                  <a:pt x="95" y="102"/>
                </a:lnTo>
                <a:close/>
              </a:path>
            </a:pathLst>
          </a:custGeom>
          <a:solidFill>
            <a:schemeClr val="bg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nvGrpSpPr>
          <p:cNvPr id="16412" name="组合 33"/>
          <p:cNvGrpSpPr/>
          <p:nvPr/>
        </p:nvGrpSpPr>
        <p:grpSpPr>
          <a:xfrm>
            <a:off x="5192713" y="3816350"/>
            <a:ext cx="715962" cy="541338"/>
            <a:chExt cx="239713" cy="180975"/>
          </a:xfrm>
        </p:grpSpPr>
        <p:sp>
          <p:nvSpPr>
            <p:cNvPr id="16413" name="Oval 219"/>
            <p:cNvSpPr>
              <a:spLocks noChangeArrowheads="1"/>
            </p:cNvSpPr>
            <p:nvPr/>
          </p:nvSpPr>
          <p:spPr bwMode="auto">
            <a:xfrm>
              <a:off x="74613" y="60325"/>
              <a:ext cx="90488" cy="90488"/>
            </a:xfrm>
            <a:prstGeom prst="ellipse">
              <a:avLst/>
            </a:prstGeom>
            <a:solidFill>
              <a:srgbClr val="A5A5A5"/>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16414" name="Freeform 220"/>
            <p:cNvSpPr>
              <a:spLocks noChangeArrowheads="1" noEditPoints="1"/>
            </p:cNvSpPr>
            <p:nvPr/>
          </p:nvSpPr>
          <p:spPr bwMode="auto">
            <a:xfrm>
              <a:off x="0" y="0"/>
              <a:ext cx="239713" cy="180975"/>
            </a:xfrm>
            <a:custGeom>
              <a:gdLst>
                <a:gd fmla="*/ 60 w 64" name="T0"/>
                <a:gd fmla="*/ 8 h 48" name="T1"/>
                <a:gd fmla="*/ 42 w 64" name="T2"/>
                <a:gd fmla="*/ 8 h 48" name="T3"/>
                <a:gd fmla="*/ 40 w 64" name="T4"/>
                <a:gd fmla="*/ 4 h 48" name="T5"/>
                <a:gd fmla="*/ 36 w 64" name="T6"/>
                <a:gd fmla="*/ 0 h 48" name="T7"/>
                <a:gd fmla="*/ 28 w 64" name="T8"/>
                <a:gd fmla="*/ 0 h 48" name="T9"/>
                <a:gd fmla="*/ 24 w 64" name="T10"/>
                <a:gd fmla="*/ 4 h 48" name="T11"/>
                <a:gd fmla="*/ 22 w 64" name="T12"/>
                <a:gd fmla="*/ 8 h 48" name="T13"/>
                <a:gd fmla="*/ 4 w 64" name="T14"/>
                <a:gd fmla="*/ 8 h 48" name="T15"/>
                <a:gd fmla="*/ 0 w 64" name="T16"/>
                <a:gd fmla="*/ 12 h 48" name="T17"/>
                <a:gd fmla="*/ 0 w 64" name="T18"/>
                <a:gd fmla="*/ 44 h 48" name="T19"/>
                <a:gd fmla="*/ 4 w 64" name="T20"/>
                <a:gd fmla="*/ 48 h 48" name="T21"/>
                <a:gd fmla="*/ 60 w 64" name="T22"/>
                <a:gd fmla="*/ 48 h 48" name="T23"/>
                <a:gd fmla="*/ 64 w 64" name="T24"/>
                <a:gd fmla="*/ 44 h 48" name="T25"/>
                <a:gd fmla="*/ 64 w 64" name="T26"/>
                <a:gd fmla="*/ 12 h 48" name="T27"/>
                <a:gd fmla="*/ 60 w 64" name="T28"/>
                <a:gd fmla="*/ 8 h 48" name="T29"/>
                <a:gd fmla="*/ 32 w 64" name="T30"/>
                <a:gd fmla="*/ 44 h 48" name="T31"/>
                <a:gd fmla="*/ 16 w 64" name="T32"/>
                <a:gd fmla="*/ 28 h 48" name="T33"/>
                <a:gd fmla="*/ 32 w 64" name="T34"/>
                <a:gd fmla="*/ 12 h 48" name="T35"/>
                <a:gd fmla="*/ 48 w 64" name="T36"/>
                <a:gd fmla="*/ 28 h 48" name="T37"/>
                <a:gd fmla="*/ 32 w 64" name="T38"/>
                <a:gd fmla="*/ 44 h 4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4" name="T60"/>
                <a:gd fmla="*/ 0 h 48" name="T61"/>
                <a:gd fmla="*/ 64 w 64" name="T62"/>
                <a:gd fmla="*/ 48 h 4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48" w="64">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rgbClr val="A5A5A5"/>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grpSp>
        <p:nvGrpSpPr>
          <p:cNvPr id="16415" name="组合 36"/>
          <p:cNvGrpSpPr/>
          <p:nvPr/>
        </p:nvGrpSpPr>
        <p:grpSpPr>
          <a:xfrm>
            <a:off x="5537200" y="2393950"/>
            <a:ext cx="795338" cy="766763"/>
            <a:chExt cx="249238" cy="239713"/>
          </a:xfrm>
        </p:grpSpPr>
        <p:sp>
          <p:nvSpPr>
            <p:cNvPr id="16416" name="Freeform 97"/>
            <p:cNvSpPr>
              <a:spLocks noChangeArrowheads="1"/>
            </p:cNvSpPr>
            <p:nvPr/>
          </p:nvSpPr>
          <p:spPr bwMode="auto">
            <a:xfrm>
              <a:off x="0" y="82550"/>
              <a:ext cx="60325" cy="63500"/>
            </a:xfrm>
            <a:custGeom>
              <a:gdLst>
                <a:gd fmla="*/ 2 w 16" name="T0"/>
                <a:gd fmla="*/ 2 h 17" name="T1"/>
                <a:gd fmla="*/ 4 w 16" name="T2"/>
                <a:gd fmla="*/ 13 h 17" name="T3"/>
                <a:gd fmla="*/ 14 w 16" name="T4"/>
                <a:gd fmla="*/ 15 h 17" name="T5"/>
                <a:gd fmla="*/ 12 w 16" name="T6"/>
                <a:gd fmla="*/ 5 h 17" name="T7"/>
                <a:gd fmla="*/ 2 w 16" name="T8"/>
                <a:gd fmla="*/ 2 h 17" name="T9"/>
                <a:gd fmla="*/ 0 60000 65536" name="T10"/>
                <a:gd fmla="*/ 0 60000 65536" name="T11"/>
                <a:gd fmla="*/ 0 60000 65536" name="T12"/>
                <a:gd fmla="*/ 0 60000 65536" name="T13"/>
                <a:gd fmla="*/ 0 60000 65536" name="T14"/>
                <a:gd fmla="*/ 0 w 16" name="T15"/>
                <a:gd fmla="*/ 0 h 17" name="T16"/>
                <a:gd fmla="*/ 16 w 16" name="T17"/>
                <a:gd fmla="*/ 17 h 17" name="T18"/>
              </a:gdLst>
              <a:cxnLst>
                <a:cxn ang="T10">
                  <a:pos x="T0" y="T1"/>
                </a:cxn>
                <a:cxn ang="T11">
                  <a:pos x="T2" y="T3"/>
                </a:cxn>
                <a:cxn ang="T12">
                  <a:pos x="T4" y="T5"/>
                </a:cxn>
                <a:cxn ang="T13">
                  <a:pos x="T6" y="T7"/>
                </a:cxn>
                <a:cxn ang="T14">
                  <a:pos x="T8" y="T9"/>
                </a:cxn>
              </a:cxnLst>
              <a:rect b="T18" l="T15" r="T17" t="T16"/>
              <a:pathLst>
                <a:path h="17" w="16">
                  <a:moveTo>
                    <a:pt x="2" y="2"/>
                  </a:moveTo>
                  <a:cubicBezTo>
                    <a:pt x="0" y="4"/>
                    <a:pt x="1" y="9"/>
                    <a:pt x="4" y="13"/>
                  </a:cubicBezTo>
                  <a:cubicBezTo>
                    <a:pt x="7" y="16"/>
                    <a:pt x="11" y="17"/>
                    <a:pt x="14" y="15"/>
                  </a:cubicBezTo>
                  <a:cubicBezTo>
                    <a:pt x="16" y="13"/>
                    <a:pt x="15" y="8"/>
                    <a:pt x="12" y="5"/>
                  </a:cubicBezTo>
                  <a:cubicBezTo>
                    <a:pt x="9" y="1"/>
                    <a:pt x="5" y="0"/>
                    <a:pt x="2" y="2"/>
                  </a:cubicBezTo>
                  <a:close/>
                </a:path>
              </a:pathLst>
            </a:custGeom>
            <a:solidFill>
              <a:schemeClr val="bg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16417" name="Freeform 98"/>
            <p:cNvSpPr>
              <a:spLocks noChangeArrowheads="1"/>
            </p:cNvSpPr>
            <p:nvPr/>
          </p:nvSpPr>
          <p:spPr bwMode="auto">
            <a:xfrm>
              <a:off x="192088" y="74613"/>
              <a:ext cx="57150" cy="68263"/>
            </a:xfrm>
            <a:custGeom>
              <a:gdLst>
                <a:gd fmla="*/ 3 w 15" name="T0"/>
                <a:gd fmla="*/ 6 h 18" name="T1"/>
                <a:gd fmla="*/ 2 w 15" name="T2"/>
                <a:gd fmla="*/ 16 h 18" name="T3"/>
                <a:gd fmla="*/ 12 w 15" name="T4"/>
                <a:gd fmla="*/ 13 h 18" name="T5"/>
                <a:gd fmla="*/ 12 w 15" name="T6"/>
                <a:gd fmla="*/ 2 h 18" name="T7"/>
                <a:gd fmla="*/ 3 w 15" name="T8"/>
                <a:gd fmla="*/ 6 h 18" name="T9"/>
                <a:gd fmla="*/ 0 60000 65536" name="T10"/>
                <a:gd fmla="*/ 0 60000 65536" name="T11"/>
                <a:gd fmla="*/ 0 60000 65536" name="T12"/>
                <a:gd fmla="*/ 0 60000 65536" name="T13"/>
                <a:gd fmla="*/ 0 60000 65536" name="T14"/>
                <a:gd fmla="*/ 0 w 15" name="T15"/>
                <a:gd fmla="*/ 0 h 18" name="T16"/>
                <a:gd fmla="*/ 15 w 15" name="T17"/>
                <a:gd fmla="*/ 18 h 18" name="T18"/>
              </a:gdLst>
              <a:cxnLst>
                <a:cxn ang="T10">
                  <a:pos x="T0" y="T1"/>
                </a:cxn>
                <a:cxn ang="T11">
                  <a:pos x="T2" y="T3"/>
                </a:cxn>
                <a:cxn ang="T12">
                  <a:pos x="T4" y="T5"/>
                </a:cxn>
                <a:cxn ang="T13">
                  <a:pos x="T6" y="T7"/>
                </a:cxn>
                <a:cxn ang="T14">
                  <a:pos x="T8" y="T9"/>
                </a:cxn>
              </a:cxnLst>
              <a:rect b="T18" l="T15" r="T17" t="T16"/>
              <a:pathLst>
                <a:path h="18" w="15">
                  <a:moveTo>
                    <a:pt x="3" y="6"/>
                  </a:moveTo>
                  <a:cubicBezTo>
                    <a:pt x="0" y="10"/>
                    <a:pt x="0" y="15"/>
                    <a:pt x="2" y="16"/>
                  </a:cubicBezTo>
                  <a:cubicBezTo>
                    <a:pt x="5" y="18"/>
                    <a:pt x="9" y="17"/>
                    <a:pt x="12" y="13"/>
                  </a:cubicBezTo>
                  <a:cubicBezTo>
                    <a:pt x="15" y="9"/>
                    <a:pt x="15" y="4"/>
                    <a:pt x="12" y="2"/>
                  </a:cubicBezTo>
                  <a:cubicBezTo>
                    <a:pt x="10" y="0"/>
                    <a:pt x="5" y="2"/>
                    <a:pt x="3" y="6"/>
                  </a:cubicBezTo>
                  <a:close/>
                </a:path>
              </a:pathLst>
            </a:custGeom>
            <a:solidFill>
              <a:schemeClr val="bg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16418" name="Freeform 99"/>
            <p:cNvSpPr>
              <a:spLocks noChangeArrowheads="1"/>
            </p:cNvSpPr>
            <p:nvPr/>
          </p:nvSpPr>
          <p:spPr bwMode="auto">
            <a:xfrm>
              <a:off x="53975" y="0"/>
              <a:ext cx="66675" cy="96838"/>
            </a:xfrm>
            <a:custGeom>
              <a:gdLst>
                <a:gd fmla="*/ 12 w 18" name="T0"/>
                <a:gd fmla="*/ 25 h 26" name="T1"/>
                <a:gd fmla="*/ 16 w 18" name="T2"/>
                <a:gd fmla="*/ 11 h 26" name="T3"/>
                <a:gd fmla="*/ 6 w 18" name="T4"/>
                <a:gd fmla="*/ 1 h 26" name="T5"/>
                <a:gd fmla="*/ 1 w 18" name="T6"/>
                <a:gd fmla="*/ 15 h 26" name="T7"/>
                <a:gd fmla="*/ 12 w 18" name="T8"/>
                <a:gd fmla="*/ 25 h 26" name="T9"/>
                <a:gd fmla="*/ 0 60000 65536" name="T10"/>
                <a:gd fmla="*/ 0 60000 65536" name="T11"/>
                <a:gd fmla="*/ 0 60000 65536" name="T12"/>
                <a:gd fmla="*/ 0 60000 65536" name="T13"/>
                <a:gd fmla="*/ 0 60000 65536" name="T14"/>
                <a:gd fmla="*/ 0 w 18" name="T15"/>
                <a:gd fmla="*/ 0 h 26" name="T16"/>
                <a:gd fmla="*/ 18 w 18" name="T17"/>
                <a:gd fmla="*/ 26 h 26" name="T18"/>
              </a:gdLst>
              <a:cxnLst>
                <a:cxn ang="T10">
                  <a:pos x="T0" y="T1"/>
                </a:cxn>
                <a:cxn ang="T11">
                  <a:pos x="T2" y="T3"/>
                </a:cxn>
                <a:cxn ang="T12">
                  <a:pos x="T4" y="T5"/>
                </a:cxn>
                <a:cxn ang="T13">
                  <a:pos x="T6" y="T7"/>
                </a:cxn>
                <a:cxn ang="T14">
                  <a:pos x="T8" y="T9"/>
                </a:cxn>
              </a:cxnLst>
              <a:rect b="T18" l="T15" r="T17" t="T16"/>
              <a:pathLst>
                <a:path h="26" w="18">
                  <a:moveTo>
                    <a:pt x="12" y="25"/>
                  </a:moveTo>
                  <a:cubicBezTo>
                    <a:pt x="16" y="24"/>
                    <a:pt x="18" y="18"/>
                    <a:pt x="16" y="11"/>
                  </a:cubicBezTo>
                  <a:cubicBezTo>
                    <a:pt x="15" y="5"/>
                    <a:pt x="10" y="0"/>
                    <a:pt x="6" y="1"/>
                  </a:cubicBezTo>
                  <a:cubicBezTo>
                    <a:pt x="2" y="2"/>
                    <a:pt x="0" y="8"/>
                    <a:pt x="1" y="15"/>
                  </a:cubicBezTo>
                  <a:cubicBezTo>
                    <a:pt x="3" y="21"/>
                    <a:pt x="7" y="26"/>
                    <a:pt x="12" y="25"/>
                  </a:cubicBezTo>
                  <a:close/>
                </a:path>
              </a:pathLst>
            </a:custGeom>
            <a:solidFill>
              <a:schemeClr val="bg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16419" name="Freeform 100"/>
            <p:cNvSpPr>
              <a:spLocks noChangeArrowheads="1"/>
            </p:cNvSpPr>
            <p:nvPr/>
          </p:nvSpPr>
          <p:spPr bwMode="auto">
            <a:xfrm>
              <a:off x="131763" y="0"/>
              <a:ext cx="68263" cy="96838"/>
            </a:xfrm>
            <a:custGeom>
              <a:gdLst>
                <a:gd fmla="*/ 11 w 18" name="T0"/>
                <a:gd fmla="*/ 1 h 26" name="T1"/>
                <a:gd fmla="*/ 1 w 18" name="T2"/>
                <a:gd fmla="*/ 11 h 26" name="T3"/>
                <a:gd fmla="*/ 6 w 18" name="T4"/>
                <a:gd fmla="*/ 25 h 26" name="T5"/>
                <a:gd fmla="*/ 16 w 18" name="T6"/>
                <a:gd fmla="*/ 15 h 26" name="T7"/>
                <a:gd fmla="*/ 11 w 18" name="T8"/>
                <a:gd fmla="*/ 1 h 26" name="T9"/>
                <a:gd fmla="*/ 0 60000 65536" name="T10"/>
                <a:gd fmla="*/ 0 60000 65536" name="T11"/>
                <a:gd fmla="*/ 0 60000 65536" name="T12"/>
                <a:gd fmla="*/ 0 60000 65536" name="T13"/>
                <a:gd fmla="*/ 0 60000 65536" name="T14"/>
                <a:gd fmla="*/ 0 w 18" name="T15"/>
                <a:gd fmla="*/ 0 h 26" name="T16"/>
                <a:gd fmla="*/ 18 w 18" name="T17"/>
                <a:gd fmla="*/ 26 h 26" name="T18"/>
              </a:gdLst>
              <a:cxnLst>
                <a:cxn ang="T10">
                  <a:pos x="T0" y="T1"/>
                </a:cxn>
                <a:cxn ang="T11">
                  <a:pos x="T2" y="T3"/>
                </a:cxn>
                <a:cxn ang="T12">
                  <a:pos x="T4" y="T5"/>
                </a:cxn>
                <a:cxn ang="T13">
                  <a:pos x="T6" y="T7"/>
                </a:cxn>
                <a:cxn ang="T14">
                  <a:pos x="T8" y="T9"/>
                </a:cxn>
              </a:cxnLst>
              <a:rect b="T18" l="T15" r="T17" t="T16"/>
              <a:pathLst>
                <a:path h="26" w="18">
                  <a:moveTo>
                    <a:pt x="11" y="1"/>
                  </a:moveTo>
                  <a:cubicBezTo>
                    <a:pt x="7" y="0"/>
                    <a:pt x="3" y="5"/>
                    <a:pt x="1" y="11"/>
                  </a:cubicBezTo>
                  <a:cubicBezTo>
                    <a:pt x="0" y="18"/>
                    <a:pt x="2" y="24"/>
                    <a:pt x="6" y="25"/>
                  </a:cubicBezTo>
                  <a:cubicBezTo>
                    <a:pt x="10" y="26"/>
                    <a:pt x="15" y="21"/>
                    <a:pt x="16" y="15"/>
                  </a:cubicBezTo>
                  <a:cubicBezTo>
                    <a:pt x="18" y="8"/>
                    <a:pt x="15" y="2"/>
                    <a:pt x="11" y="1"/>
                  </a:cubicBezTo>
                  <a:close/>
                </a:path>
              </a:pathLst>
            </a:custGeom>
            <a:solidFill>
              <a:schemeClr val="bg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16420" name="Freeform 101"/>
            <p:cNvSpPr>
              <a:spLocks noChangeArrowheads="1"/>
            </p:cNvSpPr>
            <p:nvPr/>
          </p:nvSpPr>
          <p:spPr bwMode="auto">
            <a:xfrm>
              <a:off x="60325" y="115888"/>
              <a:ext cx="128588" cy="123825"/>
            </a:xfrm>
            <a:custGeom>
              <a:gdLst>
                <a:gd fmla="*/ 17 w 34" name="T0"/>
                <a:gd fmla="*/ 0 h 33" name="T1"/>
                <a:gd fmla="*/ 0 w 34" name="T2"/>
                <a:gd fmla="*/ 20 h 33" name="T3"/>
                <a:gd fmla="*/ 17 w 34" name="T4"/>
                <a:gd fmla="*/ 20 h 33" name="T5"/>
                <a:gd fmla="*/ 34 w 34" name="T6"/>
                <a:gd fmla="*/ 20 h 33" name="T7"/>
                <a:gd fmla="*/ 17 w 34" name="T8"/>
                <a:gd fmla="*/ 0 h 33" name="T9"/>
                <a:gd fmla="*/ 0 60000 65536" name="T10"/>
                <a:gd fmla="*/ 0 60000 65536" name="T11"/>
                <a:gd fmla="*/ 0 60000 65536" name="T12"/>
                <a:gd fmla="*/ 0 60000 65536" name="T13"/>
                <a:gd fmla="*/ 0 60000 65536" name="T14"/>
                <a:gd fmla="*/ 0 w 34" name="T15"/>
                <a:gd fmla="*/ 0 h 33" name="T16"/>
                <a:gd fmla="*/ 34 w 34" name="T17"/>
                <a:gd fmla="*/ 33 h 33" name="T18"/>
              </a:gdLst>
              <a:cxnLst>
                <a:cxn ang="T10">
                  <a:pos x="T0" y="T1"/>
                </a:cxn>
                <a:cxn ang="T11">
                  <a:pos x="T2" y="T3"/>
                </a:cxn>
                <a:cxn ang="T12">
                  <a:pos x="T4" y="T5"/>
                </a:cxn>
                <a:cxn ang="T13">
                  <a:pos x="T6" y="T7"/>
                </a:cxn>
                <a:cxn ang="T14">
                  <a:pos x="T8" y="T9"/>
                </a:cxn>
              </a:cxnLst>
              <a:rect b="T18" l="T15" r="T17" t="T16"/>
              <a:pathLst>
                <a:path h="33" w="34">
                  <a:moveTo>
                    <a:pt x="17" y="0"/>
                  </a:moveTo>
                  <a:cubicBezTo>
                    <a:pt x="7" y="0"/>
                    <a:pt x="0" y="15"/>
                    <a:pt x="0" y="20"/>
                  </a:cubicBezTo>
                  <a:cubicBezTo>
                    <a:pt x="0" y="33"/>
                    <a:pt x="7" y="20"/>
                    <a:pt x="17" y="20"/>
                  </a:cubicBezTo>
                  <a:cubicBezTo>
                    <a:pt x="27" y="20"/>
                    <a:pt x="34" y="33"/>
                    <a:pt x="34" y="20"/>
                  </a:cubicBezTo>
                  <a:cubicBezTo>
                    <a:pt x="34" y="15"/>
                    <a:pt x="27" y="0"/>
                    <a:pt x="17" y="0"/>
                  </a:cubicBezTo>
                  <a:close/>
                </a:path>
              </a:pathLst>
            </a:custGeom>
            <a:solidFill>
              <a:schemeClr val="bg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标题 3"/>
          <p:cNvSpPr>
            <a:spLocks noChangeArrowheads="1" noGrp="1"/>
          </p:cNvSpPr>
          <p:nvPr>
            <p:ph idx="4294967295" type="title"/>
          </p:nvPr>
        </p:nvSpPr>
        <p:spPr/>
        <p:txBody>
          <a:bodyPr/>
          <a:lstStyle/>
          <a:p>
            <a:r>
              <a:rPr lang="en-US">
                <a:solidFill>
                  <a:schemeClr val="bg1"/>
                </a:solidFill>
              </a:rPr>
              <a:t>Your  Title  Here</a:t>
            </a:r>
          </a:p>
        </p:txBody>
      </p:sp>
      <p:sp>
        <p:nvSpPr>
          <p:cNvPr id="17411" name="平行四边形 2"/>
          <p:cNvSpPr>
            <a:spLocks noChangeArrowheads="1"/>
          </p:cNvSpPr>
          <p:nvPr/>
        </p:nvSpPr>
        <p:spPr bwMode="auto">
          <a:xfrm flipV="1">
            <a:off x="5191125" y="2060575"/>
            <a:ext cx="5410200" cy="914400"/>
          </a:xfrm>
          <a:prstGeom prst="parallelogram">
            <a:avLst>
              <a:gd fmla="val 40239" name="adj"/>
            </a:avLst>
          </a:prstGeom>
          <a:solidFill>
            <a:srgbClr val="FFFFFF">
              <a:alpha val="39999"/>
            </a:srgbClr>
          </a:solidFill>
          <a:ln cap="flat" cmpd="sng" w="12700">
            <a:noFill/>
            <a:bevel/>
          </a:ln>
        </p:spPr>
        <p:txBody>
          <a:bodyPr anchor="ctr"/>
          <a:lstStyle/>
          <a:p>
            <a:pPr algn="ctr"/>
            <a:endParaRPr altLang="zh-CN" lang="zh-CN">
              <a:solidFill>
                <a:srgbClr val="FFFFFF"/>
              </a:solidFill>
            </a:endParaRPr>
          </a:p>
        </p:txBody>
      </p:sp>
      <p:sp>
        <p:nvSpPr>
          <p:cNvPr id="17412" name="平行四边形 4"/>
          <p:cNvSpPr>
            <a:spLocks noChangeArrowheads="1"/>
          </p:cNvSpPr>
          <p:nvPr/>
        </p:nvSpPr>
        <p:spPr bwMode="auto">
          <a:xfrm flipV="1">
            <a:off x="1438275" y="1976438"/>
            <a:ext cx="5410200" cy="914400"/>
          </a:xfrm>
          <a:prstGeom prst="parallelogram">
            <a:avLst>
              <a:gd fmla="val 33473" name="adj"/>
            </a:avLst>
          </a:prstGeom>
          <a:solidFill>
            <a:schemeClr val="bg1"/>
          </a:solidFill>
          <a:ln cap="flat" cmpd="sng" w="12700">
            <a:noFill/>
            <a:bevel/>
          </a:ln>
        </p:spPr>
        <p:txBody>
          <a:bodyPr anchor="ctr"/>
          <a:lstStyle/>
          <a:p>
            <a:pPr algn="ctr"/>
            <a:endParaRPr altLang="zh-CN" lang="zh-CN">
              <a:solidFill>
                <a:srgbClr val="FFFFFF"/>
              </a:solidFill>
            </a:endParaRPr>
          </a:p>
        </p:txBody>
      </p:sp>
      <p:sp>
        <p:nvSpPr>
          <p:cNvPr id="17413" name="五边形 5"/>
          <p:cNvSpPr>
            <a:spLocks noChangeArrowheads="1"/>
          </p:cNvSpPr>
          <p:nvPr/>
        </p:nvSpPr>
        <p:spPr bwMode="auto">
          <a:xfrm>
            <a:off x="1050925" y="3489325"/>
            <a:ext cx="979488" cy="585788"/>
          </a:xfrm>
          <a:prstGeom prst="homePlate">
            <a:avLst>
              <a:gd fmla="val 41802" name="adj"/>
            </a:avLst>
          </a:prstGeom>
          <a:solidFill>
            <a:srgbClr val="FFFFFF">
              <a:alpha val="29999"/>
            </a:srgbClr>
          </a:solidFill>
          <a:ln cap="flat" cmpd="sng" w="12700">
            <a:noFill/>
            <a:bevel/>
          </a:ln>
        </p:spPr>
        <p:txBody>
          <a:bodyPr anchor="ctr"/>
          <a:lstStyle/>
          <a:p>
            <a:pPr algn="ctr"/>
            <a:endParaRPr altLang="zh-CN" lang="zh-CN">
              <a:solidFill>
                <a:srgbClr val="FFFFFF"/>
              </a:solidFill>
            </a:endParaRPr>
          </a:p>
        </p:txBody>
      </p:sp>
      <p:sp>
        <p:nvSpPr>
          <p:cNvPr id="17414" name="五边形 6"/>
          <p:cNvSpPr>
            <a:spLocks noChangeArrowheads="1"/>
          </p:cNvSpPr>
          <p:nvPr/>
        </p:nvSpPr>
        <p:spPr bwMode="auto">
          <a:xfrm>
            <a:off x="1050925" y="4321175"/>
            <a:ext cx="979488" cy="584200"/>
          </a:xfrm>
          <a:prstGeom prst="homePlate">
            <a:avLst>
              <a:gd fmla="val 41916" name="adj"/>
            </a:avLst>
          </a:prstGeom>
          <a:solidFill>
            <a:srgbClr val="FFFFFF">
              <a:alpha val="29999"/>
            </a:srgbClr>
          </a:solidFill>
          <a:ln cap="flat" cmpd="sng" w="12700">
            <a:noFill/>
            <a:bevel/>
          </a:ln>
        </p:spPr>
        <p:txBody>
          <a:bodyPr anchor="ctr"/>
          <a:lstStyle/>
          <a:p>
            <a:pPr algn="ctr"/>
            <a:endParaRPr altLang="zh-CN" lang="zh-CN">
              <a:solidFill>
                <a:srgbClr val="FFFFFF"/>
              </a:solidFill>
            </a:endParaRPr>
          </a:p>
        </p:txBody>
      </p:sp>
      <p:sp>
        <p:nvSpPr>
          <p:cNvPr id="17415" name="五边形 7"/>
          <p:cNvSpPr>
            <a:spLocks noChangeArrowheads="1"/>
          </p:cNvSpPr>
          <p:nvPr/>
        </p:nvSpPr>
        <p:spPr bwMode="auto">
          <a:xfrm>
            <a:off x="1050925" y="5153025"/>
            <a:ext cx="979488" cy="584200"/>
          </a:xfrm>
          <a:prstGeom prst="homePlate">
            <a:avLst>
              <a:gd fmla="val 41916" name="adj"/>
            </a:avLst>
          </a:prstGeom>
          <a:solidFill>
            <a:srgbClr val="FFFFFF">
              <a:alpha val="29999"/>
            </a:srgbClr>
          </a:solidFill>
          <a:ln cap="flat" cmpd="sng" w="12700">
            <a:noFill/>
            <a:bevel/>
          </a:ln>
        </p:spPr>
        <p:txBody>
          <a:bodyPr anchor="ctr"/>
          <a:lstStyle/>
          <a:p>
            <a:pPr algn="ctr"/>
            <a:endParaRPr altLang="zh-CN" lang="zh-CN">
              <a:solidFill>
                <a:srgbClr val="FFFFFF"/>
              </a:solidFill>
            </a:endParaRPr>
          </a:p>
        </p:txBody>
      </p:sp>
      <p:sp>
        <p:nvSpPr>
          <p:cNvPr id="17416" name="矩形 8"/>
          <p:cNvSpPr>
            <a:spLocks noChangeArrowheads="1"/>
          </p:cNvSpPr>
          <p:nvPr/>
        </p:nvSpPr>
        <p:spPr bwMode="auto">
          <a:xfrm>
            <a:off x="2028825" y="3475038"/>
            <a:ext cx="3579813" cy="51816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7417" name="矩形 9"/>
          <p:cNvSpPr>
            <a:spLocks noChangeArrowheads="1"/>
          </p:cNvSpPr>
          <p:nvPr/>
        </p:nvSpPr>
        <p:spPr bwMode="auto">
          <a:xfrm>
            <a:off x="2028825" y="4306888"/>
            <a:ext cx="3579813" cy="51816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7418" name="矩形 10"/>
          <p:cNvSpPr>
            <a:spLocks noChangeArrowheads="1"/>
          </p:cNvSpPr>
          <p:nvPr/>
        </p:nvSpPr>
        <p:spPr bwMode="auto">
          <a:xfrm>
            <a:off x="2028825" y="5137150"/>
            <a:ext cx="3579813" cy="51816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7419" name="文本框 11"/>
          <p:cNvSpPr>
            <a:spLocks noChangeArrowheads="1"/>
          </p:cNvSpPr>
          <p:nvPr/>
        </p:nvSpPr>
        <p:spPr bwMode="auto">
          <a:xfrm>
            <a:off x="1050925" y="3599180"/>
            <a:ext cx="647700" cy="396240"/>
          </a:xfrm>
          <a:prstGeom prst="rect">
            <a:avLst/>
          </a:prstGeom>
          <a:noFill/>
          <a:ln w="9525">
            <a:noFill/>
            <a:miter lim="800000"/>
          </a:ln>
        </p:spPr>
        <p:txBody>
          <a:bodyPr anchor="ctr">
            <a:spAutoFit/>
          </a:bodyPr>
          <a:lstStyle/>
          <a:p>
            <a:pPr algn="ctr"/>
            <a:r>
              <a:rPr lang="en-US" sz="2000">
                <a:solidFill>
                  <a:schemeClr val="bg1"/>
                </a:solidFill>
                <a:latin charset="-128" pitchFamily="2" typeface="Kozuka Gothic Pr6N B"/>
                <a:ea charset="-128" pitchFamily="2" typeface="Kozuka Gothic Pr6N B"/>
                <a:sym charset="-128" pitchFamily="2" typeface="Kozuka Gothic Pr6N B"/>
              </a:rPr>
              <a:t>1</a:t>
            </a:r>
          </a:p>
        </p:txBody>
      </p:sp>
      <p:sp>
        <p:nvSpPr>
          <p:cNvPr id="17420" name="文本框 12"/>
          <p:cNvSpPr>
            <a:spLocks noChangeArrowheads="1"/>
          </p:cNvSpPr>
          <p:nvPr/>
        </p:nvSpPr>
        <p:spPr bwMode="auto">
          <a:xfrm>
            <a:off x="1052513" y="4415155"/>
            <a:ext cx="647700" cy="396240"/>
          </a:xfrm>
          <a:prstGeom prst="rect">
            <a:avLst/>
          </a:prstGeom>
          <a:noFill/>
          <a:ln w="9525">
            <a:noFill/>
            <a:miter lim="800000"/>
          </a:ln>
        </p:spPr>
        <p:txBody>
          <a:bodyPr anchor="ctr">
            <a:spAutoFit/>
          </a:bodyPr>
          <a:lstStyle/>
          <a:p>
            <a:pPr algn="ctr"/>
            <a:r>
              <a:rPr lang="en-US" sz="2000">
                <a:solidFill>
                  <a:schemeClr val="bg1"/>
                </a:solidFill>
                <a:latin charset="-128" pitchFamily="2" typeface="Kozuka Gothic Pr6N B"/>
                <a:ea charset="-128" pitchFamily="2" typeface="Kozuka Gothic Pr6N B"/>
                <a:sym charset="-128" pitchFamily="2" typeface="Kozuka Gothic Pr6N B"/>
              </a:rPr>
              <a:t>2</a:t>
            </a:r>
          </a:p>
        </p:txBody>
      </p:sp>
      <p:sp>
        <p:nvSpPr>
          <p:cNvPr id="17421" name="文本框 13"/>
          <p:cNvSpPr>
            <a:spLocks noChangeArrowheads="1"/>
          </p:cNvSpPr>
          <p:nvPr/>
        </p:nvSpPr>
        <p:spPr bwMode="auto">
          <a:xfrm>
            <a:off x="1050925" y="5200968"/>
            <a:ext cx="647700" cy="396240"/>
          </a:xfrm>
          <a:prstGeom prst="rect">
            <a:avLst/>
          </a:prstGeom>
          <a:noFill/>
          <a:ln w="9525">
            <a:noFill/>
            <a:miter lim="800000"/>
          </a:ln>
        </p:spPr>
        <p:txBody>
          <a:bodyPr anchor="ctr">
            <a:spAutoFit/>
          </a:bodyPr>
          <a:lstStyle/>
          <a:p>
            <a:pPr algn="ctr"/>
            <a:r>
              <a:rPr lang="en-US" sz="2000">
                <a:solidFill>
                  <a:schemeClr val="bg1"/>
                </a:solidFill>
                <a:latin charset="-128" pitchFamily="2" typeface="Kozuka Gothic Pr6N B"/>
                <a:ea charset="-128" pitchFamily="2" typeface="Kozuka Gothic Pr6N B"/>
                <a:sym charset="-128" pitchFamily="2" typeface="Kozuka Gothic Pr6N B"/>
              </a:rPr>
              <a:t>3</a:t>
            </a:r>
          </a:p>
        </p:txBody>
      </p:sp>
      <p:sp>
        <p:nvSpPr>
          <p:cNvPr id="17422" name="五边形 14"/>
          <p:cNvSpPr>
            <a:spLocks noChangeArrowheads="1"/>
          </p:cNvSpPr>
          <p:nvPr/>
        </p:nvSpPr>
        <p:spPr bwMode="auto">
          <a:xfrm>
            <a:off x="6302375" y="3502025"/>
            <a:ext cx="979488" cy="584200"/>
          </a:xfrm>
          <a:prstGeom prst="homePlate">
            <a:avLst>
              <a:gd fmla="val 41916" name="adj"/>
            </a:avLst>
          </a:prstGeom>
          <a:solidFill>
            <a:srgbClr val="FFFFFF">
              <a:alpha val="29999"/>
            </a:srgbClr>
          </a:solidFill>
          <a:ln cap="flat" cmpd="sng" w="12700">
            <a:noFill/>
            <a:bevel/>
          </a:ln>
        </p:spPr>
        <p:txBody>
          <a:bodyPr anchor="ctr"/>
          <a:lstStyle/>
          <a:p>
            <a:pPr algn="ctr"/>
            <a:endParaRPr altLang="zh-CN" lang="zh-CN">
              <a:solidFill>
                <a:srgbClr val="FFFFFF"/>
              </a:solidFill>
            </a:endParaRPr>
          </a:p>
        </p:txBody>
      </p:sp>
      <p:sp>
        <p:nvSpPr>
          <p:cNvPr id="17423" name="五边形 15"/>
          <p:cNvSpPr>
            <a:spLocks noChangeArrowheads="1"/>
          </p:cNvSpPr>
          <p:nvPr/>
        </p:nvSpPr>
        <p:spPr bwMode="auto">
          <a:xfrm>
            <a:off x="6302375" y="4332288"/>
            <a:ext cx="979488" cy="584200"/>
          </a:xfrm>
          <a:prstGeom prst="homePlate">
            <a:avLst>
              <a:gd fmla="val 41916" name="adj"/>
            </a:avLst>
          </a:prstGeom>
          <a:solidFill>
            <a:srgbClr val="FFFFFF">
              <a:alpha val="29999"/>
            </a:srgbClr>
          </a:solidFill>
          <a:ln cap="flat" cmpd="sng" w="12700">
            <a:noFill/>
            <a:bevel/>
          </a:ln>
        </p:spPr>
        <p:txBody>
          <a:bodyPr anchor="ctr"/>
          <a:lstStyle/>
          <a:p>
            <a:pPr algn="ctr"/>
            <a:endParaRPr altLang="zh-CN" lang="zh-CN">
              <a:solidFill>
                <a:srgbClr val="FFFFFF"/>
              </a:solidFill>
            </a:endParaRPr>
          </a:p>
        </p:txBody>
      </p:sp>
      <p:sp>
        <p:nvSpPr>
          <p:cNvPr id="17424" name="五边形 16"/>
          <p:cNvSpPr>
            <a:spLocks noChangeArrowheads="1"/>
          </p:cNvSpPr>
          <p:nvPr/>
        </p:nvSpPr>
        <p:spPr bwMode="auto">
          <a:xfrm>
            <a:off x="6302375" y="5162550"/>
            <a:ext cx="979488" cy="585788"/>
          </a:xfrm>
          <a:prstGeom prst="homePlate">
            <a:avLst>
              <a:gd fmla="val 41802" name="adj"/>
            </a:avLst>
          </a:prstGeom>
          <a:solidFill>
            <a:srgbClr val="FFFFFF">
              <a:alpha val="29999"/>
            </a:srgbClr>
          </a:solidFill>
          <a:ln cap="flat" cmpd="sng" w="12700">
            <a:noFill/>
            <a:bevel/>
          </a:ln>
        </p:spPr>
        <p:txBody>
          <a:bodyPr anchor="ctr"/>
          <a:lstStyle/>
          <a:p>
            <a:pPr algn="ctr"/>
            <a:endParaRPr altLang="zh-CN" lang="zh-CN">
              <a:solidFill>
                <a:srgbClr val="FFFFFF"/>
              </a:solidFill>
            </a:endParaRPr>
          </a:p>
        </p:txBody>
      </p:sp>
      <p:sp>
        <p:nvSpPr>
          <p:cNvPr id="17425" name="矩形 17"/>
          <p:cNvSpPr>
            <a:spLocks noChangeArrowheads="1"/>
          </p:cNvSpPr>
          <p:nvPr/>
        </p:nvSpPr>
        <p:spPr bwMode="auto">
          <a:xfrm>
            <a:off x="7280274" y="3486150"/>
            <a:ext cx="3659188" cy="51816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7426" name="矩形 18"/>
          <p:cNvSpPr>
            <a:spLocks noChangeArrowheads="1"/>
          </p:cNvSpPr>
          <p:nvPr/>
        </p:nvSpPr>
        <p:spPr bwMode="auto">
          <a:xfrm>
            <a:off x="7280274" y="4318000"/>
            <a:ext cx="3659188" cy="51816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7427" name="矩形 19"/>
          <p:cNvSpPr>
            <a:spLocks noChangeArrowheads="1"/>
          </p:cNvSpPr>
          <p:nvPr/>
        </p:nvSpPr>
        <p:spPr bwMode="auto">
          <a:xfrm>
            <a:off x="7280274" y="5148263"/>
            <a:ext cx="3659188" cy="51816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7428" name="文本框 20"/>
          <p:cNvSpPr>
            <a:spLocks noChangeArrowheads="1"/>
          </p:cNvSpPr>
          <p:nvPr/>
        </p:nvSpPr>
        <p:spPr bwMode="auto">
          <a:xfrm>
            <a:off x="6302374" y="3610293"/>
            <a:ext cx="647700" cy="396240"/>
          </a:xfrm>
          <a:prstGeom prst="rect">
            <a:avLst/>
          </a:prstGeom>
          <a:noFill/>
          <a:ln w="9525">
            <a:noFill/>
            <a:miter lim="800000"/>
          </a:ln>
        </p:spPr>
        <p:txBody>
          <a:bodyPr anchor="ctr">
            <a:spAutoFit/>
          </a:bodyPr>
          <a:lstStyle/>
          <a:p>
            <a:pPr algn="ctr"/>
            <a:r>
              <a:rPr lang="en-US" sz="2000">
                <a:solidFill>
                  <a:schemeClr val="bg1"/>
                </a:solidFill>
                <a:latin charset="-128" pitchFamily="2" typeface="Kozuka Gothic Pr6N B"/>
                <a:ea charset="-128" pitchFamily="2" typeface="Kozuka Gothic Pr6N B"/>
                <a:sym charset="-128" pitchFamily="2" typeface="Kozuka Gothic Pr6N B"/>
              </a:rPr>
              <a:t>3</a:t>
            </a:r>
          </a:p>
        </p:txBody>
      </p:sp>
      <p:sp>
        <p:nvSpPr>
          <p:cNvPr id="17429" name="文本框 21"/>
          <p:cNvSpPr>
            <a:spLocks noChangeArrowheads="1"/>
          </p:cNvSpPr>
          <p:nvPr/>
        </p:nvSpPr>
        <p:spPr bwMode="auto">
          <a:xfrm>
            <a:off x="6303962" y="4426268"/>
            <a:ext cx="647700" cy="396240"/>
          </a:xfrm>
          <a:prstGeom prst="rect">
            <a:avLst/>
          </a:prstGeom>
          <a:noFill/>
          <a:ln w="9525">
            <a:noFill/>
            <a:miter lim="800000"/>
          </a:ln>
        </p:spPr>
        <p:txBody>
          <a:bodyPr anchor="ctr">
            <a:spAutoFit/>
          </a:bodyPr>
          <a:lstStyle/>
          <a:p>
            <a:pPr algn="ctr"/>
            <a:r>
              <a:rPr lang="en-US" sz="2000">
                <a:solidFill>
                  <a:schemeClr val="bg1"/>
                </a:solidFill>
                <a:latin charset="-128" pitchFamily="2" typeface="Kozuka Gothic Pr6N B"/>
                <a:ea charset="-128" pitchFamily="2" typeface="Kozuka Gothic Pr6N B"/>
                <a:sym charset="-128" pitchFamily="2" typeface="Kozuka Gothic Pr6N B"/>
              </a:rPr>
              <a:t>4</a:t>
            </a:r>
          </a:p>
        </p:txBody>
      </p:sp>
      <p:sp>
        <p:nvSpPr>
          <p:cNvPr id="17430" name="文本框 22"/>
          <p:cNvSpPr>
            <a:spLocks noChangeArrowheads="1"/>
          </p:cNvSpPr>
          <p:nvPr/>
        </p:nvSpPr>
        <p:spPr bwMode="auto">
          <a:xfrm>
            <a:off x="6302374" y="5212080"/>
            <a:ext cx="647700" cy="396240"/>
          </a:xfrm>
          <a:prstGeom prst="rect">
            <a:avLst/>
          </a:prstGeom>
          <a:noFill/>
          <a:ln w="9525">
            <a:noFill/>
            <a:miter lim="800000"/>
          </a:ln>
        </p:spPr>
        <p:txBody>
          <a:bodyPr anchor="ctr">
            <a:spAutoFit/>
          </a:bodyPr>
          <a:lstStyle/>
          <a:p>
            <a:pPr algn="ctr"/>
            <a:r>
              <a:rPr lang="en-US" sz="2000">
                <a:solidFill>
                  <a:schemeClr val="bg1"/>
                </a:solidFill>
                <a:latin charset="-128" pitchFamily="2" typeface="Kozuka Gothic Pr6N B"/>
                <a:ea charset="-128" pitchFamily="2" typeface="Kozuka Gothic Pr6N B"/>
                <a:sym charset="-128" pitchFamily="2" typeface="Kozuka Gothic Pr6N B"/>
              </a:rPr>
              <a:t>5</a:t>
            </a:r>
          </a:p>
        </p:txBody>
      </p:sp>
      <p:sp>
        <p:nvSpPr>
          <p:cNvPr id="17431" name="矩形 1"/>
          <p:cNvSpPr>
            <a:spLocks noChangeArrowheads="1"/>
          </p:cNvSpPr>
          <p:nvPr/>
        </p:nvSpPr>
        <p:spPr bwMode="auto">
          <a:xfrm>
            <a:off x="2278412" y="2247900"/>
            <a:ext cx="1678875" cy="365760"/>
          </a:xfrm>
          <a:prstGeom prst="rect">
            <a:avLst/>
          </a:prstGeom>
          <a:noFill/>
          <a:ln w="9525">
            <a:noFill/>
            <a:miter lim="800000"/>
          </a:ln>
        </p:spPr>
        <p:txBody>
          <a:bodyPr wrap="none">
            <a:spAutoFit/>
          </a:bodyPr>
          <a:lstStyle/>
          <a:p>
            <a:pPr algn="ctr"/>
            <a:r>
              <a:rPr altLang="en-US" lang="zh-CN">
                <a:solidFill>
                  <a:srgbClr val="000000"/>
                </a:solidFill>
                <a:latin charset="0" pitchFamily="34" typeface="Calibri"/>
                <a:ea charset="-122" pitchFamily="34" typeface="微软雅黑"/>
                <a:sym charset="0" pitchFamily="34" typeface="Calibri"/>
              </a:rPr>
              <a:t>ADD YOUR TEXT</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标题 3"/>
          <p:cNvSpPr>
            <a:spLocks noChangeArrowheads="1" noGrp="1"/>
          </p:cNvSpPr>
          <p:nvPr>
            <p:ph idx="4294967295" type="title"/>
          </p:nvPr>
        </p:nvSpPr>
        <p:spPr>
          <a:xfrm>
            <a:off x="3937000" y="2609850"/>
            <a:ext cx="7415213" cy="1846263"/>
          </a:xfrm>
        </p:spPr>
        <p:txBody>
          <a:bodyPr/>
          <a:lstStyle/>
          <a:p>
            <a:r>
              <a:rPr lang="en-US" sz="6000">
                <a:solidFill>
                  <a:schemeClr val="bg1"/>
                </a:solidFill>
              </a:rPr>
              <a:t>SECTION TITLE</a:t>
            </a:r>
          </a:p>
        </p:txBody>
      </p:sp>
      <p:sp>
        <p:nvSpPr>
          <p:cNvPr id="18435" name="文本占位符 4"/>
          <p:cNvSpPr>
            <a:spLocks noChangeArrowheads="1" noGrp="1"/>
          </p:cNvSpPr>
          <p:nvPr>
            <p:ph idx="4294967295" sz="quarter"/>
          </p:nvPr>
        </p:nvSpPr>
        <p:spPr bwMode="auto">
          <a:xfrm>
            <a:off x="2324100" y="2619375"/>
            <a:ext cx="1612900" cy="1836738"/>
          </a:xfrm>
          <a:prstGeom prst="rect">
            <a:avLst/>
          </a:prstGeom>
          <a:noFill/>
        </p:spPr>
        <p:txBody>
          <a:bodyPr anchor="ctr"/>
          <a:lstStyle/>
          <a:p>
            <a:pPr algn="ctr" indent="0" marL="0">
              <a:buFont charset="0" pitchFamily="34" typeface="Arial"/>
              <a:buNone/>
            </a:pPr>
            <a:r>
              <a:rPr lang="en-US" sz="6000">
                <a:solidFill>
                  <a:schemeClr val="bg1"/>
                </a:solidFill>
                <a:latin charset="-128" pitchFamily="2" typeface="Kozuka Gothic Pr6N H"/>
                <a:ea charset="-128" pitchFamily="2" typeface="Kozuka Gothic Pr6N H"/>
                <a:sym charset="-128" pitchFamily="2" typeface="Kozuka Gothic Pr6N H"/>
              </a:rPr>
              <a:t>3</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矩形 10"/>
          <p:cNvSpPr>
            <a:spLocks noChangeArrowheads="1"/>
          </p:cNvSpPr>
          <p:nvPr/>
        </p:nvSpPr>
        <p:spPr bwMode="auto">
          <a:xfrm>
            <a:off x="838200" y="1808163"/>
            <a:ext cx="10515600" cy="4392612"/>
          </a:xfrm>
          <a:prstGeom prst="rect">
            <a:avLst/>
          </a:prstGeom>
          <a:solidFill>
            <a:srgbClr val="FFFFFF">
              <a:alpha val="39999"/>
            </a:srgbClr>
          </a:solidFill>
          <a:ln cap="flat" cmpd="sng" w="12700">
            <a:noFill/>
            <a:bevel/>
          </a:ln>
        </p:spPr>
        <p:txBody>
          <a:bodyPr anchor="ctr"/>
          <a:lstStyle/>
          <a:p>
            <a:pPr algn="ctr"/>
            <a:endParaRPr altLang="zh-CN" lang="zh-CN">
              <a:solidFill>
                <a:srgbClr val="FFFFFF"/>
              </a:solidFill>
            </a:endParaRPr>
          </a:p>
        </p:txBody>
      </p:sp>
      <p:sp>
        <p:nvSpPr>
          <p:cNvPr id="19459" name="标题 3"/>
          <p:cNvSpPr>
            <a:spLocks noChangeArrowheads="1" noGrp="1"/>
          </p:cNvSpPr>
          <p:nvPr>
            <p:ph idx="4294967295" type="title"/>
          </p:nvPr>
        </p:nvSpPr>
        <p:spPr/>
        <p:txBody>
          <a:bodyPr/>
          <a:lstStyle/>
          <a:p>
            <a:r>
              <a:rPr lang="en-US">
                <a:solidFill>
                  <a:schemeClr val="bg1"/>
                </a:solidFill>
              </a:rPr>
              <a:t>Your  Title  Here</a:t>
            </a:r>
          </a:p>
        </p:txBody>
      </p:sp>
      <p:pic>
        <p:nvPicPr>
          <p:cNvPr id="19460" name="图表 7"/>
          <p:cNvPicPr>
            <a:picLocks noChangeArrowheads="1"/>
          </p:cNvPicPr>
          <p:nvPr/>
        </p:nvPicPr>
        <p:blipFill>
          <a:blip r:embed="rId2"/>
          <a:stretch>
            <a:fillRect/>
          </a:stretch>
        </p:blipFill>
        <p:spPr bwMode="auto">
          <a:xfrm>
            <a:off x="1106488" y="2054225"/>
            <a:ext cx="5594350" cy="3968750"/>
          </a:xfrm>
          <a:prstGeom prst="rect">
            <a:avLst/>
          </a:prstGeom>
          <a:noFill/>
          <a:ln w="9525">
            <a:noFill/>
            <a:miter lim="800000"/>
          </a:ln>
        </p:spPr>
      </p:pic>
      <p:sp>
        <p:nvSpPr>
          <p:cNvPr id="19461" name="矩形 11"/>
          <p:cNvSpPr>
            <a:spLocks noChangeArrowheads="1"/>
          </p:cNvSpPr>
          <p:nvPr/>
        </p:nvSpPr>
        <p:spPr bwMode="auto">
          <a:xfrm>
            <a:off x="7448549" y="4851400"/>
            <a:ext cx="1695450" cy="94488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9462" name="矩形 12"/>
          <p:cNvSpPr>
            <a:spLocks noChangeArrowheads="1"/>
          </p:cNvSpPr>
          <p:nvPr/>
        </p:nvSpPr>
        <p:spPr bwMode="auto">
          <a:xfrm>
            <a:off x="7448549" y="4629150"/>
            <a:ext cx="131218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DESCRIPTION</a:t>
            </a:r>
          </a:p>
        </p:txBody>
      </p:sp>
      <p:sp>
        <p:nvSpPr>
          <p:cNvPr id="19463" name="矩形 13"/>
          <p:cNvSpPr>
            <a:spLocks noChangeArrowheads="1"/>
          </p:cNvSpPr>
          <p:nvPr/>
        </p:nvSpPr>
        <p:spPr bwMode="auto">
          <a:xfrm>
            <a:off x="9734549" y="4851400"/>
            <a:ext cx="1619250" cy="944880"/>
          </a:xfrm>
          <a:prstGeom prst="rect">
            <a:avLst/>
          </a:prstGeom>
          <a:noFill/>
          <a:ln w="9525">
            <a:noFill/>
            <a:miter lim="800000"/>
          </a:ln>
        </p:spPr>
        <p:txBody>
          <a:bodyPr>
            <a:spAutoFit/>
          </a:bodyPr>
          <a:lstStyle/>
          <a:p>
            <a:r>
              <a:rPr lang="en-US" sz="1400">
                <a:solidFill>
                  <a:schemeClr val="bg1"/>
                </a:solidFill>
                <a:latin charset="0" pitchFamily="34" typeface="Calibri"/>
                <a:ea charset="-122" pitchFamily="34" typeface="微软雅黑"/>
                <a:sym charset="0" pitchFamily="34" typeface="Calibri"/>
              </a:rPr>
              <a:t>Donec sollicitudin molestie malesuada. Donec rutrum congue leo.</a:t>
            </a:r>
          </a:p>
        </p:txBody>
      </p:sp>
      <p:sp>
        <p:nvSpPr>
          <p:cNvPr id="19464" name="矩形 14"/>
          <p:cNvSpPr>
            <a:spLocks noChangeArrowheads="1"/>
          </p:cNvSpPr>
          <p:nvPr/>
        </p:nvSpPr>
        <p:spPr bwMode="auto">
          <a:xfrm>
            <a:off x="9734549" y="4629150"/>
            <a:ext cx="131218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DESCRIPTION</a:t>
            </a:r>
          </a:p>
        </p:txBody>
      </p:sp>
      <p:sp>
        <p:nvSpPr>
          <p:cNvPr id="19465" name="矩形 15"/>
          <p:cNvSpPr>
            <a:spLocks noChangeArrowheads="1"/>
          </p:cNvSpPr>
          <p:nvPr/>
        </p:nvSpPr>
        <p:spPr bwMode="auto">
          <a:xfrm>
            <a:off x="7448550" y="3702050"/>
            <a:ext cx="2239963" cy="609600"/>
          </a:xfrm>
          <a:prstGeom prst="rect">
            <a:avLst/>
          </a:prstGeom>
          <a:solidFill>
            <a:schemeClr val="accent1"/>
          </a:solidFill>
          <a:ln cap="flat" cmpd="sng" w="12700">
            <a:noFill/>
            <a:bevel/>
          </a:ln>
        </p:spPr>
        <p:txBody>
          <a:bodyPr anchor="ctr"/>
          <a:lstStyle/>
          <a:p>
            <a:pPr algn="ctr"/>
            <a:endParaRPr altLang="zh-CN" lang="zh-CN">
              <a:solidFill>
                <a:schemeClr val="bg1"/>
              </a:solidFill>
            </a:endParaRPr>
          </a:p>
        </p:txBody>
      </p:sp>
      <p:sp>
        <p:nvSpPr>
          <p:cNvPr id="19466" name="矩形 16"/>
          <p:cNvSpPr>
            <a:spLocks noChangeArrowheads="1"/>
          </p:cNvSpPr>
          <p:nvPr/>
        </p:nvSpPr>
        <p:spPr bwMode="auto">
          <a:xfrm>
            <a:off x="7448550" y="3702050"/>
            <a:ext cx="968375" cy="609600"/>
          </a:xfrm>
          <a:prstGeom prst="rect">
            <a:avLst/>
          </a:prstGeom>
          <a:solidFill>
            <a:schemeClr val="bg1"/>
          </a:solidFill>
          <a:ln cap="flat" cmpd="sng" w="12700">
            <a:noFill/>
            <a:bevel/>
          </a:ln>
        </p:spPr>
        <p:txBody>
          <a:bodyPr anchor="ctr"/>
          <a:lstStyle/>
          <a:p>
            <a:pPr algn="ctr"/>
            <a:endParaRPr altLang="zh-CN" lang="zh-CN">
              <a:solidFill>
                <a:schemeClr val="bg1"/>
              </a:solidFill>
            </a:endParaRPr>
          </a:p>
        </p:txBody>
      </p:sp>
      <p:sp>
        <p:nvSpPr>
          <p:cNvPr id="19467" name="矩形 17"/>
          <p:cNvSpPr>
            <a:spLocks noChangeArrowheads="1"/>
          </p:cNvSpPr>
          <p:nvPr/>
        </p:nvSpPr>
        <p:spPr bwMode="auto">
          <a:xfrm>
            <a:off x="7562849" y="3810000"/>
            <a:ext cx="1597293" cy="396240"/>
          </a:xfrm>
          <a:prstGeom prst="rect">
            <a:avLst/>
          </a:prstGeom>
          <a:noFill/>
          <a:ln w="9525">
            <a:noFill/>
            <a:miter lim="800000"/>
          </a:ln>
        </p:spPr>
        <p:txBody>
          <a:bodyPr wrap="none">
            <a:spAutoFit/>
          </a:bodyPr>
          <a:lstStyle/>
          <a:p>
            <a:r>
              <a:rPr b="1" lang="en-US" sz="2000">
                <a:solidFill>
                  <a:srgbClr val="000000"/>
                </a:solidFill>
                <a:latin charset="0" pitchFamily="34" typeface="Calibri"/>
                <a:ea charset="-122" pitchFamily="34" typeface="微软雅黑"/>
                <a:sym charset="0" pitchFamily="34" typeface="Calibri"/>
              </a:rPr>
              <a:t>DESCRIPTION</a:t>
            </a:r>
          </a:p>
        </p:txBody>
      </p:sp>
      <p:sp>
        <p:nvSpPr>
          <p:cNvPr id="19468" name="矩形 18"/>
          <p:cNvSpPr>
            <a:spLocks noChangeArrowheads="1"/>
          </p:cNvSpPr>
          <p:nvPr/>
        </p:nvSpPr>
        <p:spPr bwMode="auto">
          <a:xfrm>
            <a:off x="7400924" y="2339975"/>
            <a:ext cx="2606675" cy="1188720"/>
          </a:xfrm>
          <a:prstGeom prst="rect">
            <a:avLst/>
          </a:prstGeom>
          <a:noFill/>
          <a:ln w="9525">
            <a:noFill/>
            <a:miter lim="800000"/>
          </a:ln>
        </p:spPr>
        <p:txBody>
          <a:bodyPr>
            <a:spAutoFit/>
          </a:bodyPr>
          <a:lstStyle/>
          <a:p>
            <a:r>
              <a:rPr altLang="en-US" b="1" lang="zh-CN" sz="2400">
                <a:solidFill>
                  <a:schemeClr val="bg1"/>
                </a:solidFill>
                <a:latin charset="0" pitchFamily="34" typeface="Calibri"/>
                <a:ea charset="-122" pitchFamily="34" typeface="微软雅黑"/>
                <a:sym charset="0" pitchFamily="34" typeface="Calibri"/>
              </a:rPr>
              <a:t>VESTIBULUM ANTE IPSUM FAUCIBUS ORCI</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标题 3"/>
          <p:cNvSpPr>
            <a:spLocks noChangeArrowheads="1" noGrp="1"/>
          </p:cNvSpPr>
          <p:nvPr>
            <p:ph idx="4294967295" type="title"/>
          </p:nvPr>
        </p:nvSpPr>
        <p:spPr/>
        <p:txBody>
          <a:bodyPr/>
          <a:lstStyle/>
          <a:p>
            <a:r>
              <a:rPr lang="en-US">
                <a:solidFill>
                  <a:schemeClr val="bg1"/>
                </a:solidFill>
              </a:rPr>
              <a:t>Your  Title  Here</a:t>
            </a:r>
          </a:p>
        </p:txBody>
      </p:sp>
      <p:sp>
        <p:nvSpPr>
          <p:cNvPr id="20483" name="矩形 2"/>
          <p:cNvSpPr>
            <a:spLocks noChangeArrowheads="1"/>
          </p:cNvSpPr>
          <p:nvPr/>
        </p:nvSpPr>
        <p:spPr bwMode="auto">
          <a:xfrm>
            <a:off x="838200" y="1808163"/>
            <a:ext cx="10515600" cy="4392612"/>
          </a:xfrm>
          <a:prstGeom prst="rect">
            <a:avLst/>
          </a:prstGeom>
          <a:solidFill>
            <a:srgbClr val="FFFFFF">
              <a:alpha val="39999"/>
            </a:srgbClr>
          </a:solidFill>
          <a:ln cap="flat" cmpd="sng" w="12700">
            <a:noFill/>
            <a:bevel/>
          </a:ln>
        </p:spPr>
        <p:txBody>
          <a:bodyPr anchor="ctr"/>
          <a:lstStyle/>
          <a:p>
            <a:pPr algn="ctr"/>
            <a:endParaRPr altLang="zh-CN" lang="zh-CN">
              <a:solidFill>
                <a:srgbClr val="FFFFFF"/>
              </a:solidFill>
            </a:endParaRPr>
          </a:p>
        </p:txBody>
      </p:sp>
      <p:sp>
        <p:nvSpPr>
          <p:cNvPr id="20484" name="矩形 4"/>
          <p:cNvSpPr>
            <a:spLocks noChangeArrowheads="1"/>
          </p:cNvSpPr>
          <p:nvPr/>
        </p:nvSpPr>
        <p:spPr bwMode="auto">
          <a:xfrm>
            <a:off x="839788" y="2033588"/>
            <a:ext cx="4313237" cy="709612"/>
          </a:xfrm>
          <a:prstGeom prst="rect">
            <a:avLst/>
          </a:prstGeom>
          <a:solidFill>
            <a:schemeClr val="accent1"/>
          </a:solidFill>
          <a:ln cap="flat" cmpd="sng" w="12700">
            <a:noFill/>
            <a:bevel/>
          </a:ln>
        </p:spPr>
        <p:txBody>
          <a:bodyPr anchor="ctr"/>
          <a:lstStyle/>
          <a:p>
            <a:pPr algn="ctr"/>
            <a:endParaRPr altLang="zh-CN" lang="zh-CN">
              <a:solidFill>
                <a:srgbClr val="FFFFFF"/>
              </a:solidFill>
            </a:endParaRPr>
          </a:p>
        </p:txBody>
      </p:sp>
      <p:sp>
        <p:nvSpPr>
          <p:cNvPr id="20485" name="矩形 5"/>
          <p:cNvSpPr>
            <a:spLocks noChangeArrowheads="1"/>
          </p:cNvSpPr>
          <p:nvPr/>
        </p:nvSpPr>
        <p:spPr bwMode="auto">
          <a:xfrm>
            <a:off x="839788" y="2033588"/>
            <a:ext cx="1576387" cy="709612"/>
          </a:xfrm>
          <a:prstGeom prst="rect">
            <a:avLst/>
          </a:prstGeom>
          <a:solidFill>
            <a:schemeClr val="bg1"/>
          </a:solidFill>
          <a:ln cap="flat" cmpd="sng" w="12700">
            <a:noFill/>
            <a:bevel/>
          </a:ln>
        </p:spPr>
        <p:txBody>
          <a:bodyPr anchor="ctr"/>
          <a:lstStyle/>
          <a:p>
            <a:pPr algn="ctr"/>
            <a:endParaRPr altLang="zh-CN" lang="zh-CN">
              <a:solidFill>
                <a:srgbClr val="FFFFFF"/>
              </a:solidFill>
            </a:endParaRPr>
          </a:p>
        </p:txBody>
      </p:sp>
      <p:sp>
        <p:nvSpPr>
          <p:cNvPr id="20486" name="矩形 6"/>
          <p:cNvSpPr>
            <a:spLocks noChangeArrowheads="1"/>
          </p:cNvSpPr>
          <p:nvPr/>
        </p:nvSpPr>
        <p:spPr bwMode="auto">
          <a:xfrm>
            <a:off x="1465263" y="3068638"/>
            <a:ext cx="3424237" cy="1371600"/>
          </a:xfrm>
          <a:prstGeom prst="rect">
            <a:avLst/>
          </a:prstGeom>
          <a:noFill/>
          <a:ln w="9525">
            <a:noFill/>
            <a:miter lim="800000"/>
          </a:ln>
        </p:spPr>
        <p:txBody>
          <a:bodyPr>
            <a:spAutoFit/>
          </a:bodyPr>
          <a:lstStyle/>
          <a:p>
            <a:r>
              <a:rPr altLang="en-US" lang="zh-CN" sz="1400">
                <a:solidFill>
                  <a:srgbClr val="000000"/>
                </a:solidFill>
                <a:latin charset="0" pitchFamily="34" typeface="Calibri"/>
                <a:ea charset="-122" pitchFamily="34" typeface="微软雅黑"/>
                <a:sym charset="0" pitchFamily="34" typeface="Calibri"/>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20487" name="矩形 7"/>
          <p:cNvSpPr>
            <a:spLocks noChangeArrowheads="1"/>
          </p:cNvSpPr>
          <p:nvPr/>
        </p:nvSpPr>
        <p:spPr bwMode="auto">
          <a:xfrm>
            <a:off x="1465263" y="4625975"/>
            <a:ext cx="3507118" cy="304800"/>
          </a:xfrm>
          <a:prstGeom prst="rect">
            <a:avLst/>
          </a:prstGeom>
          <a:noFill/>
          <a:ln w="9525">
            <a:noFill/>
            <a:miter lim="800000"/>
          </a:ln>
        </p:spPr>
        <p:txBody>
          <a:bodyPr wrap="none">
            <a:spAutoFit/>
          </a:bodyPr>
          <a:lstStyle/>
          <a:p>
            <a:r>
              <a:rPr lang="en-US" sz="1400">
                <a:solidFill>
                  <a:srgbClr val="000000"/>
                </a:solidFill>
                <a:latin charset="0" pitchFamily="34" typeface="Calibri"/>
                <a:ea charset="-122" pitchFamily="34" typeface="微软雅黑"/>
                <a:sym charset="0" pitchFamily="34" typeface="Calibri"/>
              </a:rPr>
              <a:t>Mauris blandit aliquet elit, eget tincidunt nibh</a:t>
            </a:r>
          </a:p>
        </p:txBody>
      </p:sp>
      <p:sp>
        <p:nvSpPr>
          <p:cNvPr id="20488" name="椭圆 8"/>
          <p:cNvSpPr>
            <a:spLocks noChangeArrowheads="1"/>
          </p:cNvSpPr>
          <p:nvPr/>
        </p:nvSpPr>
        <p:spPr bwMode="auto">
          <a:xfrm>
            <a:off x="1371600" y="4772025"/>
            <a:ext cx="74613" cy="76200"/>
          </a:xfrm>
          <a:prstGeom prst="ellipse">
            <a:avLst/>
          </a:prstGeom>
          <a:solidFill>
            <a:schemeClr val="bg1"/>
          </a:solidFill>
          <a:ln cap="flat" cmpd="sng" w="12700">
            <a:noFill/>
            <a:bevel/>
          </a:ln>
        </p:spPr>
        <p:txBody>
          <a:bodyPr anchor="ctr"/>
          <a:lstStyle/>
          <a:p>
            <a:pPr algn="ctr"/>
            <a:endParaRPr altLang="zh-CN" lang="zh-CN" sz="1400">
              <a:solidFill>
                <a:srgbClr val="FFFFFF"/>
              </a:solidFill>
            </a:endParaRPr>
          </a:p>
        </p:txBody>
      </p:sp>
      <p:sp>
        <p:nvSpPr>
          <p:cNvPr id="20489" name="矩形 9"/>
          <p:cNvSpPr>
            <a:spLocks noChangeArrowheads="1"/>
          </p:cNvSpPr>
          <p:nvPr/>
        </p:nvSpPr>
        <p:spPr bwMode="auto">
          <a:xfrm>
            <a:off x="1465263" y="4921250"/>
            <a:ext cx="3507118" cy="304800"/>
          </a:xfrm>
          <a:prstGeom prst="rect">
            <a:avLst/>
          </a:prstGeom>
          <a:noFill/>
          <a:ln w="9525">
            <a:noFill/>
            <a:miter lim="800000"/>
          </a:ln>
        </p:spPr>
        <p:txBody>
          <a:bodyPr wrap="none">
            <a:spAutoFit/>
          </a:bodyPr>
          <a:lstStyle/>
          <a:p>
            <a:r>
              <a:rPr lang="en-US" sz="1400">
                <a:solidFill>
                  <a:srgbClr val="000000"/>
                </a:solidFill>
                <a:latin charset="0" pitchFamily="34" typeface="Calibri"/>
                <a:ea charset="-122" pitchFamily="34" typeface="微软雅黑"/>
                <a:sym charset="0" pitchFamily="34" typeface="Calibri"/>
              </a:rPr>
              <a:t>Mauris blandit aliquet elit, eget tincidunt nibh</a:t>
            </a:r>
          </a:p>
        </p:txBody>
      </p:sp>
      <p:sp>
        <p:nvSpPr>
          <p:cNvPr id="20490" name="椭圆 10"/>
          <p:cNvSpPr>
            <a:spLocks noChangeArrowheads="1"/>
          </p:cNvSpPr>
          <p:nvPr/>
        </p:nvSpPr>
        <p:spPr bwMode="auto">
          <a:xfrm>
            <a:off x="1371600" y="5067300"/>
            <a:ext cx="74613" cy="76200"/>
          </a:xfrm>
          <a:prstGeom prst="ellipse">
            <a:avLst/>
          </a:prstGeom>
          <a:solidFill>
            <a:schemeClr val="bg1"/>
          </a:solidFill>
          <a:ln cap="flat" cmpd="sng" w="12700">
            <a:noFill/>
            <a:bevel/>
          </a:ln>
        </p:spPr>
        <p:txBody>
          <a:bodyPr anchor="ctr"/>
          <a:lstStyle/>
          <a:p>
            <a:pPr algn="ctr"/>
            <a:endParaRPr altLang="zh-CN" lang="zh-CN" sz="1400">
              <a:solidFill>
                <a:srgbClr val="FFFFFF"/>
              </a:solidFill>
            </a:endParaRPr>
          </a:p>
        </p:txBody>
      </p:sp>
      <p:sp>
        <p:nvSpPr>
          <p:cNvPr id="20491" name="矩形 11"/>
          <p:cNvSpPr>
            <a:spLocks noChangeArrowheads="1"/>
          </p:cNvSpPr>
          <p:nvPr/>
        </p:nvSpPr>
        <p:spPr bwMode="auto">
          <a:xfrm>
            <a:off x="1465263" y="5216525"/>
            <a:ext cx="3507118" cy="304800"/>
          </a:xfrm>
          <a:prstGeom prst="rect">
            <a:avLst/>
          </a:prstGeom>
          <a:noFill/>
          <a:ln w="9525">
            <a:noFill/>
            <a:miter lim="800000"/>
          </a:ln>
        </p:spPr>
        <p:txBody>
          <a:bodyPr wrap="none">
            <a:spAutoFit/>
          </a:bodyPr>
          <a:lstStyle/>
          <a:p>
            <a:r>
              <a:rPr lang="en-US" sz="1400">
                <a:solidFill>
                  <a:srgbClr val="000000"/>
                </a:solidFill>
                <a:latin charset="0" pitchFamily="34" typeface="Calibri"/>
                <a:ea charset="-122" pitchFamily="34" typeface="微软雅黑"/>
                <a:sym charset="0" pitchFamily="34" typeface="Calibri"/>
              </a:rPr>
              <a:t>Mauris blandit aliquet elit, eget tincidunt nibh</a:t>
            </a:r>
          </a:p>
        </p:txBody>
      </p:sp>
      <p:sp>
        <p:nvSpPr>
          <p:cNvPr id="20492" name="椭圆 12"/>
          <p:cNvSpPr>
            <a:spLocks noChangeArrowheads="1"/>
          </p:cNvSpPr>
          <p:nvPr/>
        </p:nvSpPr>
        <p:spPr bwMode="auto">
          <a:xfrm>
            <a:off x="1371600" y="5362575"/>
            <a:ext cx="74613" cy="76200"/>
          </a:xfrm>
          <a:prstGeom prst="ellipse">
            <a:avLst/>
          </a:prstGeom>
          <a:solidFill>
            <a:schemeClr val="bg1"/>
          </a:solidFill>
          <a:ln cap="flat" cmpd="sng" w="12700">
            <a:noFill/>
            <a:bevel/>
          </a:ln>
        </p:spPr>
        <p:txBody>
          <a:bodyPr anchor="ctr"/>
          <a:lstStyle/>
          <a:p>
            <a:pPr algn="ctr"/>
            <a:endParaRPr altLang="zh-CN" lang="zh-CN" sz="1400">
              <a:solidFill>
                <a:srgbClr val="FFFFFF"/>
              </a:solidFill>
            </a:endParaRPr>
          </a:p>
        </p:txBody>
      </p:sp>
      <p:sp>
        <p:nvSpPr>
          <p:cNvPr id="20493" name="矩形 13"/>
          <p:cNvSpPr>
            <a:spLocks noChangeArrowheads="1"/>
          </p:cNvSpPr>
          <p:nvPr/>
        </p:nvSpPr>
        <p:spPr bwMode="auto">
          <a:xfrm>
            <a:off x="1465263" y="5524500"/>
            <a:ext cx="3507118" cy="304800"/>
          </a:xfrm>
          <a:prstGeom prst="rect">
            <a:avLst/>
          </a:prstGeom>
          <a:noFill/>
          <a:ln w="9525">
            <a:noFill/>
            <a:miter lim="800000"/>
          </a:ln>
        </p:spPr>
        <p:txBody>
          <a:bodyPr wrap="none">
            <a:spAutoFit/>
          </a:bodyPr>
          <a:lstStyle/>
          <a:p>
            <a:r>
              <a:rPr lang="en-US" sz="1400">
                <a:solidFill>
                  <a:srgbClr val="000000"/>
                </a:solidFill>
                <a:latin charset="0" pitchFamily="34" typeface="Calibri"/>
                <a:ea charset="-122" pitchFamily="34" typeface="微软雅黑"/>
                <a:sym charset="0" pitchFamily="34" typeface="Calibri"/>
              </a:rPr>
              <a:t>Mauris blandit aliquet elit, eget tincidunt nibh</a:t>
            </a:r>
          </a:p>
        </p:txBody>
      </p:sp>
      <p:sp>
        <p:nvSpPr>
          <p:cNvPr id="20494" name="椭圆 14"/>
          <p:cNvSpPr>
            <a:spLocks noChangeArrowheads="1"/>
          </p:cNvSpPr>
          <p:nvPr/>
        </p:nvSpPr>
        <p:spPr bwMode="auto">
          <a:xfrm>
            <a:off x="1371600" y="5645150"/>
            <a:ext cx="74613" cy="74613"/>
          </a:xfrm>
          <a:prstGeom prst="ellipse">
            <a:avLst/>
          </a:prstGeom>
          <a:solidFill>
            <a:schemeClr val="bg1"/>
          </a:solidFill>
          <a:ln cap="flat" cmpd="sng" w="12700">
            <a:noFill/>
            <a:bevel/>
          </a:ln>
        </p:spPr>
        <p:txBody>
          <a:bodyPr anchor="ctr"/>
          <a:lstStyle/>
          <a:p>
            <a:pPr algn="ctr"/>
            <a:endParaRPr altLang="zh-CN" lang="zh-CN" sz="1400">
              <a:solidFill>
                <a:srgbClr val="FFFFFF"/>
              </a:solidFill>
            </a:endParaRPr>
          </a:p>
        </p:txBody>
      </p:sp>
      <p:sp>
        <p:nvSpPr>
          <p:cNvPr id="20495" name="矩形 15"/>
          <p:cNvSpPr>
            <a:spLocks noChangeArrowheads="1"/>
          </p:cNvSpPr>
          <p:nvPr/>
        </p:nvSpPr>
        <p:spPr bwMode="auto">
          <a:xfrm>
            <a:off x="873125" y="2128838"/>
            <a:ext cx="3760510" cy="579120"/>
          </a:xfrm>
          <a:prstGeom prst="rect">
            <a:avLst/>
          </a:prstGeom>
          <a:noFill/>
          <a:ln w="9525">
            <a:noFill/>
            <a:miter lim="800000"/>
          </a:ln>
        </p:spPr>
        <p:txBody>
          <a:bodyPr wrap="none">
            <a:spAutoFit/>
          </a:bodyPr>
          <a:lstStyle/>
          <a:p>
            <a:r>
              <a:rPr b="1" lang="en-US" sz="3200">
                <a:solidFill>
                  <a:srgbClr val="000000"/>
                </a:solidFill>
                <a:latin charset="0" pitchFamily="34" typeface="Calibri"/>
                <a:ea charset="-122" pitchFamily="34" typeface="微软雅黑"/>
                <a:sym charset="0" pitchFamily="34" typeface="Calibri"/>
              </a:rPr>
              <a:t>MAURIS BLANDIT ALI</a:t>
            </a:r>
          </a:p>
        </p:txBody>
      </p:sp>
      <p:pic>
        <p:nvPicPr>
          <p:cNvPr id="20496" name="图表 19"/>
          <p:cNvPicPr>
            <a:picLocks noChangeArrowheads="1"/>
          </p:cNvPicPr>
          <p:nvPr/>
        </p:nvPicPr>
        <p:blipFill>
          <a:blip r:embed="rId2"/>
          <a:stretch>
            <a:fillRect/>
          </a:stretch>
        </p:blipFill>
        <p:spPr bwMode="auto">
          <a:xfrm>
            <a:off x="6213475" y="2297113"/>
            <a:ext cx="4264025" cy="3652837"/>
          </a:xfrm>
          <a:prstGeom prst="rect">
            <a:avLst/>
          </a:prstGeom>
          <a:noFill/>
          <a:ln w="9525">
            <a:noFill/>
            <a:miter lim="800000"/>
          </a:ln>
        </p:spPr>
      </p:pic>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矩形 2"/>
          <p:cNvSpPr>
            <a:spLocks noChangeArrowheads="1"/>
          </p:cNvSpPr>
          <p:nvPr/>
        </p:nvSpPr>
        <p:spPr bwMode="auto">
          <a:xfrm>
            <a:off x="838200" y="1808163"/>
            <a:ext cx="10515600" cy="4392612"/>
          </a:xfrm>
          <a:prstGeom prst="rect">
            <a:avLst/>
          </a:prstGeom>
          <a:solidFill>
            <a:srgbClr val="FFFFFF">
              <a:alpha val="39999"/>
            </a:srgbClr>
          </a:solidFill>
          <a:ln cap="flat" cmpd="sng" w="12700">
            <a:noFill/>
            <a:bevel/>
          </a:ln>
        </p:spPr>
        <p:txBody>
          <a:bodyPr anchor="ctr"/>
          <a:lstStyle/>
          <a:p>
            <a:pPr algn="ctr"/>
            <a:endParaRPr altLang="zh-CN" lang="zh-CN">
              <a:solidFill>
                <a:srgbClr val="FFFFFF"/>
              </a:solidFill>
            </a:endParaRPr>
          </a:p>
        </p:txBody>
      </p:sp>
      <p:sp>
        <p:nvSpPr>
          <p:cNvPr id="21507" name="矩形 1"/>
          <p:cNvSpPr>
            <a:spLocks noChangeArrowheads="1"/>
          </p:cNvSpPr>
          <p:nvPr/>
        </p:nvSpPr>
        <p:spPr bwMode="auto">
          <a:xfrm>
            <a:off x="839788" y="5105400"/>
            <a:ext cx="5256212" cy="1095375"/>
          </a:xfrm>
          <a:prstGeom prst="rect">
            <a:avLst/>
          </a:prstGeom>
          <a:solidFill>
            <a:schemeClr val="accent1"/>
          </a:solidFill>
          <a:ln cap="flat" cmpd="sng" w="12700">
            <a:noFill/>
            <a:bevel/>
          </a:ln>
        </p:spPr>
        <p:txBody>
          <a:bodyPr anchor="ctr"/>
          <a:lstStyle/>
          <a:p>
            <a:pPr algn="ctr"/>
            <a:endParaRPr altLang="zh-CN" lang="zh-CN">
              <a:solidFill>
                <a:srgbClr val="FFFFFF"/>
              </a:solidFill>
            </a:endParaRPr>
          </a:p>
        </p:txBody>
      </p:sp>
      <p:sp>
        <p:nvSpPr>
          <p:cNvPr id="21508" name="标题 3"/>
          <p:cNvSpPr>
            <a:spLocks noChangeArrowheads="1" noGrp="1"/>
          </p:cNvSpPr>
          <p:nvPr>
            <p:ph idx="4294967295" type="title"/>
          </p:nvPr>
        </p:nvSpPr>
        <p:spPr/>
        <p:txBody>
          <a:bodyPr/>
          <a:lstStyle/>
          <a:p>
            <a:r>
              <a:rPr lang="en-US">
                <a:solidFill>
                  <a:schemeClr val="bg1"/>
                </a:solidFill>
              </a:rPr>
              <a:t>Your  Title  Here</a:t>
            </a:r>
          </a:p>
        </p:txBody>
      </p:sp>
      <p:pic>
        <p:nvPicPr>
          <p:cNvPr id="21509" name="图表 4"/>
          <p:cNvPicPr>
            <a:picLocks noChangeArrowheads="1"/>
          </p:cNvPicPr>
          <p:nvPr/>
        </p:nvPicPr>
        <p:blipFill>
          <a:blip r:embed="rId2"/>
          <a:stretch>
            <a:fillRect/>
          </a:stretch>
        </p:blipFill>
        <p:spPr bwMode="auto">
          <a:xfrm>
            <a:off x="839788" y="1812925"/>
            <a:ext cx="5256212" cy="3159125"/>
          </a:xfrm>
          <a:prstGeom prst="rect">
            <a:avLst/>
          </a:prstGeom>
          <a:noFill/>
          <a:ln w="9525">
            <a:noFill/>
            <a:miter lim="800000"/>
          </a:ln>
        </p:spPr>
      </p:pic>
      <p:sp>
        <p:nvSpPr>
          <p:cNvPr id="21510" name="矩形 5"/>
          <p:cNvSpPr>
            <a:spLocks noChangeArrowheads="1"/>
          </p:cNvSpPr>
          <p:nvPr/>
        </p:nvSpPr>
        <p:spPr bwMode="auto">
          <a:xfrm>
            <a:off x="1231900" y="5283200"/>
            <a:ext cx="4471988" cy="731520"/>
          </a:xfrm>
          <a:prstGeom prst="rect">
            <a:avLst/>
          </a:prstGeom>
          <a:noFill/>
          <a:ln w="9525">
            <a:noFill/>
            <a:miter lim="800000"/>
          </a:ln>
        </p:spPr>
        <p:txBody>
          <a:bodyPr>
            <a:spAutoFit/>
          </a:bodyPr>
          <a:lstStyle/>
          <a:p>
            <a:r>
              <a:rPr altLang="en-US" lang="zh-CN" sz="1400">
                <a:solidFill>
                  <a:schemeClr val="bg1"/>
                </a:solidFill>
                <a:latin charset="0" pitchFamily="34" typeface="Calibri"/>
                <a:ea charset="-122" pitchFamily="34" typeface="微软雅黑"/>
                <a:sym charset="0" pitchFamily="34" typeface="Calibri"/>
              </a:rPr>
              <a:t>Vestibulum ante ipsum primis in faucibus orci luctus et ultrices posuere cubilia Curae; Donec velit neque, auctor sit amet aliquam vel.</a:t>
            </a:r>
          </a:p>
        </p:txBody>
      </p:sp>
      <p:sp>
        <p:nvSpPr>
          <p:cNvPr id="21511" name="矩形 6"/>
          <p:cNvSpPr>
            <a:spLocks noChangeArrowheads="1"/>
          </p:cNvSpPr>
          <p:nvPr/>
        </p:nvSpPr>
        <p:spPr bwMode="auto">
          <a:xfrm>
            <a:off x="7146924" y="3898900"/>
            <a:ext cx="3644900" cy="1371600"/>
          </a:xfrm>
          <a:prstGeom prst="rect">
            <a:avLst/>
          </a:prstGeom>
          <a:noFill/>
          <a:ln w="9525">
            <a:noFill/>
            <a:miter lim="800000"/>
          </a:ln>
        </p:spPr>
        <p:txBody>
          <a:bodyPr>
            <a:spAutoFit/>
          </a:bodyPr>
          <a:lstStyle/>
          <a:p>
            <a:r>
              <a:rPr altLang="en-US" lang="zh-CN" sz="1400">
                <a:solidFill>
                  <a:schemeClr val="bg1"/>
                </a:solidFill>
                <a:latin charset="0" pitchFamily="34" typeface="Calibri"/>
                <a:ea charset="-122" pitchFamily="34" typeface="微软雅黑"/>
                <a:sym charset="0" pitchFamily="34" typeface="Calibri"/>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21512" name="矩形 7"/>
          <p:cNvSpPr>
            <a:spLocks noChangeArrowheads="1"/>
          </p:cNvSpPr>
          <p:nvPr/>
        </p:nvSpPr>
        <p:spPr bwMode="auto">
          <a:xfrm>
            <a:off x="7146924" y="3252788"/>
            <a:ext cx="2370138" cy="640080"/>
          </a:xfrm>
          <a:prstGeom prst="rect">
            <a:avLst/>
          </a:prstGeom>
          <a:noFill/>
          <a:ln w="9525">
            <a:noFill/>
            <a:miter lim="800000"/>
          </a:ln>
        </p:spPr>
        <p:txBody>
          <a:bodyPr>
            <a:spAutoFit/>
          </a:bodyPr>
          <a:lstStyle/>
          <a:p>
            <a:r>
              <a:rPr b="1" lang="en-US">
                <a:solidFill>
                  <a:schemeClr val="bg1"/>
                </a:solidFill>
                <a:latin charset="0" pitchFamily="34" typeface="Calibri"/>
                <a:ea charset="-122" pitchFamily="34" typeface="微软雅黑"/>
                <a:sym charset="0" pitchFamily="34" typeface="Calibri"/>
              </a:rPr>
              <a:t>Donec sollicitudin molestie malesuada</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标题 3"/>
          <p:cNvSpPr>
            <a:spLocks noChangeArrowheads="1" noGrp="1"/>
          </p:cNvSpPr>
          <p:nvPr>
            <p:ph idx="4294967295" type="title"/>
          </p:nvPr>
        </p:nvSpPr>
        <p:spPr/>
        <p:txBody>
          <a:bodyPr/>
          <a:lstStyle/>
          <a:p>
            <a:r>
              <a:rPr lang="en-US">
                <a:solidFill>
                  <a:schemeClr val="bg1"/>
                </a:solidFill>
              </a:rPr>
              <a:t>Your  Title  Here</a:t>
            </a:r>
          </a:p>
        </p:txBody>
      </p:sp>
      <p:sp>
        <p:nvSpPr>
          <p:cNvPr id="22531" name="矩形 2"/>
          <p:cNvSpPr>
            <a:spLocks noChangeArrowheads="1"/>
          </p:cNvSpPr>
          <p:nvPr/>
        </p:nvSpPr>
        <p:spPr bwMode="auto">
          <a:xfrm>
            <a:off x="838200" y="1808163"/>
            <a:ext cx="10515600" cy="4392612"/>
          </a:xfrm>
          <a:prstGeom prst="rect">
            <a:avLst/>
          </a:prstGeom>
          <a:solidFill>
            <a:srgbClr val="FFFFFF">
              <a:alpha val="39999"/>
            </a:srgbClr>
          </a:solidFill>
          <a:ln cap="flat" cmpd="sng" w="12700">
            <a:noFill/>
            <a:bevel/>
          </a:ln>
        </p:spPr>
        <p:txBody>
          <a:bodyPr anchor="ctr"/>
          <a:lstStyle/>
          <a:p>
            <a:pPr algn="ctr"/>
            <a:endParaRPr altLang="zh-CN" lang="zh-CN">
              <a:solidFill>
                <a:srgbClr val="FFFFFF"/>
              </a:solidFill>
            </a:endParaRPr>
          </a:p>
        </p:txBody>
      </p:sp>
      <p:pic>
        <p:nvPicPr>
          <p:cNvPr id="22532" name="图表 4"/>
          <p:cNvPicPr>
            <a:picLocks noChangeArrowheads="1"/>
          </p:cNvPicPr>
          <p:nvPr/>
        </p:nvPicPr>
        <p:blipFill>
          <a:blip r:embed="rId2"/>
          <a:stretch>
            <a:fillRect/>
          </a:stretch>
        </p:blipFill>
        <p:spPr bwMode="auto">
          <a:xfrm>
            <a:off x="8369300" y="2962275"/>
            <a:ext cx="3009900" cy="2117725"/>
          </a:xfrm>
          <a:prstGeom prst="rect">
            <a:avLst/>
          </a:prstGeom>
          <a:noFill/>
          <a:ln w="9525">
            <a:noFill/>
            <a:miter lim="800000"/>
          </a:ln>
        </p:spPr>
      </p:pic>
      <p:pic>
        <p:nvPicPr>
          <p:cNvPr id="22533" name="图表 5"/>
          <p:cNvPicPr>
            <a:picLocks noChangeArrowheads="1"/>
          </p:cNvPicPr>
          <p:nvPr/>
        </p:nvPicPr>
        <p:blipFill>
          <a:blip r:embed="rId3"/>
          <a:stretch>
            <a:fillRect/>
          </a:stretch>
        </p:blipFill>
        <p:spPr bwMode="auto">
          <a:xfrm>
            <a:off x="4851400" y="2962275"/>
            <a:ext cx="2543175" cy="2117725"/>
          </a:xfrm>
          <a:prstGeom prst="rect">
            <a:avLst/>
          </a:prstGeom>
          <a:noFill/>
          <a:ln w="9525">
            <a:noFill/>
            <a:miter lim="800000"/>
          </a:ln>
        </p:spPr>
      </p:pic>
      <p:pic>
        <p:nvPicPr>
          <p:cNvPr id="22534" name="图表 6"/>
          <p:cNvPicPr>
            <a:picLocks noChangeArrowheads="1"/>
          </p:cNvPicPr>
          <p:nvPr/>
        </p:nvPicPr>
        <p:blipFill>
          <a:blip r:embed="rId4"/>
          <a:stretch>
            <a:fillRect/>
          </a:stretch>
        </p:blipFill>
        <p:spPr bwMode="auto">
          <a:xfrm>
            <a:off x="866775" y="2962275"/>
            <a:ext cx="3009900" cy="2117725"/>
          </a:xfrm>
          <a:prstGeom prst="rect">
            <a:avLst/>
          </a:prstGeom>
          <a:noFill/>
          <a:ln w="9525">
            <a:noFill/>
            <a:miter lim="800000"/>
          </a:ln>
        </p:spPr>
      </p:pic>
      <p:sp>
        <p:nvSpPr>
          <p:cNvPr id="22535" name="矩形 7"/>
          <p:cNvSpPr>
            <a:spLocks noChangeArrowheads="1"/>
          </p:cNvSpPr>
          <p:nvPr/>
        </p:nvSpPr>
        <p:spPr bwMode="auto">
          <a:xfrm>
            <a:off x="838200" y="5467350"/>
            <a:ext cx="3133725" cy="518160"/>
          </a:xfrm>
          <a:prstGeom prst="rect">
            <a:avLst/>
          </a:prstGeom>
          <a:noFill/>
          <a:ln w="9525">
            <a:noFill/>
            <a:miter lim="800000"/>
          </a:ln>
        </p:spPr>
        <p:txBody>
          <a:bodyPr>
            <a:spAutoFit/>
          </a:bodyPr>
          <a:lstStyle/>
          <a:p>
            <a:pPr algn="ctr"/>
            <a:r>
              <a:rPr altLang="en-US" lang="zh-CN" sz="1400">
                <a:solidFill>
                  <a:schemeClr val="bg1"/>
                </a:solidFill>
                <a:latin charset="0" pitchFamily="34" typeface="Calibri"/>
                <a:ea charset="-122" pitchFamily="34" typeface="微软雅黑"/>
                <a:sym charset="0" pitchFamily="34" typeface="Calibri"/>
              </a:rPr>
              <a:t>Vestibulum ante ipsum primis in faucibus orci luctus et ultrices posuere</a:t>
            </a:r>
          </a:p>
        </p:txBody>
      </p:sp>
      <p:sp>
        <p:nvSpPr>
          <p:cNvPr id="22536" name="矩形 8"/>
          <p:cNvSpPr>
            <a:spLocks noChangeArrowheads="1"/>
          </p:cNvSpPr>
          <p:nvPr/>
        </p:nvSpPr>
        <p:spPr bwMode="auto">
          <a:xfrm>
            <a:off x="1565275" y="5181600"/>
            <a:ext cx="154842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ADD YOUR TEXT</a:t>
            </a:r>
          </a:p>
        </p:txBody>
      </p:sp>
      <p:sp>
        <p:nvSpPr>
          <p:cNvPr id="22537" name="矩形 9"/>
          <p:cNvSpPr>
            <a:spLocks noChangeArrowheads="1"/>
          </p:cNvSpPr>
          <p:nvPr/>
        </p:nvSpPr>
        <p:spPr bwMode="auto">
          <a:xfrm>
            <a:off x="4794250" y="5468938"/>
            <a:ext cx="3067050" cy="518160"/>
          </a:xfrm>
          <a:prstGeom prst="rect">
            <a:avLst/>
          </a:prstGeom>
          <a:noFill/>
          <a:ln w="9525">
            <a:noFill/>
            <a:miter lim="800000"/>
          </a:ln>
        </p:spPr>
        <p:txBody>
          <a:bodyPr>
            <a:spAutoFit/>
          </a:bodyPr>
          <a:lstStyle/>
          <a:p>
            <a:pPr algn="ctr"/>
            <a:r>
              <a:rPr altLang="en-US" lang="zh-CN" sz="1400">
                <a:solidFill>
                  <a:schemeClr val="bg1"/>
                </a:solidFill>
                <a:latin charset="0" pitchFamily="34" typeface="Calibri"/>
                <a:ea charset="-122" pitchFamily="34" typeface="微软雅黑"/>
                <a:sym charset="0" pitchFamily="34" typeface="Calibri"/>
              </a:rPr>
              <a:t>Vestibulum ante ipsum primis in faucibus orci luctus et ultrices posuere</a:t>
            </a:r>
          </a:p>
        </p:txBody>
      </p:sp>
      <p:sp>
        <p:nvSpPr>
          <p:cNvPr id="22538" name="矩形 10"/>
          <p:cNvSpPr>
            <a:spLocks noChangeArrowheads="1"/>
          </p:cNvSpPr>
          <p:nvPr/>
        </p:nvSpPr>
        <p:spPr bwMode="auto">
          <a:xfrm>
            <a:off x="5484812" y="5184775"/>
            <a:ext cx="154842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ADD YOUR TEXT</a:t>
            </a:r>
          </a:p>
        </p:txBody>
      </p:sp>
      <p:sp>
        <p:nvSpPr>
          <p:cNvPr id="22539" name="矩形 11"/>
          <p:cNvSpPr>
            <a:spLocks noChangeArrowheads="1"/>
          </p:cNvSpPr>
          <p:nvPr/>
        </p:nvSpPr>
        <p:spPr bwMode="auto">
          <a:xfrm>
            <a:off x="8402639" y="5467350"/>
            <a:ext cx="3067050" cy="518160"/>
          </a:xfrm>
          <a:prstGeom prst="rect">
            <a:avLst/>
          </a:prstGeom>
          <a:noFill/>
          <a:ln w="9525">
            <a:noFill/>
            <a:miter lim="800000"/>
          </a:ln>
        </p:spPr>
        <p:txBody>
          <a:bodyPr>
            <a:spAutoFit/>
          </a:bodyPr>
          <a:lstStyle/>
          <a:p>
            <a:pPr algn="ctr"/>
            <a:r>
              <a:rPr altLang="en-US" lang="zh-CN" sz="1400">
                <a:solidFill>
                  <a:schemeClr val="bg1"/>
                </a:solidFill>
                <a:latin charset="0" pitchFamily="34" typeface="Calibri"/>
                <a:ea charset="-122" pitchFamily="34" typeface="微软雅黑"/>
                <a:sym charset="0" pitchFamily="34" typeface="Calibri"/>
              </a:rPr>
              <a:t>Vestibulum ante ipsum primis in faucibus orci luctus et ultrices posuere</a:t>
            </a:r>
          </a:p>
        </p:txBody>
      </p:sp>
      <p:sp>
        <p:nvSpPr>
          <p:cNvPr id="22540" name="矩形 12"/>
          <p:cNvSpPr>
            <a:spLocks noChangeArrowheads="1"/>
          </p:cNvSpPr>
          <p:nvPr/>
        </p:nvSpPr>
        <p:spPr bwMode="auto">
          <a:xfrm>
            <a:off x="9099549" y="5184775"/>
            <a:ext cx="1548428" cy="335280"/>
          </a:xfrm>
          <a:prstGeom prst="rect">
            <a:avLst/>
          </a:prstGeom>
          <a:noFill/>
          <a:ln w="9525">
            <a:noFill/>
            <a:miter lim="800000"/>
          </a:ln>
        </p:spPr>
        <p:txBody>
          <a:bodyPr wrap="none">
            <a:spAutoFit/>
          </a:bodyPr>
          <a:lstStyle/>
          <a:p>
            <a:r>
              <a:rPr b="1" lang="en-US" sz="1600">
                <a:solidFill>
                  <a:schemeClr val="bg1"/>
                </a:solidFill>
                <a:latin charset="0" pitchFamily="34" typeface="Calibri"/>
                <a:ea charset="-122" pitchFamily="34" typeface="微软雅黑"/>
                <a:sym charset="0" pitchFamily="34" typeface="Calibri"/>
              </a:rPr>
              <a:t>ADD YOUR TEXT</a:t>
            </a:r>
          </a:p>
        </p:txBody>
      </p:sp>
      <p:sp>
        <p:nvSpPr>
          <p:cNvPr id="22541" name="矩形 13"/>
          <p:cNvSpPr>
            <a:spLocks noChangeArrowheads="1"/>
          </p:cNvSpPr>
          <p:nvPr/>
        </p:nvSpPr>
        <p:spPr bwMode="auto">
          <a:xfrm>
            <a:off x="1965325" y="1973263"/>
            <a:ext cx="8262938" cy="518160"/>
          </a:xfrm>
          <a:prstGeom prst="rect">
            <a:avLst/>
          </a:prstGeom>
          <a:noFill/>
          <a:ln w="9525">
            <a:noFill/>
            <a:miter lim="800000"/>
          </a:ln>
        </p:spPr>
        <p:txBody>
          <a:bodyPr>
            <a:spAutoFit/>
          </a:bodyPr>
          <a:lstStyle/>
          <a:p>
            <a:pPr algn="ctr"/>
            <a:r>
              <a:rPr altLang="en-US" lang="zh-CN" sz="1400">
                <a:solidFill>
                  <a:srgbClr val="000000"/>
                </a:solidFill>
                <a:latin charset="0" pitchFamily="34" typeface="Calibri"/>
                <a:ea charset="-122" pitchFamily="34" typeface="微软雅黑"/>
                <a:sym charset="0" pitchFamily="34" typeface="Calibri"/>
              </a:rPr>
              <a:t>Vestibulum ante ipsum primis in faucibus orci luctus et ultrices posuere cubilia curae; donec velit neque, auctor sit amet aliquam vel, ullamcorper sit amet ligula. </a:t>
            </a:r>
          </a:p>
        </p:txBody>
      </p:sp>
      <p:sp>
        <p:nvSpPr>
          <p:cNvPr id="22542" name="椭圆 14"/>
          <p:cNvSpPr>
            <a:spLocks noChangeArrowheads="1"/>
          </p:cNvSpPr>
          <p:nvPr/>
        </p:nvSpPr>
        <p:spPr bwMode="auto">
          <a:xfrm>
            <a:off x="2135188" y="3740150"/>
            <a:ext cx="541337" cy="541338"/>
          </a:xfrm>
          <a:prstGeom prst="ellipse">
            <a:avLst/>
          </a:prstGeom>
          <a:solidFill>
            <a:schemeClr val="bg1"/>
          </a:solidFill>
          <a:ln cap="flat" cmpd="sng" w="12700">
            <a:noFill/>
            <a:bevel/>
          </a:ln>
        </p:spPr>
        <p:txBody>
          <a:bodyPr anchor="ctr"/>
          <a:lstStyle/>
          <a:p>
            <a:pPr algn="ctr"/>
            <a:endParaRPr altLang="zh-CN" lang="zh-CN">
              <a:solidFill>
                <a:srgbClr val="FFFFFF"/>
              </a:solidFill>
            </a:endParaRPr>
          </a:p>
        </p:txBody>
      </p:sp>
      <p:sp>
        <p:nvSpPr>
          <p:cNvPr id="22543" name="椭圆 15"/>
          <p:cNvSpPr>
            <a:spLocks noChangeArrowheads="1"/>
          </p:cNvSpPr>
          <p:nvPr/>
        </p:nvSpPr>
        <p:spPr bwMode="auto">
          <a:xfrm>
            <a:off x="5851525" y="3740150"/>
            <a:ext cx="541338" cy="541338"/>
          </a:xfrm>
          <a:prstGeom prst="ellipse">
            <a:avLst/>
          </a:prstGeom>
          <a:solidFill>
            <a:schemeClr val="bg1"/>
          </a:solidFill>
          <a:ln cap="flat" cmpd="sng" w="12700">
            <a:noFill/>
            <a:bevel/>
          </a:ln>
        </p:spPr>
        <p:txBody>
          <a:bodyPr anchor="ctr"/>
          <a:lstStyle/>
          <a:p>
            <a:pPr algn="ctr"/>
            <a:endParaRPr altLang="zh-CN" lang="zh-CN">
              <a:solidFill>
                <a:srgbClr val="FFFFFF"/>
              </a:solidFill>
            </a:endParaRPr>
          </a:p>
        </p:txBody>
      </p:sp>
      <p:sp>
        <p:nvSpPr>
          <p:cNvPr id="22544" name="椭圆 16"/>
          <p:cNvSpPr>
            <a:spLocks noChangeArrowheads="1"/>
          </p:cNvSpPr>
          <p:nvPr/>
        </p:nvSpPr>
        <p:spPr bwMode="auto">
          <a:xfrm>
            <a:off x="9663113" y="3740150"/>
            <a:ext cx="541337" cy="541338"/>
          </a:xfrm>
          <a:prstGeom prst="ellipse">
            <a:avLst/>
          </a:prstGeom>
          <a:solidFill>
            <a:schemeClr val="bg1"/>
          </a:solidFill>
          <a:ln cap="flat" cmpd="sng" w="12700">
            <a:noFill/>
            <a:bevel/>
          </a:ln>
        </p:spPr>
        <p:txBody>
          <a:bodyPr anchor="ctr"/>
          <a:lstStyle/>
          <a:p>
            <a:pPr algn="ctr"/>
            <a:endParaRPr altLang="zh-CN" lang="zh-CN">
              <a:solidFill>
                <a:srgbClr val="FFFFFF"/>
              </a:solidFill>
            </a:endParaRP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标题 3"/>
          <p:cNvSpPr>
            <a:spLocks noChangeArrowheads="1" noGrp="1"/>
          </p:cNvSpPr>
          <p:nvPr>
            <p:ph idx="4294967295" type="title"/>
          </p:nvPr>
        </p:nvSpPr>
        <p:spPr>
          <a:xfrm>
            <a:off x="3937000" y="2609850"/>
            <a:ext cx="7415213" cy="1846263"/>
          </a:xfrm>
        </p:spPr>
        <p:txBody>
          <a:bodyPr/>
          <a:lstStyle/>
          <a:p>
            <a:r>
              <a:rPr lang="en-US" sz="6000">
                <a:solidFill>
                  <a:schemeClr val="bg1"/>
                </a:solidFill>
              </a:rPr>
              <a:t>SECTION TITLE</a:t>
            </a:r>
          </a:p>
        </p:txBody>
      </p:sp>
      <p:sp>
        <p:nvSpPr>
          <p:cNvPr id="5123" name="文本占位符 4"/>
          <p:cNvSpPr>
            <a:spLocks noChangeArrowheads="1" noGrp="1"/>
          </p:cNvSpPr>
          <p:nvPr>
            <p:ph idx="4294967295" sz="quarter"/>
          </p:nvPr>
        </p:nvSpPr>
        <p:spPr bwMode="auto">
          <a:xfrm>
            <a:off x="2324100" y="2619375"/>
            <a:ext cx="1612900" cy="1836738"/>
          </a:xfrm>
          <a:prstGeom prst="rect">
            <a:avLst/>
          </a:prstGeom>
          <a:noFill/>
        </p:spPr>
        <p:txBody>
          <a:bodyPr anchor="ctr"/>
          <a:lstStyle/>
          <a:p>
            <a:pPr algn="ctr" indent="0" marL="0">
              <a:buFont charset="0" pitchFamily="34" typeface="Arial"/>
              <a:buNone/>
            </a:pPr>
            <a:r>
              <a:rPr lang="en-US" sz="6000">
                <a:solidFill>
                  <a:schemeClr val="bg1"/>
                </a:solidFill>
                <a:latin charset="-128" pitchFamily="2" typeface="Kozuka Gothic Pr6N H"/>
                <a:ea charset="-128" pitchFamily="2" typeface="Kozuka Gothic Pr6N H"/>
                <a:sym charset="-128" pitchFamily="2" typeface="Kozuka Gothic Pr6N H"/>
              </a:rPr>
              <a:t>1</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标题 1"/>
          <p:cNvSpPr>
            <a:spLocks noChangeArrowheads="1" noGrp="1"/>
          </p:cNvSpPr>
          <p:nvPr>
            <p:ph idx="4294967295" type="ctrTitle"/>
          </p:nvPr>
        </p:nvSpPr>
        <p:spPr>
          <a:xfrm>
            <a:off x="838200" y="2244725"/>
            <a:ext cx="10514013" cy="2166938"/>
          </a:xfrm>
        </p:spPr>
        <p:txBody>
          <a:bodyPr/>
          <a:lstStyle/>
          <a:p>
            <a:pPr algn="ctr" indent="0" marL="0"/>
            <a:r>
              <a:rPr lang="en-US" sz="8000">
                <a:solidFill>
                  <a:schemeClr val="bg1"/>
                </a:solidFill>
              </a:rPr>
              <a:t>THANK YOU</a:t>
            </a:r>
          </a:p>
        </p:txBody>
      </p:sp>
      <p:sp>
        <p:nvSpPr>
          <p:cNvPr id="23555" name="副标题 7"/>
          <p:cNvSpPr>
            <a:spLocks noChangeArrowheads="1" noGrp="1"/>
          </p:cNvSpPr>
          <p:nvPr>
            <p:ph idx="4294967295" type="subTitle"/>
          </p:nvPr>
        </p:nvSpPr>
        <p:spPr bwMode="auto">
          <a:xfrm>
            <a:off x="3587750" y="3852863"/>
            <a:ext cx="5016500" cy="1579562"/>
          </a:xfrm>
          <a:prstGeom prst="rect">
            <a:avLst/>
          </a:prstGeom>
          <a:noFill/>
        </p:spPr>
        <p:txBody>
          <a:bodyPr/>
          <a:lstStyle/>
          <a:p>
            <a:pPr algn="ctr" indent="0" marL="0">
              <a:buFont charset="0" pitchFamily="34" typeface="Arial"/>
              <a:buNone/>
            </a:pPr>
            <a:r>
              <a:rPr altLang="zh-CN" lang="zh-CN" sz="1400">
                <a:solidFill>
                  <a:schemeClr val="bg1"/>
                </a:solidFill>
              </a:rPr>
              <a:t>Quisque velit nisi, pretium ut lacinia in, elementum id enim. Cras ultricies ligula sed magna dictum porta. Quisque velit nisi, pretium ut lacinia in, elementum id enim. Vivamus magna justo, lacinia eget consectetur sed.</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6" name="标题 3"/>
          <p:cNvSpPr>
            <a:spLocks noChangeArrowheads="1" noGrp="1"/>
          </p:cNvSpPr>
          <p:nvPr>
            <p:ph idx="4294967295" type="title"/>
          </p:nvPr>
        </p:nvSpPr>
        <p:spPr/>
        <p:txBody>
          <a:bodyPr/>
          <a:lstStyle/>
          <a:p>
            <a:r>
              <a:rPr lang="en-US">
                <a:solidFill>
                  <a:schemeClr val="bg1"/>
                </a:solidFill>
              </a:rPr>
              <a:t>Your  Title  Here</a:t>
            </a:r>
          </a:p>
        </p:txBody>
      </p:sp>
      <p:pic>
        <p:nvPicPr>
          <p:cNvPr id="6147" name="图片 4"/>
          <p:cNvPicPr>
            <a:picLocks noChangeArrowheads="1" noChangeAspect="1"/>
          </p:cNvPicPr>
          <p:nvPr/>
        </p:nvPicPr>
        <p:blipFill>
          <a:blip r:embed="rId2"/>
          <a:stretch>
            <a:fillRect/>
          </a:stretch>
        </p:blipFill>
        <p:spPr bwMode="auto">
          <a:xfrm>
            <a:off x="838200" y="1909763"/>
            <a:ext cx="5549900" cy="3900487"/>
          </a:xfrm>
          <a:prstGeom prst="rect">
            <a:avLst/>
          </a:prstGeom>
          <a:noFill/>
          <a:ln w="9525">
            <a:noFill/>
            <a:miter lim="800000"/>
          </a:ln>
        </p:spPr>
      </p:pic>
      <p:sp>
        <p:nvSpPr>
          <p:cNvPr id="6148" name="矩形 5"/>
          <p:cNvSpPr>
            <a:spLocks noChangeArrowheads="1"/>
          </p:cNvSpPr>
          <p:nvPr/>
        </p:nvSpPr>
        <p:spPr bwMode="auto">
          <a:xfrm>
            <a:off x="6388100" y="1909763"/>
            <a:ext cx="4737100" cy="4291012"/>
          </a:xfrm>
          <a:prstGeom prst="rect">
            <a:avLst/>
          </a:prstGeom>
          <a:solidFill>
            <a:srgbClr val="FFFFFF">
              <a:alpha val="50000"/>
            </a:srgbClr>
          </a:solidFill>
          <a:ln cap="flat" cmpd="sng" w="12700">
            <a:noFill/>
            <a:bevel/>
          </a:ln>
        </p:spPr>
        <p:txBody>
          <a:bodyPr anchor="ctr"/>
          <a:lstStyle/>
          <a:p>
            <a:pPr algn="ctr"/>
            <a:endParaRPr altLang="zh-CN" lang="zh-CN">
              <a:solidFill>
                <a:srgbClr val="FFFFFF"/>
              </a:solidFill>
            </a:endParaRPr>
          </a:p>
        </p:txBody>
      </p:sp>
      <p:sp>
        <p:nvSpPr>
          <p:cNvPr id="6149" name="矩形 6"/>
          <p:cNvSpPr>
            <a:spLocks noChangeArrowheads="1"/>
          </p:cNvSpPr>
          <p:nvPr/>
        </p:nvSpPr>
        <p:spPr bwMode="auto">
          <a:xfrm>
            <a:off x="839788" y="5194300"/>
            <a:ext cx="5548312" cy="1006475"/>
          </a:xfrm>
          <a:prstGeom prst="rect">
            <a:avLst/>
          </a:prstGeom>
          <a:solidFill>
            <a:srgbClr val="FFFFFF">
              <a:alpha val="50000"/>
            </a:srgbClr>
          </a:solidFill>
          <a:ln cap="flat" cmpd="sng" w="12700">
            <a:noFill/>
            <a:bevel/>
          </a:ln>
        </p:spPr>
        <p:txBody>
          <a:bodyPr anchor="ctr"/>
          <a:lstStyle/>
          <a:p>
            <a:pPr algn="ctr"/>
            <a:endParaRPr altLang="zh-CN" lang="zh-CN">
              <a:solidFill>
                <a:srgbClr val="FFFFFF"/>
              </a:solidFill>
            </a:endParaRPr>
          </a:p>
        </p:txBody>
      </p:sp>
      <p:grpSp>
        <p:nvGrpSpPr>
          <p:cNvPr id="6150" name="组合 7"/>
          <p:cNvGrpSpPr/>
          <p:nvPr/>
        </p:nvGrpSpPr>
        <p:grpSpPr>
          <a:xfrm>
            <a:off x="3324225" y="5651500"/>
            <a:ext cx="288925" cy="288925"/>
            <a:chExt cx="481013" cy="481013"/>
          </a:xfrm>
        </p:grpSpPr>
        <p:sp>
          <p:nvSpPr>
            <p:cNvPr id="6151" name="Freeform 78"/>
            <p:cNvSpPr>
              <a:spLocks noChangeArrowheads="1" noEditPoints="1"/>
            </p:cNvSpPr>
            <p:nvPr/>
          </p:nvSpPr>
          <p:spPr bwMode="auto">
            <a:xfrm>
              <a:off x="0" y="0"/>
              <a:ext cx="481013" cy="481013"/>
            </a:xfrm>
            <a:custGeom>
              <a:gdLst>
                <a:gd fmla="*/ 64 w 128" name="T0"/>
                <a:gd fmla="*/ 0 h 128" name="T1"/>
                <a:gd fmla="*/ 0 w 128" name="T2"/>
                <a:gd fmla="*/ 64 h 128" name="T3"/>
                <a:gd fmla="*/ 64 w 128" name="T4"/>
                <a:gd fmla="*/ 128 h 128" name="T5"/>
                <a:gd fmla="*/ 128 w 128" name="T6"/>
                <a:gd fmla="*/ 64 h 128" name="T7"/>
                <a:gd fmla="*/ 64 w 128" name="T8"/>
                <a:gd fmla="*/ 0 h 128" name="T9"/>
                <a:gd fmla="*/ 64 w 128" name="T10"/>
                <a:gd fmla="*/ 118 h 128" name="T11"/>
                <a:gd fmla="*/ 10 w 128" name="T12"/>
                <a:gd fmla="*/ 64 h 128" name="T13"/>
                <a:gd fmla="*/ 64 w 128" name="T14"/>
                <a:gd fmla="*/ 10 h 128" name="T15"/>
                <a:gd fmla="*/ 118 w 128" name="T16"/>
                <a:gd fmla="*/ 64 h 128" name="T17"/>
                <a:gd fmla="*/ 64 w 128" name="T18"/>
                <a:gd fmla="*/ 118 h 12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8" name="T30"/>
                <a:gd fmla="*/ 0 h 128" name="T31"/>
                <a:gd fmla="*/ 128 w 128" name="T32"/>
                <a:gd fmla="*/ 128 h 12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8" w="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chemeClr val="tx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6152" name="Freeform 79"/>
            <p:cNvSpPr>
              <a:spLocks noChangeArrowheads="1"/>
            </p:cNvSpPr>
            <p:nvPr/>
          </p:nvSpPr>
          <p:spPr bwMode="auto">
            <a:xfrm>
              <a:off x="184150" y="120650"/>
              <a:ext cx="112713" cy="239713"/>
            </a:xfrm>
            <a:custGeom>
              <a:gdLst>
                <a:gd fmla="*/ 30 w 30" name="T0"/>
                <a:gd fmla="*/ 22 h 64" name="T1"/>
                <a:gd fmla="*/ 19 w 30" name="T2"/>
                <a:gd fmla="*/ 22 h 64" name="T3"/>
                <a:gd fmla="*/ 19 w 30" name="T4"/>
                <a:gd fmla="*/ 14 h 64" name="T5"/>
                <a:gd fmla="*/ 23 w 30" name="T6"/>
                <a:gd fmla="*/ 11 h 64" name="T7"/>
                <a:gd fmla="*/ 30 w 30" name="T8"/>
                <a:gd fmla="*/ 11 h 64" name="T9"/>
                <a:gd fmla="*/ 30 w 30" name="T10"/>
                <a:gd fmla="*/ 0 h 64" name="T11"/>
                <a:gd fmla="*/ 22 w 30" name="T12"/>
                <a:gd fmla="*/ 0 h 64" name="T13"/>
                <a:gd fmla="*/ 8 w 30" name="T14"/>
                <a:gd fmla="*/ 13 h 64" name="T15"/>
                <a:gd fmla="*/ 8 w 30" name="T16"/>
                <a:gd fmla="*/ 22 h 64" name="T17"/>
                <a:gd fmla="*/ 0 w 30" name="T18"/>
                <a:gd fmla="*/ 22 h 64" name="T19"/>
                <a:gd fmla="*/ 0 w 30" name="T20"/>
                <a:gd fmla="*/ 34 h 64" name="T21"/>
                <a:gd fmla="*/ 8 w 30" name="T22"/>
                <a:gd fmla="*/ 34 h 64" name="T23"/>
                <a:gd fmla="*/ 8 w 30" name="T24"/>
                <a:gd fmla="*/ 64 h 64" name="T25"/>
                <a:gd fmla="*/ 19 w 30" name="T26"/>
                <a:gd fmla="*/ 64 h 64" name="T27"/>
                <a:gd fmla="*/ 19 w 30" name="T28"/>
                <a:gd fmla="*/ 34 h 64" name="T29"/>
                <a:gd fmla="*/ 28 w 30" name="T30"/>
                <a:gd fmla="*/ 34 h 64" name="T31"/>
                <a:gd fmla="*/ 30 w 30" name="T32"/>
                <a:gd fmla="*/ 22 h 6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30" name="T51"/>
                <a:gd fmla="*/ 0 h 64" name="T52"/>
                <a:gd fmla="*/ 30 w 30" name="T53"/>
                <a:gd fmla="*/ 64 h 6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64" w="30">
                  <a:moveTo>
                    <a:pt x="30" y="22"/>
                  </a:moveTo>
                  <a:cubicBezTo>
                    <a:pt x="19" y="22"/>
                    <a:pt x="19" y="22"/>
                    <a:pt x="19" y="22"/>
                  </a:cubicBezTo>
                  <a:cubicBezTo>
                    <a:pt x="19" y="14"/>
                    <a:pt x="19" y="14"/>
                    <a:pt x="19" y="14"/>
                  </a:cubicBezTo>
                  <a:cubicBezTo>
                    <a:pt x="19" y="12"/>
                    <a:pt x="22" y="11"/>
                    <a:pt x="23" y="11"/>
                  </a:cubicBezTo>
                  <a:cubicBezTo>
                    <a:pt x="24" y="11"/>
                    <a:pt x="30" y="11"/>
                    <a:pt x="30" y="11"/>
                  </a:cubicBezTo>
                  <a:cubicBezTo>
                    <a:pt x="30" y="0"/>
                    <a:pt x="30" y="0"/>
                    <a:pt x="30" y="0"/>
                  </a:cubicBezTo>
                  <a:cubicBezTo>
                    <a:pt x="22" y="0"/>
                    <a:pt x="22" y="0"/>
                    <a:pt x="22" y="0"/>
                  </a:cubicBezTo>
                  <a:cubicBezTo>
                    <a:pt x="11" y="0"/>
                    <a:pt x="8" y="8"/>
                    <a:pt x="8" y="13"/>
                  </a:cubicBezTo>
                  <a:cubicBezTo>
                    <a:pt x="8" y="22"/>
                    <a:pt x="8" y="22"/>
                    <a:pt x="8" y="22"/>
                  </a:cubicBezTo>
                  <a:cubicBezTo>
                    <a:pt x="0" y="22"/>
                    <a:pt x="0" y="22"/>
                    <a:pt x="0" y="22"/>
                  </a:cubicBezTo>
                  <a:cubicBezTo>
                    <a:pt x="0" y="34"/>
                    <a:pt x="0" y="34"/>
                    <a:pt x="0" y="34"/>
                  </a:cubicBezTo>
                  <a:cubicBezTo>
                    <a:pt x="8" y="34"/>
                    <a:pt x="8" y="34"/>
                    <a:pt x="8" y="34"/>
                  </a:cubicBezTo>
                  <a:cubicBezTo>
                    <a:pt x="8" y="48"/>
                    <a:pt x="8" y="64"/>
                    <a:pt x="8" y="64"/>
                  </a:cubicBezTo>
                  <a:cubicBezTo>
                    <a:pt x="19" y="64"/>
                    <a:pt x="19" y="64"/>
                    <a:pt x="19" y="64"/>
                  </a:cubicBezTo>
                  <a:cubicBezTo>
                    <a:pt x="19" y="64"/>
                    <a:pt x="19" y="48"/>
                    <a:pt x="19" y="34"/>
                  </a:cubicBezTo>
                  <a:cubicBezTo>
                    <a:pt x="28" y="34"/>
                    <a:pt x="28" y="34"/>
                    <a:pt x="28" y="34"/>
                  </a:cubicBezTo>
                  <a:lnTo>
                    <a:pt x="30" y="22"/>
                  </a:lnTo>
                  <a:close/>
                </a:path>
              </a:pathLst>
            </a:custGeom>
            <a:solidFill>
              <a:schemeClr val="tx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grpSp>
        <p:nvGrpSpPr>
          <p:cNvPr id="6153" name="组合 10"/>
          <p:cNvGrpSpPr/>
          <p:nvPr/>
        </p:nvGrpSpPr>
        <p:grpSpPr>
          <a:xfrm>
            <a:off x="2406650" y="5651500"/>
            <a:ext cx="287338" cy="288925"/>
            <a:chExt cx="479425" cy="481013"/>
          </a:xfrm>
        </p:grpSpPr>
        <p:sp>
          <p:nvSpPr>
            <p:cNvPr id="6154" name="Freeform 83"/>
            <p:cNvSpPr>
              <a:spLocks noChangeArrowheads="1" noEditPoints="1"/>
            </p:cNvSpPr>
            <p:nvPr/>
          </p:nvSpPr>
          <p:spPr bwMode="auto">
            <a:xfrm>
              <a:off x="0" y="0"/>
              <a:ext cx="479425" cy="481013"/>
            </a:xfrm>
            <a:custGeom>
              <a:gdLst>
                <a:gd fmla="*/ 64 w 128" name="T0"/>
                <a:gd fmla="*/ 0 h 128" name="T1"/>
                <a:gd fmla="*/ 0 w 128" name="T2"/>
                <a:gd fmla="*/ 64 h 128" name="T3"/>
                <a:gd fmla="*/ 64 w 128" name="T4"/>
                <a:gd fmla="*/ 128 h 128" name="T5"/>
                <a:gd fmla="*/ 128 w 128" name="T6"/>
                <a:gd fmla="*/ 64 h 128" name="T7"/>
                <a:gd fmla="*/ 64 w 128" name="T8"/>
                <a:gd fmla="*/ 0 h 128" name="T9"/>
                <a:gd fmla="*/ 64 w 128" name="T10"/>
                <a:gd fmla="*/ 118 h 128" name="T11"/>
                <a:gd fmla="*/ 10 w 128" name="T12"/>
                <a:gd fmla="*/ 64 h 128" name="T13"/>
                <a:gd fmla="*/ 64 w 128" name="T14"/>
                <a:gd fmla="*/ 10 h 128" name="T15"/>
                <a:gd fmla="*/ 118 w 128" name="T16"/>
                <a:gd fmla="*/ 64 h 128" name="T17"/>
                <a:gd fmla="*/ 64 w 128" name="T18"/>
                <a:gd fmla="*/ 118 h 12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8" name="T30"/>
                <a:gd fmla="*/ 0 h 128" name="T31"/>
                <a:gd fmla="*/ 128 w 128" name="T32"/>
                <a:gd fmla="*/ 128 h 12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8" w="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chemeClr val="tx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6155" name="Freeform 84"/>
            <p:cNvSpPr>
              <a:spLocks noChangeArrowheads="1" noEditPoints="1"/>
            </p:cNvSpPr>
            <p:nvPr/>
          </p:nvSpPr>
          <p:spPr bwMode="auto">
            <a:xfrm>
              <a:off x="119062" y="120650"/>
              <a:ext cx="241300" cy="250825"/>
            </a:xfrm>
            <a:custGeom>
              <a:gdLst>
                <a:gd fmla="*/ 38 w 64" name="T0"/>
                <a:gd fmla="*/ 2 h 67" name="T1"/>
                <a:gd fmla="*/ 41 w 64" name="T2"/>
                <a:gd fmla="*/ 0 h 67" name="T3"/>
                <a:gd fmla="*/ 20 w 64" name="T4"/>
                <a:gd fmla="*/ 0 h 67" name="T5"/>
                <a:gd fmla="*/ 4 w 64" name="T6"/>
                <a:gd fmla="*/ 16 h 67" name="T7"/>
                <a:gd fmla="*/ 20 w 64" name="T8"/>
                <a:gd fmla="*/ 29 h 67" name="T9"/>
                <a:gd fmla="*/ 21 w 64" name="T10"/>
                <a:gd fmla="*/ 36 h 67" name="T11"/>
                <a:gd fmla="*/ 21 w 64" name="T12"/>
                <a:gd fmla="*/ 38 h 67" name="T13"/>
                <a:gd fmla="*/ 0 w 64" name="T14"/>
                <a:gd fmla="*/ 52 h 67" name="T15"/>
                <a:gd fmla="*/ 34 w 64" name="T16"/>
                <a:gd fmla="*/ 59 h 67" name="T17"/>
                <a:gd fmla="*/ 34 w 64" name="T18"/>
                <a:gd fmla="*/ 37 h 67" name="T19"/>
                <a:gd fmla="*/ 29 w 64" name="T20"/>
                <a:gd fmla="*/ 26 h 67" name="T21"/>
                <a:gd fmla="*/ 37 w 64" name="T22"/>
                <a:gd fmla="*/ 13 h 67" name="T23"/>
                <a:gd fmla="*/ 31 w 64" name="T24"/>
                <a:gd fmla="*/ 3 h 67" name="T25"/>
                <a:gd fmla="*/ 38 w 64" name="T26"/>
                <a:gd fmla="*/ 2 h 67" name="T27"/>
                <a:gd fmla="*/ 34 w 64" name="T28"/>
                <a:gd fmla="*/ 51 h 67" name="T29"/>
                <a:gd fmla="*/ 21 w 64" name="T30"/>
                <a:gd fmla="*/ 60 h 67" name="T31"/>
                <a:gd fmla="*/ 7 w 64" name="T32"/>
                <a:gd fmla="*/ 49 h 67" name="T33"/>
                <a:gd fmla="*/ 25 w 64" name="T34"/>
                <a:gd fmla="*/ 40 h 67" name="T35"/>
                <a:gd fmla="*/ 34 w 64" name="T36"/>
                <a:gd fmla="*/ 51 h 67" name="T37"/>
                <a:gd fmla="*/ 22 w 64" name="T38"/>
                <a:gd fmla="*/ 26 h 67" name="T39"/>
                <a:gd fmla="*/ 19 w 64" name="T40"/>
                <a:gd fmla="*/ 2 h 67" name="T41"/>
                <a:gd fmla="*/ 22 w 64" name="T42"/>
                <a:gd fmla="*/ 26 h 67" name="T43"/>
                <a:gd fmla="*/ 56 w 64" name="T44"/>
                <a:gd fmla="*/ 8 h 67" name="T45"/>
                <a:gd fmla="*/ 56 w 64" name="T46"/>
                <a:gd fmla="*/ 0 h 67" name="T47"/>
                <a:gd fmla="*/ 52 w 64" name="T48"/>
                <a:gd fmla="*/ 0 h 67" name="T49"/>
                <a:gd fmla="*/ 52 w 64" name="T50"/>
                <a:gd fmla="*/ 8 h 67" name="T51"/>
                <a:gd fmla="*/ 44 w 64" name="T52"/>
                <a:gd fmla="*/ 8 h 67" name="T53"/>
                <a:gd fmla="*/ 44 w 64" name="T54"/>
                <a:gd fmla="*/ 12 h 67" name="T55"/>
                <a:gd fmla="*/ 52 w 64" name="T56"/>
                <a:gd fmla="*/ 12 h 67" name="T57"/>
                <a:gd fmla="*/ 52 w 64" name="T58"/>
                <a:gd fmla="*/ 20 h 67" name="T59"/>
                <a:gd fmla="*/ 56 w 64" name="T60"/>
                <a:gd fmla="*/ 20 h 67" name="T61"/>
                <a:gd fmla="*/ 56 w 64" name="T62"/>
                <a:gd fmla="*/ 12 h 67" name="T63"/>
                <a:gd fmla="*/ 64 w 64" name="T64"/>
                <a:gd fmla="*/ 12 h 67" name="T65"/>
                <a:gd fmla="*/ 64 w 64" name="T66"/>
                <a:gd fmla="*/ 8 h 67" name="T67"/>
                <a:gd fmla="*/ 56 w 64" name="T68"/>
                <a:gd fmla="*/ 8 h 67"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64" name="T105"/>
                <a:gd fmla="*/ 0 h 67" name="T106"/>
                <a:gd fmla="*/ 64 w 64" name="T107"/>
                <a:gd fmla="*/ 67 h 67"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67" w="64">
                  <a:moveTo>
                    <a:pt x="38" y="2"/>
                  </a:moveTo>
                  <a:cubicBezTo>
                    <a:pt x="40" y="1"/>
                    <a:pt x="41" y="0"/>
                    <a:pt x="41" y="0"/>
                  </a:cubicBezTo>
                  <a:cubicBezTo>
                    <a:pt x="20" y="0"/>
                    <a:pt x="20" y="0"/>
                    <a:pt x="20" y="0"/>
                  </a:cubicBezTo>
                  <a:cubicBezTo>
                    <a:pt x="16" y="0"/>
                    <a:pt x="4" y="5"/>
                    <a:pt x="4" y="16"/>
                  </a:cubicBezTo>
                  <a:cubicBezTo>
                    <a:pt x="4" y="27"/>
                    <a:pt x="16" y="29"/>
                    <a:pt x="20" y="29"/>
                  </a:cubicBezTo>
                  <a:cubicBezTo>
                    <a:pt x="18" y="32"/>
                    <a:pt x="20" y="35"/>
                    <a:pt x="21" y="36"/>
                  </a:cubicBezTo>
                  <a:cubicBezTo>
                    <a:pt x="23" y="38"/>
                    <a:pt x="22" y="38"/>
                    <a:pt x="21" y="38"/>
                  </a:cubicBezTo>
                  <a:cubicBezTo>
                    <a:pt x="19" y="38"/>
                    <a:pt x="0" y="38"/>
                    <a:pt x="0" y="52"/>
                  </a:cubicBezTo>
                  <a:cubicBezTo>
                    <a:pt x="0" y="66"/>
                    <a:pt x="26" y="67"/>
                    <a:pt x="34" y="59"/>
                  </a:cubicBezTo>
                  <a:cubicBezTo>
                    <a:pt x="43" y="52"/>
                    <a:pt x="41" y="42"/>
                    <a:pt x="34" y="37"/>
                  </a:cubicBezTo>
                  <a:cubicBezTo>
                    <a:pt x="28" y="32"/>
                    <a:pt x="25" y="30"/>
                    <a:pt x="29" y="26"/>
                  </a:cubicBezTo>
                  <a:cubicBezTo>
                    <a:pt x="34" y="23"/>
                    <a:pt x="37" y="20"/>
                    <a:pt x="37" y="13"/>
                  </a:cubicBezTo>
                  <a:cubicBezTo>
                    <a:pt x="37" y="6"/>
                    <a:pt x="31" y="3"/>
                    <a:pt x="31" y="3"/>
                  </a:cubicBezTo>
                  <a:cubicBezTo>
                    <a:pt x="31" y="3"/>
                    <a:pt x="35" y="3"/>
                    <a:pt x="38" y="2"/>
                  </a:cubicBezTo>
                  <a:close/>
                  <a:moveTo>
                    <a:pt x="34" y="51"/>
                  </a:moveTo>
                  <a:cubicBezTo>
                    <a:pt x="34" y="57"/>
                    <a:pt x="29" y="60"/>
                    <a:pt x="21" y="60"/>
                  </a:cubicBezTo>
                  <a:cubicBezTo>
                    <a:pt x="12" y="60"/>
                    <a:pt x="7" y="56"/>
                    <a:pt x="7" y="49"/>
                  </a:cubicBezTo>
                  <a:cubicBezTo>
                    <a:pt x="7" y="43"/>
                    <a:pt x="14" y="40"/>
                    <a:pt x="25" y="40"/>
                  </a:cubicBezTo>
                  <a:cubicBezTo>
                    <a:pt x="29" y="42"/>
                    <a:pt x="34" y="45"/>
                    <a:pt x="34" y="51"/>
                  </a:cubicBezTo>
                  <a:close/>
                  <a:moveTo>
                    <a:pt x="22" y="26"/>
                  </a:moveTo>
                  <a:cubicBezTo>
                    <a:pt x="11" y="26"/>
                    <a:pt x="7" y="2"/>
                    <a:pt x="19" y="2"/>
                  </a:cubicBezTo>
                  <a:cubicBezTo>
                    <a:pt x="28" y="2"/>
                    <a:pt x="36" y="26"/>
                    <a:pt x="22" y="26"/>
                  </a:cubicBezTo>
                  <a:close/>
                  <a:moveTo>
                    <a:pt x="56" y="8"/>
                  </a:moveTo>
                  <a:cubicBezTo>
                    <a:pt x="56" y="0"/>
                    <a:pt x="56" y="0"/>
                    <a:pt x="56" y="0"/>
                  </a:cubicBezTo>
                  <a:cubicBezTo>
                    <a:pt x="52" y="0"/>
                    <a:pt x="52" y="0"/>
                    <a:pt x="52" y="0"/>
                  </a:cubicBezTo>
                  <a:cubicBezTo>
                    <a:pt x="52" y="8"/>
                    <a:pt x="52" y="8"/>
                    <a:pt x="52" y="8"/>
                  </a:cubicBezTo>
                  <a:cubicBezTo>
                    <a:pt x="44" y="8"/>
                    <a:pt x="44" y="8"/>
                    <a:pt x="44" y="8"/>
                  </a:cubicBezTo>
                  <a:cubicBezTo>
                    <a:pt x="44" y="12"/>
                    <a:pt x="44" y="12"/>
                    <a:pt x="44" y="12"/>
                  </a:cubicBezTo>
                  <a:cubicBezTo>
                    <a:pt x="52" y="12"/>
                    <a:pt x="52" y="12"/>
                    <a:pt x="52" y="12"/>
                  </a:cubicBezTo>
                  <a:cubicBezTo>
                    <a:pt x="52" y="20"/>
                    <a:pt x="52" y="20"/>
                    <a:pt x="52" y="20"/>
                  </a:cubicBezTo>
                  <a:cubicBezTo>
                    <a:pt x="56" y="20"/>
                    <a:pt x="56" y="20"/>
                    <a:pt x="56" y="20"/>
                  </a:cubicBezTo>
                  <a:cubicBezTo>
                    <a:pt x="56" y="12"/>
                    <a:pt x="56" y="12"/>
                    <a:pt x="56" y="12"/>
                  </a:cubicBezTo>
                  <a:cubicBezTo>
                    <a:pt x="64" y="12"/>
                    <a:pt x="64" y="12"/>
                    <a:pt x="64" y="12"/>
                  </a:cubicBezTo>
                  <a:cubicBezTo>
                    <a:pt x="64" y="8"/>
                    <a:pt x="64" y="8"/>
                    <a:pt x="64" y="8"/>
                  </a:cubicBezTo>
                  <a:lnTo>
                    <a:pt x="56" y="8"/>
                  </a:lnTo>
                  <a:close/>
                </a:path>
              </a:pathLst>
            </a:custGeom>
            <a:solidFill>
              <a:schemeClr val="tx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grpSp>
        <p:nvGrpSpPr>
          <p:cNvPr id="6156" name="组合 13"/>
          <p:cNvGrpSpPr/>
          <p:nvPr/>
        </p:nvGrpSpPr>
        <p:grpSpPr>
          <a:xfrm>
            <a:off x="5162550" y="5651500"/>
            <a:ext cx="288925" cy="288925"/>
            <a:chExt cx="481013" cy="481013"/>
          </a:xfrm>
        </p:grpSpPr>
        <p:sp>
          <p:nvSpPr>
            <p:cNvPr id="6157" name="Freeform 89"/>
            <p:cNvSpPr>
              <a:spLocks noChangeArrowheads="1" noEditPoints="1"/>
            </p:cNvSpPr>
            <p:nvPr/>
          </p:nvSpPr>
          <p:spPr bwMode="auto">
            <a:xfrm>
              <a:off x="0" y="0"/>
              <a:ext cx="481013" cy="481013"/>
            </a:xfrm>
            <a:custGeom>
              <a:gdLst>
                <a:gd fmla="*/ 64 w 128" name="T0"/>
                <a:gd fmla="*/ 0 h 128" name="T1"/>
                <a:gd fmla="*/ 0 w 128" name="T2"/>
                <a:gd fmla="*/ 64 h 128" name="T3"/>
                <a:gd fmla="*/ 64 w 128" name="T4"/>
                <a:gd fmla="*/ 128 h 128" name="T5"/>
                <a:gd fmla="*/ 128 w 128" name="T6"/>
                <a:gd fmla="*/ 64 h 128" name="T7"/>
                <a:gd fmla="*/ 64 w 128" name="T8"/>
                <a:gd fmla="*/ 0 h 128" name="T9"/>
                <a:gd fmla="*/ 64 w 128" name="T10"/>
                <a:gd fmla="*/ 118 h 128" name="T11"/>
                <a:gd fmla="*/ 10 w 128" name="T12"/>
                <a:gd fmla="*/ 64 h 128" name="T13"/>
                <a:gd fmla="*/ 64 w 128" name="T14"/>
                <a:gd fmla="*/ 10 h 128" name="T15"/>
                <a:gd fmla="*/ 118 w 128" name="T16"/>
                <a:gd fmla="*/ 64 h 128" name="T17"/>
                <a:gd fmla="*/ 64 w 128" name="T18"/>
                <a:gd fmla="*/ 118 h 12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8" name="T30"/>
                <a:gd fmla="*/ 0 h 128" name="T31"/>
                <a:gd fmla="*/ 128 w 128" name="T32"/>
                <a:gd fmla="*/ 128 h 12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8" w="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chemeClr val="tx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6158" name="Freeform 90"/>
            <p:cNvSpPr>
              <a:spLocks noChangeArrowheads="1" noEditPoints="1"/>
            </p:cNvSpPr>
            <p:nvPr/>
          </p:nvSpPr>
          <p:spPr bwMode="auto">
            <a:xfrm>
              <a:off x="120650" y="120650"/>
              <a:ext cx="239713" cy="239713"/>
            </a:xfrm>
            <a:custGeom>
              <a:gdLst>
                <a:gd fmla="*/ 0 w 64" name="T0"/>
                <a:gd fmla="*/ 64 h 64" name="T1"/>
                <a:gd fmla="*/ 12 w 64" name="T2"/>
                <a:gd fmla="*/ 64 h 64" name="T3"/>
                <a:gd fmla="*/ 12 w 64" name="T4"/>
                <a:gd fmla="*/ 16 h 64" name="T5"/>
                <a:gd fmla="*/ 0 w 64" name="T6"/>
                <a:gd fmla="*/ 16 h 64" name="T7"/>
                <a:gd fmla="*/ 0 w 64" name="T8"/>
                <a:gd fmla="*/ 64 h 64" name="T9"/>
                <a:gd fmla="*/ 48 w 64" name="T10"/>
                <a:gd fmla="*/ 16 h 64" name="T11"/>
                <a:gd fmla="*/ 32 w 64" name="T12"/>
                <a:gd fmla="*/ 24 h 64" name="T13"/>
                <a:gd fmla="*/ 32 w 64" name="T14"/>
                <a:gd fmla="*/ 16 h 64" name="T15"/>
                <a:gd fmla="*/ 20 w 64" name="T16"/>
                <a:gd fmla="*/ 16 h 64" name="T17"/>
                <a:gd fmla="*/ 20 w 64" name="T18"/>
                <a:gd fmla="*/ 64 h 64" name="T19"/>
                <a:gd fmla="*/ 32 w 64" name="T20"/>
                <a:gd fmla="*/ 64 h 64" name="T21"/>
                <a:gd fmla="*/ 32 w 64" name="T22"/>
                <a:gd fmla="*/ 36 h 64" name="T23"/>
                <a:gd fmla="*/ 44 w 64" name="T24"/>
                <a:gd fmla="*/ 28 h 64" name="T25"/>
                <a:gd fmla="*/ 52 w 64" name="T26"/>
                <a:gd fmla="*/ 36 h 64" name="T27"/>
                <a:gd fmla="*/ 52 w 64" name="T28"/>
                <a:gd fmla="*/ 64 h 64" name="T29"/>
                <a:gd fmla="*/ 64 w 64" name="T30"/>
                <a:gd fmla="*/ 64 h 64" name="T31"/>
                <a:gd fmla="*/ 64 w 64" name="T32"/>
                <a:gd fmla="*/ 31 h 64" name="T33"/>
                <a:gd fmla="*/ 48 w 64" name="T34"/>
                <a:gd fmla="*/ 16 h 64" name="T35"/>
                <a:gd fmla="*/ 6 w 64" name="T36"/>
                <a:gd fmla="*/ 0 h 64" name="T37"/>
                <a:gd fmla="*/ 0 w 64" name="T38"/>
                <a:gd fmla="*/ 6 h 64" name="T39"/>
                <a:gd fmla="*/ 6 w 64" name="T40"/>
                <a:gd fmla="*/ 12 h 64" name="T41"/>
                <a:gd fmla="*/ 12 w 64" name="T42"/>
                <a:gd fmla="*/ 6 h 64" name="T43"/>
                <a:gd fmla="*/ 6 w 64" name="T44"/>
                <a:gd fmla="*/ 0 h 64"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64" name="T69"/>
                <a:gd fmla="*/ 0 h 64" name="T70"/>
                <a:gd fmla="*/ 64 w 64" name="T71"/>
                <a:gd fmla="*/ 64 h 64"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64" w="64">
                  <a:moveTo>
                    <a:pt x="0" y="64"/>
                  </a:moveTo>
                  <a:cubicBezTo>
                    <a:pt x="12" y="64"/>
                    <a:pt x="12" y="64"/>
                    <a:pt x="12" y="64"/>
                  </a:cubicBezTo>
                  <a:cubicBezTo>
                    <a:pt x="12" y="16"/>
                    <a:pt x="12" y="16"/>
                    <a:pt x="12" y="16"/>
                  </a:cubicBezTo>
                  <a:cubicBezTo>
                    <a:pt x="0" y="16"/>
                    <a:pt x="0" y="16"/>
                    <a:pt x="0" y="16"/>
                  </a:cubicBezTo>
                  <a:lnTo>
                    <a:pt x="0" y="64"/>
                  </a:lnTo>
                  <a:close/>
                  <a:moveTo>
                    <a:pt x="48" y="16"/>
                  </a:moveTo>
                  <a:cubicBezTo>
                    <a:pt x="38" y="16"/>
                    <a:pt x="33" y="24"/>
                    <a:pt x="32" y="24"/>
                  </a:cubicBezTo>
                  <a:cubicBezTo>
                    <a:pt x="32" y="16"/>
                    <a:pt x="32" y="16"/>
                    <a:pt x="32" y="16"/>
                  </a:cubicBezTo>
                  <a:cubicBezTo>
                    <a:pt x="20" y="16"/>
                    <a:pt x="20" y="16"/>
                    <a:pt x="20" y="16"/>
                  </a:cubicBezTo>
                  <a:cubicBezTo>
                    <a:pt x="20" y="64"/>
                    <a:pt x="20" y="64"/>
                    <a:pt x="20" y="64"/>
                  </a:cubicBezTo>
                  <a:cubicBezTo>
                    <a:pt x="32" y="64"/>
                    <a:pt x="32" y="64"/>
                    <a:pt x="32" y="64"/>
                  </a:cubicBezTo>
                  <a:cubicBezTo>
                    <a:pt x="32" y="36"/>
                    <a:pt x="32" y="36"/>
                    <a:pt x="32" y="36"/>
                  </a:cubicBezTo>
                  <a:cubicBezTo>
                    <a:pt x="32" y="35"/>
                    <a:pt x="35" y="27"/>
                    <a:pt x="44" y="28"/>
                  </a:cubicBezTo>
                  <a:cubicBezTo>
                    <a:pt x="49" y="28"/>
                    <a:pt x="52" y="35"/>
                    <a:pt x="52" y="36"/>
                  </a:cubicBezTo>
                  <a:cubicBezTo>
                    <a:pt x="52" y="64"/>
                    <a:pt x="52" y="64"/>
                    <a:pt x="52" y="64"/>
                  </a:cubicBezTo>
                  <a:cubicBezTo>
                    <a:pt x="64" y="64"/>
                    <a:pt x="64" y="64"/>
                    <a:pt x="64" y="64"/>
                  </a:cubicBezTo>
                  <a:cubicBezTo>
                    <a:pt x="64" y="31"/>
                    <a:pt x="64" y="31"/>
                    <a:pt x="64" y="31"/>
                  </a:cubicBezTo>
                  <a:cubicBezTo>
                    <a:pt x="64" y="26"/>
                    <a:pt x="61" y="16"/>
                    <a:pt x="48" y="16"/>
                  </a:cubicBezTo>
                  <a:close/>
                  <a:moveTo>
                    <a:pt x="6" y="0"/>
                  </a:moveTo>
                  <a:cubicBezTo>
                    <a:pt x="3" y="0"/>
                    <a:pt x="0" y="3"/>
                    <a:pt x="0" y="6"/>
                  </a:cubicBezTo>
                  <a:cubicBezTo>
                    <a:pt x="0" y="9"/>
                    <a:pt x="3" y="12"/>
                    <a:pt x="6" y="12"/>
                  </a:cubicBezTo>
                  <a:cubicBezTo>
                    <a:pt x="9" y="12"/>
                    <a:pt x="12" y="9"/>
                    <a:pt x="12" y="6"/>
                  </a:cubicBezTo>
                  <a:cubicBezTo>
                    <a:pt x="12" y="3"/>
                    <a:pt x="9" y="0"/>
                    <a:pt x="6" y="0"/>
                  </a:cubicBezTo>
                  <a:close/>
                </a:path>
              </a:pathLst>
            </a:custGeom>
            <a:solidFill>
              <a:schemeClr val="tx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grpSp>
        <p:nvGrpSpPr>
          <p:cNvPr id="6159" name="组合 16"/>
          <p:cNvGrpSpPr/>
          <p:nvPr/>
        </p:nvGrpSpPr>
        <p:grpSpPr>
          <a:xfrm>
            <a:off x="1487488" y="5651500"/>
            <a:ext cx="288925" cy="288925"/>
            <a:chExt cx="481013" cy="481013"/>
          </a:xfrm>
        </p:grpSpPr>
        <p:sp>
          <p:nvSpPr>
            <p:cNvPr id="6160" name="Freeform 187"/>
            <p:cNvSpPr>
              <a:spLocks noChangeArrowheads="1" noEditPoints="1"/>
            </p:cNvSpPr>
            <p:nvPr/>
          </p:nvSpPr>
          <p:spPr bwMode="auto">
            <a:xfrm>
              <a:off x="0" y="0"/>
              <a:ext cx="481013" cy="481013"/>
            </a:xfrm>
            <a:custGeom>
              <a:gdLst>
                <a:gd fmla="*/ 64 w 128" name="T0"/>
                <a:gd fmla="*/ 0 h 128" name="T1"/>
                <a:gd fmla="*/ 0 w 128" name="T2"/>
                <a:gd fmla="*/ 64 h 128" name="T3"/>
                <a:gd fmla="*/ 64 w 128" name="T4"/>
                <a:gd fmla="*/ 128 h 128" name="T5"/>
                <a:gd fmla="*/ 128 w 128" name="T6"/>
                <a:gd fmla="*/ 64 h 128" name="T7"/>
                <a:gd fmla="*/ 64 w 128" name="T8"/>
                <a:gd fmla="*/ 0 h 128" name="T9"/>
                <a:gd fmla="*/ 64 w 128" name="T10"/>
                <a:gd fmla="*/ 118 h 128" name="T11"/>
                <a:gd fmla="*/ 10 w 128" name="T12"/>
                <a:gd fmla="*/ 64 h 128" name="T13"/>
                <a:gd fmla="*/ 64 w 128" name="T14"/>
                <a:gd fmla="*/ 10 h 128" name="T15"/>
                <a:gd fmla="*/ 118 w 128" name="T16"/>
                <a:gd fmla="*/ 64 h 128" name="T17"/>
                <a:gd fmla="*/ 64 w 128" name="T18"/>
                <a:gd fmla="*/ 118 h 12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8" name="T30"/>
                <a:gd fmla="*/ 0 h 128" name="T31"/>
                <a:gd fmla="*/ 128 w 128" name="T32"/>
                <a:gd fmla="*/ 128 h 12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8" w="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chemeClr val="tx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6161" name="Freeform 188"/>
            <p:cNvSpPr>
              <a:spLocks noChangeArrowheads="1"/>
            </p:cNvSpPr>
            <p:nvPr/>
          </p:nvSpPr>
          <p:spPr bwMode="auto">
            <a:xfrm>
              <a:off x="120650" y="134937"/>
              <a:ext cx="239713" cy="211138"/>
            </a:xfrm>
            <a:custGeom>
              <a:gdLst>
                <a:gd fmla="*/ 64 w 64" name="T0"/>
                <a:gd fmla="*/ 7 h 56" name="T1"/>
                <a:gd fmla="*/ 57 w 64" name="T2"/>
                <a:gd fmla="*/ 9 h 56" name="T3"/>
                <a:gd fmla="*/ 62 w 64" name="T4"/>
                <a:gd fmla="*/ 1 h 56" name="T5"/>
                <a:gd fmla="*/ 54 w 64" name="T6"/>
                <a:gd fmla="*/ 4 h 56" name="T7"/>
                <a:gd fmla="*/ 54 w 64" name="T8"/>
                <a:gd fmla="*/ 4 h 56" name="T9"/>
                <a:gd fmla="*/ 44 w 64" name="T10"/>
                <a:gd fmla="*/ 0 h 56" name="T11"/>
                <a:gd fmla="*/ 31 w 64" name="T12"/>
                <a:gd fmla="*/ 14 h 56" name="T13"/>
                <a:gd fmla="*/ 32 w 64" name="T14"/>
                <a:gd fmla="*/ 17 h 56" name="T15"/>
                <a:gd fmla="*/ 32 w 64" name="T16"/>
                <a:gd fmla="*/ 17 h 56" name="T17"/>
                <a:gd fmla="*/ 4 w 64" name="T18"/>
                <a:gd fmla="*/ 3 h 56" name="T19"/>
                <a:gd fmla="*/ 8 w 64" name="T20"/>
                <a:gd fmla="*/ 21 h 56" name="T21"/>
                <a:gd fmla="*/ 2 w 64" name="T22"/>
                <a:gd fmla="*/ 20 h 56" name="T23"/>
                <a:gd fmla="*/ 12 w 64" name="T24"/>
                <a:gd fmla="*/ 34 h 56" name="T25"/>
                <a:gd fmla="*/ 6 w 64" name="T26"/>
                <a:gd fmla="*/ 34 h 56" name="T27"/>
                <a:gd fmla="*/ 18 w 64" name="T28"/>
                <a:gd fmla="*/ 44 h 56" name="T29"/>
                <a:gd fmla="*/ 0 w 64" name="T30"/>
                <a:gd fmla="*/ 50 h 56" name="T31"/>
                <a:gd fmla="*/ 21 w 64" name="T32"/>
                <a:gd fmla="*/ 56 h 56" name="T33"/>
                <a:gd fmla="*/ 58 w 64" name="T34"/>
                <a:gd fmla="*/ 14 h 56" name="T35"/>
                <a:gd fmla="*/ 58 w 64" name="T36"/>
                <a:gd fmla="*/ 14 h 56" name="T37"/>
                <a:gd fmla="*/ 58 w 64" name="T38"/>
                <a:gd fmla="*/ 14 h 56" name="T39"/>
                <a:gd fmla="*/ 58 w 64" name="T40"/>
                <a:gd fmla="*/ 14 h 56" name="T41"/>
                <a:gd fmla="*/ 64 w 64" name="T42"/>
                <a:gd fmla="*/ 7 h 5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w 64" name="T66"/>
                <a:gd fmla="*/ 0 h 56" name="T67"/>
                <a:gd fmla="*/ 64 w 64" name="T68"/>
                <a:gd fmla="*/ 56 h 56" name="T69"/>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b="T69" l="T66" r="T68" t="T67"/>
              <a:pathLst>
                <a:path h="56" w="64">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chemeClr val="tx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grpSp>
        <p:nvGrpSpPr>
          <p:cNvPr id="6162" name="组合 19"/>
          <p:cNvGrpSpPr/>
          <p:nvPr/>
        </p:nvGrpSpPr>
        <p:grpSpPr>
          <a:xfrm>
            <a:off x="4244975" y="5651500"/>
            <a:ext cx="285750" cy="288925"/>
            <a:chExt cx="479425" cy="481013"/>
          </a:xfrm>
        </p:grpSpPr>
        <p:sp>
          <p:nvSpPr>
            <p:cNvPr id="6163" name="Freeform 189"/>
            <p:cNvSpPr>
              <a:spLocks noChangeArrowheads="1" noEditPoints="1"/>
            </p:cNvSpPr>
            <p:nvPr/>
          </p:nvSpPr>
          <p:spPr bwMode="auto">
            <a:xfrm>
              <a:off x="0" y="0"/>
              <a:ext cx="479425" cy="481013"/>
            </a:xfrm>
            <a:custGeom>
              <a:gdLst>
                <a:gd fmla="*/ 64 w 128" name="T0"/>
                <a:gd fmla="*/ 0 h 128" name="T1"/>
                <a:gd fmla="*/ 0 w 128" name="T2"/>
                <a:gd fmla="*/ 64 h 128" name="T3"/>
                <a:gd fmla="*/ 64 w 128" name="T4"/>
                <a:gd fmla="*/ 128 h 128" name="T5"/>
                <a:gd fmla="*/ 128 w 128" name="T6"/>
                <a:gd fmla="*/ 64 h 128" name="T7"/>
                <a:gd fmla="*/ 64 w 128" name="T8"/>
                <a:gd fmla="*/ 0 h 128" name="T9"/>
                <a:gd fmla="*/ 64 w 128" name="T10"/>
                <a:gd fmla="*/ 118 h 128" name="T11"/>
                <a:gd fmla="*/ 10 w 128" name="T12"/>
                <a:gd fmla="*/ 64 h 128" name="T13"/>
                <a:gd fmla="*/ 64 w 128" name="T14"/>
                <a:gd fmla="*/ 10 h 128" name="T15"/>
                <a:gd fmla="*/ 118 w 128" name="T16"/>
                <a:gd fmla="*/ 64 h 128" name="T17"/>
                <a:gd fmla="*/ 64 w 128" name="T18"/>
                <a:gd fmla="*/ 118 h 12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128" name="T30"/>
                <a:gd fmla="*/ 0 h 128" name="T31"/>
                <a:gd fmla="*/ 128 w 128" name="T32"/>
                <a:gd fmla="*/ 128 h 12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128" w="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18"/>
                  </a:moveTo>
                  <a:cubicBezTo>
                    <a:pt x="34" y="118"/>
                    <a:pt x="10" y="94"/>
                    <a:pt x="10" y="64"/>
                  </a:cubicBezTo>
                  <a:cubicBezTo>
                    <a:pt x="10" y="34"/>
                    <a:pt x="34" y="10"/>
                    <a:pt x="64" y="10"/>
                  </a:cubicBezTo>
                  <a:cubicBezTo>
                    <a:pt x="94" y="10"/>
                    <a:pt x="118" y="34"/>
                    <a:pt x="118" y="64"/>
                  </a:cubicBezTo>
                  <a:cubicBezTo>
                    <a:pt x="118" y="94"/>
                    <a:pt x="94" y="118"/>
                    <a:pt x="64" y="118"/>
                  </a:cubicBezTo>
                  <a:close/>
                </a:path>
              </a:pathLst>
            </a:custGeom>
            <a:solidFill>
              <a:schemeClr val="tx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sp>
          <p:nvSpPr>
            <p:cNvPr id="6164" name="Freeform 190"/>
            <p:cNvSpPr>
              <a:spLocks noChangeArrowheads="1" noEditPoints="1"/>
            </p:cNvSpPr>
            <p:nvPr/>
          </p:nvSpPr>
          <p:spPr bwMode="auto">
            <a:xfrm>
              <a:off x="119063" y="120650"/>
              <a:ext cx="241300" cy="239713"/>
            </a:xfrm>
            <a:custGeom>
              <a:gdLst>
                <a:gd fmla="*/ 25 w 64" name="T0"/>
                <a:gd fmla="*/ 51 h 64" name="T1"/>
                <a:gd fmla="*/ 22 w 64" name="T2"/>
                <a:gd fmla="*/ 48 h 64" name="T3"/>
                <a:gd fmla="*/ 21 w 64" name="T4"/>
                <a:gd fmla="*/ 41 h 64" name="T5"/>
                <a:gd fmla="*/ 21 w 64" name="T6"/>
                <a:gd fmla="*/ 29 h 64" name="T7"/>
                <a:gd fmla="*/ 38 w 64" name="T8"/>
                <a:gd fmla="*/ 29 h 64" name="T9"/>
                <a:gd fmla="*/ 38 w 64" name="T10"/>
                <a:gd fmla="*/ 17 h 64" name="T11"/>
                <a:gd fmla="*/ 21 w 64" name="T12"/>
                <a:gd fmla="*/ 17 h 64" name="T13"/>
                <a:gd fmla="*/ 21 w 64" name="T14"/>
                <a:gd fmla="*/ 0 h 64" name="T15"/>
                <a:gd fmla="*/ 14 w 64" name="T16"/>
                <a:gd fmla="*/ 0 h 64" name="T17"/>
                <a:gd fmla="*/ 12 w 64" name="T18"/>
                <a:gd fmla="*/ 7 h 64" name="T19"/>
                <a:gd fmla="*/ 7 w 64" name="T20"/>
                <a:gd fmla="*/ 14 h 64" name="T21"/>
                <a:gd fmla="*/ 0 w 64" name="T22"/>
                <a:gd fmla="*/ 18 h 64" name="T23"/>
                <a:gd fmla="*/ 0 w 64" name="T24"/>
                <a:gd fmla="*/ 29 h 64" name="T25"/>
                <a:gd fmla="*/ 8 w 64" name="T26"/>
                <a:gd fmla="*/ 29 h 64" name="T27"/>
                <a:gd fmla="*/ 8 w 64" name="T28"/>
                <a:gd fmla="*/ 47 h 64" name="T29"/>
                <a:gd fmla="*/ 9 w 64" name="T30"/>
                <a:gd fmla="*/ 54 h 64" name="T31"/>
                <a:gd fmla="*/ 13 w 64" name="T32"/>
                <a:gd fmla="*/ 59 h 64" name="T33"/>
                <a:gd fmla="*/ 18 w 64" name="T34"/>
                <a:gd fmla="*/ 63 h 64" name="T35"/>
                <a:gd fmla="*/ 25 w 64" name="T36"/>
                <a:gd fmla="*/ 64 h 64" name="T37"/>
                <a:gd fmla="*/ 33 w 64" name="T38"/>
                <a:gd fmla="*/ 63 h 64" name="T39"/>
                <a:gd fmla="*/ 42 w 64" name="T40"/>
                <a:gd fmla="*/ 60 h 64" name="T41"/>
                <a:gd fmla="*/ 42 w 64" name="T42"/>
                <a:gd fmla="*/ 49 h 64" name="T43"/>
                <a:gd fmla="*/ 30 w 64" name="T44"/>
                <a:gd fmla="*/ 53 h 64" name="T45"/>
                <a:gd fmla="*/ 25 w 64" name="T46"/>
                <a:gd fmla="*/ 51 h 64" name="T47"/>
                <a:gd fmla="*/ 55 w 64" name="T48"/>
                <a:gd fmla="*/ 47 h 64" name="T49"/>
                <a:gd fmla="*/ 47 w 64" name="T50"/>
                <a:gd fmla="*/ 55 h 64" name="T51"/>
                <a:gd fmla="*/ 55 w 64" name="T52"/>
                <a:gd fmla="*/ 64 h 64" name="T53"/>
                <a:gd fmla="*/ 64 w 64" name="T54"/>
                <a:gd fmla="*/ 55 h 64" name="T55"/>
                <a:gd fmla="*/ 55 w 64" name="T56"/>
                <a:gd fmla="*/ 47 h 64"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64" name="T87"/>
                <a:gd fmla="*/ 0 h 64" name="T88"/>
                <a:gd fmla="*/ 64 w 64" name="T89"/>
                <a:gd fmla="*/ 64 h 64"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64" w="64">
                  <a:moveTo>
                    <a:pt x="25" y="51"/>
                  </a:moveTo>
                  <a:cubicBezTo>
                    <a:pt x="24" y="50"/>
                    <a:pt x="23" y="50"/>
                    <a:pt x="22" y="48"/>
                  </a:cubicBezTo>
                  <a:cubicBezTo>
                    <a:pt x="22" y="47"/>
                    <a:pt x="21" y="45"/>
                    <a:pt x="21" y="41"/>
                  </a:cubicBezTo>
                  <a:cubicBezTo>
                    <a:pt x="21" y="29"/>
                    <a:pt x="21" y="29"/>
                    <a:pt x="21" y="29"/>
                  </a:cubicBezTo>
                  <a:cubicBezTo>
                    <a:pt x="38" y="29"/>
                    <a:pt x="38" y="29"/>
                    <a:pt x="38" y="29"/>
                  </a:cubicBezTo>
                  <a:cubicBezTo>
                    <a:pt x="38" y="17"/>
                    <a:pt x="38" y="17"/>
                    <a:pt x="38" y="17"/>
                  </a:cubicBezTo>
                  <a:cubicBezTo>
                    <a:pt x="21" y="17"/>
                    <a:pt x="21" y="17"/>
                    <a:pt x="21" y="17"/>
                  </a:cubicBezTo>
                  <a:cubicBezTo>
                    <a:pt x="21" y="0"/>
                    <a:pt x="21" y="0"/>
                    <a:pt x="21" y="0"/>
                  </a:cubicBezTo>
                  <a:cubicBezTo>
                    <a:pt x="14" y="0"/>
                    <a:pt x="14" y="0"/>
                    <a:pt x="14" y="0"/>
                  </a:cubicBezTo>
                  <a:cubicBezTo>
                    <a:pt x="14" y="4"/>
                    <a:pt x="13" y="5"/>
                    <a:pt x="12" y="7"/>
                  </a:cubicBezTo>
                  <a:cubicBezTo>
                    <a:pt x="11" y="9"/>
                    <a:pt x="9" y="12"/>
                    <a:pt x="7" y="14"/>
                  </a:cubicBezTo>
                  <a:cubicBezTo>
                    <a:pt x="6" y="16"/>
                    <a:pt x="3" y="17"/>
                    <a:pt x="0" y="18"/>
                  </a:cubicBezTo>
                  <a:cubicBezTo>
                    <a:pt x="0" y="29"/>
                    <a:pt x="0" y="29"/>
                    <a:pt x="0" y="29"/>
                  </a:cubicBezTo>
                  <a:cubicBezTo>
                    <a:pt x="8" y="29"/>
                    <a:pt x="8" y="29"/>
                    <a:pt x="8" y="29"/>
                  </a:cubicBezTo>
                  <a:cubicBezTo>
                    <a:pt x="8" y="47"/>
                    <a:pt x="8" y="47"/>
                    <a:pt x="8" y="47"/>
                  </a:cubicBezTo>
                  <a:cubicBezTo>
                    <a:pt x="8" y="50"/>
                    <a:pt x="8" y="53"/>
                    <a:pt x="9" y="54"/>
                  </a:cubicBezTo>
                  <a:cubicBezTo>
                    <a:pt x="10" y="56"/>
                    <a:pt x="11" y="58"/>
                    <a:pt x="13" y="59"/>
                  </a:cubicBezTo>
                  <a:cubicBezTo>
                    <a:pt x="15" y="61"/>
                    <a:pt x="18" y="63"/>
                    <a:pt x="18" y="63"/>
                  </a:cubicBezTo>
                  <a:cubicBezTo>
                    <a:pt x="18" y="63"/>
                    <a:pt x="22" y="64"/>
                    <a:pt x="25" y="64"/>
                  </a:cubicBezTo>
                  <a:cubicBezTo>
                    <a:pt x="28" y="64"/>
                    <a:pt x="30" y="64"/>
                    <a:pt x="33" y="63"/>
                  </a:cubicBezTo>
                  <a:cubicBezTo>
                    <a:pt x="35" y="62"/>
                    <a:pt x="39" y="61"/>
                    <a:pt x="42" y="60"/>
                  </a:cubicBezTo>
                  <a:cubicBezTo>
                    <a:pt x="42" y="49"/>
                    <a:pt x="42" y="49"/>
                    <a:pt x="42" y="49"/>
                  </a:cubicBezTo>
                  <a:cubicBezTo>
                    <a:pt x="38" y="51"/>
                    <a:pt x="34" y="53"/>
                    <a:pt x="30" y="53"/>
                  </a:cubicBezTo>
                  <a:cubicBezTo>
                    <a:pt x="28" y="53"/>
                    <a:pt x="26" y="52"/>
                    <a:pt x="25" y="51"/>
                  </a:cubicBezTo>
                  <a:close/>
                  <a:moveTo>
                    <a:pt x="55" y="47"/>
                  </a:moveTo>
                  <a:cubicBezTo>
                    <a:pt x="50" y="47"/>
                    <a:pt x="47" y="51"/>
                    <a:pt x="47" y="55"/>
                  </a:cubicBezTo>
                  <a:cubicBezTo>
                    <a:pt x="47" y="60"/>
                    <a:pt x="50" y="64"/>
                    <a:pt x="55" y="64"/>
                  </a:cubicBezTo>
                  <a:cubicBezTo>
                    <a:pt x="60" y="64"/>
                    <a:pt x="64" y="60"/>
                    <a:pt x="64" y="55"/>
                  </a:cubicBezTo>
                  <a:cubicBezTo>
                    <a:pt x="64" y="51"/>
                    <a:pt x="60" y="47"/>
                    <a:pt x="55" y="47"/>
                  </a:cubicBezTo>
                  <a:close/>
                </a:path>
              </a:pathLst>
            </a:custGeom>
            <a:solidFill>
              <a:schemeClr val="tx1"/>
            </a:solidFill>
            <a:ln cmpd="sng" w="9525">
              <a:noFill/>
              <a:bevel/>
            </a:ln>
          </p:spPr>
          <p:txBody>
            <a:bodyPr/>
            <a:lstStyle/>
            <a:p>
              <a:endParaRPr altLang="zh-CN" lang="zh-CN">
                <a:solidFill>
                  <a:srgbClr val="000000"/>
                </a:solidFill>
                <a:latin charset="0" pitchFamily="34" typeface="Calibri"/>
                <a:ea charset="-122" pitchFamily="34" typeface="微软雅黑"/>
                <a:sym charset="0" pitchFamily="34" typeface="Calibri"/>
              </a:endParaRPr>
            </a:p>
          </p:txBody>
        </p:sp>
      </p:grpSp>
      <p:sp>
        <p:nvSpPr>
          <p:cNvPr id="6165" name="矩形 22"/>
          <p:cNvSpPr>
            <a:spLocks noChangeArrowheads="1"/>
          </p:cNvSpPr>
          <p:nvPr/>
        </p:nvSpPr>
        <p:spPr bwMode="auto">
          <a:xfrm>
            <a:off x="6667499" y="2443163"/>
            <a:ext cx="4178300" cy="3383281"/>
          </a:xfrm>
          <a:prstGeom prst="rect">
            <a:avLst/>
          </a:prstGeom>
          <a:noFill/>
          <a:ln w="9525">
            <a:noFill/>
            <a:miter lim="800000"/>
          </a:ln>
        </p:spPr>
        <p:txBody>
          <a:bodyPr>
            <a:spAutoFit/>
          </a:bodyPr>
          <a:lstStyle/>
          <a:p>
            <a:r>
              <a:rPr altLang="en-US" lang="zh-CN">
                <a:solidFill>
                  <a:schemeClr val="bg1"/>
                </a:solidFill>
                <a:latin charset="0" pitchFamily="34" typeface="Calibri"/>
                <a:ea charset="-122" pitchFamily="34" typeface="微软雅黑"/>
                <a:sym charset="0" pitchFamily="34" typeface="Calibri"/>
              </a:rPr>
              <a:t>Vestibulum ante ipsum primis in faucibus orci luctus et ultrices posuere cubilia Curae; Donec velit neque, auctor sit amet aliquam vel, ullamcorper sit amet ligula. Nulla quis lorem ut libero malesuada feugiat. Vestibulum ac diam sit amet quam vehicula elementum sed sit amet dui. Quisque velit nisi, pretium ut lacinia in, elementum id enim. Vestibulum ac diam sit amet quam vehicula elementum sed sit amet dui. Quisque velit nisi, pretium ut lacinia in, elementum id enim</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矩形 25"/>
          <p:cNvSpPr>
            <a:spLocks noChangeArrowheads="1"/>
          </p:cNvSpPr>
          <p:nvPr/>
        </p:nvSpPr>
        <p:spPr bwMode="auto">
          <a:xfrm>
            <a:off x="838200" y="1808163"/>
            <a:ext cx="10515600" cy="4392612"/>
          </a:xfrm>
          <a:prstGeom prst="rect">
            <a:avLst/>
          </a:prstGeom>
          <a:solidFill>
            <a:srgbClr val="FFFFFF">
              <a:alpha val="50000"/>
            </a:srgbClr>
          </a:solidFill>
          <a:ln cap="flat" cmpd="sng" w="12700">
            <a:noFill/>
            <a:bevel/>
          </a:ln>
        </p:spPr>
        <p:txBody>
          <a:bodyPr anchor="ctr"/>
          <a:lstStyle/>
          <a:p>
            <a:pPr algn="ctr"/>
            <a:endParaRPr altLang="zh-CN" lang="zh-CN">
              <a:solidFill>
                <a:srgbClr val="FFFFFF"/>
              </a:solidFill>
            </a:endParaRPr>
          </a:p>
        </p:txBody>
      </p:sp>
      <p:sp>
        <p:nvSpPr>
          <p:cNvPr id="7171" name="标题 3"/>
          <p:cNvSpPr>
            <a:spLocks noChangeArrowheads="1" noGrp="1"/>
          </p:cNvSpPr>
          <p:nvPr>
            <p:ph idx="4294967295" type="title"/>
          </p:nvPr>
        </p:nvSpPr>
        <p:spPr/>
        <p:txBody>
          <a:bodyPr/>
          <a:lstStyle/>
          <a:p>
            <a:r>
              <a:rPr lang="en-US">
                <a:solidFill>
                  <a:schemeClr val="bg1"/>
                </a:solidFill>
              </a:rPr>
              <a:t>Your  Title  Here</a:t>
            </a:r>
          </a:p>
        </p:txBody>
      </p:sp>
      <p:pic>
        <p:nvPicPr>
          <p:cNvPr id="7172" name="图片 1"/>
          <p:cNvPicPr>
            <a:picLocks noChangeArrowheads="1" noChangeAspect="1"/>
          </p:cNvPicPr>
          <p:nvPr/>
        </p:nvPicPr>
        <p:blipFill>
          <a:blip r:embed="rId2"/>
          <a:stretch>
            <a:fillRect/>
          </a:stretch>
        </p:blipFill>
        <p:spPr bwMode="auto">
          <a:xfrm>
            <a:off x="8069263" y="1808163"/>
            <a:ext cx="3282950" cy="2189162"/>
          </a:xfrm>
          <a:prstGeom prst="rect">
            <a:avLst/>
          </a:prstGeom>
          <a:noFill/>
          <a:ln cmpd="sng" w="12700">
            <a:solidFill>
              <a:schemeClr val="bg1"/>
            </a:solidFill>
            <a:bevel/>
          </a:ln>
        </p:spPr>
      </p:pic>
      <p:pic>
        <p:nvPicPr>
          <p:cNvPr id="7173" name="图片 2"/>
          <p:cNvPicPr>
            <a:picLocks noChangeArrowheads="1" noChangeAspect="1"/>
          </p:cNvPicPr>
          <p:nvPr/>
        </p:nvPicPr>
        <p:blipFill>
          <a:blip r:embed="rId3"/>
          <a:stretch>
            <a:fillRect/>
          </a:stretch>
        </p:blipFill>
        <p:spPr bwMode="auto">
          <a:xfrm>
            <a:off x="839788" y="1808163"/>
            <a:ext cx="5046662" cy="3363912"/>
          </a:xfrm>
          <a:prstGeom prst="rect">
            <a:avLst/>
          </a:prstGeom>
          <a:noFill/>
          <a:ln w="9525">
            <a:noFill/>
            <a:miter lim="800000"/>
          </a:ln>
        </p:spPr>
      </p:pic>
      <p:pic>
        <p:nvPicPr>
          <p:cNvPr id="7174" name="图片 24"/>
          <p:cNvPicPr>
            <a:picLocks noChangeArrowheads="1" noChangeAspect="1"/>
          </p:cNvPicPr>
          <p:nvPr/>
        </p:nvPicPr>
        <p:blipFill>
          <a:blip r:embed="rId4"/>
          <a:stretch>
            <a:fillRect/>
          </a:stretch>
        </p:blipFill>
        <p:spPr bwMode="auto">
          <a:xfrm>
            <a:off x="5568950" y="2574925"/>
            <a:ext cx="3200400" cy="2133600"/>
          </a:xfrm>
          <a:prstGeom prst="rect">
            <a:avLst/>
          </a:prstGeom>
          <a:noFill/>
          <a:ln cmpd="sng" w="12700">
            <a:solidFill>
              <a:schemeClr val="bg1"/>
            </a:solidFill>
            <a:bevel/>
          </a:ln>
        </p:spPr>
      </p:pic>
      <p:pic>
        <p:nvPicPr>
          <p:cNvPr id="7175" name="图片 23"/>
          <p:cNvPicPr>
            <a:picLocks noChangeArrowheads="1" noChangeAspect="1"/>
          </p:cNvPicPr>
          <p:nvPr/>
        </p:nvPicPr>
        <p:blipFill>
          <a:blip r:embed="rId5"/>
          <a:stretch>
            <a:fillRect/>
          </a:stretch>
        </p:blipFill>
        <p:spPr bwMode="auto">
          <a:xfrm>
            <a:off x="8451850" y="4152900"/>
            <a:ext cx="2689225" cy="1793875"/>
          </a:xfrm>
          <a:prstGeom prst="rect">
            <a:avLst/>
          </a:prstGeom>
          <a:noFill/>
          <a:ln cmpd="sng" w="12700">
            <a:solidFill>
              <a:schemeClr val="bg1"/>
            </a:solidFill>
            <a:bevel/>
          </a:ln>
        </p:spPr>
      </p:pic>
      <p:sp>
        <p:nvSpPr>
          <p:cNvPr id="7176" name="矩形 26"/>
          <p:cNvSpPr>
            <a:spLocks noChangeArrowheads="1"/>
          </p:cNvSpPr>
          <p:nvPr/>
        </p:nvSpPr>
        <p:spPr bwMode="auto">
          <a:xfrm>
            <a:off x="7172165" y="2066925"/>
            <a:ext cx="598805" cy="365760"/>
          </a:xfrm>
          <a:prstGeom prst="rect">
            <a:avLst/>
          </a:prstGeom>
          <a:noFill/>
          <a:ln w="9525">
            <a:noFill/>
            <a:miter lim="800000"/>
          </a:ln>
        </p:spPr>
        <p:txBody>
          <a:bodyPr wrap="none">
            <a:spAutoFit/>
          </a:bodyPr>
          <a:lstStyle/>
          <a:p>
            <a:pPr algn="ctr"/>
            <a:r>
              <a:rPr b="1" lang="en-US">
                <a:solidFill>
                  <a:schemeClr val="bg1"/>
                </a:solidFill>
                <a:latin charset="0" pitchFamily="34" typeface="Calibri"/>
                <a:ea charset="-122" pitchFamily="34" typeface="微软雅黑"/>
                <a:sym charset="0" pitchFamily="34" typeface="Calibri"/>
              </a:rPr>
              <a:t>ONE</a:t>
            </a:r>
          </a:p>
        </p:txBody>
      </p:sp>
      <p:sp>
        <p:nvSpPr>
          <p:cNvPr id="7177" name="等腰三角形 27"/>
          <p:cNvSpPr>
            <a:spLocks noChangeArrowheads="1"/>
          </p:cNvSpPr>
          <p:nvPr/>
        </p:nvSpPr>
        <p:spPr bwMode="auto">
          <a:xfrm rot="5400000">
            <a:off x="7750175" y="2173288"/>
            <a:ext cx="184150" cy="158750"/>
          </a:xfrm>
          <a:prstGeom prst="triangle">
            <a:avLst>
              <a:gd fmla="val 50000" name="adj"/>
            </a:avLst>
          </a:prstGeom>
          <a:solidFill>
            <a:schemeClr val="bg1"/>
          </a:solidFill>
          <a:ln cap="flat" cmpd="sng" w="12700">
            <a:noFill/>
            <a:bevel/>
          </a:ln>
        </p:spPr>
        <p:txBody>
          <a:bodyPr anchor="ctr"/>
          <a:lstStyle/>
          <a:p>
            <a:pPr algn="ctr"/>
            <a:endParaRPr altLang="zh-CN" lang="zh-CN">
              <a:solidFill>
                <a:srgbClr val="FFFFFF"/>
              </a:solidFill>
            </a:endParaRPr>
          </a:p>
        </p:txBody>
      </p:sp>
      <p:sp>
        <p:nvSpPr>
          <p:cNvPr id="7178" name="矩形 30"/>
          <p:cNvSpPr>
            <a:spLocks noChangeArrowheads="1"/>
          </p:cNvSpPr>
          <p:nvPr/>
        </p:nvSpPr>
        <p:spPr bwMode="auto">
          <a:xfrm>
            <a:off x="7276149" y="5483225"/>
            <a:ext cx="790892" cy="365760"/>
          </a:xfrm>
          <a:prstGeom prst="rect">
            <a:avLst/>
          </a:prstGeom>
          <a:noFill/>
          <a:ln w="9525">
            <a:noFill/>
            <a:miter lim="800000"/>
          </a:ln>
        </p:spPr>
        <p:txBody>
          <a:bodyPr wrap="none">
            <a:spAutoFit/>
          </a:bodyPr>
          <a:lstStyle/>
          <a:p>
            <a:pPr algn="ctr"/>
            <a:r>
              <a:rPr b="1" lang="en-US">
                <a:solidFill>
                  <a:schemeClr val="bg1"/>
                </a:solidFill>
                <a:latin charset="0" pitchFamily="34" typeface="Calibri"/>
                <a:ea charset="-122" pitchFamily="34" typeface="微软雅黑"/>
                <a:sym charset="0" pitchFamily="34" typeface="Calibri"/>
              </a:rPr>
              <a:t>THREE</a:t>
            </a:r>
          </a:p>
        </p:txBody>
      </p:sp>
      <p:sp>
        <p:nvSpPr>
          <p:cNvPr id="7179" name="等腰三角形 31"/>
          <p:cNvSpPr>
            <a:spLocks noChangeArrowheads="1"/>
          </p:cNvSpPr>
          <p:nvPr/>
        </p:nvSpPr>
        <p:spPr bwMode="auto">
          <a:xfrm rot="5400000">
            <a:off x="8051800" y="5589588"/>
            <a:ext cx="184150" cy="158750"/>
          </a:xfrm>
          <a:prstGeom prst="triangle">
            <a:avLst>
              <a:gd fmla="val 50000" name="adj"/>
            </a:avLst>
          </a:prstGeom>
          <a:solidFill>
            <a:schemeClr val="bg1"/>
          </a:solidFill>
          <a:ln cap="flat" cmpd="sng" w="12700">
            <a:noFill/>
            <a:bevel/>
          </a:ln>
        </p:spPr>
        <p:txBody>
          <a:bodyPr anchor="ctr"/>
          <a:lstStyle/>
          <a:p>
            <a:pPr algn="ctr"/>
            <a:endParaRPr altLang="zh-CN" lang="zh-CN">
              <a:solidFill>
                <a:srgbClr val="FFFFFF"/>
              </a:solidFill>
            </a:endParaRPr>
          </a:p>
        </p:txBody>
      </p:sp>
      <p:sp>
        <p:nvSpPr>
          <p:cNvPr id="7180" name="矩形 32"/>
          <p:cNvSpPr>
            <a:spLocks noChangeArrowheads="1"/>
          </p:cNvSpPr>
          <p:nvPr/>
        </p:nvSpPr>
        <p:spPr bwMode="auto">
          <a:xfrm>
            <a:off x="6392511" y="4846638"/>
            <a:ext cx="653164" cy="365760"/>
          </a:xfrm>
          <a:prstGeom prst="rect">
            <a:avLst/>
          </a:prstGeom>
          <a:noFill/>
          <a:ln w="9525">
            <a:noFill/>
            <a:miter lim="800000"/>
          </a:ln>
        </p:spPr>
        <p:txBody>
          <a:bodyPr wrap="none">
            <a:spAutoFit/>
          </a:bodyPr>
          <a:lstStyle/>
          <a:p>
            <a:pPr algn="ctr"/>
            <a:r>
              <a:rPr b="1" lang="en-US">
                <a:solidFill>
                  <a:schemeClr val="bg1"/>
                </a:solidFill>
                <a:latin charset="0" pitchFamily="34" typeface="Calibri"/>
                <a:ea charset="-122" pitchFamily="34" typeface="微软雅黑"/>
                <a:sym charset="0" pitchFamily="34" typeface="Calibri"/>
              </a:rPr>
              <a:t>TWO</a:t>
            </a:r>
          </a:p>
        </p:txBody>
      </p:sp>
      <p:sp>
        <p:nvSpPr>
          <p:cNvPr id="7181" name="等腰三角形 33"/>
          <p:cNvSpPr>
            <a:spLocks noChangeArrowheads="1"/>
          </p:cNvSpPr>
          <p:nvPr/>
        </p:nvSpPr>
        <p:spPr bwMode="auto">
          <a:xfrm>
            <a:off x="7021513" y="4951413"/>
            <a:ext cx="184150" cy="158750"/>
          </a:xfrm>
          <a:prstGeom prst="triangle">
            <a:avLst>
              <a:gd fmla="val 50000" name="adj"/>
            </a:avLst>
          </a:prstGeom>
          <a:solidFill>
            <a:schemeClr val="bg1"/>
          </a:solidFill>
          <a:ln cap="flat" cmpd="sng" w="12700">
            <a:noFill/>
            <a:bevel/>
          </a:ln>
        </p:spPr>
        <p:txBody>
          <a:bodyPr anchor="ctr"/>
          <a:lstStyle/>
          <a:p>
            <a:pPr algn="ctr"/>
            <a:endParaRPr altLang="zh-CN" lang="zh-CN">
              <a:solidFill>
                <a:srgbClr val="FFFFFF"/>
              </a:solidFill>
            </a:endParaRPr>
          </a:p>
        </p:txBody>
      </p:sp>
      <p:sp>
        <p:nvSpPr>
          <p:cNvPr id="7182" name="矩形 34"/>
          <p:cNvSpPr>
            <a:spLocks noChangeArrowheads="1"/>
          </p:cNvSpPr>
          <p:nvPr/>
        </p:nvSpPr>
        <p:spPr bwMode="auto">
          <a:xfrm>
            <a:off x="923925" y="5267325"/>
            <a:ext cx="4937125" cy="731520"/>
          </a:xfrm>
          <a:prstGeom prst="rect">
            <a:avLst/>
          </a:prstGeom>
          <a:noFill/>
          <a:ln w="9525">
            <a:noFill/>
            <a:miter lim="800000"/>
          </a:ln>
        </p:spPr>
        <p:txBody>
          <a:bodyPr>
            <a:spAutoFit/>
          </a:bodyPr>
          <a:lstStyle/>
          <a:p>
            <a:r>
              <a:rPr altLang="en-US" lang="zh-CN" sz="1400">
                <a:solidFill>
                  <a:srgbClr val="000000"/>
                </a:solidFill>
                <a:latin charset="0" pitchFamily="34" typeface="Calibri"/>
                <a:ea charset="-122" pitchFamily="34" typeface="微软雅黑"/>
                <a:sym charset="0" pitchFamily="34" typeface="Calibri"/>
              </a:rPr>
              <a:t>Vestibulum ante ipsum primis in faucibus orci luctus et ultrices posuere cubilia Curae; Donec velit neque, auctor sit amet aliquam vel, ullamcorper. </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4" name="标题 3"/>
          <p:cNvSpPr>
            <a:spLocks noChangeArrowheads="1" noGrp="1"/>
          </p:cNvSpPr>
          <p:nvPr>
            <p:ph idx="4294967295" type="title"/>
          </p:nvPr>
        </p:nvSpPr>
        <p:spPr/>
        <p:txBody>
          <a:bodyPr/>
          <a:lstStyle/>
          <a:p>
            <a:r>
              <a:rPr lang="en-US">
                <a:solidFill>
                  <a:schemeClr val="bg1"/>
                </a:solidFill>
              </a:rPr>
              <a:t>Your  Title  Here</a:t>
            </a:r>
          </a:p>
        </p:txBody>
      </p:sp>
      <p:pic>
        <p:nvPicPr>
          <p:cNvPr id="8195" name="图片 4"/>
          <p:cNvPicPr>
            <a:picLocks noChangeArrowheads="1" noChangeAspect="1"/>
          </p:cNvPicPr>
          <p:nvPr/>
        </p:nvPicPr>
        <p:blipFill>
          <a:blip r:embed="rId2"/>
          <a:stretch>
            <a:fillRect/>
          </a:stretch>
        </p:blipFill>
        <p:spPr bwMode="auto">
          <a:xfrm>
            <a:off x="1062038" y="2052638"/>
            <a:ext cx="4622800" cy="3081337"/>
          </a:xfrm>
          <a:prstGeom prst="rect">
            <a:avLst/>
          </a:prstGeom>
          <a:noFill/>
          <a:ln w="9525">
            <a:noFill/>
            <a:miter lim="800000"/>
          </a:ln>
        </p:spPr>
      </p:pic>
      <p:sp>
        <p:nvSpPr>
          <p:cNvPr id="8196" name="矩形 16"/>
          <p:cNvSpPr>
            <a:spLocks noChangeArrowheads="1"/>
          </p:cNvSpPr>
          <p:nvPr/>
        </p:nvSpPr>
        <p:spPr bwMode="auto">
          <a:xfrm>
            <a:off x="6097588" y="2165350"/>
            <a:ext cx="5256212" cy="944880"/>
          </a:xfrm>
          <a:prstGeom prst="rect">
            <a:avLst/>
          </a:prstGeom>
          <a:noFill/>
          <a:ln w="9525">
            <a:noFill/>
            <a:miter lim="800000"/>
          </a:ln>
        </p:spPr>
        <p:txBody>
          <a:bodyPr>
            <a:spAutoFit/>
          </a:bodyPr>
          <a:lstStyle/>
          <a:p>
            <a:r>
              <a:rPr altLang="en-US" lang="zh-CN" sz="1400">
                <a:solidFill>
                  <a:srgbClr val="000000"/>
                </a:solidFill>
                <a:latin charset="0" pitchFamily="34" typeface="Calibri"/>
                <a:ea charset="-122" pitchFamily="34" typeface="微软雅黑"/>
                <a:sym charset="0" pitchFamily="34" typeface="Calibri"/>
              </a:rPr>
              <a:t>Vestibulum ante ipsum primis in faucibus orci luctus et ultrices posuere cubilia Curae; Donec velit neque, auctor sit amet aliquam vel, ullamcorper sit amet ligula. Nulla quis lorem ut libero malesuada feugiat. Vestibulum ac diam sit amet quam vehicula</a:t>
            </a:r>
          </a:p>
        </p:txBody>
      </p:sp>
      <p:sp>
        <p:nvSpPr>
          <p:cNvPr id="8197" name="矩形 17"/>
          <p:cNvSpPr>
            <a:spLocks noChangeArrowheads="1"/>
          </p:cNvSpPr>
          <p:nvPr/>
        </p:nvSpPr>
        <p:spPr bwMode="auto">
          <a:xfrm>
            <a:off x="6095999" y="1804988"/>
            <a:ext cx="1312188" cy="335280"/>
          </a:xfrm>
          <a:prstGeom prst="rect">
            <a:avLst/>
          </a:prstGeom>
          <a:noFill/>
          <a:ln w="9525">
            <a:noFill/>
            <a:miter lim="800000"/>
          </a:ln>
        </p:spPr>
        <p:txBody>
          <a:bodyPr wrap="none">
            <a:spAutoFit/>
          </a:bodyPr>
          <a:lstStyle/>
          <a:p>
            <a:r>
              <a:rPr b="1" lang="en-US" sz="1600">
                <a:solidFill>
                  <a:srgbClr val="000000"/>
                </a:solidFill>
                <a:latin charset="0" pitchFamily="34" typeface="Calibri"/>
                <a:ea charset="-122" pitchFamily="34" typeface="微软雅黑"/>
                <a:sym charset="0" pitchFamily="34" typeface="Calibri"/>
              </a:rPr>
              <a:t>DESCRIPTION</a:t>
            </a:r>
          </a:p>
        </p:txBody>
      </p:sp>
      <p:sp>
        <p:nvSpPr>
          <p:cNvPr id="8198" name="矩形 19"/>
          <p:cNvSpPr>
            <a:spLocks noChangeArrowheads="1"/>
          </p:cNvSpPr>
          <p:nvPr/>
        </p:nvSpPr>
        <p:spPr bwMode="auto">
          <a:xfrm>
            <a:off x="6291262" y="4649788"/>
            <a:ext cx="1462405" cy="335280"/>
          </a:xfrm>
          <a:prstGeom prst="rect">
            <a:avLst/>
          </a:prstGeom>
          <a:noFill/>
          <a:ln cmpd="sng" w="9525">
            <a:noFill/>
            <a:bevel/>
          </a:ln>
        </p:spPr>
        <p:txBody>
          <a:bodyPr wrap="none">
            <a:spAutoFit/>
          </a:bodyPr>
          <a:lstStyle/>
          <a:p>
            <a:r>
              <a:rPr b="1" lang="en-US" sz="1600">
                <a:solidFill>
                  <a:srgbClr val="000000"/>
                </a:solidFill>
                <a:latin charset="0" pitchFamily="34" typeface="Calibri"/>
                <a:ea charset="-122" pitchFamily="34" typeface="微软雅黑"/>
                <a:sym charset="0" pitchFamily="34" typeface="Calibri"/>
              </a:rPr>
              <a:t>Mauris blandit </a:t>
            </a:r>
          </a:p>
        </p:txBody>
      </p:sp>
      <p:sp>
        <p:nvSpPr>
          <p:cNvPr id="8199" name="矩形 20"/>
          <p:cNvSpPr>
            <a:spLocks noChangeArrowheads="1"/>
          </p:cNvSpPr>
          <p:nvPr/>
        </p:nvSpPr>
        <p:spPr bwMode="auto">
          <a:xfrm>
            <a:off x="6540499" y="4986338"/>
            <a:ext cx="3507118" cy="304800"/>
          </a:xfrm>
          <a:prstGeom prst="rect">
            <a:avLst/>
          </a:prstGeom>
          <a:noFill/>
          <a:ln w="9525">
            <a:noFill/>
            <a:miter lim="800000"/>
          </a:ln>
        </p:spPr>
        <p:txBody>
          <a:bodyPr wrap="none">
            <a:spAutoFit/>
          </a:bodyPr>
          <a:lstStyle/>
          <a:p>
            <a:r>
              <a:rPr lang="en-US" sz="1400">
                <a:solidFill>
                  <a:srgbClr val="000000"/>
                </a:solidFill>
                <a:latin charset="0" pitchFamily="34" typeface="Calibri"/>
                <a:ea charset="-122" pitchFamily="34" typeface="微软雅黑"/>
                <a:sym charset="0" pitchFamily="34" typeface="Calibri"/>
              </a:rPr>
              <a:t>Mauris blandit aliquet elit, eget tincidunt nibh</a:t>
            </a:r>
          </a:p>
        </p:txBody>
      </p:sp>
      <p:sp>
        <p:nvSpPr>
          <p:cNvPr id="8200" name="椭圆 21"/>
          <p:cNvSpPr>
            <a:spLocks noChangeArrowheads="1"/>
          </p:cNvSpPr>
          <p:nvPr/>
        </p:nvSpPr>
        <p:spPr bwMode="auto">
          <a:xfrm>
            <a:off x="6446838" y="5133975"/>
            <a:ext cx="74612" cy="76200"/>
          </a:xfrm>
          <a:prstGeom prst="ellipse">
            <a:avLst/>
          </a:prstGeom>
          <a:solidFill>
            <a:schemeClr val="bg1"/>
          </a:solidFill>
          <a:ln cap="flat" cmpd="sng" w="12700">
            <a:noFill/>
            <a:bevel/>
          </a:ln>
        </p:spPr>
        <p:txBody>
          <a:bodyPr anchor="ctr"/>
          <a:lstStyle/>
          <a:p>
            <a:pPr algn="ctr"/>
            <a:endParaRPr altLang="zh-CN" lang="zh-CN" sz="1400">
              <a:solidFill>
                <a:srgbClr val="FFFFFF"/>
              </a:solidFill>
            </a:endParaRPr>
          </a:p>
        </p:txBody>
      </p:sp>
      <p:sp>
        <p:nvSpPr>
          <p:cNvPr id="8201" name="矩形 22"/>
          <p:cNvSpPr>
            <a:spLocks noChangeArrowheads="1"/>
          </p:cNvSpPr>
          <p:nvPr/>
        </p:nvSpPr>
        <p:spPr bwMode="auto">
          <a:xfrm>
            <a:off x="6540499" y="5283200"/>
            <a:ext cx="3507118" cy="304800"/>
          </a:xfrm>
          <a:prstGeom prst="rect">
            <a:avLst/>
          </a:prstGeom>
          <a:noFill/>
          <a:ln w="9525">
            <a:noFill/>
            <a:miter lim="800000"/>
          </a:ln>
        </p:spPr>
        <p:txBody>
          <a:bodyPr wrap="none">
            <a:spAutoFit/>
          </a:bodyPr>
          <a:lstStyle/>
          <a:p>
            <a:r>
              <a:rPr lang="en-US" sz="1400">
                <a:solidFill>
                  <a:srgbClr val="000000"/>
                </a:solidFill>
                <a:latin charset="0" pitchFamily="34" typeface="Calibri"/>
                <a:ea charset="-122" pitchFamily="34" typeface="微软雅黑"/>
                <a:sym charset="0" pitchFamily="34" typeface="Calibri"/>
              </a:rPr>
              <a:t>Mauris blandit aliquet elit, eget tincidunt nibh</a:t>
            </a:r>
          </a:p>
        </p:txBody>
      </p:sp>
      <p:sp>
        <p:nvSpPr>
          <p:cNvPr id="8202" name="椭圆 28"/>
          <p:cNvSpPr>
            <a:spLocks noChangeArrowheads="1"/>
          </p:cNvSpPr>
          <p:nvPr/>
        </p:nvSpPr>
        <p:spPr bwMode="auto">
          <a:xfrm>
            <a:off x="6446838" y="5429250"/>
            <a:ext cx="74612" cy="76200"/>
          </a:xfrm>
          <a:prstGeom prst="ellipse">
            <a:avLst/>
          </a:prstGeom>
          <a:solidFill>
            <a:schemeClr val="bg1"/>
          </a:solidFill>
          <a:ln cap="flat" cmpd="sng" w="12700">
            <a:noFill/>
            <a:bevel/>
          </a:ln>
        </p:spPr>
        <p:txBody>
          <a:bodyPr anchor="ctr"/>
          <a:lstStyle/>
          <a:p>
            <a:pPr algn="ctr"/>
            <a:endParaRPr altLang="zh-CN" lang="zh-CN" sz="1400">
              <a:solidFill>
                <a:srgbClr val="FFFFFF"/>
              </a:solidFill>
            </a:endParaRPr>
          </a:p>
        </p:txBody>
      </p:sp>
      <p:sp>
        <p:nvSpPr>
          <p:cNvPr id="8203" name="矩形 29"/>
          <p:cNvSpPr>
            <a:spLocks noChangeArrowheads="1"/>
          </p:cNvSpPr>
          <p:nvPr/>
        </p:nvSpPr>
        <p:spPr bwMode="auto">
          <a:xfrm>
            <a:off x="6540499" y="5578475"/>
            <a:ext cx="3507118" cy="304800"/>
          </a:xfrm>
          <a:prstGeom prst="rect">
            <a:avLst/>
          </a:prstGeom>
          <a:noFill/>
          <a:ln w="9525">
            <a:noFill/>
            <a:miter lim="800000"/>
          </a:ln>
        </p:spPr>
        <p:txBody>
          <a:bodyPr wrap="none">
            <a:spAutoFit/>
          </a:bodyPr>
          <a:lstStyle/>
          <a:p>
            <a:r>
              <a:rPr lang="en-US" sz="1400">
                <a:solidFill>
                  <a:srgbClr val="000000"/>
                </a:solidFill>
                <a:latin charset="0" pitchFamily="34" typeface="Calibri"/>
                <a:ea charset="-122" pitchFamily="34" typeface="微软雅黑"/>
                <a:sym charset="0" pitchFamily="34" typeface="Calibri"/>
              </a:rPr>
              <a:t>Mauris blandit aliquet elit, eget tincidunt nibh</a:t>
            </a:r>
          </a:p>
        </p:txBody>
      </p:sp>
      <p:sp>
        <p:nvSpPr>
          <p:cNvPr id="8204" name="椭圆 35"/>
          <p:cNvSpPr>
            <a:spLocks noChangeArrowheads="1"/>
          </p:cNvSpPr>
          <p:nvPr/>
        </p:nvSpPr>
        <p:spPr bwMode="auto">
          <a:xfrm>
            <a:off x="6446838" y="5724525"/>
            <a:ext cx="74612" cy="76200"/>
          </a:xfrm>
          <a:prstGeom prst="ellipse">
            <a:avLst/>
          </a:prstGeom>
          <a:solidFill>
            <a:schemeClr val="bg1"/>
          </a:solidFill>
          <a:ln cap="flat" cmpd="sng" w="12700">
            <a:noFill/>
            <a:bevel/>
          </a:ln>
        </p:spPr>
        <p:txBody>
          <a:bodyPr anchor="ctr"/>
          <a:lstStyle/>
          <a:p>
            <a:pPr algn="ctr"/>
            <a:endParaRPr altLang="zh-CN" lang="zh-CN" sz="1400">
              <a:solidFill>
                <a:srgbClr val="FFFFFF"/>
              </a:solidFill>
            </a:endParaRPr>
          </a:p>
        </p:txBody>
      </p:sp>
      <p:sp>
        <p:nvSpPr>
          <p:cNvPr id="8205" name="矩形 36"/>
          <p:cNvSpPr>
            <a:spLocks noChangeArrowheads="1"/>
          </p:cNvSpPr>
          <p:nvPr/>
        </p:nvSpPr>
        <p:spPr bwMode="auto">
          <a:xfrm>
            <a:off x="6540499" y="5886450"/>
            <a:ext cx="3507118" cy="304800"/>
          </a:xfrm>
          <a:prstGeom prst="rect">
            <a:avLst/>
          </a:prstGeom>
          <a:noFill/>
          <a:ln w="9525">
            <a:noFill/>
            <a:miter lim="800000"/>
          </a:ln>
        </p:spPr>
        <p:txBody>
          <a:bodyPr wrap="none">
            <a:spAutoFit/>
          </a:bodyPr>
          <a:lstStyle/>
          <a:p>
            <a:r>
              <a:rPr lang="en-US" sz="1400">
                <a:solidFill>
                  <a:srgbClr val="000000"/>
                </a:solidFill>
                <a:latin charset="0" pitchFamily="34" typeface="Calibri"/>
                <a:ea charset="-122" pitchFamily="34" typeface="微软雅黑"/>
                <a:sym charset="0" pitchFamily="34" typeface="Calibri"/>
              </a:rPr>
              <a:t>Mauris blandit aliquet elit, eget tincidunt nibh</a:t>
            </a:r>
          </a:p>
        </p:txBody>
      </p:sp>
      <p:sp>
        <p:nvSpPr>
          <p:cNvPr id="8206" name="椭圆 37"/>
          <p:cNvSpPr>
            <a:spLocks noChangeArrowheads="1"/>
          </p:cNvSpPr>
          <p:nvPr/>
        </p:nvSpPr>
        <p:spPr bwMode="auto">
          <a:xfrm>
            <a:off x="6446838" y="6007100"/>
            <a:ext cx="74612" cy="74613"/>
          </a:xfrm>
          <a:prstGeom prst="ellipse">
            <a:avLst/>
          </a:prstGeom>
          <a:solidFill>
            <a:schemeClr val="bg1"/>
          </a:solidFill>
          <a:ln cap="flat" cmpd="sng" w="12700">
            <a:noFill/>
            <a:bevel/>
          </a:ln>
        </p:spPr>
        <p:txBody>
          <a:bodyPr anchor="ctr"/>
          <a:lstStyle/>
          <a:p>
            <a:pPr algn="ctr"/>
            <a:endParaRPr altLang="zh-CN" lang="zh-CN" sz="1400">
              <a:solidFill>
                <a:srgbClr val="FFFFFF"/>
              </a:solidFill>
            </a:endParaRPr>
          </a:p>
        </p:txBody>
      </p:sp>
      <p:sp>
        <p:nvSpPr>
          <p:cNvPr id="8207" name="椭圆 38"/>
          <p:cNvSpPr>
            <a:spLocks noChangeArrowheads="1"/>
          </p:cNvSpPr>
          <p:nvPr/>
        </p:nvSpPr>
        <p:spPr bwMode="auto">
          <a:xfrm>
            <a:off x="6234113" y="3270250"/>
            <a:ext cx="1303337" cy="1301750"/>
          </a:xfrm>
          <a:prstGeom prst="ellipse">
            <a:avLst/>
          </a:prstGeom>
          <a:noFill/>
          <a:ln cap="flat" cmpd="sng" w="12700">
            <a:solidFill>
              <a:schemeClr val="bg1"/>
            </a:solidFill>
            <a:bevel/>
          </a:ln>
        </p:spPr>
        <p:txBody>
          <a:bodyPr anchor="ctr"/>
          <a:lstStyle/>
          <a:p>
            <a:pPr algn="ctr"/>
            <a:endParaRPr altLang="zh-CN" lang="zh-CN">
              <a:solidFill>
                <a:srgbClr val="FFFFFF"/>
              </a:solidFill>
            </a:endParaRPr>
          </a:p>
        </p:txBody>
      </p:sp>
      <p:sp>
        <p:nvSpPr>
          <p:cNvPr id="8208" name="椭圆 39"/>
          <p:cNvSpPr>
            <a:spLocks noChangeArrowheads="1"/>
          </p:cNvSpPr>
          <p:nvPr/>
        </p:nvSpPr>
        <p:spPr bwMode="auto">
          <a:xfrm>
            <a:off x="8072438" y="3270250"/>
            <a:ext cx="1303337" cy="1301750"/>
          </a:xfrm>
          <a:prstGeom prst="ellipse">
            <a:avLst/>
          </a:prstGeom>
          <a:noFill/>
          <a:ln cap="flat" cmpd="sng" w="12700">
            <a:solidFill>
              <a:schemeClr val="bg1"/>
            </a:solidFill>
            <a:bevel/>
          </a:ln>
        </p:spPr>
        <p:txBody>
          <a:bodyPr anchor="ctr"/>
          <a:lstStyle/>
          <a:p>
            <a:pPr algn="ctr"/>
            <a:endParaRPr altLang="zh-CN" lang="zh-CN">
              <a:solidFill>
                <a:srgbClr val="FFFFFF"/>
              </a:solidFill>
            </a:endParaRPr>
          </a:p>
        </p:txBody>
      </p:sp>
      <p:sp>
        <p:nvSpPr>
          <p:cNvPr id="8209" name="椭圆 40"/>
          <p:cNvSpPr>
            <a:spLocks noChangeArrowheads="1"/>
          </p:cNvSpPr>
          <p:nvPr/>
        </p:nvSpPr>
        <p:spPr bwMode="auto">
          <a:xfrm>
            <a:off x="9925050" y="3270250"/>
            <a:ext cx="1301750" cy="1301750"/>
          </a:xfrm>
          <a:prstGeom prst="ellipse">
            <a:avLst/>
          </a:prstGeom>
          <a:noFill/>
          <a:ln cap="flat" cmpd="sng" w="12700">
            <a:solidFill>
              <a:schemeClr val="bg1"/>
            </a:solidFill>
            <a:bevel/>
          </a:ln>
        </p:spPr>
        <p:txBody>
          <a:bodyPr anchor="ctr"/>
          <a:lstStyle/>
          <a:p>
            <a:pPr algn="ctr"/>
            <a:endParaRPr altLang="zh-CN" lang="zh-CN">
              <a:solidFill>
                <a:srgbClr val="FFFFFF"/>
              </a:solidFill>
            </a:endParaRPr>
          </a:p>
        </p:txBody>
      </p:sp>
      <p:sp>
        <p:nvSpPr>
          <p:cNvPr id="8210" name="矩形 41"/>
          <p:cNvSpPr>
            <a:spLocks noChangeArrowheads="1"/>
          </p:cNvSpPr>
          <p:nvPr/>
        </p:nvSpPr>
        <p:spPr bwMode="auto">
          <a:xfrm>
            <a:off x="6353810" y="3751263"/>
            <a:ext cx="1063942" cy="335280"/>
          </a:xfrm>
          <a:prstGeom prst="rect">
            <a:avLst/>
          </a:prstGeom>
          <a:noFill/>
          <a:ln w="9525">
            <a:noFill/>
            <a:miter lim="800000"/>
          </a:ln>
        </p:spPr>
        <p:txBody>
          <a:bodyPr wrap="none">
            <a:spAutoFit/>
          </a:bodyPr>
          <a:lstStyle/>
          <a:p>
            <a:pPr algn="ctr"/>
            <a:r>
              <a:rPr lang="en-US" sz="1600">
                <a:solidFill>
                  <a:srgbClr val="000000"/>
                </a:solidFill>
                <a:latin charset="0" pitchFamily="34" typeface="Calibri"/>
                <a:ea charset="-122" pitchFamily="34" typeface="微软雅黑"/>
                <a:sym charset="0" pitchFamily="34" typeface="Calibri"/>
              </a:rPr>
              <a:t>TEXT HERE</a:t>
            </a:r>
          </a:p>
        </p:txBody>
      </p:sp>
      <p:sp>
        <p:nvSpPr>
          <p:cNvPr id="8211" name="矩形 42"/>
          <p:cNvSpPr>
            <a:spLocks noChangeArrowheads="1"/>
          </p:cNvSpPr>
          <p:nvPr/>
        </p:nvSpPr>
        <p:spPr bwMode="auto">
          <a:xfrm>
            <a:off x="8192134" y="3751263"/>
            <a:ext cx="1063942" cy="335280"/>
          </a:xfrm>
          <a:prstGeom prst="rect">
            <a:avLst/>
          </a:prstGeom>
          <a:noFill/>
          <a:ln w="9525">
            <a:noFill/>
            <a:miter lim="800000"/>
          </a:ln>
        </p:spPr>
        <p:txBody>
          <a:bodyPr wrap="none">
            <a:spAutoFit/>
          </a:bodyPr>
          <a:lstStyle/>
          <a:p>
            <a:pPr algn="ctr"/>
            <a:r>
              <a:rPr lang="en-US" sz="1600">
                <a:solidFill>
                  <a:srgbClr val="000000"/>
                </a:solidFill>
                <a:latin charset="0" pitchFamily="34" typeface="Calibri"/>
                <a:ea charset="-122" pitchFamily="34" typeface="微软雅黑"/>
                <a:sym charset="0" pitchFamily="34" typeface="Calibri"/>
              </a:rPr>
              <a:t>TEXT HERE</a:t>
            </a:r>
          </a:p>
        </p:txBody>
      </p:sp>
      <p:sp>
        <p:nvSpPr>
          <p:cNvPr id="8212" name="矩形 43"/>
          <p:cNvSpPr>
            <a:spLocks noChangeArrowheads="1"/>
          </p:cNvSpPr>
          <p:nvPr/>
        </p:nvSpPr>
        <p:spPr bwMode="auto">
          <a:xfrm>
            <a:off x="10043953" y="3751263"/>
            <a:ext cx="1063942" cy="335280"/>
          </a:xfrm>
          <a:prstGeom prst="rect">
            <a:avLst/>
          </a:prstGeom>
          <a:noFill/>
          <a:ln w="9525">
            <a:noFill/>
            <a:miter lim="800000"/>
          </a:ln>
        </p:spPr>
        <p:txBody>
          <a:bodyPr wrap="none">
            <a:spAutoFit/>
          </a:bodyPr>
          <a:lstStyle/>
          <a:p>
            <a:pPr algn="ctr"/>
            <a:r>
              <a:rPr lang="en-US" sz="1600">
                <a:solidFill>
                  <a:srgbClr val="000000"/>
                </a:solidFill>
                <a:latin charset="0" pitchFamily="34" typeface="Calibri"/>
                <a:ea charset="-122" pitchFamily="34" typeface="微软雅黑"/>
                <a:sym charset="0" pitchFamily="34" typeface="Calibri"/>
              </a:rPr>
              <a:t>TEXT HERE</a:t>
            </a:r>
          </a:p>
        </p:txBody>
      </p:sp>
      <p:sp>
        <p:nvSpPr>
          <p:cNvPr id="8213" name="矩形 5"/>
          <p:cNvSpPr>
            <a:spLocks noChangeArrowheads="1"/>
          </p:cNvSpPr>
          <p:nvPr/>
        </p:nvSpPr>
        <p:spPr bwMode="auto">
          <a:xfrm>
            <a:off x="1041400" y="5133975"/>
            <a:ext cx="4643438" cy="812800"/>
          </a:xfrm>
          <a:prstGeom prst="rect">
            <a:avLst/>
          </a:prstGeom>
          <a:solidFill>
            <a:srgbClr val="FFFFFF">
              <a:alpha val="50000"/>
            </a:srgbClr>
          </a:solidFill>
          <a:ln cap="flat" cmpd="sng" w="12700">
            <a:noFill/>
            <a:bevel/>
          </a:ln>
        </p:spPr>
        <p:txBody>
          <a:bodyPr anchor="ctr"/>
          <a:lstStyle/>
          <a:p>
            <a:pPr algn="ctr"/>
            <a:endParaRPr altLang="zh-CN" lang="zh-CN">
              <a:solidFill>
                <a:srgbClr val="FFFFFF"/>
              </a:solidFill>
            </a:endParaRPr>
          </a:p>
        </p:txBody>
      </p:sp>
      <p:sp>
        <p:nvSpPr>
          <p:cNvPr id="8214" name="矩形 6"/>
          <p:cNvSpPr>
            <a:spLocks noChangeArrowheads="1"/>
          </p:cNvSpPr>
          <p:nvPr/>
        </p:nvSpPr>
        <p:spPr bwMode="auto">
          <a:xfrm>
            <a:off x="1130300" y="5210174"/>
            <a:ext cx="4406900" cy="640080"/>
          </a:xfrm>
          <a:prstGeom prst="rect">
            <a:avLst/>
          </a:prstGeom>
          <a:noFill/>
          <a:ln w="9525">
            <a:noFill/>
            <a:miter lim="800000"/>
          </a:ln>
        </p:spPr>
        <p:txBody>
          <a:bodyPr>
            <a:spAutoFit/>
          </a:bodyPr>
          <a:lstStyle/>
          <a:p>
            <a:r>
              <a:rPr altLang="en-US" lang="zh-CN">
                <a:solidFill>
                  <a:srgbClr val="595959"/>
                </a:solidFill>
                <a:latin charset="0" pitchFamily="34" typeface="Calibri"/>
                <a:ea charset="-122" pitchFamily="34" typeface="微软雅黑"/>
                <a:sym charset="0" pitchFamily="34" typeface="Calibri"/>
              </a:rPr>
              <a:t>ORCI LUCTUS ET ULTRICES POSUERE CUBILIA CURAE</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标题 3"/>
          <p:cNvSpPr>
            <a:spLocks noChangeArrowheads="1" noGrp="1"/>
          </p:cNvSpPr>
          <p:nvPr>
            <p:ph idx="4294967295" type="title"/>
          </p:nvPr>
        </p:nvSpPr>
        <p:spPr/>
        <p:txBody>
          <a:bodyPr/>
          <a:lstStyle/>
          <a:p>
            <a:r>
              <a:rPr lang="en-US">
                <a:solidFill>
                  <a:schemeClr val="bg1"/>
                </a:solidFill>
              </a:rPr>
              <a:t>Your  Title  Here</a:t>
            </a:r>
          </a:p>
        </p:txBody>
      </p:sp>
      <p:pic>
        <p:nvPicPr>
          <p:cNvPr id="9219" name="图片 1"/>
          <p:cNvPicPr>
            <a:picLocks noChangeArrowheads="1" noChangeAspect="1"/>
          </p:cNvPicPr>
          <p:nvPr/>
        </p:nvPicPr>
        <p:blipFill>
          <a:blip r:embed="rId2"/>
          <a:stretch>
            <a:fillRect/>
          </a:stretch>
        </p:blipFill>
        <p:spPr bwMode="auto">
          <a:xfrm>
            <a:off x="4762500" y="1808163"/>
            <a:ext cx="6591300" cy="4394200"/>
          </a:xfrm>
          <a:prstGeom prst="rect">
            <a:avLst/>
          </a:prstGeom>
          <a:noFill/>
          <a:ln w="9525">
            <a:noFill/>
            <a:miter lim="800000"/>
          </a:ln>
        </p:spPr>
      </p:pic>
      <p:sp>
        <p:nvSpPr>
          <p:cNvPr id="9220" name="矩形 23"/>
          <p:cNvSpPr>
            <a:spLocks noChangeArrowheads="1"/>
          </p:cNvSpPr>
          <p:nvPr/>
        </p:nvSpPr>
        <p:spPr bwMode="auto">
          <a:xfrm>
            <a:off x="838200" y="1808163"/>
            <a:ext cx="6680200" cy="4392612"/>
          </a:xfrm>
          <a:prstGeom prst="rect">
            <a:avLst/>
          </a:prstGeom>
          <a:solidFill>
            <a:srgbClr val="FFFFFF">
              <a:alpha val="50000"/>
            </a:srgbClr>
          </a:solidFill>
          <a:ln cap="flat" cmpd="sng" w="12700">
            <a:noFill/>
            <a:bevel/>
          </a:ln>
        </p:spPr>
        <p:txBody>
          <a:bodyPr anchor="ctr"/>
          <a:lstStyle/>
          <a:p>
            <a:pPr algn="ctr"/>
            <a:endParaRPr altLang="zh-CN" lang="zh-CN">
              <a:solidFill>
                <a:srgbClr val="FFFFFF"/>
              </a:solidFill>
            </a:endParaRPr>
          </a:p>
        </p:txBody>
      </p:sp>
      <p:sp>
        <p:nvSpPr>
          <p:cNvPr id="9221" name="矩形标注 24"/>
          <p:cNvSpPr>
            <a:spLocks noChangeArrowheads="1"/>
          </p:cNvSpPr>
          <p:nvPr/>
        </p:nvSpPr>
        <p:spPr bwMode="auto">
          <a:xfrm>
            <a:off x="4762500" y="5276850"/>
            <a:ext cx="2695575" cy="835025"/>
          </a:xfrm>
          <a:prstGeom prst="wedgeRectCallout">
            <a:avLst>
              <a:gd fmla="val 57074" name="adj1"/>
              <a:gd fmla="val -28630" name="adj2"/>
            </a:avLst>
          </a:prstGeom>
          <a:solidFill>
            <a:srgbClr val="4472C4"/>
          </a:solidFill>
          <a:ln cap="flat" cmpd="sng" w="12700">
            <a:noFill/>
            <a:bevel/>
          </a:ln>
        </p:spPr>
        <p:txBody>
          <a:bodyPr anchor="ctr"/>
          <a:lstStyle/>
          <a:p>
            <a:pPr algn="ctr"/>
            <a:endParaRPr altLang="zh-CN" lang="zh-CN">
              <a:solidFill>
                <a:srgbClr val="FFFFFF"/>
              </a:solidFill>
            </a:endParaRPr>
          </a:p>
        </p:txBody>
      </p:sp>
      <p:sp>
        <p:nvSpPr>
          <p:cNvPr id="9222" name="矩形 25"/>
          <p:cNvSpPr>
            <a:spLocks noChangeArrowheads="1"/>
          </p:cNvSpPr>
          <p:nvPr/>
        </p:nvSpPr>
        <p:spPr bwMode="auto">
          <a:xfrm>
            <a:off x="4762500" y="2943225"/>
            <a:ext cx="2695575" cy="2225040"/>
          </a:xfrm>
          <a:prstGeom prst="rect">
            <a:avLst/>
          </a:prstGeom>
          <a:noFill/>
          <a:ln w="9525">
            <a:noFill/>
            <a:miter lim="800000"/>
          </a:ln>
        </p:spPr>
        <p:txBody>
          <a:bodyPr>
            <a:spAutoFit/>
          </a:bodyPr>
          <a:lstStyle/>
          <a:p>
            <a:r>
              <a:rPr altLang="en-US" lang="zh-CN" sz="2800">
                <a:solidFill>
                  <a:schemeClr val="bg1"/>
                </a:solidFill>
                <a:latin charset="-128" pitchFamily="2" typeface="Kozuka Gothic Pro H"/>
                <a:ea charset="-128" pitchFamily="2" typeface="Kozuka Gothic Pro H"/>
                <a:sym charset="-128" pitchFamily="2" typeface="Kozuka Gothic Pro H"/>
              </a:rPr>
              <a:t>ORCI LUCTUS ET ULTRICES POSUERE CUBILIA CURAE. </a:t>
            </a:r>
          </a:p>
        </p:txBody>
      </p:sp>
      <p:sp>
        <p:nvSpPr>
          <p:cNvPr id="9223" name="矩形 26"/>
          <p:cNvSpPr>
            <a:spLocks noChangeArrowheads="1"/>
          </p:cNvSpPr>
          <p:nvPr/>
        </p:nvSpPr>
        <p:spPr bwMode="auto">
          <a:xfrm>
            <a:off x="4962525" y="5302250"/>
            <a:ext cx="2266950" cy="731520"/>
          </a:xfrm>
          <a:prstGeom prst="rect">
            <a:avLst/>
          </a:prstGeom>
          <a:noFill/>
          <a:ln w="9525">
            <a:noFill/>
            <a:miter lim="800000"/>
          </a:ln>
        </p:spPr>
        <p:txBody>
          <a:bodyPr>
            <a:spAutoFit/>
          </a:bodyPr>
          <a:lstStyle/>
          <a:p>
            <a:r>
              <a:rPr altLang="en-US" lang="zh-CN" sz="1400">
                <a:solidFill>
                  <a:schemeClr val="bg1"/>
                </a:solidFill>
                <a:latin charset="0" pitchFamily="34" typeface="Calibri"/>
                <a:ea charset="-122" pitchFamily="34" typeface="微软雅黑"/>
                <a:sym charset="0" pitchFamily="34" typeface="Calibri"/>
              </a:rPr>
              <a:t>Vestibulum ante ipsum primis in faucibus orci luctus et ultrices posuere.</a:t>
            </a:r>
          </a:p>
        </p:txBody>
      </p:sp>
      <p:sp>
        <p:nvSpPr>
          <p:cNvPr id="9224" name="矩形 27"/>
          <p:cNvSpPr>
            <a:spLocks noChangeArrowheads="1"/>
          </p:cNvSpPr>
          <p:nvPr/>
        </p:nvSpPr>
        <p:spPr bwMode="auto">
          <a:xfrm>
            <a:off x="4762500" y="2459038"/>
            <a:ext cx="2049780" cy="365760"/>
          </a:xfrm>
          <a:prstGeom prst="rect">
            <a:avLst/>
          </a:prstGeom>
          <a:noFill/>
          <a:ln w="9525">
            <a:noFill/>
            <a:miter lim="800000"/>
          </a:ln>
        </p:spPr>
        <p:txBody>
          <a:bodyPr wrap="none">
            <a:spAutoFit/>
          </a:bodyPr>
          <a:lstStyle/>
          <a:p>
            <a:r>
              <a:rPr b="1" lang="en-US">
                <a:solidFill>
                  <a:srgbClr val="4472C4"/>
                </a:solidFill>
                <a:sym charset="0" pitchFamily="34" typeface="Arial"/>
              </a:rPr>
              <a:t>ADD YOUR TEXT</a:t>
            </a:r>
          </a:p>
        </p:txBody>
      </p:sp>
      <p:sp>
        <p:nvSpPr>
          <p:cNvPr id="9225" name="矩形 30"/>
          <p:cNvSpPr>
            <a:spLocks noChangeArrowheads="1"/>
          </p:cNvSpPr>
          <p:nvPr/>
        </p:nvSpPr>
        <p:spPr bwMode="auto">
          <a:xfrm>
            <a:off x="1206500" y="2825751"/>
            <a:ext cx="3338513" cy="944880"/>
          </a:xfrm>
          <a:prstGeom prst="rect">
            <a:avLst/>
          </a:prstGeom>
          <a:noFill/>
          <a:ln w="9525">
            <a:noFill/>
            <a:miter lim="800000"/>
          </a:ln>
        </p:spPr>
        <p:txBody>
          <a:bodyPr>
            <a:spAutoFit/>
          </a:bodyPr>
          <a:lstStyle/>
          <a:p>
            <a:r>
              <a:rPr altLang="en-US" lang="zh-CN" sz="1400">
                <a:solidFill>
                  <a:srgbClr val="595959"/>
                </a:solidFill>
                <a:latin charset="0" pitchFamily="34" typeface="Calibri"/>
                <a:ea charset="-122" pitchFamily="34" typeface="微软雅黑"/>
                <a:sym charset="0" pitchFamily="34" typeface="Calibri"/>
              </a:rPr>
              <a:t>Vestibulum ante ipsum primis in faucibus orci luctus et ultrices posuere cubilia Curae; Donec velit neque, auctor sit amet aliquam vel, ullamcorper sit amet</a:t>
            </a:r>
          </a:p>
        </p:txBody>
      </p:sp>
      <p:sp>
        <p:nvSpPr>
          <p:cNvPr id="9226" name="流程图: 手动操作 34"/>
          <p:cNvSpPr>
            <a:spLocks noChangeArrowheads="1"/>
          </p:cNvSpPr>
          <p:nvPr/>
        </p:nvSpPr>
        <p:spPr bwMode="auto">
          <a:xfrm>
            <a:off x="1770063" y="4614863"/>
            <a:ext cx="1135062" cy="931862"/>
          </a:xfrm>
          <a:prstGeom prst="flowChartManualOperation">
            <a:avLst/>
          </a:prstGeom>
          <a:solidFill>
            <a:srgbClr val="FFFFFF">
              <a:alpha val="68999"/>
            </a:srgbClr>
          </a:solidFill>
          <a:ln cap="flat" cmpd="sng" w="12700">
            <a:noFill/>
            <a:bevel/>
          </a:ln>
        </p:spPr>
        <p:txBody>
          <a:bodyPr anchor="ctr"/>
          <a:lstStyle/>
          <a:p>
            <a:pPr algn="ctr"/>
            <a:endParaRPr altLang="zh-CN" lang="zh-CN">
              <a:solidFill>
                <a:srgbClr val="FFFFFF"/>
              </a:solidFill>
            </a:endParaRPr>
          </a:p>
        </p:txBody>
      </p:sp>
      <p:sp>
        <p:nvSpPr>
          <p:cNvPr id="9227" name="矩形 44"/>
          <p:cNvSpPr>
            <a:spLocks noChangeArrowheads="1"/>
          </p:cNvSpPr>
          <p:nvPr/>
        </p:nvSpPr>
        <p:spPr bwMode="auto">
          <a:xfrm>
            <a:off x="2408239" y="4795838"/>
            <a:ext cx="1678875" cy="365760"/>
          </a:xfrm>
          <a:prstGeom prst="rect">
            <a:avLst/>
          </a:prstGeom>
          <a:solidFill>
            <a:srgbClr val="4472C4"/>
          </a:solidFill>
          <a:ln w="9525">
            <a:noFill/>
            <a:miter lim="800000"/>
          </a:ln>
        </p:spPr>
        <p:txBody>
          <a:bodyPr wrap="none">
            <a:spAutoFit/>
          </a:bodyPr>
          <a:lstStyle/>
          <a:p>
            <a:r>
              <a:rPr altLang="en-US" lang="zh-CN">
                <a:solidFill>
                  <a:schemeClr val="bg1"/>
                </a:solidFill>
                <a:latin charset="0" pitchFamily="34" typeface="Calibri"/>
                <a:ea charset="-122" pitchFamily="34" typeface="微软雅黑"/>
                <a:sym charset="0" pitchFamily="34" typeface="Calibri"/>
              </a:rPr>
              <a:t>ADD YOUR TEXT</a:t>
            </a:r>
          </a:p>
        </p:txBody>
      </p:sp>
      <p:sp>
        <p:nvSpPr>
          <p:cNvPr id="9228" name="矩形 45"/>
          <p:cNvSpPr>
            <a:spLocks noChangeArrowheads="1"/>
          </p:cNvSpPr>
          <p:nvPr/>
        </p:nvSpPr>
        <p:spPr bwMode="auto">
          <a:xfrm>
            <a:off x="2757488" y="5187950"/>
            <a:ext cx="1787525" cy="731520"/>
          </a:xfrm>
          <a:prstGeom prst="rect">
            <a:avLst/>
          </a:prstGeom>
          <a:noFill/>
          <a:ln w="9525">
            <a:noFill/>
            <a:miter lim="800000"/>
          </a:ln>
        </p:spPr>
        <p:txBody>
          <a:bodyPr>
            <a:spAutoFit/>
          </a:bodyPr>
          <a:lstStyle/>
          <a:p>
            <a:r>
              <a:rPr altLang="en-US" lang="zh-CN" sz="1400">
                <a:solidFill>
                  <a:srgbClr val="595959"/>
                </a:solidFill>
                <a:latin charset="0" pitchFamily="34" typeface="Calibri"/>
                <a:ea charset="-122" pitchFamily="34" typeface="微软雅黑"/>
                <a:sym charset="0" pitchFamily="34" typeface="Calibri"/>
              </a:rPr>
              <a:t>Vestibulum ante ipsum primis in faucibus orci luctus</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标题 3"/>
          <p:cNvSpPr>
            <a:spLocks noChangeArrowheads="1" noGrp="1"/>
          </p:cNvSpPr>
          <p:nvPr>
            <p:ph idx="4294967295" type="title"/>
          </p:nvPr>
        </p:nvSpPr>
        <p:spPr/>
        <p:txBody>
          <a:bodyPr/>
          <a:lstStyle/>
          <a:p>
            <a:r>
              <a:rPr lang="en-US">
                <a:solidFill>
                  <a:schemeClr val="bg1"/>
                </a:solidFill>
              </a:rPr>
              <a:t>Your  Title  Here</a:t>
            </a:r>
          </a:p>
        </p:txBody>
      </p:sp>
      <p:sp>
        <p:nvSpPr>
          <p:cNvPr id="10243" name="直接连接符 2"/>
          <p:cNvSpPr>
            <a:spLocks noChangeShapeType="1"/>
          </p:cNvSpPr>
          <p:nvPr/>
        </p:nvSpPr>
        <p:spPr bwMode="auto">
          <a:xfrm>
            <a:off x="5286375" y="2438400"/>
            <a:ext cx="1588" cy="1219200"/>
          </a:xfrm>
          <a:prstGeom prst="line">
            <a:avLst/>
          </a:prstGeom>
          <a:noFill/>
          <a:ln cap="flat" cmpd="sng" w="6350">
            <a:solidFill>
              <a:schemeClr val="bg1"/>
            </a:solidFill>
            <a:bevel/>
          </a:ln>
        </p:spPr>
        <p:txBody>
          <a:bodyPr/>
          <a:lstStyle/>
          <a:p>
            <a:endParaRPr altLang="en-US" lang="zh-CN"/>
          </a:p>
        </p:txBody>
      </p:sp>
      <p:sp>
        <p:nvSpPr>
          <p:cNvPr id="10244" name="矩形 4"/>
          <p:cNvSpPr>
            <a:spLocks noChangeArrowheads="1"/>
          </p:cNvSpPr>
          <p:nvPr/>
        </p:nvSpPr>
        <p:spPr bwMode="auto">
          <a:xfrm>
            <a:off x="5457825" y="2705100"/>
            <a:ext cx="1536700" cy="944880"/>
          </a:xfrm>
          <a:prstGeom prst="rect">
            <a:avLst/>
          </a:prstGeom>
          <a:noFill/>
          <a:ln w="9525">
            <a:noFill/>
            <a:miter lim="800000"/>
          </a:ln>
        </p:spPr>
        <p:txBody>
          <a:bodyPr>
            <a:spAutoFit/>
          </a:bodyPr>
          <a:lstStyle/>
          <a:p>
            <a:r>
              <a:rPr altLang="en-US" lang="zh-CN" sz="1400">
                <a:solidFill>
                  <a:schemeClr val="bg1"/>
                </a:solidFill>
                <a:latin charset="0" pitchFamily="34" typeface="Calibri"/>
                <a:ea charset="-122" pitchFamily="34" typeface="微软雅黑"/>
                <a:sym charset="0" pitchFamily="34" typeface="Calibri"/>
              </a:rPr>
              <a:t>Vestibulum ante ipsum primis in faucibus orci luctus</a:t>
            </a:r>
          </a:p>
        </p:txBody>
      </p:sp>
      <p:sp>
        <p:nvSpPr>
          <p:cNvPr id="10245" name="矩形 5"/>
          <p:cNvSpPr>
            <a:spLocks noChangeArrowheads="1"/>
          </p:cNvSpPr>
          <p:nvPr/>
        </p:nvSpPr>
        <p:spPr bwMode="auto">
          <a:xfrm>
            <a:off x="5457825" y="2335213"/>
            <a:ext cx="1288078" cy="335280"/>
          </a:xfrm>
          <a:prstGeom prst="rect">
            <a:avLst/>
          </a:prstGeom>
          <a:noFill/>
          <a:ln w="9525">
            <a:noFill/>
            <a:miter lim="800000"/>
          </a:ln>
        </p:spPr>
        <p:txBody>
          <a:bodyPr wrap="none">
            <a:spAutoFit/>
          </a:bodyPr>
          <a:lstStyle/>
          <a:p>
            <a:r>
              <a:rPr lang="en-US" sz="1600">
                <a:solidFill>
                  <a:schemeClr val="bg1"/>
                </a:solidFill>
                <a:latin charset="0" pitchFamily="34" typeface="Calibri"/>
                <a:ea charset="-122" pitchFamily="34" typeface="微软雅黑"/>
                <a:sym charset="0" pitchFamily="34" typeface="Calibri"/>
              </a:rPr>
              <a:t>DESCRIPTION</a:t>
            </a:r>
          </a:p>
        </p:txBody>
      </p:sp>
      <p:sp>
        <p:nvSpPr>
          <p:cNvPr id="10246" name="直接连接符 6"/>
          <p:cNvSpPr>
            <a:spLocks noChangeShapeType="1"/>
          </p:cNvSpPr>
          <p:nvPr/>
        </p:nvSpPr>
        <p:spPr bwMode="auto">
          <a:xfrm>
            <a:off x="7259638" y="2438400"/>
            <a:ext cx="1587" cy="1219200"/>
          </a:xfrm>
          <a:prstGeom prst="line">
            <a:avLst/>
          </a:prstGeom>
          <a:noFill/>
          <a:ln cap="flat" cmpd="sng" w="6350">
            <a:solidFill>
              <a:schemeClr val="bg1"/>
            </a:solidFill>
            <a:bevel/>
          </a:ln>
        </p:spPr>
        <p:txBody>
          <a:bodyPr/>
          <a:lstStyle/>
          <a:p>
            <a:endParaRPr altLang="en-US" lang="zh-CN"/>
          </a:p>
        </p:txBody>
      </p:sp>
      <p:sp>
        <p:nvSpPr>
          <p:cNvPr id="10247" name="矩形 7"/>
          <p:cNvSpPr>
            <a:spLocks noChangeArrowheads="1"/>
          </p:cNvSpPr>
          <p:nvPr/>
        </p:nvSpPr>
        <p:spPr bwMode="auto">
          <a:xfrm>
            <a:off x="7516814" y="2705100"/>
            <a:ext cx="1538287" cy="944880"/>
          </a:xfrm>
          <a:prstGeom prst="rect">
            <a:avLst/>
          </a:prstGeom>
          <a:noFill/>
          <a:ln w="9525">
            <a:noFill/>
            <a:miter lim="800000"/>
          </a:ln>
        </p:spPr>
        <p:txBody>
          <a:bodyPr>
            <a:spAutoFit/>
          </a:bodyPr>
          <a:lstStyle/>
          <a:p>
            <a:r>
              <a:rPr altLang="en-US" lang="zh-CN" sz="1400">
                <a:solidFill>
                  <a:schemeClr val="bg1"/>
                </a:solidFill>
                <a:latin charset="0" pitchFamily="34" typeface="Calibri"/>
                <a:ea charset="-122" pitchFamily="34" typeface="微软雅黑"/>
                <a:sym charset="0" pitchFamily="34" typeface="Calibri"/>
              </a:rPr>
              <a:t>Vestibulum ante ipsum primis in faucibus orci luctus</a:t>
            </a:r>
          </a:p>
        </p:txBody>
      </p:sp>
      <p:sp>
        <p:nvSpPr>
          <p:cNvPr id="10248" name="矩形 8"/>
          <p:cNvSpPr>
            <a:spLocks noChangeArrowheads="1"/>
          </p:cNvSpPr>
          <p:nvPr/>
        </p:nvSpPr>
        <p:spPr bwMode="auto">
          <a:xfrm>
            <a:off x="7516814" y="2335213"/>
            <a:ext cx="1288078" cy="335280"/>
          </a:xfrm>
          <a:prstGeom prst="rect">
            <a:avLst/>
          </a:prstGeom>
          <a:noFill/>
          <a:ln w="9525">
            <a:noFill/>
            <a:miter lim="800000"/>
          </a:ln>
        </p:spPr>
        <p:txBody>
          <a:bodyPr wrap="none">
            <a:spAutoFit/>
          </a:bodyPr>
          <a:lstStyle/>
          <a:p>
            <a:r>
              <a:rPr lang="en-US" sz="1600">
                <a:solidFill>
                  <a:schemeClr val="bg1"/>
                </a:solidFill>
                <a:latin charset="0" pitchFamily="34" typeface="Calibri"/>
                <a:ea charset="-122" pitchFamily="34" typeface="微软雅黑"/>
                <a:sym charset="0" pitchFamily="34" typeface="Calibri"/>
              </a:rPr>
              <a:t>DESCRIPTION</a:t>
            </a:r>
          </a:p>
        </p:txBody>
      </p:sp>
      <p:sp>
        <p:nvSpPr>
          <p:cNvPr id="10249" name="直接连接符 9"/>
          <p:cNvSpPr>
            <a:spLocks noChangeShapeType="1"/>
          </p:cNvSpPr>
          <p:nvPr/>
        </p:nvSpPr>
        <p:spPr bwMode="auto">
          <a:xfrm flipH="1">
            <a:off x="9280525" y="2438400"/>
            <a:ext cx="0" cy="1219200"/>
          </a:xfrm>
          <a:prstGeom prst="line">
            <a:avLst/>
          </a:prstGeom>
          <a:noFill/>
          <a:ln cap="flat" cmpd="sng" w="6350">
            <a:solidFill>
              <a:schemeClr val="bg1"/>
            </a:solidFill>
            <a:bevel/>
          </a:ln>
        </p:spPr>
        <p:txBody>
          <a:bodyPr/>
          <a:lstStyle/>
          <a:p>
            <a:endParaRPr altLang="en-US" lang="zh-CN"/>
          </a:p>
        </p:txBody>
      </p:sp>
      <p:sp>
        <p:nvSpPr>
          <p:cNvPr id="10250" name="矩形 10"/>
          <p:cNvSpPr>
            <a:spLocks noChangeArrowheads="1"/>
          </p:cNvSpPr>
          <p:nvPr/>
        </p:nvSpPr>
        <p:spPr bwMode="auto">
          <a:xfrm>
            <a:off x="9450389" y="2705100"/>
            <a:ext cx="1368425" cy="944880"/>
          </a:xfrm>
          <a:prstGeom prst="rect">
            <a:avLst/>
          </a:prstGeom>
          <a:noFill/>
          <a:ln w="9525">
            <a:noFill/>
            <a:miter lim="800000"/>
          </a:ln>
        </p:spPr>
        <p:txBody>
          <a:bodyPr>
            <a:spAutoFit/>
          </a:bodyPr>
          <a:lstStyle/>
          <a:p>
            <a:r>
              <a:rPr altLang="en-US" lang="zh-CN" sz="1400">
                <a:solidFill>
                  <a:schemeClr val="bg1"/>
                </a:solidFill>
                <a:latin charset="0" pitchFamily="34" typeface="Calibri"/>
                <a:ea charset="-122" pitchFamily="34" typeface="微软雅黑"/>
                <a:sym charset="0" pitchFamily="34" typeface="Calibri"/>
              </a:rPr>
              <a:t>Vestibulum ante ipsum primis in faucibus orci luctus et</a:t>
            </a:r>
          </a:p>
        </p:txBody>
      </p:sp>
      <p:sp>
        <p:nvSpPr>
          <p:cNvPr id="10251" name="矩形 11"/>
          <p:cNvSpPr>
            <a:spLocks noChangeArrowheads="1"/>
          </p:cNvSpPr>
          <p:nvPr/>
        </p:nvSpPr>
        <p:spPr bwMode="auto">
          <a:xfrm>
            <a:off x="9450389" y="2335213"/>
            <a:ext cx="1288078" cy="335280"/>
          </a:xfrm>
          <a:prstGeom prst="rect">
            <a:avLst/>
          </a:prstGeom>
          <a:noFill/>
          <a:ln w="9525">
            <a:noFill/>
            <a:miter lim="800000"/>
          </a:ln>
        </p:spPr>
        <p:txBody>
          <a:bodyPr wrap="none">
            <a:spAutoFit/>
          </a:bodyPr>
          <a:lstStyle/>
          <a:p>
            <a:r>
              <a:rPr lang="en-US" sz="1600">
                <a:solidFill>
                  <a:schemeClr val="bg1"/>
                </a:solidFill>
                <a:latin charset="0" pitchFamily="34" typeface="Calibri"/>
                <a:ea charset="-122" pitchFamily="34" typeface="微软雅黑"/>
                <a:sym charset="0" pitchFamily="34" typeface="Calibri"/>
              </a:rPr>
              <a:t>DESCRIPTION</a:t>
            </a:r>
          </a:p>
        </p:txBody>
      </p:sp>
      <p:pic>
        <p:nvPicPr>
          <p:cNvPr id="10252" name="图片 12"/>
          <p:cNvPicPr>
            <a:picLocks noChangeArrowheads="1" noChangeAspect="1"/>
          </p:cNvPicPr>
          <p:nvPr/>
        </p:nvPicPr>
        <p:blipFill>
          <a:blip r:embed="rId2"/>
          <a:stretch>
            <a:fillRect/>
          </a:stretch>
        </p:blipFill>
        <p:spPr bwMode="auto">
          <a:xfrm>
            <a:off x="5302250" y="4124325"/>
            <a:ext cx="1806575" cy="1608138"/>
          </a:xfrm>
          <a:prstGeom prst="rect">
            <a:avLst/>
          </a:prstGeom>
          <a:noFill/>
          <a:ln w="9525">
            <a:noFill/>
            <a:miter lim="800000"/>
          </a:ln>
        </p:spPr>
      </p:pic>
      <p:pic>
        <p:nvPicPr>
          <p:cNvPr id="10253" name="图片 13"/>
          <p:cNvPicPr>
            <a:picLocks noChangeArrowheads="1" noChangeAspect="1"/>
          </p:cNvPicPr>
          <p:nvPr/>
        </p:nvPicPr>
        <p:blipFill>
          <a:blip r:embed="rId2"/>
          <a:stretch>
            <a:fillRect/>
          </a:stretch>
        </p:blipFill>
        <p:spPr bwMode="auto">
          <a:xfrm>
            <a:off x="7289800" y="4124325"/>
            <a:ext cx="1806575" cy="1608138"/>
          </a:xfrm>
          <a:prstGeom prst="rect">
            <a:avLst/>
          </a:prstGeom>
          <a:noFill/>
          <a:ln w="9525">
            <a:noFill/>
            <a:miter lim="800000"/>
          </a:ln>
        </p:spPr>
      </p:pic>
      <p:pic>
        <p:nvPicPr>
          <p:cNvPr id="10254" name="图片 14"/>
          <p:cNvPicPr>
            <a:picLocks noChangeArrowheads="1" noChangeAspect="1"/>
          </p:cNvPicPr>
          <p:nvPr/>
        </p:nvPicPr>
        <p:blipFill>
          <a:blip r:embed="rId2"/>
          <a:stretch>
            <a:fillRect/>
          </a:stretch>
        </p:blipFill>
        <p:spPr bwMode="auto">
          <a:xfrm>
            <a:off x="9277350" y="4124325"/>
            <a:ext cx="1806575" cy="1608138"/>
          </a:xfrm>
          <a:prstGeom prst="rect">
            <a:avLst/>
          </a:prstGeom>
          <a:noFill/>
          <a:ln w="9525">
            <a:noFill/>
            <a:miter lim="800000"/>
          </a:ln>
        </p:spPr>
      </p:pic>
      <p:pic>
        <p:nvPicPr>
          <p:cNvPr id="10255" name="图片 15"/>
          <p:cNvPicPr>
            <a:picLocks noChangeArrowheads="1" noChangeAspect="1"/>
          </p:cNvPicPr>
          <p:nvPr/>
        </p:nvPicPr>
        <p:blipFill>
          <a:blip r:embed="rId3"/>
          <a:stretch>
            <a:fillRect/>
          </a:stretch>
        </p:blipFill>
        <p:spPr bwMode="auto">
          <a:xfrm>
            <a:off x="850900" y="1808163"/>
            <a:ext cx="3505200" cy="4392612"/>
          </a:xfrm>
          <a:prstGeom prst="rect">
            <a:avLst/>
          </a:prstGeom>
          <a:noFill/>
          <a:ln w="9525">
            <a:noFill/>
            <a:miter lim="800000"/>
          </a:ln>
        </p:spPr>
      </p:pic>
      <p:sp>
        <p:nvSpPr>
          <p:cNvPr id="10256" name="矩形 16"/>
          <p:cNvSpPr>
            <a:spLocks noChangeArrowheads="1"/>
          </p:cNvSpPr>
          <p:nvPr/>
        </p:nvSpPr>
        <p:spPr bwMode="auto">
          <a:xfrm>
            <a:off x="838200" y="4124325"/>
            <a:ext cx="3517900" cy="1608138"/>
          </a:xfrm>
          <a:prstGeom prst="rect">
            <a:avLst/>
          </a:prstGeom>
          <a:solidFill>
            <a:srgbClr val="E0D8C6">
              <a:alpha val="59999"/>
            </a:srgbClr>
          </a:solidFill>
          <a:ln cap="flat" cmpd="sng" w="12700">
            <a:noFill/>
            <a:bevel/>
          </a:ln>
        </p:spPr>
        <p:txBody>
          <a:bodyPr anchor="ctr"/>
          <a:lstStyle/>
          <a:p>
            <a:pPr algn="ctr"/>
            <a:endParaRPr altLang="zh-CN" lang="zh-CN">
              <a:solidFill>
                <a:srgbClr val="FFFFFF"/>
              </a:solidFill>
            </a:endParaRPr>
          </a:p>
        </p:txBody>
      </p:sp>
      <p:sp>
        <p:nvSpPr>
          <p:cNvPr id="10257" name="矩形 17"/>
          <p:cNvSpPr>
            <a:spLocks noChangeArrowheads="1"/>
          </p:cNvSpPr>
          <p:nvPr/>
        </p:nvSpPr>
        <p:spPr bwMode="auto">
          <a:xfrm>
            <a:off x="942975" y="4410075"/>
            <a:ext cx="3503613" cy="1066800"/>
          </a:xfrm>
          <a:prstGeom prst="rect">
            <a:avLst/>
          </a:prstGeom>
          <a:noFill/>
          <a:ln w="9525">
            <a:noFill/>
            <a:miter lim="800000"/>
          </a:ln>
        </p:spPr>
        <p:txBody>
          <a:bodyPr>
            <a:spAutoFit/>
          </a:bodyPr>
          <a:lstStyle/>
          <a:p>
            <a:r>
              <a:rPr altLang="en-US" lang="zh-CN" sz="3200">
                <a:solidFill>
                  <a:schemeClr val="bg1"/>
                </a:solidFill>
                <a:latin charset="0" pitchFamily="34" typeface="Calibri"/>
                <a:ea charset="-122" pitchFamily="34" typeface="微软雅黑"/>
                <a:sym charset="0" pitchFamily="34" typeface="Calibri"/>
              </a:rPr>
              <a:t>VESTIBULUM ANTE IPSUM PRIMIS IN </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标题 3"/>
          <p:cNvSpPr>
            <a:spLocks noChangeArrowheads="1" noGrp="1"/>
          </p:cNvSpPr>
          <p:nvPr>
            <p:ph idx="4294967295" type="title"/>
          </p:nvPr>
        </p:nvSpPr>
        <p:spPr/>
        <p:txBody>
          <a:bodyPr/>
          <a:lstStyle/>
          <a:p>
            <a:r>
              <a:rPr lang="en-US">
                <a:solidFill>
                  <a:schemeClr val="bg1"/>
                </a:solidFill>
              </a:rPr>
              <a:t>Your  Title  Here</a:t>
            </a:r>
          </a:p>
        </p:txBody>
      </p:sp>
      <p:pic>
        <p:nvPicPr>
          <p:cNvPr id="11267" name="图片 2"/>
          <p:cNvPicPr>
            <a:picLocks noChangeArrowheads="1" noChangeAspect="1"/>
          </p:cNvPicPr>
          <p:nvPr/>
        </p:nvPicPr>
        <p:blipFill>
          <a:blip r:embed="rId2"/>
          <a:stretch>
            <a:fillRect/>
          </a:stretch>
        </p:blipFill>
        <p:spPr bwMode="auto">
          <a:xfrm>
            <a:off x="1177925" y="2212975"/>
            <a:ext cx="2955925" cy="2622550"/>
          </a:xfrm>
          <a:prstGeom prst="rect">
            <a:avLst/>
          </a:prstGeom>
          <a:noFill/>
          <a:ln cmpd="sng" w="12700">
            <a:noFill/>
            <a:bevel/>
          </a:ln>
        </p:spPr>
      </p:pic>
      <p:sp>
        <p:nvSpPr>
          <p:cNvPr id="11268" name="矩形 4"/>
          <p:cNvSpPr>
            <a:spLocks noChangeArrowheads="1"/>
          </p:cNvSpPr>
          <p:nvPr/>
        </p:nvSpPr>
        <p:spPr bwMode="auto">
          <a:xfrm>
            <a:off x="3200400" y="3476625"/>
            <a:ext cx="2174875" cy="365760"/>
          </a:xfrm>
          <a:prstGeom prst="rect">
            <a:avLst/>
          </a:prstGeom>
          <a:solidFill>
            <a:srgbClr val="4472C4"/>
          </a:solidFill>
          <a:ln w="9525">
            <a:noFill/>
            <a:miter lim="800000"/>
          </a:ln>
        </p:spPr>
        <p:txBody>
          <a:bodyPr>
            <a:spAutoFit/>
          </a:bodyPr>
          <a:lstStyle/>
          <a:p>
            <a:pPr algn="ctr"/>
            <a:r>
              <a:rPr altLang="en-US" lang="zh-CN">
                <a:solidFill>
                  <a:schemeClr val="bg1"/>
                </a:solidFill>
                <a:latin charset="0" pitchFamily="34" typeface="Calibri"/>
                <a:ea charset="-122" pitchFamily="34" typeface="微软雅黑"/>
                <a:sym charset="0" pitchFamily="34" typeface="Calibri"/>
              </a:rPr>
              <a:t>ADD YOUR TEXT</a:t>
            </a:r>
          </a:p>
        </p:txBody>
      </p:sp>
      <p:sp>
        <p:nvSpPr>
          <p:cNvPr id="11269" name="矩形 5"/>
          <p:cNvSpPr>
            <a:spLocks noChangeArrowheads="1"/>
          </p:cNvSpPr>
          <p:nvPr/>
        </p:nvSpPr>
        <p:spPr bwMode="auto">
          <a:xfrm>
            <a:off x="3627438" y="3887788"/>
            <a:ext cx="1947862" cy="1158240"/>
          </a:xfrm>
          <a:prstGeom prst="rect">
            <a:avLst/>
          </a:prstGeom>
          <a:noFill/>
          <a:ln w="9525">
            <a:noFill/>
            <a:miter lim="800000"/>
          </a:ln>
        </p:spPr>
        <p:txBody>
          <a:bodyPr>
            <a:spAutoFit/>
          </a:bodyPr>
          <a:lstStyle/>
          <a:p>
            <a:r>
              <a:rPr altLang="en-US" lang="zh-CN" sz="1400">
                <a:solidFill>
                  <a:schemeClr val="bg1"/>
                </a:solidFill>
                <a:latin charset="0" pitchFamily="34" typeface="Calibri"/>
                <a:ea charset="-122" pitchFamily="34" typeface="微软雅黑"/>
                <a:sym charset="0" pitchFamily="34" typeface="Calibri"/>
              </a:rPr>
              <a:t>Vestibulum ante ipsum primis in faucibus orci luctus et ultrices posuere cubilia Curae; Donec velit neque,. </a:t>
            </a:r>
          </a:p>
        </p:txBody>
      </p:sp>
      <p:pic>
        <p:nvPicPr>
          <p:cNvPr id="11270" name="图片 6"/>
          <p:cNvPicPr>
            <a:picLocks noChangeArrowheads="1" noChangeAspect="1"/>
          </p:cNvPicPr>
          <p:nvPr/>
        </p:nvPicPr>
        <p:blipFill>
          <a:blip r:embed="rId3"/>
          <a:stretch>
            <a:fillRect/>
          </a:stretch>
        </p:blipFill>
        <p:spPr bwMode="auto">
          <a:xfrm>
            <a:off x="6694488" y="3476625"/>
            <a:ext cx="2341562" cy="2082800"/>
          </a:xfrm>
          <a:prstGeom prst="rect">
            <a:avLst/>
          </a:prstGeom>
          <a:noFill/>
          <a:ln w="9525">
            <a:noFill/>
            <a:miter lim="800000"/>
          </a:ln>
        </p:spPr>
      </p:pic>
      <p:sp>
        <p:nvSpPr>
          <p:cNvPr id="11271" name="矩形 7"/>
          <p:cNvSpPr>
            <a:spLocks noChangeArrowheads="1"/>
          </p:cNvSpPr>
          <p:nvPr/>
        </p:nvSpPr>
        <p:spPr bwMode="auto">
          <a:xfrm>
            <a:off x="8451849" y="4068763"/>
            <a:ext cx="2174875" cy="365760"/>
          </a:xfrm>
          <a:prstGeom prst="rect">
            <a:avLst/>
          </a:prstGeom>
          <a:solidFill>
            <a:srgbClr val="4472C4"/>
          </a:solidFill>
          <a:ln w="9525">
            <a:noFill/>
            <a:miter lim="800000"/>
          </a:ln>
        </p:spPr>
        <p:txBody>
          <a:bodyPr>
            <a:spAutoFit/>
          </a:bodyPr>
          <a:lstStyle/>
          <a:p>
            <a:pPr algn="ctr"/>
            <a:r>
              <a:rPr altLang="en-US" lang="zh-CN">
                <a:solidFill>
                  <a:schemeClr val="bg1"/>
                </a:solidFill>
                <a:latin charset="0" pitchFamily="34" typeface="Calibri"/>
                <a:ea charset="-122" pitchFamily="34" typeface="微软雅黑"/>
                <a:sym charset="0" pitchFamily="34" typeface="Calibri"/>
              </a:rPr>
              <a:t>ADD YOUR TEXT</a:t>
            </a:r>
          </a:p>
        </p:txBody>
      </p:sp>
      <p:sp>
        <p:nvSpPr>
          <p:cNvPr id="11272" name="矩形 8"/>
          <p:cNvSpPr>
            <a:spLocks noChangeArrowheads="1"/>
          </p:cNvSpPr>
          <p:nvPr/>
        </p:nvSpPr>
        <p:spPr bwMode="auto">
          <a:xfrm>
            <a:off x="8878889" y="4479925"/>
            <a:ext cx="1947862" cy="1158240"/>
          </a:xfrm>
          <a:prstGeom prst="rect">
            <a:avLst/>
          </a:prstGeom>
          <a:noFill/>
          <a:ln w="9525">
            <a:noFill/>
            <a:miter lim="800000"/>
          </a:ln>
        </p:spPr>
        <p:txBody>
          <a:bodyPr>
            <a:spAutoFit/>
          </a:bodyPr>
          <a:lstStyle/>
          <a:p>
            <a:r>
              <a:rPr altLang="en-US" lang="zh-CN" sz="1400">
                <a:solidFill>
                  <a:schemeClr val="bg1"/>
                </a:solidFill>
                <a:latin charset="0" pitchFamily="34" typeface="Calibri"/>
                <a:ea charset="-122" pitchFamily="34" typeface="微软雅黑"/>
                <a:sym charset="0" pitchFamily="34" typeface="Calibri"/>
              </a:rPr>
              <a:t>Vestibulum ante ipsum primis in faucibus orci luctus et ultrices posuere cubilia Curae; Donec velit neque,. </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标题 3"/>
          <p:cNvSpPr>
            <a:spLocks noChangeArrowheads="1" noGrp="1"/>
          </p:cNvSpPr>
          <p:nvPr>
            <p:ph idx="4294967295" type="title"/>
          </p:nvPr>
        </p:nvSpPr>
        <p:spPr>
          <a:xfrm>
            <a:off x="3937000" y="2609850"/>
            <a:ext cx="7415213" cy="1846263"/>
          </a:xfrm>
        </p:spPr>
        <p:txBody>
          <a:bodyPr/>
          <a:lstStyle/>
          <a:p>
            <a:r>
              <a:rPr lang="en-US" sz="6000">
                <a:solidFill>
                  <a:schemeClr val="bg1"/>
                </a:solidFill>
              </a:rPr>
              <a:t>SECTION TITLE</a:t>
            </a:r>
          </a:p>
        </p:txBody>
      </p:sp>
      <p:sp>
        <p:nvSpPr>
          <p:cNvPr id="12291" name="文本占位符 4"/>
          <p:cNvSpPr>
            <a:spLocks noChangeArrowheads="1" noGrp="1"/>
          </p:cNvSpPr>
          <p:nvPr>
            <p:ph idx="4294967295" sz="quarter"/>
          </p:nvPr>
        </p:nvSpPr>
        <p:spPr bwMode="auto">
          <a:xfrm>
            <a:off x="2324100" y="2619375"/>
            <a:ext cx="1612900" cy="1836738"/>
          </a:xfrm>
          <a:prstGeom prst="rect">
            <a:avLst/>
          </a:prstGeom>
          <a:noFill/>
        </p:spPr>
        <p:txBody>
          <a:bodyPr anchor="ctr"/>
          <a:lstStyle/>
          <a:p>
            <a:pPr algn="ctr" indent="0" marL="0">
              <a:buFont charset="0" pitchFamily="34" typeface="Arial"/>
              <a:buNone/>
            </a:pPr>
            <a:r>
              <a:rPr lang="en-US" sz="6000">
                <a:solidFill>
                  <a:schemeClr val="bg1"/>
                </a:solidFill>
                <a:latin charset="-128" pitchFamily="2" typeface="Kozuka Gothic Pr6N H"/>
                <a:ea charset="-128" pitchFamily="2" typeface="Kozuka Gothic Pr6N H"/>
                <a:sym charset="-128" pitchFamily="2" typeface="Kozuka Gothic Pr6N H"/>
              </a:rPr>
              <a:t>2</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itchFamily="34" typeface="Arial"/>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129</Paragraphs>
  <Slides>20</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20</vt:i4>
      </vt:variant>
    </vt:vector>
  </HeadingPairs>
  <TitlesOfParts>
    <vt:vector baseType="lpstr" size="29">
      <vt:lpstr>Arial</vt:lpstr>
      <vt:lpstr>Calibri</vt:lpstr>
      <vt:lpstr>微软雅黑</vt:lpstr>
      <vt:lpstr>Calibri Light</vt:lpstr>
      <vt:lpstr>Kozuka Gothic Pr6N H</vt:lpstr>
      <vt:lpstr>Kozuka Gothic Pro H</vt:lpstr>
      <vt:lpstr>Kozuka Gothic Pr6N B</vt:lpstr>
      <vt:lpstr>宋体</vt:lpstr>
      <vt:lpstr>Office 主题</vt:lpstr>
      <vt:lpstr>BUSINESS PPT TEMPLATE</vt:lpstr>
      <vt:lpstr>SECTION TITLE</vt:lpstr>
      <vt:lpstr>Your  Title  Here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THANK YOU</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2014-07-21T00:59:00Z</dcterms:created>
  <cp:lastModifiedBy>Administrator</cp:lastModifiedBy>
  <dcterms:modified xsi:type="dcterms:W3CDTF">2021-08-20T11:13:32Z</dcterms:modified>
  <cp:revision>30</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2052-9.1.0.4764</vt:lpwstr>
  </property>
</Properties>
</file>