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9" r:id="rId4"/>
    <p:sldId id="260" r:id="rId5"/>
    <p:sldId id="263" r:id="rId6"/>
    <p:sldId id="261" r:id="rId7"/>
    <p:sldId id="264" r:id="rId8"/>
    <p:sldId id="265" r:id="rId9"/>
  </p:sldIdLst>
  <p:sldSz cx="12192000" cy="6858000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21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117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tags/tag1.xml" Type="http://schemas.openxmlformats.org/officeDocument/2006/relationships/tags"/><Relationship Id="rId11" Target="presProps.xml" Type="http://schemas.openxmlformats.org/officeDocument/2006/relationships/presProps"/><Relationship Id="rId12" Target="viewProps.xml" Type="http://schemas.openxmlformats.org/officeDocument/2006/relationships/viewProps"/><Relationship Id="rId13" Target="theme/theme1.xml" Type="http://schemas.openxmlformats.org/officeDocument/2006/relationships/theme"/><Relationship Id="rId14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notesMasters/notesMaster1.xml" Type="http://schemas.openxmlformats.org/officeDocument/2006/relationships/notes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B51883-E7B5-462E-9BEE-6B9DCEB9F27E}" type="datetimeFigureOut">
              <a:rPr lang="zh-CN" altLang="en-US" smtClean="0"/>
              <a:t>2018/6/2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80B12-876B-4755-AF7A-AF49C4C148B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514719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54C9-FE9F-4AA9-A4A1-D11EFB881CDB}" type="datetimeFigureOut">
              <a:rPr lang="zh-CN" altLang="en-US" smtClean="0"/>
              <a:t>2018/6/2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164AE-0A38-4673-9DA2-2982AC0013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54421888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54C9-FE9F-4AA9-A4A1-D11EFB881CDB}" type="datetimeFigureOut">
              <a:rPr lang="zh-CN" altLang="en-US" smtClean="0"/>
              <a:t>2018/6/2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164AE-0A38-4673-9DA2-2982AC0013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5685622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54C9-FE9F-4AA9-A4A1-D11EFB881CDB}" type="datetimeFigureOut">
              <a:rPr lang="zh-CN" altLang="en-US" smtClean="0"/>
              <a:t>2018/6/2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164AE-0A38-4673-9DA2-2982AC0013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86057929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20563492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356087994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1338924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439856313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072526109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060488715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784665400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53757018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54C9-FE9F-4AA9-A4A1-D11EFB881CDB}" type="datetimeFigureOut">
              <a:rPr lang="zh-CN" altLang="en-US" smtClean="0"/>
              <a:t>2018/6/2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164AE-0A38-4673-9DA2-2982AC0013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623200167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73810095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45462765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87404188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54C9-FE9F-4AA9-A4A1-D11EFB881CDB}" type="datetimeFigureOut">
              <a:rPr lang="zh-CN" altLang="en-US" smtClean="0"/>
              <a:t>2018/6/2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164AE-0A38-4673-9DA2-2982AC0013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239226356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54C9-FE9F-4AA9-A4A1-D11EFB881CDB}" type="datetimeFigureOut">
              <a:rPr lang="zh-CN" altLang="en-US" smtClean="0"/>
              <a:t>2018/6/2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164AE-0A38-4673-9DA2-2982AC0013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3012369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54C9-FE9F-4AA9-A4A1-D11EFB881CDB}" type="datetimeFigureOut">
              <a:rPr lang="zh-CN" altLang="en-US" smtClean="0"/>
              <a:t>2018/6/2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164AE-0A38-4673-9DA2-2982AC0013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73661738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54C9-FE9F-4AA9-A4A1-D11EFB881CDB}" type="datetimeFigureOut">
              <a:rPr lang="zh-CN" altLang="en-US" smtClean="0"/>
              <a:t>2018/6/2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164AE-0A38-4673-9DA2-2982AC0013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139867146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54C9-FE9F-4AA9-A4A1-D11EFB881CDB}" type="datetimeFigureOut">
              <a:rPr lang="zh-CN" altLang="en-US" smtClean="0"/>
              <a:t>2018/6/2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164AE-0A38-4673-9DA2-2982AC0013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069790782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54C9-FE9F-4AA9-A4A1-D11EFB881CDB}" type="datetimeFigureOut">
              <a:rPr lang="zh-CN" altLang="en-US" smtClean="0"/>
              <a:t>2018/6/2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164AE-0A38-4673-9DA2-2982AC0013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83889599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354C9-FE9F-4AA9-A4A1-D11EFB881CDB}" type="datetimeFigureOut">
              <a:rPr lang="zh-CN" altLang="en-US" smtClean="0"/>
              <a:t>2018/6/2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164AE-0A38-4673-9DA2-2982AC0013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257575357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354C9-FE9F-4AA9-A4A1-D11EFB881CDB}" type="datetimeFigureOut">
              <a:rPr lang="zh-CN" altLang="en-US" smtClean="0"/>
              <a:t>2018/6/2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164AE-0A38-4673-9DA2-2982AC0013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06658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2018/6/2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65841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png" Type="http://schemas.openxmlformats.org/officeDocument/2006/relationships/image"/><Relationship Id="rId3" Target="../media/image4.png" Type="http://schemas.openxmlformats.org/officeDocument/2006/relationships/image"/><Relationship Id="rId4" Target="../media/image5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rgbClr val="55C6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154252" y="2339352"/>
            <a:ext cx="3582722" cy="3575556"/>
          </a:xfrm>
          <a:prstGeom prst="rect">
            <a:avLst/>
          </a:prstGeom>
          <a:solidFill>
            <a:srgbClr val="FFFFFF">
              <a:shade val="85000"/>
            </a:srgbClr>
          </a:solidFill>
          <a:ln cap="sq" w="57150">
            <a:solidFill>
              <a:srgbClr val="FFFFFF"/>
            </a:solidFill>
            <a:miter lim="800000"/>
          </a:ln>
          <a:effectLst>
            <a:outerShdw algn="tl" blurRad="65000" dir="12900000" dist="50800" kx="195000" ky="145000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dir="t" rig="twoPt">
              <a:rot lat="0" lon="0" rev="7200000"/>
            </a:lightRig>
          </a:scene3d>
          <a:sp3d contourW="12700">
            <a:bevelT h="19050" w="25400"/>
            <a:contourClr>
              <a:srgbClr val="969696"/>
            </a:contourClr>
          </a:sp3d>
        </p:spPr>
      </p:pic>
      <p:grpSp>
        <p:nvGrpSpPr>
          <p:cNvPr id="4" name="组合 3"/>
          <p:cNvGrpSpPr/>
          <p:nvPr/>
        </p:nvGrpSpPr>
        <p:grpSpPr>
          <a:xfrm>
            <a:off x="-38100" y="38101"/>
            <a:ext cx="1641427" cy="1568552"/>
            <a:chOff x="3338205" y="361693"/>
            <a:chExt cx="5767316" cy="5511262"/>
          </a:xfrm>
        </p:grpSpPr>
        <p:sp>
          <p:nvSpPr>
            <p:cNvPr id="5" name="椭圆 4"/>
            <p:cNvSpPr/>
            <p:nvPr/>
          </p:nvSpPr>
          <p:spPr>
            <a:xfrm>
              <a:off x="4581098" y="1064527"/>
              <a:ext cx="3029803" cy="3029803"/>
            </a:xfrm>
            <a:prstGeom prst="ellipse">
              <a:avLst/>
            </a:prstGeom>
            <a:solidFill>
              <a:srgbClr val="55C6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38205" y="361693"/>
              <a:ext cx="5767316" cy="5511262"/>
            </a:xfrm>
            <a:prstGeom prst="rect">
              <a:avLst/>
            </a:prstGeom>
          </p:spPr>
        </p:pic>
        <p:sp>
          <p:nvSpPr>
            <p:cNvPr id="7" name="任意多边形 6"/>
            <p:cNvSpPr/>
            <p:nvPr/>
          </p:nvSpPr>
          <p:spPr>
            <a:xfrm>
              <a:off x="5860256" y="2408752"/>
              <a:ext cx="1207294" cy="1100906"/>
            </a:xfrm>
            <a:custGeom>
              <a:gdLst>
                <a:gd fmla="*/ 628650 w 828675" name="connsiteX0"/>
                <a:gd fmla="*/ 133350 h 755650" name="connsiteY0"/>
                <a:gd fmla="*/ 537283 w 828675" name="connsiteX1"/>
                <a:gd fmla="*/ 138015 h 755650" name="connsiteY1"/>
                <a:gd fmla="*/ 480133 w 828675" name="connsiteX2"/>
                <a:gd fmla="*/ 156869 h 755650" name="connsiteY2"/>
                <a:gd fmla="*/ 410674 w 828675" name="connsiteX3"/>
                <a:gd fmla="*/ 293981 h 755650" name="connsiteY3"/>
                <a:gd fmla="*/ 346075 w 828675" name="connsiteX4"/>
                <a:gd fmla="*/ 393700 h 755650" name="connsiteY4"/>
                <a:gd fmla="*/ 385469 w 828675" name="connsiteX5"/>
                <a:gd fmla="*/ 419491 h 755650" name="connsiteY5"/>
                <a:gd fmla="*/ 468410 w 828675" name="connsiteX6"/>
                <a:gd fmla="*/ 409770 h 755650" name="connsiteY6"/>
                <a:gd fmla="*/ 581025 w 828675" name="connsiteX7"/>
                <a:gd fmla="*/ 327025 h 755650" name="connsiteY7"/>
                <a:gd fmla="*/ 663771 w 828675" name="connsiteX8"/>
                <a:gd fmla="*/ 240005 h 755650" name="connsiteY8"/>
                <a:gd fmla="*/ 695716 w 828675" name="connsiteX9"/>
                <a:gd fmla="*/ 156869 h 755650" name="connsiteY9"/>
                <a:gd fmla="*/ 628650 w 828675" name="connsiteX10"/>
                <a:gd fmla="*/ 133350 h 755650" name="connsiteY10"/>
                <a:gd fmla="*/ 250825 w 828675" name="connsiteX11"/>
                <a:gd fmla="*/ 99719 h 755650" name="connsiteY11"/>
                <a:gd fmla="*/ 253609 w 828675" name="connsiteX12"/>
                <a:gd fmla="*/ 195360 h 755650" name="connsiteY12"/>
                <a:gd fmla="*/ 280694 w 828675" name="connsiteX13"/>
                <a:gd fmla="*/ 274931 h 755650" name="connsiteY13"/>
                <a:gd fmla="*/ 336550 w 828675" name="connsiteX14"/>
                <a:gd fmla="*/ 168275 h 755650" name="connsiteY14"/>
                <a:gd fmla="*/ 365125 w 828675" name="connsiteX15"/>
                <a:gd fmla="*/ 123825 h 755650" name="connsiteY15"/>
                <a:gd fmla="*/ 318282 w 828675" name="connsiteX16"/>
                <a:gd fmla="*/ 109244 h 755650" name="connsiteY16"/>
                <a:gd fmla="*/ 250825 w 828675" name="connsiteX17"/>
                <a:gd fmla="*/ 99719 h 755650" name="connsiteY17"/>
                <a:gd fmla="*/ 387350 w 828675" name="connsiteX18"/>
                <a:gd fmla="*/ 0 h 755650" name="connsiteY18"/>
                <a:gd fmla="*/ 447675 w 828675" name="connsiteX19"/>
                <a:gd fmla="*/ 38100 h 755650" name="connsiteY19"/>
                <a:gd fmla="*/ 517525 w 828675" name="connsiteX20"/>
                <a:gd fmla="*/ 28575 h 755650" name="connsiteY20"/>
                <a:gd fmla="*/ 635000 w 828675" name="connsiteX21"/>
                <a:gd fmla="*/ 53975 h 755650" name="connsiteY21"/>
                <a:gd fmla="*/ 774700 w 828675" name="connsiteX22"/>
                <a:gd fmla="*/ 107950 h 755650" name="connsiteY22"/>
                <a:gd fmla="*/ 819150 w 828675" name="connsiteX23"/>
                <a:gd fmla="*/ 174625 h 755650" name="connsiteY23"/>
                <a:gd fmla="*/ 828675 w 828675" name="connsiteX24"/>
                <a:gd fmla="*/ 244475 h 755650" name="connsiteY24"/>
                <a:gd fmla="*/ 781050 w 828675" name="connsiteX25"/>
                <a:gd fmla="*/ 349250 h 755650" name="connsiteY25"/>
                <a:gd fmla="*/ 679450 w 828675" name="connsiteX26"/>
                <a:gd fmla="*/ 473075 h 755650" name="connsiteY26"/>
                <a:gd fmla="*/ 568325 w 828675" name="connsiteX27"/>
                <a:gd fmla="*/ 561975 h 755650" name="connsiteY27"/>
                <a:gd fmla="*/ 438150 w 828675" name="connsiteX28"/>
                <a:gd fmla="*/ 609600 h 755650" name="connsiteY28"/>
                <a:gd fmla="*/ 361950 w 828675" name="connsiteX29"/>
                <a:gd fmla="*/ 568325 h 755650" name="connsiteY29"/>
                <a:gd fmla="*/ 295275 w 828675" name="connsiteX30"/>
                <a:gd fmla="*/ 488950 h 755650" name="connsiteY30"/>
                <a:gd fmla="*/ 228600 w 828675" name="connsiteX31"/>
                <a:gd fmla="*/ 565150 h 755650" name="connsiteY31"/>
                <a:gd fmla="*/ 152400 w 828675" name="connsiteX32"/>
                <a:gd fmla="*/ 676275 h 755650" name="connsiteY32"/>
                <a:gd fmla="*/ 85725 w 828675" name="connsiteX33"/>
                <a:gd fmla="*/ 752475 h 755650" name="connsiteY33"/>
                <a:gd fmla="*/ 9525 w 828675" name="connsiteX34"/>
                <a:gd fmla="*/ 755650 h 755650" name="connsiteY34"/>
                <a:gd fmla="*/ 0 w 828675" name="connsiteX35"/>
                <a:gd fmla="*/ 701675 h 755650" name="connsiteY35"/>
                <a:gd fmla="*/ 12700 w 828675" name="connsiteX36"/>
                <a:gd fmla="*/ 644525 h 755650" name="connsiteY36"/>
                <a:gd fmla="*/ 53975 w 828675" name="connsiteX37"/>
                <a:gd fmla="*/ 609600 h 755650" name="connsiteY37"/>
                <a:gd fmla="*/ 174625 w 828675" name="connsiteX38"/>
                <a:gd fmla="*/ 444500 h 755650" name="connsiteY38"/>
                <a:gd fmla="*/ 187325 w 828675" name="connsiteX39"/>
                <a:gd fmla="*/ 393700 h 755650" name="connsiteY39"/>
                <a:gd fmla="*/ 244475 w 828675" name="connsiteX40"/>
                <a:gd fmla="*/ 323850 h 755650" name="connsiteY40"/>
                <a:gd fmla="*/ 190500 w 828675" name="connsiteX41"/>
                <a:gd fmla="*/ 133350 h 755650" name="connsiteY41"/>
                <a:gd fmla="*/ 196850 w 828675" name="connsiteX42"/>
                <a:gd fmla="*/ 69850 h 755650" name="connsiteY42"/>
                <a:gd fmla="*/ 269875 w 828675" name="connsiteX43"/>
                <a:gd fmla="*/ 38100 h 755650" name="connsiteY43"/>
                <a:gd fmla="*/ 374650 w 828675" name="connsiteX44"/>
                <a:gd fmla="*/ 47625 h 755650" name="connsiteY44"/>
                <a:gd fmla="*/ 387350 w 828675" name="connsiteX45"/>
                <a:gd fmla="*/ 0 h 755650" name="connsiteY4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b="b" l="l" r="r" t="t"/>
              <a:pathLst>
                <a:path h="755650" w="828675">
                  <a:moveTo>
                    <a:pt x="628650" y="133350"/>
                  </a:moveTo>
                  <a:lnTo>
                    <a:pt x="537283" y="138015"/>
                  </a:lnTo>
                  <a:lnTo>
                    <a:pt x="480133" y="156869"/>
                  </a:lnTo>
                  <a:lnTo>
                    <a:pt x="410674" y="293981"/>
                  </a:lnTo>
                  <a:lnTo>
                    <a:pt x="346075" y="393700"/>
                  </a:lnTo>
                  <a:lnTo>
                    <a:pt x="385469" y="419491"/>
                  </a:lnTo>
                  <a:lnTo>
                    <a:pt x="468410" y="409770"/>
                  </a:lnTo>
                  <a:lnTo>
                    <a:pt x="581025" y="327025"/>
                  </a:lnTo>
                  <a:lnTo>
                    <a:pt x="663771" y="240005"/>
                  </a:lnTo>
                  <a:lnTo>
                    <a:pt x="695716" y="156869"/>
                  </a:lnTo>
                  <a:lnTo>
                    <a:pt x="628650" y="133350"/>
                  </a:lnTo>
                  <a:close/>
                  <a:moveTo>
                    <a:pt x="250825" y="99719"/>
                  </a:moveTo>
                  <a:cubicBezTo>
                    <a:pt x="249767" y="133586"/>
                    <a:pt x="254667" y="161493"/>
                    <a:pt x="253609" y="195360"/>
                  </a:cubicBezTo>
                  <a:lnTo>
                    <a:pt x="280694" y="274931"/>
                  </a:lnTo>
                  <a:lnTo>
                    <a:pt x="336550" y="168275"/>
                  </a:lnTo>
                  <a:lnTo>
                    <a:pt x="365125" y="123825"/>
                  </a:lnTo>
                  <a:cubicBezTo>
                    <a:pt x="349511" y="118965"/>
                    <a:pt x="342835" y="112614"/>
                    <a:pt x="318282" y="109244"/>
                  </a:cubicBezTo>
                  <a:lnTo>
                    <a:pt x="250825" y="99719"/>
                  </a:lnTo>
                  <a:close/>
                  <a:moveTo>
                    <a:pt x="387350" y="0"/>
                  </a:moveTo>
                  <a:lnTo>
                    <a:pt x="447675" y="38100"/>
                  </a:lnTo>
                  <a:lnTo>
                    <a:pt x="517525" y="28575"/>
                  </a:lnTo>
                  <a:lnTo>
                    <a:pt x="635000" y="53975"/>
                  </a:lnTo>
                  <a:lnTo>
                    <a:pt x="774700" y="107950"/>
                  </a:lnTo>
                  <a:lnTo>
                    <a:pt x="819150" y="174625"/>
                  </a:lnTo>
                  <a:lnTo>
                    <a:pt x="828675" y="244475"/>
                  </a:lnTo>
                  <a:lnTo>
                    <a:pt x="781050" y="349250"/>
                  </a:lnTo>
                  <a:lnTo>
                    <a:pt x="679450" y="473075"/>
                  </a:lnTo>
                  <a:lnTo>
                    <a:pt x="568325" y="561975"/>
                  </a:lnTo>
                  <a:lnTo>
                    <a:pt x="438150" y="609600"/>
                  </a:lnTo>
                  <a:lnTo>
                    <a:pt x="361950" y="568325"/>
                  </a:lnTo>
                  <a:lnTo>
                    <a:pt x="295275" y="488950"/>
                  </a:lnTo>
                  <a:lnTo>
                    <a:pt x="228600" y="565150"/>
                  </a:lnTo>
                  <a:lnTo>
                    <a:pt x="152400" y="676275"/>
                  </a:lnTo>
                  <a:lnTo>
                    <a:pt x="85725" y="752475"/>
                  </a:lnTo>
                  <a:lnTo>
                    <a:pt x="9525" y="755650"/>
                  </a:lnTo>
                  <a:lnTo>
                    <a:pt x="0" y="701675"/>
                  </a:lnTo>
                  <a:lnTo>
                    <a:pt x="12700" y="644525"/>
                  </a:lnTo>
                  <a:lnTo>
                    <a:pt x="53975" y="609600"/>
                  </a:lnTo>
                  <a:lnTo>
                    <a:pt x="174625" y="444500"/>
                  </a:lnTo>
                  <a:lnTo>
                    <a:pt x="187325" y="393700"/>
                  </a:lnTo>
                  <a:lnTo>
                    <a:pt x="244475" y="323850"/>
                  </a:lnTo>
                  <a:lnTo>
                    <a:pt x="190500" y="133350"/>
                  </a:lnTo>
                  <a:lnTo>
                    <a:pt x="196850" y="69850"/>
                  </a:lnTo>
                  <a:lnTo>
                    <a:pt x="269875" y="38100"/>
                  </a:lnTo>
                  <a:lnTo>
                    <a:pt x="374650" y="47625"/>
                  </a:lnTo>
                  <a:lnTo>
                    <a:pt x="38735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1387362" y="315345"/>
            <a:ext cx="4948555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4000">
                <a:solidFill>
                  <a:srgbClr val="55C6D8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Personal Information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0" y="45720"/>
            <a:ext cx="18288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0" bIns="45720" compatLnSpc="1" lIns="91440" numCol="1" rIns="91440" tIns="45720" vert="horz" wrap="none">
            <a:prstTxWarp prst="textNoShape">
              <a:avLst/>
            </a:prstTxWarp>
            <a:spAutoFit/>
          </a:bodyPr>
          <a:lstStyle/>
          <a:p>
            <a:endParaRPr altLang="en-US" lang="zh-CN"/>
          </a:p>
        </p:txBody>
      </p:sp>
      <p:sp>
        <p:nvSpPr>
          <p:cNvPr id="15" name="矩形 14"/>
          <p:cNvSpPr/>
          <p:nvPr/>
        </p:nvSpPr>
        <p:spPr>
          <a:xfrm>
            <a:off x="3031837" y="1447347"/>
            <a:ext cx="1364076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baseline="0" cap="none" i="0" kumimoji="0" lang="zh-CN" normalizeH="0" smtClean="0" strike="noStrike" u="none">
                <a:ln>
                  <a:noFill/>
                </a:ln>
                <a:solidFill>
                  <a:schemeClr val="tx1"/>
                </a:solidFill>
                <a:effectLst/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</a:rPr>
              <a:t>广东商学院</a:t>
            </a:r>
          </a:p>
        </p:txBody>
      </p:sp>
      <p:sp>
        <p:nvSpPr>
          <p:cNvPr id="14" name="矩形 13"/>
          <p:cNvSpPr/>
          <p:nvPr/>
        </p:nvSpPr>
        <p:spPr>
          <a:xfrm>
            <a:off x="1439174" y="1338576"/>
            <a:ext cx="1579880" cy="5486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z="2000">
                <a:solidFill>
                  <a:srgbClr val="00B0F0"/>
                </a:solidFill>
                <a:latin charset="-122" panose="02010600040101010101" pitchFamily="2" typeface="华文楷体"/>
                <a:ea charset="-122" panose="02010600040101010101" pitchFamily="2" typeface="华文楷体"/>
              </a:rPr>
              <a:t>2009.9-至今</a:t>
            </a:r>
          </a:p>
        </p:txBody>
      </p:sp>
      <p:sp>
        <p:nvSpPr>
          <p:cNvPr id="17" name="矩形 16"/>
          <p:cNvSpPr/>
          <p:nvPr/>
        </p:nvSpPr>
        <p:spPr>
          <a:xfrm>
            <a:off x="1294904" y="2283107"/>
            <a:ext cx="1833880" cy="5486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 sz="2000">
                <a:solidFill>
                  <a:srgbClr val="00B0F0"/>
                </a:solidFill>
                <a:latin charset="-122" panose="02010600040101010101" pitchFamily="2" typeface="华文楷体"/>
                <a:ea charset="-122" panose="02010600040101010101" pitchFamily="2" typeface="华文楷体"/>
              </a:rPr>
              <a:t>2010.9-2011.6</a:t>
            </a:r>
          </a:p>
        </p:txBody>
      </p:sp>
      <p:sp>
        <p:nvSpPr>
          <p:cNvPr id="16" name="矩形 15"/>
          <p:cNvSpPr/>
          <p:nvPr/>
        </p:nvSpPr>
        <p:spPr>
          <a:xfrm>
            <a:off x="1439174" y="1810841"/>
            <a:ext cx="1579880" cy="5486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 sz="2000">
                <a:solidFill>
                  <a:srgbClr val="00B0F0"/>
                </a:solidFill>
                <a:latin charset="-122" panose="02010600040101010101" pitchFamily="2" typeface="华文楷体"/>
                <a:ea charset="-122" panose="02010600040101010101" pitchFamily="2" typeface="华文楷体"/>
              </a:rPr>
              <a:t>2012.5-至今</a:t>
            </a:r>
          </a:p>
        </p:txBody>
      </p:sp>
      <p:sp>
        <p:nvSpPr>
          <p:cNvPr id="18" name="矩形 17"/>
          <p:cNvSpPr/>
          <p:nvPr/>
        </p:nvSpPr>
        <p:spPr>
          <a:xfrm>
            <a:off x="4460517" y="1441509"/>
            <a:ext cx="18973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aseline="0" cap="none" i="0" kumimoji="0" lang="zh-CN" normalizeH="0" smtClean="0" strike="noStrike" u="none">
                <a:ln>
                  <a:noFill/>
                </a:ln>
                <a:solidFill>
                  <a:schemeClr val="tx1"/>
                </a:solidFill>
                <a:effectLst/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</a:rPr>
              <a:t> 国际经济与贸易</a:t>
            </a:r>
          </a:p>
        </p:txBody>
      </p:sp>
      <p:cxnSp>
        <p:nvCxnSpPr>
          <p:cNvPr id="20" name="直接连接符 19"/>
          <p:cNvCxnSpPr/>
          <p:nvPr/>
        </p:nvCxnSpPr>
        <p:spPr>
          <a:xfrm flipH="1">
            <a:off x="2967232" y="1441509"/>
            <a:ext cx="0" cy="1987491"/>
          </a:xfrm>
          <a:prstGeom prst="line">
            <a:avLst/>
          </a:prstGeom>
          <a:ln>
            <a:solidFill>
              <a:srgbClr val="55C6D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矩形 20"/>
          <p:cNvSpPr/>
          <p:nvPr/>
        </p:nvSpPr>
        <p:spPr>
          <a:xfrm>
            <a:off x="3031837" y="1946713"/>
            <a:ext cx="10972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aseline="0" cap="none" i="0" kumimoji="0" lang="zh-CN" normalizeH="0" smtClean="0" strike="noStrike" u="none">
                <a:ln>
                  <a:noFill/>
                </a:ln>
                <a:solidFill>
                  <a:schemeClr val="tx1"/>
                </a:solidFill>
                <a:effectLst/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</a:rPr>
              <a:t>预备党员</a:t>
            </a:r>
          </a:p>
        </p:txBody>
      </p:sp>
      <p:sp>
        <p:nvSpPr>
          <p:cNvPr id="22" name="矩形 21"/>
          <p:cNvSpPr/>
          <p:nvPr/>
        </p:nvSpPr>
        <p:spPr>
          <a:xfrm>
            <a:off x="3031837" y="2423786"/>
            <a:ext cx="15544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aseline="0" cap="none" i="0" kumimoji="0" lang="zh-CN" normalizeH="0" smtClean="0" strike="noStrike" u="none">
                <a:ln>
                  <a:noFill/>
                </a:ln>
                <a:solidFill>
                  <a:schemeClr val="tx1"/>
                </a:solidFill>
                <a:effectLst/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</a:rPr>
              <a:t>校三等奖学金</a:t>
            </a:r>
          </a:p>
        </p:txBody>
      </p:sp>
      <p:sp>
        <p:nvSpPr>
          <p:cNvPr id="23" name="矩形 22"/>
          <p:cNvSpPr/>
          <p:nvPr/>
        </p:nvSpPr>
        <p:spPr>
          <a:xfrm>
            <a:off x="1294904" y="3536741"/>
            <a:ext cx="4526280" cy="9144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zh-CN">
                <a:solidFill>
                  <a:schemeClr val="bg1"/>
                </a:solidFill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</a:rPr>
              <a:t>国际贸易 91；国际金融 88；商务函电89；</a:t>
            </a:r>
          </a:p>
          <a:p>
            <a:pPr>
              <a:lnSpc>
                <a:spcPct val="150000"/>
              </a:lnSpc>
            </a:pPr>
            <a:r>
              <a:rPr altLang="zh-CN" lang="zh-CN">
                <a:solidFill>
                  <a:schemeClr val="bg1"/>
                </a:solidFill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</a:rPr>
              <a:t>国际贸易实务 85；国际商务谈判 85</a:t>
            </a:r>
          </a:p>
        </p:txBody>
      </p:sp>
      <p:sp>
        <p:nvSpPr>
          <p:cNvPr id="24" name="矩形 23"/>
          <p:cNvSpPr/>
          <p:nvPr/>
        </p:nvSpPr>
        <p:spPr>
          <a:xfrm>
            <a:off x="1294904" y="6031468"/>
            <a:ext cx="31546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>
                <a:solidFill>
                  <a:schemeClr val="bg1"/>
                </a:solidFill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</a:rPr>
              <a:t>座右铭：钢铁男儿，金子心肠。</a:t>
            </a:r>
          </a:p>
        </p:txBody>
      </p:sp>
      <p:sp>
        <p:nvSpPr>
          <p:cNvPr id="25" name="半闭框 24"/>
          <p:cNvSpPr/>
          <p:nvPr/>
        </p:nvSpPr>
        <p:spPr>
          <a:xfrm rot="5400000">
            <a:off x="10244536" y="2042205"/>
            <a:ext cx="600202" cy="409218"/>
          </a:xfrm>
          <a:prstGeom prst="halfFrame">
            <a:avLst>
              <a:gd fmla="val 12730" name="adj1"/>
              <a:gd fmla="val 10689" name="adj2"/>
            </a:avLst>
          </a:prstGeom>
          <a:solidFill>
            <a:srgbClr val="55C6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半闭框 27"/>
          <p:cNvSpPr/>
          <p:nvPr/>
        </p:nvSpPr>
        <p:spPr>
          <a:xfrm rot="16200000">
            <a:off x="7034290" y="5826858"/>
            <a:ext cx="600202" cy="409218"/>
          </a:xfrm>
          <a:prstGeom prst="halfFrame">
            <a:avLst>
              <a:gd fmla="val 12730" name="adj1"/>
              <a:gd fmla="val 10689" name="adj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</p:spTree>
    <p:extLst>
      <p:ext uri="{BB962C8B-B14F-4D97-AF65-F5344CB8AC3E}">
        <p14:creationId val="1236788940"/>
      </p:ext>
    </p:extLst>
  </p:cSld>
  <p:clrMapOvr>
    <a:masterClrMapping/>
  </p:clrMapOvr>
  <mc:AlternateContent>
    <mc:Choice Requires="p15">
      <p:transition p14:dur="1250" spd="slow">
        <p15:prstTrans prst="peelOff"/>
      </p:transition>
    </mc:Choice>
    <mc:Fallback>
      <p:transition spd="slow">
        <p:fade/>
      </p:transition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6" name="矩形 35"/>
          <p:cNvSpPr/>
          <p:nvPr/>
        </p:nvSpPr>
        <p:spPr>
          <a:xfrm>
            <a:off x="7582850" y="5251422"/>
            <a:ext cx="2305019" cy="91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  <a:sym charset="2" panose="05000000000000000000" pitchFamily="2" typeface="Wingdings"/>
              </a:rPr>
              <a:t> 学院文艺团团长</a:t>
            </a:r>
          </a:p>
          <a:p>
            <a:pPr>
              <a:lnSpc>
                <a:spcPct val="150000"/>
              </a:lnSpc>
            </a:pPr>
            <a:r>
              <a:rPr altLang="zh-CN" lang="en-US" smtClean="0"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  <a:sym charset="2" panose="05000000000000000000" pitchFamily="2" typeface="Wingdings"/>
              </a:rPr>
              <a:t> 国标队模特队队员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5254566" y="4462218"/>
            <a:ext cx="738844" cy="738844"/>
            <a:chOff x="315638" y="4462218"/>
            <a:chExt cx="738844" cy="738844"/>
          </a:xfrm>
        </p:grpSpPr>
        <p:sp>
          <p:nvSpPr>
            <p:cNvPr id="18" name="矩形 17"/>
            <p:cNvSpPr/>
            <p:nvPr/>
          </p:nvSpPr>
          <p:spPr>
            <a:xfrm>
              <a:off x="315638" y="4462218"/>
              <a:ext cx="738844" cy="738844"/>
            </a:xfrm>
            <a:prstGeom prst="rect">
              <a:avLst/>
            </a:prstGeom>
            <a:solidFill>
              <a:srgbClr val="DC3A6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407827" y="4570030"/>
              <a:ext cx="5384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2800">
                  <a:solidFill>
                    <a:schemeClr val="bg1"/>
                  </a:solidFill>
                  <a:latin charset="-122" panose="02010600040101010101" pitchFamily="2" typeface="华文楷体"/>
                  <a:ea charset="-122" panose="02010600040101010101" pitchFamily="2" typeface="华文楷体"/>
                </a:rPr>
                <a:t>模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7707785" y="4462218"/>
            <a:ext cx="738844" cy="738844"/>
            <a:chOff x="2942724" y="4462218"/>
            <a:chExt cx="738844" cy="738844"/>
          </a:xfrm>
        </p:grpSpPr>
        <p:sp>
          <p:nvSpPr>
            <p:cNvPr id="19" name="矩形 18"/>
            <p:cNvSpPr/>
            <p:nvPr/>
          </p:nvSpPr>
          <p:spPr>
            <a:xfrm>
              <a:off x="2942724" y="4462218"/>
              <a:ext cx="738844" cy="738844"/>
            </a:xfrm>
            <a:prstGeom prst="rect">
              <a:avLst/>
            </a:prstGeom>
            <a:solidFill>
              <a:srgbClr val="DC3A6B">
                <a:alpha val="20000"/>
              </a:srgbClr>
            </a:solidFill>
            <a:ln>
              <a:solidFill>
                <a:srgbClr val="DC3A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3034914" y="4570030"/>
              <a:ext cx="5384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z="2800">
                  <a:solidFill>
                    <a:srgbClr val="DC3A6B"/>
                  </a:solidFill>
                  <a:latin charset="-122" panose="02010600040101010101" pitchFamily="2" typeface="华文楷体"/>
                  <a:ea charset="-122" panose="02010600040101010101" pitchFamily="2" typeface="华文楷体"/>
                </a:rPr>
                <a:t>国</a:t>
              </a:r>
            </a:p>
          </p:txBody>
        </p:sp>
      </p:grpSp>
      <p:cxnSp>
        <p:nvCxnSpPr>
          <p:cNvPr id="26" name="直接连接符 25"/>
          <p:cNvCxnSpPr/>
          <p:nvPr/>
        </p:nvCxnSpPr>
        <p:spPr>
          <a:xfrm flipH="1">
            <a:off x="5245524" y="4465945"/>
            <a:ext cx="0" cy="4484522"/>
          </a:xfrm>
          <a:prstGeom prst="line">
            <a:avLst/>
          </a:prstGeom>
          <a:ln>
            <a:solidFill>
              <a:srgbClr val="DC3A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组合 27"/>
          <p:cNvGrpSpPr/>
          <p:nvPr/>
        </p:nvGrpSpPr>
        <p:grpSpPr>
          <a:xfrm>
            <a:off x="2786941" y="4462218"/>
            <a:ext cx="738844" cy="738844"/>
            <a:chOff x="315638" y="4462218"/>
            <a:chExt cx="738844" cy="738844"/>
          </a:xfrm>
        </p:grpSpPr>
        <p:sp>
          <p:nvSpPr>
            <p:cNvPr id="29" name="矩形 28"/>
            <p:cNvSpPr/>
            <p:nvPr/>
          </p:nvSpPr>
          <p:spPr>
            <a:xfrm>
              <a:off x="315638" y="4462218"/>
              <a:ext cx="738844" cy="738844"/>
            </a:xfrm>
            <a:prstGeom prst="rect">
              <a:avLst/>
            </a:prstGeom>
            <a:solidFill>
              <a:srgbClr val="DC3A6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407827" y="4570030"/>
              <a:ext cx="5384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2800">
                  <a:solidFill>
                    <a:schemeClr val="bg1"/>
                  </a:solidFill>
                  <a:latin charset="-122" panose="02010600040101010101" pitchFamily="2" typeface="华文楷体"/>
                  <a:ea charset="-122" panose="02010600040101010101" pitchFamily="2" typeface="华文楷体"/>
                </a:rPr>
                <a:t>书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319316" y="4462218"/>
            <a:ext cx="738844" cy="738844"/>
            <a:chOff x="2942724" y="4462218"/>
            <a:chExt cx="738844" cy="738844"/>
          </a:xfrm>
        </p:grpSpPr>
        <p:sp>
          <p:nvSpPr>
            <p:cNvPr id="32" name="矩形 31"/>
            <p:cNvSpPr/>
            <p:nvPr/>
          </p:nvSpPr>
          <p:spPr>
            <a:xfrm>
              <a:off x="2942724" y="4462218"/>
              <a:ext cx="738844" cy="738844"/>
            </a:xfrm>
            <a:prstGeom prst="rect">
              <a:avLst/>
            </a:prstGeom>
            <a:solidFill>
              <a:srgbClr val="DC3A6B">
                <a:alpha val="20000"/>
              </a:srgbClr>
            </a:solidFill>
            <a:ln>
              <a:solidFill>
                <a:srgbClr val="DC3A6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3034913" y="4570030"/>
              <a:ext cx="5384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2800">
                  <a:solidFill>
                    <a:srgbClr val="DC3A6B"/>
                  </a:solidFill>
                  <a:latin charset="-122" panose="02010600040101010101" pitchFamily="2" typeface="华文楷体"/>
                  <a:ea charset="-122" panose="02010600040101010101" pitchFamily="2" typeface="华文楷体"/>
                </a:rPr>
                <a:t>运</a:t>
              </a:r>
            </a:p>
          </p:txBody>
        </p:sp>
      </p:grpSp>
      <p:sp>
        <p:nvSpPr>
          <p:cNvPr id="38" name="矩形 37"/>
          <p:cNvSpPr/>
          <p:nvPr/>
        </p:nvSpPr>
        <p:spPr>
          <a:xfrm>
            <a:off x="2683458" y="5251422"/>
            <a:ext cx="2305019" cy="91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  <a:sym charset="2" panose="05000000000000000000" pitchFamily="2" typeface="Wingdings"/>
              </a:rPr>
              <a:t> 阅读爱好者</a:t>
            </a:r>
          </a:p>
          <a:p>
            <a:pPr>
              <a:lnSpc>
                <a:spcPct val="150000"/>
              </a:lnSpc>
            </a:pPr>
            <a:r>
              <a:rPr altLang="zh-CN" lang="en-US" smtClean="0"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  <a:sym charset="2" panose="05000000000000000000" pitchFamily="2" typeface="Wingdings"/>
              </a:rPr>
              <a:t> 读书笔记记录者</a:t>
            </a:r>
          </a:p>
        </p:txBody>
      </p:sp>
      <p:sp>
        <p:nvSpPr>
          <p:cNvPr id="39" name="矩形 38"/>
          <p:cNvSpPr/>
          <p:nvPr/>
        </p:nvSpPr>
        <p:spPr>
          <a:xfrm>
            <a:off x="225254" y="5251422"/>
            <a:ext cx="1905384" cy="502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  <a:sym charset="2" panose="05000000000000000000" pitchFamily="2" typeface="Wingdings"/>
              </a:rPr>
              <a:t> 健身爱好者</a:t>
            </a:r>
          </a:p>
        </p:txBody>
      </p:sp>
      <p:sp>
        <p:nvSpPr>
          <p:cNvPr id="2" name="矩形 1"/>
          <p:cNvSpPr/>
          <p:nvPr/>
        </p:nvSpPr>
        <p:spPr>
          <a:xfrm>
            <a:off x="0" y="0"/>
            <a:ext cx="12192000" cy="2333767"/>
          </a:xfrm>
          <a:prstGeom prst="rect">
            <a:avLst/>
          </a:prstGeom>
          <a:solidFill>
            <a:srgbClr val="DC3A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" name="组合 3"/>
          <p:cNvGrpSpPr/>
          <p:nvPr/>
        </p:nvGrpSpPr>
        <p:grpSpPr>
          <a:xfrm>
            <a:off x="-38100" y="38101"/>
            <a:ext cx="1641427" cy="1568552"/>
            <a:chOff x="3338205" y="361693"/>
            <a:chExt cx="5767316" cy="5511262"/>
          </a:xfrm>
        </p:grpSpPr>
        <p:sp>
          <p:nvSpPr>
            <p:cNvPr id="5" name="椭圆 4"/>
            <p:cNvSpPr/>
            <p:nvPr/>
          </p:nvSpPr>
          <p:spPr>
            <a:xfrm>
              <a:off x="4581098" y="1064527"/>
              <a:ext cx="3029803" cy="30298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>
                    <a14:imgLayer xmlns:d3p1="http://schemas.openxmlformats.org/officeDocument/2006/relationships" d3p1:embed="">
                      <a14:imgEffect>
                        <a14:brightnessContrast bright="-40000" contrast="-4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338205" y="361693"/>
              <a:ext cx="5767316" cy="5511262"/>
            </a:xfrm>
            <a:prstGeom prst="rect">
              <a:avLst/>
            </a:prstGeom>
          </p:spPr>
        </p:pic>
        <p:sp>
          <p:nvSpPr>
            <p:cNvPr id="7" name="任意多边形 6"/>
            <p:cNvSpPr/>
            <p:nvPr/>
          </p:nvSpPr>
          <p:spPr>
            <a:xfrm>
              <a:off x="5860256" y="2408752"/>
              <a:ext cx="1207294" cy="1100906"/>
            </a:xfrm>
            <a:custGeom>
              <a:gdLst>
                <a:gd fmla="*/ 628650 w 828675" name="connsiteX0"/>
                <a:gd fmla="*/ 133350 h 755650" name="connsiteY0"/>
                <a:gd fmla="*/ 537283 w 828675" name="connsiteX1"/>
                <a:gd fmla="*/ 138015 h 755650" name="connsiteY1"/>
                <a:gd fmla="*/ 480133 w 828675" name="connsiteX2"/>
                <a:gd fmla="*/ 156869 h 755650" name="connsiteY2"/>
                <a:gd fmla="*/ 410674 w 828675" name="connsiteX3"/>
                <a:gd fmla="*/ 293981 h 755650" name="connsiteY3"/>
                <a:gd fmla="*/ 346075 w 828675" name="connsiteX4"/>
                <a:gd fmla="*/ 393700 h 755650" name="connsiteY4"/>
                <a:gd fmla="*/ 385469 w 828675" name="connsiteX5"/>
                <a:gd fmla="*/ 419491 h 755650" name="connsiteY5"/>
                <a:gd fmla="*/ 468410 w 828675" name="connsiteX6"/>
                <a:gd fmla="*/ 409770 h 755650" name="connsiteY6"/>
                <a:gd fmla="*/ 581025 w 828675" name="connsiteX7"/>
                <a:gd fmla="*/ 327025 h 755650" name="connsiteY7"/>
                <a:gd fmla="*/ 663771 w 828675" name="connsiteX8"/>
                <a:gd fmla="*/ 240005 h 755650" name="connsiteY8"/>
                <a:gd fmla="*/ 695716 w 828675" name="connsiteX9"/>
                <a:gd fmla="*/ 156869 h 755650" name="connsiteY9"/>
                <a:gd fmla="*/ 628650 w 828675" name="connsiteX10"/>
                <a:gd fmla="*/ 133350 h 755650" name="connsiteY10"/>
                <a:gd fmla="*/ 250825 w 828675" name="connsiteX11"/>
                <a:gd fmla="*/ 99719 h 755650" name="connsiteY11"/>
                <a:gd fmla="*/ 253609 w 828675" name="connsiteX12"/>
                <a:gd fmla="*/ 195360 h 755650" name="connsiteY12"/>
                <a:gd fmla="*/ 280694 w 828675" name="connsiteX13"/>
                <a:gd fmla="*/ 274931 h 755650" name="connsiteY13"/>
                <a:gd fmla="*/ 336550 w 828675" name="connsiteX14"/>
                <a:gd fmla="*/ 168275 h 755650" name="connsiteY14"/>
                <a:gd fmla="*/ 365125 w 828675" name="connsiteX15"/>
                <a:gd fmla="*/ 123825 h 755650" name="connsiteY15"/>
                <a:gd fmla="*/ 318282 w 828675" name="connsiteX16"/>
                <a:gd fmla="*/ 109244 h 755650" name="connsiteY16"/>
                <a:gd fmla="*/ 250825 w 828675" name="connsiteX17"/>
                <a:gd fmla="*/ 99719 h 755650" name="connsiteY17"/>
                <a:gd fmla="*/ 387350 w 828675" name="connsiteX18"/>
                <a:gd fmla="*/ 0 h 755650" name="connsiteY18"/>
                <a:gd fmla="*/ 447675 w 828675" name="connsiteX19"/>
                <a:gd fmla="*/ 38100 h 755650" name="connsiteY19"/>
                <a:gd fmla="*/ 517525 w 828675" name="connsiteX20"/>
                <a:gd fmla="*/ 28575 h 755650" name="connsiteY20"/>
                <a:gd fmla="*/ 635000 w 828675" name="connsiteX21"/>
                <a:gd fmla="*/ 53975 h 755650" name="connsiteY21"/>
                <a:gd fmla="*/ 774700 w 828675" name="connsiteX22"/>
                <a:gd fmla="*/ 107950 h 755650" name="connsiteY22"/>
                <a:gd fmla="*/ 819150 w 828675" name="connsiteX23"/>
                <a:gd fmla="*/ 174625 h 755650" name="connsiteY23"/>
                <a:gd fmla="*/ 828675 w 828675" name="connsiteX24"/>
                <a:gd fmla="*/ 244475 h 755650" name="connsiteY24"/>
                <a:gd fmla="*/ 781050 w 828675" name="connsiteX25"/>
                <a:gd fmla="*/ 349250 h 755650" name="connsiteY25"/>
                <a:gd fmla="*/ 679450 w 828675" name="connsiteX26"/>
                <a:gd fmla="*/ 473075 h 755650" name="connsiteY26"/>
                <a:gd fmla="*/ 568325 w 828675" name="connsiteX27"/>
                <a:gd fmla="*/ 561975 h 755650" name="connsiteY27"/>
                <a:gd fmla="*/ 438150 w 828675" name="connsiteX28"/>
                <a:gd fmla="*/ 609600 h 755650" name="connsiteY28"/>
                <a:gd fmla="*/ 361950 w 828675" name="connsiteX29"/>
                <a:gd fmla="*/ 568325 h 755650" name="connsiteY29"/>
                <a:gd fmla="*/ 295275 w 828675" name="connsiteX30"/>
                <a:gd fmla="*/ 488950 h 755650" name="connsiteY30"/>
                <a:gd fmla="*/ 228600 w 828675" name="connsiteX31"/>
                <a:gd fmla="*/ 565150 h 755650" name="connsiteY31"/>
                <a:gd fmla="*/ 152400 w 828675" name="connsiteX32"/>
                <a:gd fmla="*/ 676275 h 755650" name="connsiteY32"/>
                <a:gd fmla="*/ 85725 w 828675" name="connsiteX33"/>
                <a:gd fmla="*/ 752475 h 755650" name="connsiteY33"/>
                <a:gd fmla="*/ 9525 w 828675" name="connsiteX34"/>
                <a:gd fmla="*/ 755650 h 755650" name="connsiteY34"/>
                <a:gd fmla="*/ 0 w 828675" name="connsiteX35"/>
                <a:gd fmla="*/ 701675 h 755650" name="connsiteY35"/>
                <a:gd fmla="*/ 12700 w 828675" name="connsiteX36"/>
                <a:gd fmla="*/ 644525 h 755650" name="connsiteY36"/>
                <a:gd fmla="*/ 53975 w 828675" name="connsiteX37"/>
                <a:gd fmla="*/ 609600 h 755650" name="connsiteY37"/>
                <a:gd fmla="*/ 174625 w 828675" name="connsiteX38"/>
                <a:gd fmla="*/ 444500 h 755650" name="connsiteY38"/>
                <a:gd fmla="*/ 187325 w 828675" name="connsiteX39"/>
                <a:gd fmla="*/ 393700 h 755650" name="connsiteY39"/>
                <a:gd fmla="*/ 244475 w 828675" name="connsiteX40"/>
                <a:gd fmla="*/ 323850 h 755650" name="connsiteY40"/>
                <a:gd fmla="*/ 190500 w 828675" name="connsiteX41"/>
                <a:gd fmla="*/ 133350 h 755650" name="connsiteY41"/>
                <a:gd fmla="*/ 196850 w 828675" name="connsiteX42"/>
                <a:gd fmla="*/ 69850 h 755650" name="connsiteY42"/>
                <a:gd fmla="*/ 269875 w 828675" name="connsiteX43"/>
                <a:gd fmla="*/ 38100 h 755650" name="connsiteY43"/>
                <a:gd fmla="*/ 374650 w 828675" name="connsiteX44"/>
                <a:gd fmla="*/ 47625 h 755650" name="connsiteY44"/>
                <a:gd fmla="*/ 387350 w 828675" name="connsiteX45"/>
                <a:gd fmla="*/ 0 h 755650" name="connsiteY4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b="b" l="l" r="r" t="t"/>
              <a:pathLst>
                <a:path h="755650" w="828675">
                  <a:moveTo>
                    <a:pt x="628650" y="133350"/>
                  </a:moveTo>
                  <a:lnTo>
                    <a:pt x="537283" y="138015"/>
                  </a:lnTo>
                  <a:lnTo>
                    <a:pt x="480133" y="156869"/>
                  </a:lnTo>
                  <a:lnTo>
                    <a:pt x="410674" y="293981"/>
                  </a:lnTo>
                  <a:lnTo>
                    <a:pt x="346075" y="393700"/>
                  </a:lnTo>
                  <a:lnTo>
                    <a:pt x="385469" y="419491"/>
                  </a:lnTo>
                  <a:lnTo>
                    <a:pt x="468410" y="409770"/>
                  </a:lnTo>
                  <a:lnTo>
                    <a:pt x="581025" y="327025"/>
                  </a:lnTo>
                  <a:lnTo>
                    <a:pt x="663771" y="240005"/>
                  </a:lnTo>
                  <a:lnTo>
                    <a:pt x="695716" y="156869"/>
                  </a:lnTo>
                  <a:lnTo>
                    <a:pt x="628650" y="133350"/>
                  </a:lnTo>
                  <a:close/>
                  <a:moveTo>
                    <a:pt x="250825" y="99719"/>
                  </a:moveTo>
                  <a:cubicBezTo>
                    <a:pt x="249767" y="133586"/>
                    <a:pt x="254667" y="161493"/>
                    <a:pt x="253609" y="195360"/>
                  </a:cubicBezTo>
                  <a:lnTo>
                    <a:pt x="280694" y="274931"/>
                  </a:lnTo>
                  <a:lnTo>
                    <a:pt x="336550" y="168275"/>
                  </a:lnTo>
                  <a:lnTo>
                    <a:pt x="365125" y="123825"/>
                  </a:lnTo>
                  <a:cubicBezTo>
                    <a:pt x="349511" y="118965"/>
                    <a:pt x="342835" y="112614"/>
                    <a:pt x="318282" y="109244"/>
                  </a:cubicBezTo>
                  <a:lnTo>
                    <a:pt x="250825" y="99719"/>
                  </a:lnTo>
                  <a:close/>
                  <a:moveTo>
                    <a:pt x="387350" y="0"/>
                  </a:moveTo>
                  <a:lnTo>
                    <a:pt x="447675" y="38100"/>
                  </a:lnTo>
                  <a:lnTo>
                    <a:pt x="517525" y="28575"/>
                  </a:lnTo>
                  <a:lnTo>
                    <a:pt x="635000" y="53975"/>
                  </a:lnTo>
                  <a:lnTo>
                    <a:pt x="774700" y="107950"/>
                  </a:lnTo>
                  <a:lnTo>
                    <a:pt x="819150" y="174625"/>
                  </a:lnTo>
                  <a:lnTo>
                    <a:pt x="828675" y="244475"/>
                  </a:lnTo>
                  <a:lnTo>
                    <a:pt x="781050" y="349250"/>
                  </a:lnTo>
                  <a:lnTo>
                    <a:pt x="679450" y="473075"/>
                  </a:lnTo>
                  <a:lnTo>
                    <a:pt x="568325" y="561975"/>
                  </a:lnTo>
                  <a:lnTo>
                    <a:pt x="438150" y="609600"/>
                  </a:lnTo>
                  <a:lnTo>
                    <a:pt x="361950" y="568325"/>
                  </a:lnTo>
                  <a:lnTo>
                    <a:pt x="295275" y="488950"/>
                  </a:lnTo>
                  <a:lnTo>
                    <a:pt x="228600" y="565150"/>
                  </a:lnTo>
                  <a:lnTo>
                    <a:pt x="152400" y="676275"/>
                  </a:lnTo>
                  <a:lnTo>
                    <a:pt x="85725" y="752475"/>
                  </a:lnTo>
                  <a:lnTo>
                    <a:pt x="9525" y="755650"/>
                  </a:lnTo>
                  <a:lnTo>
                    <a:pt x="0" y="701675"/>
                  </a:lnTo>
                  <a:lnTo>
                    <a:pt x="12700" y="644525"/>
                  </a:lnTo>
                  <a:lnTo>
                    <a:pt x="53975" y="609600"/>
                  </a:lnTo>
                  <a:lnTo>
                    <a:pt x="174625" y="444500"/>
                  </a:lnTo>
                  <a:lnTo>
                    <a:pt x="187325" y="393700"/>
                  </a:lnTo>
                  <a:lnTo>
                    <a:pt x="244475" y="323850"/>
                  </a:lnTo>
                  <a:lnTo>
                    <a:pt x="190500" y="133350"/>
                  </a:lnTo>
                  <a:lnTo>
                    <a:pt x="196850" y="69850"/>
                  </a:lnTo>
                  <a:lnTo>
                    <a:pt x="269875" y="38100"/>
                  </a:lnTo>
                  <a:lnTo>
                    <a:pt x="374650" y="47625"/>
                  </a:lnTo>
                  <a:lnTo>
                    <a:pt x="387350" y="0"/>
                  </a:lnTo>
                  <a:close/>
                </a:path>
              </a:pathLst>
            </a:custGeom>
            <a:solidFill>
              <a:srgbClr val="DC3A6B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1387362" y="315345"/>
            <a:ext cx="2091055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40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Interests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387362" y="2609344"/>
            <a:ext cx="5177155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4000">
                <a:solidFill>
                  <a:srgbClr val="DC3A6B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Words that define me</a:t>
            </a:r>
          </a:p>
        </p:txBody>
      </p:sp>
      <p:sp>
        <p:nvSpPr>
          <p:cNvPr id="15" name="矩形 14"/>
          <p:cNvSpPr/>
          <p:nvPr/>
        </p:nvSpPr>
        <p:spPr>
          <a:xfrm>
            <a:off x="1387362" y="3317230"/>
            <a:ext cx="9746001" cy="91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1457325"/>
                <a:tab pos="3060700"/>
              </a:tabLst>
            </a:pPr>
            <a:r>
              <a:rPr altLang="zh-CN" lang="zh-CN"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</a:rPr>
              <a:t>对待工作认真负责，善于沟通、协调有较强的组织能力与团队精神；活泼开朗、乐观上进、有爱心并善于施教并行；上进心强、勤于学习能不断提高自身的能力与综合素质。 </a:t>
            </a:r>
          </a:p>
        </p:txBody>
      </p:sp>
      <p:grpSp>
        <p:nvGrpSpPr>
          <p:cNvPr id="23" name="组合 22"/>
          <p:cNvGrpSpPr/>
          <p:nvPr/>
        </p:nvGrpSpPr>
        <p:grpSpPr>
          <a:xfrm>
            <a:off x="10175410" y="4462218"/>
            <a:ext cx="738844" cy="738844"/>
            <a:chOff x="5332978" y="4462218"/>
            <a:chExt cx="738844" cy="738844"/>
          </a:xfrm>
        </p:grpSpPr>
        <p:sp>
          <p:nvSpPr>
            <p:cNvPr id="21" name="矩形 20"/>
            <p:cNvSpPr/>
            <p:nvPr/>
          </p:nvSpPr>
          <p:spPr>
            <a:xfrm>
              <a:off x="5332978" y="4462218"/>
              <a:ext cx="738844" cy="738844"/>
            </a:xfrm>
            <a:prstGeom prst="rect">
              <a:avLst/>
            </a:prstGeom>
            <a:solidFill>
              <a:srgbClr val="DC3A6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5425168" y="4570030"/>
              <a:ext cx="538480" cy="51816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2800">
                  <a:solidFill>
                    <a:schemeClr val="bg1"/>
                  </a:solidFill>
                  <a:latin charset="-122" panose="02010600040101010101" pitchFamily="2" typeface="华文楷体"/>
                  <a:ea charset="-122" panose="02010600040101010101" pitchFamily="2" typeface="华文楷体"/>
                </a:rPr>
                <a:t>篮</a:t>
              </a:r>
            </a:p>
          </p:txBody>
        </p:sp>
      </p:grpSp>
      <p:sp>
        <p:nvSpPr>
          <p:cNvPr id="35" name="矩形 34"/>
          <p:cNvSpPr/>
          <p:nvPr/>
        </p:nvSpPr>
        <p:spPr>
          <a:xfrm>
            <a:off x="5161799" y="5251422"/>
            <a:ext cx="2124123" cy="502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  <a:sym charset="2" panose="05000000000000000000" pitchFamily="2" typeface="Wingdings"/>
              </a:rPr>
              <a:t> 学校模特队队员</a:t>
            </a:r>
          </a:p>
        </p:txBody>
      </p:sp>
      <p:sp>
        <p:nvSpPr>
          <p:cNvPr id="37" name="矩形 36"/>
          <p:cNvSpPr/>
          <p:nvPr/>
        </p:nvSpPr>
        <p:spPr>
          <a:xfrm>
            <a:off x="10061192" y="5251422"/>
            <a:ext cx="2305019" cy="914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  <a:sym charset="2" panose="05000000000000000000" pitchFamily="2" typeface="Wingdings"/>
              </a:rPr>
              <a:t> 街头篮球实践者</a:t>
            </a:r>
          </a:p>
          <a:p>
            <a:pPr>
              <a:lnSpc>
                <a:spcPct val="150000"/>
              </a:lnSpc>
            </a:pPr>
            <a:r>
              <a:rPr altLang="zh-CN" lang="en-US" smtClean="0"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  <a:sym charset="2" panose="05000000000000000000" pitchFamily="2" typeface="Wingdings"/>
              </a:rPr>
              <a:t> 班级篮球队队员</a:t>
            </a:r>
          </a:p>
        </p:txBody>
      </p:sp>
    </p:spTree>
    <p:extLst>
      <p:ext uri="{BB962C8B-B14F-4D97-AF65-F5344CB8AC3E}">
        <p14:creationId val="1615635559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rgbClr val="57B9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" name="组合 3"/>
          <p:cNvGrpSpPr/>
          <p:nvPr/>
        </p:nvGrpSpPr>
        <p:grpSpPr>
          <a:xfrm>
            <a:off x="-38100" y="38101"/>
            <a:ext cx="1641427" cy="1568552"/>
            <a:chOff x="3338205" y="361693"/>
            <a:chExt cx="5767316" cy="5511262"/>
          </a:xfrm>
        </p:grpSpPr>
        <p:sp>
          <p:nvSpPr>
            <p:cNvPr id="5" name="椭圆 4"/>
            <p:cNvSpPr/>
            <p:nvPr/>
          </p:nvSpPr>
          <p:spPr>
            <a:xfrm>
              <a:off x="4581098" y="1064527"/>
              <a:ext cx="3029803" cy="3029803"/>
            </a:xfrm>
            <a:prstGeom prst="ellipse">
              <a:avLst/>
            </a:prstGeom>
            <a:solidFill>
              <a:srgbClr val="57B9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38205" y="361693"/>
              <a:ext cx="5767316" cy="5511262"/>
            </a:xfrm>
            <a:prstGeom prst="rect">
              <a:avLst/>
            </a:prstGeom>
          </p:spPr>
        </p:pic>
        <p:sp>
          <p:nvSpPr>
            <p:cNvPr id="7" name="任意多边形 6"/>
            <p:cNvSpPr/>
            <p:nvPr/>
          </p:nvSpPr>
          <p:spPr>
            <a:xfrm>
              <a:off x="5860256" y="2408752"/>
              <a:ext cx="1207294" cy="1100906"/>
            </a:xfrm>
            <a:custGeom>
              <a:gdLst>
                <a:gd fmla="*/ 628650 w 828675" name="connsiteX0"/>
                <a:gd fmla="*/ 133350 h 755650" name="connsiteY0"/>
                <a:gd fmla="*/ 537283 w 828675" name="connsiteX1"/>
                <a:gd fmla="*/ 138015 h 755650" name="connsiteY1"/>
                <a:gd fmla="*/ 480133 w 828675" name="connsiteX2"/>
                <a:gd fmla="*/ 156869 h 755650" name="connsiteY2"/>
                <a:gd fmla="*/ 410674 w 828675" name="connsiteX3"/>
                <a:gd fmla="*/ 293981 h 755650" name="connsiteY3"/>
                <a:gd fmla="*/ 346075 w 828675" name="connsiteX4"/>
                <a:gd fmla="*/ 393700 h 755650" name="connsiteY4"/>
                <a:gd fmla="*/ 385469 w 828675" name="connsiteX5"/>
                <a:gd fmla="*/ 419491 h 755650" name="connsiteY5"/>
                <a:gd fmla="*/ 468410 w 828675" name="connsiteX6"/>
                <a:gd fmla="*/ 409770 h 755650" name="connsiteY6"/>
                <a:gd fmla="*/ 581025 w 828675" name="connsiteX7"/>
                <a:gd fmla="*/ 327025 h 755650" name="connsiteY7"/>
                <a:gd fmla="*/ 663771 w 828675" name="connsiteX8"/>
                <a:gd fmla="*/ 240005 h 755650" name="connsiteY8"/>
                <a:gd fmla="*/ 695716 w 828675" name="connsiteX9"/>
                <a:gd fmla="*/ 156869 h 755650" name="connsiteY9"/>
                <a:gd fmla="*/ 628650 w 828675" name="connsiteX10"/>
                <a:gd fmla="*/ 133350 h 755650" name="connsiteY10"/>
                <a:gd fmla="*/ 250825 w 828675" name="connsiteX11"/>
                <a:gd fmla="*/ 99719 h 755650" name="connsiteY11"/>
                <a:gd fmla="*/ 253609 w 828675" name="connsiteX12"/>
                <a:gd fmla="*/ 195360 h 755650" name="connsiteY12"/>
                <a:gd fmla="*/ 280694 w 828675" name="connsiteX13"/>
                <a:gd fmla="*/ 274931 h 755650" name="connsiteY13"/>
                <a:gd fmla="*/ 336550 w 828675" name="connsiteX14"/>
                <a:gd fmla="*/ 168275 h 755650" name="connsiteY14"/>
                <a:gd fmla="*/ 365125 w 828675" name="connsiteX15"/>
                <a:gd fmla="*/ 123825 h 755650" name="connsiteY15"/>
                <a:gd fmla="*/ 318282 w 828675" name="connsiteX16"/>
                <a:gd fmla="*/ 109244 h 755650" name="connsiteY16"/>
                <a:gd fmla="*/ 250825 w 828675" name="connsiteX17"/>
                <a:gd fmla="*/ 99719 h 755650" name="connsiteY17"/>
                <a:gd fmla="*/ 387350 w 828675" name="connsiteX18"/>
                <a:gd fmla="*/ 0 h 755650" name="connsiteY18"/>
                <a:gd fmla="*/ 447675 w 828675" name="connsiteX19"/>
                <a:gd fmla="*/ 38100 h 755650" name="connsiteY19"/>
                <a:gd fmla="*/ 517525 w 828675" name="connsiteX20"/>
                <a:gd fmla="*/ 28575 h 755650" name="connsiteY20"/>
                <a:gd fmla="*/ 635000 w 828675" name="connsiteX21"/>
                <a:gd fmla="*/ 53975 h 755650" name="connsiteY21"/>
                <a:gd fmla="*/ 774700 w 828675" name="connsiteX22"/>
                <a:gd fmla="*/ 107950 h 755650" name="connsiteY22"/>
                <a:gd fmla="*/ 819150 w 828675" name="connsiteX23"/>
                <a:gd fmla="*/ 174625 h 755650" name="connsiteY23"/>
                <a:gd fmla="*/ 828675 w 828675" name="connsiteX24"/>
                <a:gd fmla="*/ 244475 h 755650" name="connsiteY24"/>
                <a:gd fmla="*/ 781050 w 828675" name="connsiteX25"/>
                <a:gd fmla="*/ 349250 h 755650" name="connsiteY25"/>
                <a:gd fmla="*/ 679450 w 828675" name="connsiteX26"/>
                <a:gd fmla="*/ 473075 h 755650" name="connsiteY26"/>
                <a:gd fmla="*/ 568325 w 828675" name="connsiteX27"/>
                <a:gd fmla="*/ 561975 h 755650" name="connsiteY27"/>
                <a:gd fmla="*/ 438150 w 828675" name="connsiteX28"/>
                <a:gd fmla="*/ 609600 h 755650" name="connsiteY28"/>
                <a:gd fmla="*/ 361950 w 828675" name="connsiteX29"/>
                <a:gd fmla="*/ 568325 h 755650" name="connsiteY29"/>
                <a:gd fmla="*/ 295275 w 828675" name="connsiteX30"/>
                <a:gd fmla="*/ 488950 h 755650" name="connsiteY30"/>
                <a:gd fmla="*/ 228600 w 828675" name="connsiteX31"/>
                <a:gd fmla="*/ 565150 h 755650" name="connsiteY31"/>
                <a:gd fmla="*/ 152400 w 828675" name="connsiteX32"/>
                <a:gd fmla="*/ 676275 h 755650" name="connsiteY32"/>
                <a:gd fmla="*/ 85725 w 828675" name="connsiteX33"/>
                <a:gd fmla="*/ 752475 h 755650" name="connsiteY33"/>
                <a:gd fmla="*/ 9525 w 828675" name="connsiteX34"/>
                <a:gd fmla="*/ 755650 h 755650" name="connsiteY34"/>
                <a:gd fmla="*/ 0 w 828675" name="connsiteX35"/>
                <a:gd fmla="*/ 701675 h 755650" name="connsiteY35"/>
                <a:gd fmla="*/ 12700 w 828675" name="connsiteX36"/>
                <a:gd fmla="*/ 644525 h 755650" name="connsiteY36"/>
                <a:gd fmla="*/ 53975 w 828675" name="connsiteX37"/>
                <a:gd fmla="*/ 609600 h 755650" name="connsiteY37"/>
                <a:gd fmla="*/ 174625 w 828675" name="connsiteX38"/>
                <a:gd fmla="*/ 444500 h 755650" name="connsiteY38"/>
                <a:gd fmla="*/ 187325 w 828675" name="connsiteX39"/>
                <a:gd fmla="*/ 393700 h 755650" name="connsiteY39"/>
                <a:gd fmla="*/ 244475 w 828675" name="connsiteX40"/>
                <a:gd fmla="*/ 323850 h 755650" name="connsiteY40"/>
                <a:gd fmla="*/ 190500 w 828675" name="connsiteX41"/>
                <a:gd fmla="*/ 133350 h 755650" name="connsiteY41"/>
                <a:gd fmla="*/ 196850 w 828675" name="connsiteX42"/>
                <a:gd fmla="*/ 69850 h 755650" name="connsiteY42"/>
                <a:gd fmla="*/ 269875 w 828675" name="connsiteX43"/>
                <a:gd fmla="*/ 38100 h 755650" name="connsiteY43"/>
                <a:gd fmla="*/ 374650 w 828675" name="connsiteX44"/>
                <a:gd fmla="*/ 47625 h 755650" name="connsiteY44"/>
                <a:gd fmla="*/ 387350 w 828675" name="connsiteX45"/>
                <a:gd fmla="*/ 0 h 755650" name="connsiteY4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b="b" l="l" r="r" t="t"/>
              <a:pathLst>
                <a:path h="755650" w="828675">
                  <a:moveTo>
                    <a:pt x="628650" y="133350"/>
                  </a:moveTo>
                  <a:lnTo>
                    <a:pt x="537283" y="138015"/>
                  </a:lnTo>
                  <a:lnTo>
                    <a:pt x="480133" y="156869"/>
                  </a:lnTo>
                  <a:lnTo>
                    <a:pt x="410674" y="293981"/>
                  </a:lnTo>
                  <a:lnTo>
                    <a:pt x="346075" y="393700"/>
                  </a:lnTo>
                  <a:lnTo>
                    <a:pt x="385469" y="419491"/>
                  </a:lnTo>
                  <a:lnTo>
                    <a:pt x="468410" y="409770"/>
                  </a:lnTo>
                  <a:lnTo>
                    <a:pt x="581025" y="327025"/>
                  </a:lnTo>
                  <a:lnTo>
                    <a:pt x="663771" y="240005"/>
                  </a:lnTo>
                  <a:lnTo>
                    <a:pt x="695716" y="156869"/>
                  </a:lnTo>
                  <a:lnTo>
                    <a:pt x="628650" y="133350"/>
                  </a:lnTo>
                  <a:close/>
                  <a:moveTo>
                    <a:pt x="250825" y="99719"/>
                  </a:moveTo>
                  <a:cubicBezTo>
                    <a:pt x="249767" y="133586"/>
                    <a:pt x="254667" y="161493"/>
                    <a:pt x="253609" y="195360"/>
                  </a:cubicBezTo>
                  <a:lnTo>
                    <a:pt x="280694" y="274931"/>
                  </a:lnTo>
                  <a:lnTo>
                    <a:pt x="336550" y="168275"/>
                  </a:lnTo>
                  <a:lnTo>
                    <a:pt x="365125" y="123825"/>
                  </a:lnTo>
                  <a:cubicBezTo>
                    <a:pt x="349511" y="118965"/>
                    <a:pt x="342835" y="112614"/>
                    <a:pt x="318282" y="109244"/>
                  </a:cubicBezTo>
                  <a:lnTo>
                    <a:pt x="250825" y="99719"/>
                  </a:lnTo>
                  <a:close/>
                  <a:moveTo>
                    <a:pt x="387350" y="0"/>
                  </a:moveTo>
                  <a:lnTo>
                    <a:pt x="447675" y="38100"/>
                  </a:lnTo>
                  <a:lnTo>
                    <a:pt x="517525" y="28575"/>
                  </a:lnTo>
                  <a:lnTo>
                    <a:pt x="635000" y="53975"/>
                  </a:lnTo>
                  <a:lnTo>
                    <a:pt x="774700" y="107950"/>
                  </a:lnTo>
                  <a:lnTo>
                    <a:pt x="819150" y="174625"/>
                  </a:lnTo>
                  <a:lnTo>
                    <a:pt x="828675" y="244475"/>
                  </a:lnTo>
                  <a:lnTo>
                    <a:pt x="781050" y="349250"/>
                  </a:lnTo>
                  <a:lnTo>
                    <a:pt x="679450" y="473075"/>
                  </a:lnTo>
                  <a:lnTo>
                    <a:pt x="568325" y="561975"/>
                  </a:lnTo>
                  <a:lnTo>
                    <a:pt x="438150" y="609600"/>
                  </a:lnTo>
                  <a:lnTo>
                    <a:pt x="361950" y="568325"/>
                  </a:lnTo>
                  <a:lnTo>
                    <a:pt x="295275" y="488950"/>
                  </a:lnTo>
                  <a:lnTo>
                    <a:pt x="228600" y="565150"/>
                  </a:lnTo>
                  <a:lnTo>
                    <a:pt x="152400" y="676275"/>
                  </a:lnTo>
                  <a:lnTo>
                    <a:pt x="85725" y="752475"/>
                  </a:lnTo>
                  <a:lnTo>
                    <a:pt x="9525" y="755650"/>
                  </a:lnTo>
                  <a:lnTo>
                    <a:pt x="0" y="701675"/>
                  </a:lnTo>
                  <a:lnTo>
                    <a:pt x="12700" y="644525"/>
                  </a:lnTo>
                  <a:lnTo>
                    <a:pt x="53975" y="609600"/>
                  </a:lnTo>
                  <a:lnTo>
                    <a:pt x="174625" y="444500"/>
                  </a:lnTo>
                  <a:lnTo>
                    <a:pt x="187325" y="393700"/>
                  </a:lnTo>
                  <a:lnTo>
                    <a:pt x="244475" y="323850"/>
                  </a:lnTo>
                  <a:lnTo>
                    <a:pt x="190500" y="133350"/>
                  </a:lnTo>
                  <a:lnTo>
                    <a:pt x="196850" y="69850"/>
                  </a:lnTo>
                  <a:lnTo>
                    <a:pt x="269875" y="38100"/>
                  </a:lnTo>
                  <a:lnTo>
                    <a:pt x="374650" y="47625"/>
                  </a:lnTo>
                  <a:lnTo>
                    <a:pt x="38735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1387362" y="315345"/>
            <a:ext cx="2451417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4000">
                <a:solidFill>
                  <a:srgbClr val="57B948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Education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454520" y="3658479"/>
            <a:ext cx="2657792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40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Internships</a:t>
            </a:r>
          </a:p>
        </p:txBody>
      </p:sp>
      <p:grpSp>
        <p:nvGrpSpPr>
          <p:cNvPr id="39" name="组合 38"/>
          <p:cNvGrpSpPr/>
          <p:nvPr/>
        </p:nvGrpSpPr>
        <p:grpSpPr>
          <a:xfrm>
            <a:off x="1387362" y="4348203"/>
            <a:ext cx="10819859" cy="2509797"/>
            <a:chOff x="1387362" y="4348203"/>
            <a:chExt cx="10819859" cy="2509797"/>
          </a:xfrm>
        </p:grpSpPr>
        <p:sp>
          <p:nvSpPr>
            <p:cNvPr id="13" name="矩形 12"/>
            <p:cNvSpPr/>
            <p:nvPr/>
          </p:nvSpPr>
          <p:spPr>
            <a:xfrm>
              <a:off x="3124294" y="4456974"/>
              <a:ext cx="3719351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zh-CN" lang="zh-CN">
                  <a:latin charset="-122" panose="02010600040101010101" pitchFamily="2" typeface="华文楷体"/>
                  <a:ea charset="-122" panose="02010600040101010101" pitchFamily="2" typeface="华文楷体"/>
                  <a:cs charset="0" panose="02020603050405020304" pitchFamily="18" typeface="Times New Roman"/>
                </a:rPr>
                <a:t>乐昌市“五·一”模特商业演出</a:t>
              </a:r>
            </a:p>
          </p:txBody>
        </p:sp>
        <p:sp>
          <p:nvSpPr>
            <p:cNvPr id="14" name="矩形 13"/>
            <p:cNvSpPr/>
            <p:nvPr/>
          </p:nvSpPr>
          <p:spPr>
            <a:xfrm>
              <a:off x="1132761" y="4348202"/>
              <a:ext cx="1833880" cy="5486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altLang="zh-CN" lang="en-US" sz="2000">
                  <a:solidFill>
                    <a:schemeClr val="bg1"/>
                  </a:solidFill>
                  <a:latin charset="-122" panose="02010600040101010101" pitchFamily="2" typeface="华文楷体"/>
                  <a:ea charset="-122" panose="02010600040101010101" pitchFamily="2" typeface="华文楷体"/>
                </a:rPr>
                <a:t>2012.4.30-5.1</a:t>
              </a:r>
            </a:p>
          </p:txBody>
        </p:sp>
        <p:sp>
          <p:nvSpPr>
            <p:cNvPr id="15" name="矩形 14"/>
            <p:cNvSpPr/>
            <p:nvPr/>
          </p:nvSpPr>
          <p:spPr>
            <a:xfrm>
              <a:off x="1259760" y="4764691"/>
              <a:ext cx="1706880" cy="5486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altLang="zh-CN" lang="en-US" sz="2000">
                  <a:solidFill>
                    <a:schemeClr val="bg1"/>
                  </a:solidFill>
                  <a:latin charset="-122" panose="02010600040101010101" pitchFamily="2" typeface="华文楷体"/>
                  <a:ea charset="-122" panose="02010600040101010101" pitchFamily="2" typeface="华文楷体"/>
                </a:rPr>
                <a:t>2012.1.10-20</a:t>
              </a:r>
            </a:p>
          </p:txBody>
        </p:sp>
        <p:sp>
          <p:nvSpPr>
            <p:cNvPr id="16" name="矩形 15"/>
            <p:cNvSpPr/>
            <p:nvPr/>
          </p:nvSpPr>
          <p:spPr>
            <a:xfrm>
              <a:off x="6111222" y="4775633"/>
              <a:ext cx="5458143" cy="5029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  <a:tabLst>
                  <a:tab pos="1457325"/>
                  <a:tab pos="3060700"/>
                </a:tabLst>
              </a:pPr>
              <a:r>
                <a:rPr altLang="zh-CN" lang="en-US">
                  <a:latin charset="-122" panose="02010600040101010101" pitchFamily="2" typeface="华文楷体"/>
                  <a:ea charset="-122" panose="02010600040101010101" pitchFamily="2" typeface="华文楷体"/>
                  <a:cs charset="0" panose="02020603050405020304" pitchFamily="18" typeface="Times New Roman"/>
                  <a:sym charset="2" panose="05000000000000000000" pitchFamily="2" typeface="Wingdings"/>
                </a:rPr>
                <a:t> 维护店内珠宝，接待客户，10天销售额为5000元；</a:t>
              </a:r>
            </a:p>
          </p:txBody>
        </p:sp>
        <p:cxnSp>
          <p:nvCxnSpPr>
            <p:cNvPr id="17" name="直接连接符 16"/>
            <p:cNvCxnSpPr/>
            <p:nvPr/>
          </p:nvCxnSpPr>
          <p:spPr>
            <a:xfrm flipH="1">
              <a:off x="3093360" y="4603208"/>
              <a:ext cx="0" cy="2254792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矩形 17"/>
            <p:cNvSpPr/>
            <p:nvPr/>
          </p:nvSpPr>
          <p:spPr>
            <a:xfrm>
              <a:off x="3124295" y="4764691"/>
              <a:ext cx="3040380" cy="9144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  <a:tabLst>
                  <a:tab pos="1457325"/>
                  <a:tab pos="3060700"/>
                </a:tabLst>
              </a:pPr>
              <a:r>
                <a:rPr altLang="zh-CN" lang="zh-CN">
                  <a:latin charset="-122" panose="02010600040101010101" pitchFamily="2" typeface="华文楷体"/>
                  <a:ea charset="-122" panose="02010600040101010101" pitchFamily="2" typeface="华文楷体"/>
                  <a:cs charset="0" panose="02020603050405020304" pitchFamily="18" typeface="Times New Roman"/>
                </a:rPr>
                <a:t>广州三百六度珠宝首饰 ——</a:t>
              </a:r>
            </a:p>
            <a:p>
              <a:pPr>
                <a:lnSpc>
                  <a:spcPct val="150000"/>
                </a:lnSpc>
                <a:tabLst>
                  <a:tab pos="1457325"/>
                  <a:tab pos="3060700"/>
                </a:tabLst>
              </a:pPr>
              <a:r>
                <a:rPr altLang="zh-CN" lang="zh-CN">
                  <a:latin charset="-122" panose="02010600040101010101" pitchFamily="2" typeface="华文楷体"/>
                  <a:ea charset="-122" panose="02010600040101010101" pitchFamily="2" typeface="华文楷体"/>
                  <a:cs charset="0" panose="02020603050405020304" pitchFamily="18" typeface="Times New Roman"/>
                </a:rPr>
                <a:t>有限公司见习</a:t>
              </a:r>
            </a:p>
          </p:txBody>
        </p:sp>
        <p:sp>
          <p:nvSpPr>
            <p:cNvPr id="19" name="矩形 18"/>
            <p:cNvSpPr/>
            <p:nvPr/>
          </p:nvSpPr>
          <p:spPr>
            <a:xfrm>
              <a:off x="3124295" y="5534328"/>
              <a:ext cx="3040380" cy="91440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  <a:tabLst>
                  <a:tab pos="1457325"/>
                  <a:tab pos="3060700"/>
                </a:tabLst>
              </a:pPr>
              <a:r>
                <a:rPr altLang="zh-CN" lang="zh-CN">
                  <a:latin charset="-122" panose="02010600040101010101" pitchFamily="2" typeface="华文楷体"/>
                  <a:ea charset="-122" panose="02010600040101010101" pitchFamily="2" typeface="华文楷体"/>
                  <a:cs charset="0" panose="02020603050405020304" pitchFamily="18" typeface="Times New Roman"/>
                </a:rPr>
                <a:t>深圳世界大学生运动会 ——</a:t>
              </a:r>
            </a:p>
            <a:p>
              <a:pPr>
                <a:lnSpc>
                  <a:spcPct val="150000"/>
                </a:lnSpc>
                <a:tabLst>
                  <a:tab pos="1457325"/>
                  <a:tab pos="3060700"/>
                </a:tabLst>
              </a:pPr>
              <a:r>
                <a:rPr altLang="zh-CN" lang="zh-CN">
                  <a:latin charset="-122" panose="02010600040101010101" pitchFamily="2" typeface="华文楷体"/>
                  <a:ea charset="-122" panose="02010600040101010101" pitchFamily="2" typeface="华文楷体"/>
                  <a:cs charset="0" panose="02020603050405020304" pitchFamily="18" typeface="Times New Roman"/>
                </a:rPr>
                <a:t>可口可乐运营人员</a:t>
              </a:r>
            </a:p>
          </p:txBody>
        </p:sp>
        <p:sp>
          <p:nvSpPr>
            <p:cNvPr id="20" name="矩形 19"/>
            <p:cNvSpPr/>
            <p:nvPr/>
          </p:nvSpPr>
          <p:spPr>
            <a:xfrm>
              <a:off x="6111221" y="5550919"/>
              <a:ext cx="6096000" cy="91440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spcAft>
                  <a:spcPct val="0"/>
                </a:spcAft>
                <a:tabLst>
                  <a:tab pos="1457325"/>
                  <a:tab pos="3060700"/>
                </a:tabLst>
              </a:pPr>
              <a:r>
                <a:rPr altLang="zh-CN" lang="en-US" smtClean="0">
                  <a:latin charset="-122" panose="02010600040101010101" pitchFamily="2" typeface="华文楷体"/>
                  <a:ea charset="-122" panose="02010600040101010101" pitchFamily="2" typeface="华文楷体"/>
                  <a:cs charset="0" panose="02020603050405020304" pitchFamily="18" typeface="Times New Roman"/>
                  <a:sym charset="2" panose="05000000000000000000" pitchFamily="2" typeface="Wingdings"/>
                </a:rPr>
                <a:t> 可口可乐公司实习证明； </a:t>
              </a:r>
            </a:p>
            <a:p>
              <a:pPr>
                <a:lnSpc>
                  <a:spcPct val="150000"/>
                </a:lnSpc>
                <a:spcAft>
                  <a:spcPct val="0"/>
                </a:spcAft>
                <a:tabLst>
                  <a:tab pos="1457325"/>
                  <a:tab pos="3060700"/>
                </a:tabLst>
              </a:pPr>
              <a:r>
                <a:rPr altLang="zh-CN" lang="en-US" smtClean="0">
                  <a:latin charset="-122" panose="02010600040101010101" pitchFamily="2" typeface="华文楷体"/>
                  <a:ea charset="-122" panose="02010600040101010101" pitchFamily="2" typeface="华文楷体"/>
                  <a:cs charset="0" panose="02020603050405020304" pitchFamily="18" typeface="Times New Roman"/>
                  <a:sym charset="2" panose="05000000000000000000" pitchFamily="2" typeface="Wingdings"/>
                </a:rPr>
                <a:t> 全国50000名选拔者，500名运营人员之一。</a:t>
              </a:r>
            </a:p>
          </p:txBody>
        </p:sp>
        <p:sp>
          <p:nvSpPr>
            <p:cNvPr id="21" name="矩形 20"/>
            <p:cNvSpPr/>
            <p:nvPr/>
          </p:nvSpPr>
          <p:spPr>
            <a:xfrm>
              <a:off x="1387362" y="5515015"/>
              <a:ext cx="2011680" cy="5486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zh-CN" lang="en-US" sz="2000">
                  <a:solidFill>
                    <a:schemeClr val="bg1"/>
                  </a:solidFill>
                  <a:latin charset="-122" panose="02010600040101010101" pitchFamily="2" typeface="华文楷体"/>
                  <a:ea charset="-122" panose="02010600040101010101" pitchFamily="2" typeface="华文楷体"/>
                </a:rPr>
                <a:t>2011.7-2011.8	</a:t>
              </a: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4384058" y="1071729"/>
            <a:ext cx="8227042" cy="2109456"/>
            <a:chOff x="1387362" y="4348203"/>
            <a:chExt cx="8227042" cy="2109456"/>
          </a:xfrm>
        </p:grpSpPr>
        <p:sp>
          <p:nvSpPr>
            <p:cNvPr id="41" name="矩形 40"/>
            <p:cNvSpPr/>
            <p:nvPr/>
          </p:nvSpPr>
          <p:spPr>
            <a:xfrm>
              <a:off x="3124294" y="4456974"/>
              <a:ext cx="3719351" cy="365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altLang="zh-CN" lang="zh-CN">
                  <a:latin charset="-122" panose="02010600040101010101" pitchFamily="2" typeface="华文楷体"/>
                  <a:ea charset="-122" panose="02010600040101010101" pitchFamily="2" typeface="华文楷体"/>
                  <a:cs charset="0" panose="02020603050405020304" pitchFamily="18" typeface="Times New Roman"/>
                </a:rPr>
                <a:t>乐昌市“五·一”模特商业演出</a:t>
              </a:r>
            </a:p>
          </p:txBody>
        </p:sp>
        <p:sp>
          <p:nvSpPr>
            <p:cNvPr id="42" name="矩形 41"/>
            <p:cNvSpPr/>
            <p:nvPr/>
          </p:nvSpPr>
          <p:spPr>
            <a:xfrm>
              <a:off x="1132761" y="4348203"/>
              <a:ext cx="1833880" cy="5486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r">
                <a:lnSpc>
                  <a:spcPct val="150000"/>
                </a:lnSpc>
              </a:pPr>
              <a:r>
                <a:rPr altLang="zh-CN" lang="en-US" sz="2000">
                  <a:latin charset="-122" panose="02010600040101010101" pitchFamily="2" typeface="华文楷体"/>
                  <a:ea charset="-122" panose="02010600040101010101" pitchFamily="2" typeface="华文楷体"/>
                </a:rPr>
                <a:t>2012.4.30-5.1</a:t>
              </a:r>
            </a:p>
          </p:txBody>
        </p:sp>
        <p:sp>
          <p:nvSpPr>
            <p:cNvPr id="46" name="矩形 45"/>
            <p:cNvSpPr/>
            <p:nvPr/>
          </p:nvSpPr>
          <p:spPr>
            <a:xfrm>
              <a:off x="3124295" y="4764690"/>
              <a:ext cx="6086230" cy="9144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tabLst>
                  <a:tab pos="1457325"/>
                  <a:tab pos="3060700"/>
                </a:tabLst>
              </a:pPr>
              <a:r>
                <a:rPr altLang="zh-CN" lang="zh-CN">
                  <a:latin charset="-122" panose="02010600040101010101" pitchFamily="2" typeface="华文楷体"/>
                  <a:ea charset="-122" panose="02010600040101010101" pitchFamily="2" typeface="华文楷体"/>
                  <a:cs charset="0" panose="02020603050405020304" pitchFamily="18" typeface="Times New Roman"/>
                </a:rPr>
                <a:t>广州三百六度珠宝首饰 —— 有限公司见习</a:t>
              </a:r>
            </a:p>
            <a:p>
              <a:pPr>
                <a:lnSpc>
                  <a:spcPct val="150000"/>
                </a:lnSpc>
                <a:tabLst>
                  <a:tab pos="1457325"/>
                  <a:tab pos="3060700"/>
                </a:tabLst>
              </a:pPr>
              <a:r>
                <a:rPr altLang="zh-CN" lang="zh-CN">
                  <a:latin charset="-122" panose="02010600040101010101" pitchFamily="2" typeface="华文楷体"/>
                  <a:ea charset="-122" panose="02010600040101010101" pitchFamily="2" typeface="华文楷体"/>
                  <a:cs charset="0" panose="02020603050405020304" pitchFamily="18" typeface="Times New Roman"/>
                </a:rPr>
                <a:t>广州三百六度珠宝首饰 —— 有限公司见习</a:t>
              </a:r>
            </a:p>
          </p:txBody>
        </p:sp>
        <p:sp>
          <p:nvSpPr>
            <p:cNvPr id="47" name="矩形 46"/>
            <p:cNvSpPr/>
            <p:nvPr/>
          </p:nvSpPr>
          <p:spPr>
            <a:xfrm>
              <a:off x="3124295" y="5534328"/>
              <a:ext cx="6490109" cy="9144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tabLst>
                  <a:tab pos="1457325"/>
                  <a:tab pos="3060700"/>
                </a:tabLst>
              </a:pPr>
              <a:r>
                <a:rPr altLang="zh-CN" lang="zh-CN">
                  <a:latin charset="-122" panose="02010600040101010101" pitchFamily="2" typeface="华文楷体"/>
                  <a:ea charset="-122" panose="02010600040101010101" pitchFamily="2" typeface="华文楷体"/>
                  <a:cs charset="0" panose="02020603050405020304" pitchFamily="18" typeface="Times New Roman"/>
                </a:rPr>
                <a:t>深圳世界大学生运动会 —— 可口可乐运营人员</a:t>
              </a:r>
            </a:p>
            <a:p>
              <a:pPr>
                <a:lnSpc>
                  <a:spcPct val="150000"/>
                </a:lnSpc>
                <a:tabLst>
                  <a:tab pos="1457325"/>
                  <a:tab pos="3060700"/>
                </a:tabLst>
              </a:pPr>
              <a:r>
                <a:rPr altLang="zh-CN" lang="zh-CN">
                  <a:latin charset="-122" panose="02010600040101010101" pitchFamily="2" typeface="华文楷体"/>
                  <a:ea charset="-122" panose="02010600040101010101" pitchFamily="2" typeface="华文楷体"/>
                  <a:cs charset="0" panose="02020603050405020304" pitchFamily="18" typeface="Times New Roman"/>
                </a:rPr>
                <a:t>深圳世界大学生运动会 —— 可口可乐运营人员</a:t>
              </a:r>
            </a:p>
          </p:txBody>
        </p:sp>
        <p:sp>
          <p:nvSpPr>
            <p:cNvPr id="49" name="矩形 48"/>
            <p:cNvSpPr/>
            <p:nvPr/>
          </p:nvSpPr>
          <p:spPr>
            <a:xfrm>
              <a:off x="1387362" y="5515014"/>
              <a:ext cx="2011680" cy="54864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zh-CN" lang="en-US" sz="2000">
                  <a:latin charset="-122" panose="02010600040101010101" pitchFamily="2" typeface="华文楷体"/>
                  <a:ea charset="-122" panose="02010600040101010101" pitchFamily="2" typeface="华文楷体"/>
                </a:rPr>
                <a:t>2011.7-2011.8	</a:t>
              </a:r>
            </a:p>
          </p:txBody>
        </p:sp>
      </p:grpSp>
    </p:spTree>
    <p:extLst>
      <p:ext uri="{BB962C8B-B14F-4D97-AF65-F5344CB8AC3E}">
        <p14:creationId val="984146520"/>
      </p:ext>
    </p:extLst>
  </p:cSld>
  <p:clrMapOvr>
    <a:masterClrMapping/>
  </p:clrMapOvr>
  <mc:AlternateContent>
    <mc:Choice Requires="p15">
      <p:transition p14:dur="1250" spd="slow">
        <p15:prstTrans prst="airplane"/>
      </p:transition>
    </mc:Choice>
    <mc:Fallback>
      <p:transition spd="slow">
        <p:fade/>
      </p:transition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 2"/>
          <p:cNvSpPr/>
          <p:nvPr/>
        </p:nvSpPr>
        <p:spPr>
          <a:xfrm>
            <a:off x="0" y="1483020"/>
            <a:ext cx="12192000" cy="4822246"/>
          </a:xfrm>
          <a:prstGeom prst="rect">
            <a:avLst/>
          </a:prstGeom>
          <a:solidFill>
            <a:srgbClr val="F5A1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5" name="组合 4"/>
          <p:cNvGrpSpPr/>
          <p:nvPr/>
        </p:nvGrpSpPr>
        <p:grpSpPr>
          <a:xfrm>
            <a:off x="-38100" y="38101"/>
            <a:ext cx="1641427" cy="1568552"/>
            <a:chOff x="3338205" y="361693"/>
            <a:chExt cx="5767316" cy="5511262"/>
          </a:xfrm>
        </p:grpSpPr>
        <p:sp>
          <p:nvSpPr>
            <p:cNvPr id="6" name="椭圆 5"/>
            <p:cNvSpPr/>
            <p:nvPr/>
          </p:nvSpPr>
          <p:spPr>
            <a:xfrm>
              <a:off x="4581098" y="1064527"/>
              <a:ext cx="3029803" cy="3029803"/>
            </a:xfrm>
            <a:prstGeom prst="ellipse">
              <a:avLst/>
            </a:prstGeom>
            <a:solidFill>
              <a:srgbClr val="F5A11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38205" y="361693"/>
              <a:ext cx="5767316" cy="5511262"/>
            </a:xfrm>
            <a:prstGeom prst="rect">
              <a:avLst/>
            </a:prstGeom>
          </p:spPr>
        </p:pic>
        <p:sp>
          <p:nvSpPr>
            <p:cNvPr id="8" name="任意多边形 7"/>
            <p:cNvSpPr/>
            <p:nvPr/>
          </p:nvSpPr>
          <p:spPr>
            <a:xfrm>
              <a:off x="5860256" y="2408752"/>
              <a:ext cx="1207294" cy="1100906"/>
            </a:xfrm>
            <a:custGeom>
              <a:gdLst>
                <a:gd fmla="*/ 628650 w 828675" name="connsiteX0"/>
                <a:gd fmla="*/ 133350 h 755650" name="connsiteY0"/>
                <a:gd fmla="*/ 537283 w 828675" name="connsiteX1"/>
                <a:gd fmla="*/ 138015 h 755650" name="connsiteY1"/>
                <a:gd fmla="*/ 480133 w 828675" name="connsiteX2"/>
                <a:gd fmla="*/ 156869 h 755650" name="connsiteY2"/>
                <a:gd fmla="*/ 410674 w 828675" name="connsiteX3"/>
                <a:gd fmla="*/ 293981 h 755650" name="connsiteY3"/>
                <a:gd fmla="*/ 346075 w 828675" name="connsiteX4"/>
                <a:gd fmla="*/ 393700 h 755650" name="connsiteY4"/>
                <a:gd fmla="*/ 385469 w 828675" name="connsiteX5"/>
                <a:gd fmla="*/ 419491 h 755650" name="connsiteY5"/>
                <a:gd fmla="*/ 468410 w 828675" name="connsiteX6"/>
                <a:gd fmla="*/ 409770 h 755650" name="connsiteY6"/>
                <a:gd fmla="*/ 581025 w 828675" name="connsiteX7"/>
                <a:gd fmla="*/ 327025 h 755650" name="connsiteY7"/>
                <a:gd fmla="*/ 663771 w 828675" name="connsiteX8"/>
                <a:gd fmla="*/ 240005 h 755650" name="connsiteY8"/>
                <a:gd fmla="*/ 695716 w 828675" name="connsiteX9"/>
                <a:gd fmla="*/ 156869 h 755650" name="connsiteY9"/>
                <a:gd fmla="*/ 628650 w 828675" name="connsiteX10"/>
                <a:gd fmla="*/ 133350 h 755650" name="connsiteY10"/>
                <a:gd fmla="*/ 250825 w 828675" name="connsiteX11"/>
                <a:gd fmla="*/ 99719 h 755650" name="connsiteY11"/>
                <a:gd fmla="*/ 253609 w 828675" name="connsiteX12"/>
                <a:gd fmla="*/ 195360 h 755650" name="connsiteY12"/>
                <a:gd fmla="*/ 280694 w 828675" name="connsiteX13"/>
                <a:gd fmla="*/ 274931 h 755650" name="connsiteY13"/>
                <a:gd fmla="*/ 336550 w 828675" name="connsiteX14"/>
                <a:gd fmla="*/ 168275 h 755650" name="connsiteY14"/>
                <a:gd fmla="*/ 365125 w 828675" name="connsiteX15"/>
                <a:gd fmla="*/ 123825 h 755650" name="connsiteY15"/>
                <a:gd fmla="*/ 318282 w 828675" name="connsiteX16"/>
                <a:gd fmla="*/ 109244 h 755650" name="connsiteY16"/>
                <a:gd fmla="*/ 250825 w 828675" name="connsiteX17"/>
                <a:gd fmla="*/ 99719 h 755650" name="connsiteY17"/>
                <a:gd fmla="*/ 387350 w 828675" name="connsiteX18"/>
                <a:gd fmla="*/ 0 h 755650" name="connsiteY18"/>
                <a:gd fmla="*/ 447675 w 828675" name="connsiteX19"/>
                <a:gd fmla="*/ 38100 h 755650" name="connsiteY19"/>
                <a:gd fmla="*/ 517525 w 828675" name="connsiteX20"/>
                <a:gd fmla="*/ 28575 h 755650" name="connsiteY20"/>
                <a:gd fmla="*/ 635000 w 828675" name="connsiteX21"/>
                <a:gd fmla="*/ 53975 h 755650" name="connsiteY21"/>
                <a:gd fmla="*/ 774700 w 828675" name="connsiteX22"/>
                <a:gd fmla="*/ 107950 h 755650" name="connsiteY22"/>
                <a:gd fmla="*/ 819150 w 828675" name="connsiteX23"/>
                <a:gd fmla="*/ 174625 h 755650" name="connsiteY23"/>
                <a:gd fmla="*/ 828675 w 828675" name="connsiteX24"/>
                <a:gd fmla="*/ 244475 h 755650" name="connsiteY24"/>
                <a:gd fmla="*/ 781050 w 828675" name="connsiteX25"/>
                <a:gd fmla="*/ 349250 h 755650" name="connsiteY25"/>
                <a:gd fmla="*/ 679450 w 828675" name="connsiteX26"/>
                <a:gd fmla="*/ 473075 h 755650" name="connsiteY26"/>
                <a:gd fmla="*/ 568325 w 828675" name="connsiteX27"/>
                <a:gd fmla="*/ 561975 h 755650" name="connsiteY27"/>
                <a:gd fmla="*/ 438150 w 828675" name="connsiteX28"/>
                <a:gd fmla="*/ 609600 h 755650" name="connsiteY28"/>
                <a:gd fmla="*/ 361950 w 828675" name="connsiteX29"/>
                <a:gd fmla="*/ 568325 h 755650" name="connsiteY29"/>
                <a:gd fmla="*/ 295275 w 828675" name="connsiteX30"/>
                <a:gd fmla="*/ 488950 h 755650" name="connsiteY30"/>
                <a:gd fmla="*/ 228600 w 828675" name="connsiteX31"/>
                <a:gd fmla="*/ 565150 h 755650" name="connsiteY31"/>
                <a:gd fmla="*/ 152400 w 828675" name="connsiteX32"/>
                <a:gd fmla="*/ 676275 h 755650" name="connsiteY32"/>
                <a:gd fmla="*/ 85725 w 828675" name="connsiteX33"/>
                <a:gd fmla="*/ 752475 h 755650" name="connsiteY33"/>
                <a:gd fmla="*/ 9525 w 828675" name="connsiteX34"/>
                <a:gd fmla="*/ 755650 h 755650" name="connsiteY34"/>
                <a:gd fmla="*/ 0 w 828675" name="connsiteX35"/>
                <a:gd fmla="*/ 701675 h 755650" name="connsiteY35"/>
                <a:gd fmla="*/ 12700 w 828675" name="connsiteX36"/>
                <a:gd fmla="*/ 644525 h 755650" name="connsiteY36"/>
                <a:gd fmla="*/ 53975 w 828675" name="connsiteX37"/>
                <a:gd fmla="*/ 609600 h 755650" name="connsiteY37"/>
                <a:gd fmla="*/ 174625 w 828675" name="connsiteX38"/>
                <a:gd fmla="*/ 444500 h 755650" name="connsiteY38"/>
                <a:gd fmla="*/ 187325 w 828675" name="connsiteX39"/>
                <a:gd fmla="*/ 393700 h 755650" name="connsiteY39"/>
                <a:gd fmla="*/ 244475 w 828675" name="connsiteX40"/>
                <a:gd fmla="*/ 323850 h 755650" name="connsiteY40"/>
                <a:gd fmla="*/ 190500 w 828675" name="connsiteX41"/>
                <a:gd fmla="*/ 133350 h 755650" name="connsiteY41"/>
                <a:gd fmla="*/ 196850 w 828675" name="connsiteX42"/>
                <a:gd fmla="*/ 69850 h 755650" name="connsiteY42"/>
                <a:gd fmla="*/ 269875 w 828675" name="connsiteX43"/>
                <a:gd fmla="*/ 38100 h 755650" name="connsiteY43"/>
                <a:gd fmla="*/ 374650 w 828675" name="connsiteX44"/>
                <a:gd fmla="*/ 47625 h 755650" name="connsiteY44"/>
                <a:gd fmla="*/ 387350 w 828675" name="connsiteX45"/>
                <a:gd fmla="*/ 0 h 755650" name="connsiteY4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b="b" l="l" r="r" t="t"/>
              <a:pathLst>
                <a:path h="755650" w="828675">
                  <a:moveTo>
                    <a:pt x="628650" y="133350"/>
                  </a:moveTo>
                  <a:lnTo>
                    <a:pt x="537283" y="138015"/>
                  </a:lnTo>
                  <a:lnTo>
                    <a:pt x="480133" y="156869"/>
                  </a:lnTo>
                  <a:lnTo>
                    <a:pt x="410674" y="293981"/>
                  </a:lnTo>
                  <a:lnTo>
                    <a:pt x="346075" y="393700"/>
                  </a:lnTo>
                  <a:lnTo>
                    <a:pt x="385469" y="419491"/>
                  </a:lnTo>
                  <a:lnTo>
                    <a:pt x="468410" y="409770"/>
                  </a:lnTo>
                  <a:lnTo>
                    <a:pt x="581025" y="327025"/>
                  </a:lnTo>
                  <a:lnTo>
                    <a:pt x="663771" y="240005"/>
                  </a:lnTo>
                  <a:lnTo>
                    <a:pt x="695716" y="156869"/>
                  </a:lnTo>
                  <a:lnTo>
                    <a:pt x="628650" y="133350"/>
                  </a:lnTo>
                  <a:close/>
                  <a:moveTo>
                    <a:pt x="250825" y="99719"/>
                  </a:moveTo>
                  <a:cubicBezTo>
                    <a:pt x="249767" y="133586"/>
                    <a:pt x="254667" y="161493"/>
                    <a:pt x="253609" y="195360"/>
                  </a:cubicBezTo>
                  <a:lnTo>
                    <a:pt x="280694" y="274931"/>
                  </a:lnTo>
                  <a:lnTo>
                    <a:pt x="336550" y="168275"/>
                  </a:lnTo>
                  <a:lnTo>
                    <a:pt x="365125" y="123825"/>
                  </a:lnTo>
                  <a:cubicBezTo>
                    <a:pt x="349511" y="118965"/>
                    <a:pt x="342835" y="112614"/>
                    <a:pt x="318282" y="109244"/>
                  </a:cubicBezTo>
                  <a:lnTo>
                    <a:pt x="250825" y="99719"/>
                  </a:lnTo>
                  <a:close/>
                  <a:moveTo>
                    <a:pt x="387350" y="0"/>
                  </a:moveTo>
                  <a:lnTo>
                    <a:pt x="447675" y="38100"/>
                  </a:lnTo>
                  <a:lnTo>
                    <a:pt x="517525" y="28575"/>
                  </a:lnTo>
                  <a:lnTo>
                    <a:pt x="635000" y="53975"/>
                  </a:lnTo>
                  <a:lnTo>
                    <a:pt x="774700" y="107950"/>
                  </a:lnTo>
                  <a:lnTo>
                    <a:pt x="819150" y="174625"/>
                  </a:lnTo>
                  <a:lnTo>
                    <a:pt x="828675" y="244475"/>
                  </a:lnTo>
                  <a:lnTo>
                    <a:pt x="781050" y="349250"/>
                  </a:lnTo>
                  <a:lnTo>
                    <a:pt x="679450" y="473075"/>
                  </a:lnTo>
                  <a:lnTo>
                    <a:pt x="568325" y="561975"/>
                  </a:lnTo>
                  <a:lnTo>
                    <a:pt x="438150" y="609600"/>
                  </a:lnTo>
                  <a:lnTo>
                    <a:pt x="361950" y="568325"/>
                  </a:lnTo>
                  <a:lnTo>
                    <a:pt x="295275" y="488950"/>
                  </a:lnTo>
                  <a:lnTo>
                    <a:pt x="228600" y="565150"/>
                  </a:lnTo>
                  <a:lnTo>
                    <a:pt x="152400" y="676275"/>
                  </a:lnTo>
                  <a:lnTo>
                    <a:pt x="85725" y="752475"/>
                  </a:lnTo>
                  <a:lnTo>
                    <a:pt x="9525" y="755650"/>
                  </a:lnTo>
                  <a:lnTo>
                    <a:pt x="0" y="701675"/>
                  </a:lnTo>
                  <a:lnTo>
                    <a:pt x="12700" y="644525"/>
                  </a:lnTo>
                  <a:lnTo>
                    <a:pt x="53975" y="609600"/>
                  </a:lnTo>
                  <a:lnTo>
                    <a:pt x="174625" y="444500"/>
                  </a:lnTo>
                  <a:lnTo>
                    <a:pt x="187325" y="393700"/>
                  </a:lnTo>
                  <a:lnTo>
                    <a:pt x="244475" y="323850"/>
                  </a:lnTo>
                  <a:lnTo>
                    <a:pt x="190500" y="133350"/>
                  </a:lnTo>
                  <a:lnTo>
                    <a:pt x="196850" y="69850"/>
                  </a:lnTo>
                  <a:lnTo>
                    <a:pt x="269875" y="38100"/>
                  </a:lnTo>
                  <a:lnTo>
                    <a:pt x="374650" y="47625"/>
                  </a:lnTo>
                  <a:lnTo>
                    <a:pt x="38735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87362" y="315345"/>
            <a:ext cx="2659380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4000">
                <a:solidFill>
                  <a:srgbClr val="F5A11D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Experience</a:t>
            </a:r>
          </a:p>
        </p:txBody>
      </p:sp>
      <p:sp>
        <p:nvSpPr>
          <p:cNvPr id="11" name="矩形 10"/>
          <p:cNvSpPr/>
          <p:nvPr/>
        </p:nvSpPr>
        <p:spPr>
          <a:xfrm>
            <a:off x="3031837" y="1826581"/>
            <a:ext cx="1364076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mtClean="0"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</a:rPr>
              <a:t>班长 ——</a:t>
            </a:r>
          </a:p>
        </p:txBody>
      </p:sp>
      <p:sp>
        <p:nvSpPr>
          <p:cNvPr id="12" name="矩形 11"/>
          <p:cNvSpPr/>
          <p:nvPr/>
        </p:nvSpPr>
        <p:spPr>
          <a:xfrm>
            <a:off x="1294302" y="1717810"/>
            <a:ext cx="1579880" cy="5486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mtClean="0" sz="2000">
                <a:solidFill>
                  <a:schemeClr val="bg1"/>
                </a:solidFill>
                <a:latin charset="-122" panose="02010600040101010101" pitchFamily="2" typeface="华文楷体"/>
                <a:ea charset="-122" panose="02010600040101010101" pitchFamily="2" typeface="华文楷体"/>
              </a:rPr>
              <a:t>2011.9-至今</a:t>
            </a:r>
          </a:p>
        </p:txBody>
      </p:sp>
      <p:sp>
        <p:nvSpPr>
          <p:cNvPr id="14" name="矩形 13"/>
          <p:cNvSpPr/>
          <p:nvPr/>
        </p:nvSpPr>
        <p:spPr>
          <a:xfrm>
            <a:off x="1294302" y="2473377"/>
            <a:ext cx="1579880" cy="5486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z="2000">
                <a:solidFill>
                  <a:schemeClr val="bg1"/>
                </a:solidFill>
                <a:latin charset="-122" panose="02010600040101010101" pitchFamily="2" typeface="华文楷体"/>
                <a:ea charset="-122" panose="02010600040101010101" pitchFamily="2" typeface="华文楷体"/>
              </a:rPr>
              <a:t>2011.9-至今</a:t>
            </a:r>
          </a:p>
        </p:txBody>
      </p:sp>
      <p:sp>
        <p:nvSpPr>
          <p:cNvPr id="15" name="矩形 14"/>
          <p:cNvSpPr/>
          <p:nvPr/>
        </p:nvSpPr>
        <p:spPr>
          <a:xfrm>
            <a:off x="4139833" y="1732580"/>
            <a:ext cx="5801043" cy="9144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Aft>
                <a:spcPct val="0"/>
              </a:spcAft>
              <a:tabLst>
                <a:tab pos="1457325"/>
                <a:tab pos="3060700"/>
              </a:tabLst>
            </a:pPr>
            <a:r>
              <a:rPr altLang="zh-CN" lang="en-US" smtClean="0"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  <a:sym charset="2" panose="05000000000000000000" pitchFamily="2" typeface="Wingdings"/>
              </a:rPr>
              <a:t> 带领班级学院品牌 “模拟广交会”取得最佳摊位奖；</a:t>
            </a:r>
          </a:p>
          <a:p>
            <a:pPr>
              <a:lnSpc>
                <a:spcPct val="150000"/>
              </a:lnSpc>
              <a:spcAft>
                <a:spcPct val="0"/>
              </a:spcAft>
              <a:tabLst>
                <a:tab pos="1457325"/>
                <a:tab pos="3060700"/>
              </a:tabLst>
            </a:pPr>
            <a:r>
              <a:rPr altLang="zh-CN" lang="en-US" smtClean="0"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  <a:sym charset="2" panose="05000000000000000000" pitchFamily="2" typeface="Wingdings"/>
              </a:rPr>
              <a:t> 协助团队参加学院品牌“模拟商务谈判”取得亚军；</a:t>
            </a:r>
          </a:p>
        </p:txBody>
      </p:sp>
      <p:cxnSp>
        <p:nvCxnSpPr>
          <p:cNvPr id="16" name="直接连接符 15"/>
          <p:cNvCxnSpPr/>
          <p:nvPr/>
        </p:nvCxnSpPr>
        <p:spPr>
          <a:xfrm flipH="1">
            <a:off x="2967232" y="1820743"/>
            <a:ext cx="0" cy="448452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矩形 16"/>
          <p:cNvSpPr/>
          <p:nvPr/>
        </p:nvSpPr>
        <p:spPr>
          <a:xfrm>
            <a:off x="3031837" y="2609249"/>
            <a:ext cx="22402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zh-CN"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</a:rPr>
              <a:t>校艺术团模特队队员</a:t>
            </a:r>
          </a:p>
        </p:txBody>
      </p:sp>
      <p:sp>
        <p:nvSpPr>
          <p:cNvPr id="18" name="矩形 17"/>
          <p:cNvSpPr/>
          <p:nvPr/>
        </p:nvSpPr>
        <p:spPr>
          <a:xfrm>
            <a:off x="3031837" y="3027055"/>
            <a:ext cx="3040380" cy="9144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tabLst>
                <a:tab pos="1457325"/>
                <a:tab pos="3060700"/>
              </a:tabLst>
            </a:pPr>
            <a:r>
              <a:rPr altLang="zh-CN" lang="zh-CN"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</a:rPr>
              <a:t>经济学院文艺团副团长 ——</a:t>
            </a:r>
          </a:p>
          <a:p>
            <a:pPr>
              <a:lnSpc>
                <a:spcPct val="150000"/>
              </a:lnSpc>
              <a:tabLst>
                <a:tab pos="1457325"/>
                <a:tab pos="3060700"/>
              </a:tabLst>
            </a:pPr>
            <a:r>
              <a:rPr altLang="zh-CN" lang="zh-CN"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</a:rPr>
              <a:t>兼艺术总监</a:t>
            </a:r>
          </a:p>
        </p:txBody>
      </p:sp>
      <p:sp>
        <p:nvSpPr>
          <p:cNvPr id="19" name="矩形 18"/>
          <p:cNvSpPr/>
          <p:nvPr/>
        </p:nvSpPr>
        <p:spPr>
          <a:xfrm>
            <a:off x="5934465" y="3027055"/>
            <a:ext cx="6096000" cy="214884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tabLst>
                <a:tab pos="1457325"/>
                <a:tab pos="3060700"/>
              </a:tabLst>
            </a:pPr>
            <a:r>
              <a:rPr altLang="zh-CN" lang="en-US"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  <a:sym charset="2" panose="05000000000000000000" pitchFamily="2" typeface="Wingdings"/>
              </a:rPr>
              <a:t> 校级比赛“新生形象设计大赛”决赛十强选手，篮球表演。</a:t>
            </a:r>
          </a:p>
          <a:p>
            <a:pPr>
              <a:lnSpc>
                <a:spcPct val="150000"/>
              </a:lnSpc>
              <a:tabLst>
                <a:tab pos="1457325"/>
                <a:tab pos="3060700"/>
              </a:tabLst>
            </a:pPr>
            <a:r>
              <a:rPr altLang="zh-CN" lang="en-US"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  <a:sym charset="2" panose="05000000000000000000" pitchFamily="2" typeface="Wingdings"/>
              </a:rPr>
              <a:t> 经济学院文艺团司仪、礼仪培训师；</a:t>
            </a:r>
          </a:p>
          <a:p>
            <a:pPr>
              <a:lnSpc>
                <a:spcPct val="150000"/>
              </a:lnSpc>
              <a:tabLst>
                <a:tab pos="1457325"/>
                <a:tab pos="3060700"/>
              </a:tabLst>
            </a:pPr>
            <a:r>
              <a:rPr altLang="zh-CN" lang="en-US"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  <a:sym charset="2" panose="05000000000000000000" pitchFamily="2" typeface="Wingdings"/>
              </a:rPr>
              <a:t> 学院品牌“地球村”及“经英之星”男主持；</a:t>
            </a:r>
          </a:p>
          <a:p>
            <a:pPr>
              <a:lnSpc>
                <a:spcPct val="150000"/>
              </a:lnSpc>
              <a:tabLst>
                <a:tab pos="1457325"/>
                <a:tab pos="3060700"/>
              </a:tabLst>
            </a:pPr>
            <a:r>
              <a:rPr altLang="zh-CN" lang="en-US"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  <a:sym charset="2" panose="05000000000000000000" pitchFamily="2" typeface="Wingdings"/>
              </a:rPr>
              <a:t> 校级比赛“司仪大赛”复赛国标表演者。</a:t>
            </a:r>
          </a:p>
        </p:txBody>
      </p:sp>
      <p:sp>
        <p:nvSpPr>
          <p:cNvPr id="22" name="矩形 21"/>
          <p:cNvSpPr/>
          <p:nvPr/>
        </p:nvSpPr>
        <p:spPr>
          <a:xfrm>
            <a:off x="1040302" y="4667597"/>
            <a:ext cx="1833880" cy="5486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z="2000">
                <a:solidFill>
                  <a:schemeClr val="bg1"/>
                </a:solidFill>
                <a:latin charset="-122" panose="02010600040101010101" pitchFamily="2" typeface="华文楷体"/>
                <a:ea charset="-122" panose="02010600040101010101" pitchFamily="2" typeface="华文楷体"/>
              </a:rPr>
              <a:t>2009.9-2010.6</a:t>
            </a:r>
          </a:p>
        </p:txBody>
      </p:sp>
      <p:sp>
        <p:nvSpPr>
          <p:cNvPr id="23" name="矩形 22"/>
          <p:cNvSpPr/>
          <p:nvPr/>
        </p:nvSpPr>
        <p:spPr>
          <a:xfrm>
            <a:off x="1294904" y="2884621"/>
            <a:ext cx="1833880" cy="5486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 sz="2000">
                <a:solidFill>
                  <a:schemeClr val="bg1"/>
                </a:solidFill>
                <a:latin charset="-122" panose="02010600040101010101" pitchFamily="2" typeface="华文楷体"/>
                <a:ea charset="-122" panose="02010600040101010101" pitchFamily="2" typeface="华文楷体"/>
              </a:rPr>
              <a:t>2010.9-2011.6</a:t>
            </a:r>
          </a:p>
        </p:txBody>
      </p:sp>
      <p:sp>
        <p:nvSpPr>
          <p:cNvPr id="24" name="矩形 23"/>
          <p:cNvSpPr/>
          <p:nvPr/>
        </p:nvSpPr>
        <p:spPr>
          <a:xfrm>
            <a:off x="3031837" y="4795546"/>
            <a:ext cx="30403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zh-CN"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</a:rPr>
              <a:t>校广播台广告部干事 ———</a:t>
            </a:r>
          </a:p>
        </p:txBody>
      </p:sp>
      <p:sp>
        <p:nvSpPr>
          <p:cNvPr id="25" name="矩形 24"/>
          <p:cNvSpPr/>
          <p:nvPr/>
        </p:nvSpPr>
        <p:spPr>
          <a:xfrm>
            <a:off x="5934465" y="4739191"/>
            <a:ext cx="6096000" cy="9144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spcAft>
                <a:spcPct val="0"/>
              </a:spcAft>
              <a:tabLst>
                <a:tab pos="1457325"/>
                <a:tab pos="3060700"/>
              </a:tabLst>
            </a:pPr>
            <a:r>
              <a:rPr altLang="zh-CN" lang="en-US" smtClean="0"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  <a:sym charset="2" panose="05000000000000000000" pitchFamily="2" typeface="Wingdings"/>
              </a:rPr>
              <a:t> 校广播台海报、立体宣传专用制作者；</a:t>
            </a:r>
          </a:p>
          <a:p>
            <a:pPr>
              <a:lnSpc>
                <a:spcPct val="150000"/>
              </a:lnSpc>
              <a:spcAft>
                <a:spcPct val="0"/>
              </a:spcAft>
              <a:tabLst>
                <a:tab pos="1457325"/>
                <a:tab pos="3060700"/>
              </a:tabLst>
            </a:pPr>
            <a:r>
              <a:rPr altLang="zh-CN" lang="en-US" smtClean="0"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  <a:sym charset="2" panose="05000000000000000000" pitchFamily="2" typeface="Wingdings"/>
              </a:rPr>
              <a:t> 三年手工立体宣传经验。</a:t>
            </a:r>
          </a:p>
        </p:txBody>
      </p:sp>
      <p:sp>
        <p:nvSpPr>
          <p:cNvPr id="26" name="矩形 25"/>
          <p:cNvSpPr/>
          <p:nvPr/>
        </p:nvSpPr>
        <p:spPr>
          <a:xfrm>
            <a:off x="1294904" y="5460840"/>
            <a:ext cx="2011680" cy="5486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altLang="zh-CN" lang="en-US" smtClean="0" sz="2000">
                <a:solidFill>
                  <a:schemeClr val="bg1"/>
                </a:solidFill>
                <a:latin charset="-122" panose="02010600040101010101" pitchFamily="2" typeface="华文楷体"/>
                <a:ea charset="-122" panose="02010600040101010101" pitchFamily="2" typeface="华文楷体"/>
              </a:rPr>
              <a:t>2010.9-2011.6	</a:t>
            </a:r>
          </a:p>
        </p:txBody>
      </p:sp>
      <p:sp>
        <p:nvSpPr>
          <p:cNvPr id="27" name="矩形 26"/>
          <p:cNvSpPr/>
          <p:nvPr/>
        </p:nvSpPr>
        <p:spPr>
          <a:xfrm>
            <a:off x="3031837" y="5601519"/>
            <a:ext cx="13258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mtClean="0"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</a:rPr>
              <a:t>班宣传委员</a:t>
            </a:r>
          </a:p>
        </p:txBody>
      </p:sp>
    </p:spTree>
    <p:extLst>
      <p:ext uri="{BB962C8B-B14F-4D97-AF65-F5344CB8AC3E}">
        <p14:creationId val="3972573465"/>
      </p:ext>
    </p:extLst>
  </p:cSld>
  <p:clrMapOvr>
    <a:masterClrMapping/>
  </p:clrMapOvr>
  <mc:AlternateContent>
    <mc:Choice Requires="p15">
      <p:transition p14:dur="3250" spd="slow">
        <p15:prstTrans prst="origami"/>
      </p:transition>
    </mc:Choice>
    <mc:Fallback>
      <p:transition spd="slow">
        <p:fade/>
      </p:transition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-38100" y="0"/>
            <a:ext cx="12192000" cy="2715904"/>
          </a:xfrm>
          <a:prstGeom prst="rect">
            <a:avLst/>
          </a:prstGeom>
          <a:solidFill>
            <a:srgbClr val="F4EC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5" name="组合 4"/>
          <p:cNvGrpSpPr/>
          <p:nvPr/>
        </p:nvGrpSpPr>
        <p:grpSpPr>
          <a:xfrm>
            <a:off x="-38100" y="38101"/>
            <a:ext cx="1641427" cy="1568552"/>
            <a:chOff x="3338205" y="361693"/>
            <a:chExt cx="5767316" cy="5511262"/>
          </a:xfrm>
        </p:grpSpPr>
        <p:sp>
          <p:nvSpPr>
            <p:cNvPr id="6" name="椭圆 5"/>
            <p:cNvSpPr/>
            <p:nvPr/>
          </p:nvSpPr>
          <p:spPr>
            <a:xfrm>
              <a:off x="4581098" y="1064527"/>
              <a:ext cx="3029803" cy="302980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38205" y="361693"/>
              <a:ext cx="5767316" cy="5511262"/>
            </a:xfrm>
            <a:prstGeom prst="rect">
              <a:avLst/>
            </a:prstGeom>
          </p:spPr>
        </p:pic>
        <p:sp>
          <p:nvSpPr>
            <p:cNvPr id="8" name="任意多边形 7"/>
            <p:cNvSpPr/>
            <p:nvPr/>
          </p:nvSpPr>
          <p:spPr>
            <a:xfrm>
              <a:off x="5860256" y="2408752"/>
              <a:ext cx="1207294" cy="1100906"/>
            </a:xfrm>
            <a:custGeom>
              <a:gdLst>
                <a:gd fmla="*/ 628650 w 828675" name="connsiteX0"/>
                <a:gd fmla="*/ 133350 h 755650" name="connsiteY0"/>
                <a:gd fmla="*/ 537283 w 828675" name="connsiteX1"/>
                <a:gd fmla="*/ 138015 h 755650" name="connsiteY1"/>
                <a:gd fmla="*/ 480133 w 828675" name="connsiteX2"/>
                <a:gd fmla="*/ 156869 h 755650" name="connsiteY2"/>
                <a:gd fmla="*/ 410674 w 828675" name="connsiteX3"/>
                <a:gd fmla="*/ 293981 h 755650" name="connsiteY3"/>
                <a:gd fmla="*/ 346075 w 828675" name="connsiteX4"/>
                <a:gd fmla="*/ 393700 h 755650" name="connsiteY4"/>
                <a:gd fmla="*/ 385469 w 828675" name="connsiteX5"/>
                <a:gd fmla="*/ 419491 h 755650" name="connsiteY5"/>
                <a:gd fmla="*/ 468410 w 828675" name="connsiteX6"/>
                <a:gd fmla="*/ 409770 h 755650" name="connsiteY6"/>
                <a:gd fmla="*/ 581025 w 828675" name="connsiteX7"/>
                <a:gd fmla="*/ 327025 h 755650" name="connsiteY7"/>
                <a:gd fmla="*/ 663771 w 828675" name="connsiteX8"/>
                <a:gd fmla="*/ 240005 h 755650" name="connsiteY8"/>
                <a:gd fmla="*/ 695716 w 828675" name="connsiteX9"/>
                <a:gd fmla="*/ 156869 h 755650" name="connsiteY9"/>
                <a:gd fmla="*/ 628650 w 828675" name="connsiteX10"/>
                <a:gd fmla="*/ 133350 h 755650" name="connsiteY10"/>
                <a:gd fmla="*/ 250825 w 828675" name="connsiteX11"/>
                <a:gd fmla="*/ 99719 h 755650" name="connsiteY11"/>
                <a:gd fmla="*/ 253609 w 828675" name="connsiteX12"/>
                <a:gd fmla="*/ 195360 h 755650" name="connsiteY12"/>
                <a:gd fmla="*/ 280694 w 828675" name="connsiteX13"/>
                <a:gd fmla="*/ 274931 h 755650" name="connsiteY13"/>
                <a:gd fmla="*/ 336550 w 828675" name="connsiteX14"/>
                <a:gd fmla="*/ 168275 h 755650" name="connsiteY14"/>
                <a:gd fmla="*/ 365125 w 828675" name="connsiteX15"/>
                <a:gd fmla="*/ 123825 h 755650" name="connsiteY15"/>
                <a:gd fmla="*/ 318282 w 828675" name="connsiteX16"/>
                <a:gd fmla="*/ 109244 h 755650" name="connsiteY16"/>
                <a:gd fmla="*/ 250825 w 828675" name="connsiteX17"/>
                <a:gd fmla="*/ 99719 h 755650" name="connsiteY17"/>
                <a:gd fmla="*/ 387350 w 828675" name="connsiteX18"/>
                <a:gd fmla="*/ 0 h 755650" name="connsiteY18"/>
                <a:gd fmla="*/ 447675 w 828675" name="connsiteX19"/>
                <a:gd fmla="*/ 38100 h 755650" name="connsiteY19"/>
                <a:gd fmla="*/ 517525 w 828675" name="connsiteX20"/>
                <a:gd fmla="*/ 28575 h 755650" name="connsiteY20"/>
                <a:gd fmla="*/ 635000 w 828675" name="connsiteX21"/>
                <a:gd fmla="*/ 53975 h 755650" name="connsiteY21"/>
                <a:gd fmla="*/ 774700 w 828675" name="connsiteX22"/>
                <a:gd fmla="*/ 107950 h 755650" name="connsiteY22"/>
                <a:gd fmla="*/ 819150 w 828675" name="connsiteX23"/>
                <a:gd fmla="*/ 174625 h 755650" name="connsiteY23"/>
                <a:gd fmla="*/ 828675 w 828675" name="connsiteX24"/>
                <a:gd fmla="*/ 244475 h 755650" name="connsiteY24"/>
                <a:gd fmla="*/ 781050 w 828675" name="connsiteX25"/>
                <a:gd fmla="*/ 349250 h 755650" name="connsiteY25"/>
                <a:gd fmla="*/ 679450 w 828675" name="connsiteX26"/>
                <a:gd fmla="*/ 473075 h 755650" name="connsiteY26"/>
                <a:gd fmla="*/ 568325 w 828675" name="connsiteX27"/>
                <a:gd fmla="*/ 561975 h 755650" name="connsiteY27"/>
                <a:gd fmla="*/ 438150 w 828675" name="connsiteX28"/>
                <a:gd fmla="*/ 609600 h 755650" name="connsiteY28"/>
                <a:gd fmla="*/ 361950 w 828675" name="connsiteX29"/>
                <a:gd fmla="*/ 568325 h 755650" name="connsiteY29"/>
                <a:gd fmla="*/ 295275 w 828675" name="connsiteX30"/>
                <a:gd fmla="*/ 488950 h 755650" name="connsiteY30"/>
                <a:gd fmla="*/ 228600 w 828675" name="connsiteX31"/>
                <a:gd fmla="*/ 565150 h 755650" name="connsiteY31"/>
                <a:gd fmla="*/ 152400 w 828675" name="connsiteX32"/>
                <a:gd fmla="*/ 676275 h 755650" name="connsiteY32"/>
                <a:gd fmla="*/ 85725 w 828675" name="connsiteX33"/>
                <a:gd fmla="*/ 752475 h 755650" name="connsiteY33"/>
                <a:gd fmla="*/ 9525 w 828675" name="connsiteX34"/>
                <a:gd fmla="*/ 755650 h 755650" name="connsiteY34"/>
                <a:gd fmla="*/ 0 w 828675" name="connsiteX35"/>
                <a:gd fmla="*/ 701675 h 755650" name="connsiteY35"/>
                <a:gd fmla="*/ 12700 w 828675" name="connsiteX36"/>
                <a:gd fmla="*/ 644525 h 755650" name="connsiteY36"/>
                <a:gd fmla="*/ 53975 w 828675" name="connsiteX37"/>
                <a:gd fmla="*/ 609600 h 755650" name="connsiteY37"/>
                <a:gd fmla="*/ 174625 w 828675" name="connsiteX38"/>
                <a:gd fmla="*/ 444500 h 755650" name="connsiteY38"/>
                <a:gd fmla="*/ 187325 w 828675" name="connsiteX39"/>
                <a:gd fmla="*/ 393700 h 755650" name="connsiteY39"/>
                <a:gd fmla="*/ 244475 w 828675" name="connsiteX40"/>
                <a:gd fmla="*/ 323850 h 755650" name="connsiteY40"/>
                <a:gd fmla="*/ 190500 w 828675" name="connsiteX41"/>
                <a:gd fmla="*/ 133350 h 755650" name="connsiteY41"/>
                <a:gd fmla="*/ 196850 w 828675" name="connsiteX42"/>
                <a:gd fmla="*/ 69850 h 755650" name="connsiteY42"/>
                <a:gd fmla="*/ 269875 w 828675" name="connsiteX43"/>
                <a:gd fmla="*/ 38100 h 755650" name="connsiteY43"/>
                <a:gd fmla="*/ 374650 w 828675" name="connsiteX44"/>
                <a:gd fmla="*/ 47625 h 755650" name="connsiteY44"/>
                <a:gd fmla="*/ 387350 w 828675" name="connsiteX45"/>
                <a:gd fmla="*/ 0 h 755650" name="connsiteY45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b="b" l="l" r="r" t="t"/>
              <a:pathLst>
                <a:path h="755650" w="828675">
                  <a:moveTo>
                    <a:pt x="628650" y="133350"/>
                  </a:moveTo>
                  <a:lnTo>
                    <a:pt x="537283" y="138015"/>
                  </a:lnTo>
                  <a:lnTo>
                    <a:pt x="480133" y="156869"/>
                  </a:lnTo>
                  <a:lnTo>
                    <a:pt x="410674" y="293981"/>
                  </a:lnTo>
                  <a:lnTo>
                    <a:pt x="346075" y="393700"/>
                  </a:lnTo>
                  <a:lnTo>
                    <a:pt x="385469" y="419491"/>
                  </a:lnTo>
                  <a:lnTo>
                    <a:pt x="468410" y="409770"/>
                  </a:lnTo>
                  <a:lnTo>
                    <a:pt x="581025" y="327025"/>
                  </a:lnTo>
                  <a:lnTo>
                    <a:pt x="663771" y="240005"/>
                  </a:lnTo>
                  <a:lnTo>
                    <a:pt x="695716" y="156869"/>
                  </a:lnTo>
                  <a:lnTo>
                    <a:pt x="628650" y="133350"/>
                  </a:lnTo>
                  <a:close/>
                  <a:moveTo>
                    <a:pt x="250825" y="99719"/>
                  </a:moveTo>
                  <a:cubicBezTo>
                    <a:pt x="249767" y="133586"/>
                    <a:pt x="254667" y="161493"/>
                    <a:pt x="253609" y="195360"/>
                  </a:cubicBezTo>
                  <a:lnTo>
                    <a:pt x="280694" y="274931"/>
                  </a:lnTo>
                  <a:lnTo>
                    <a:pt x="336550" y="168275"/>
                  </a:lnTo>
                  <a:lnTo>
                    <a:pt x="365125" y="123825"/>
                  </a:lnTo>
                  <a:cubicBezTo>
                    <a:pt x="349511" y="118965"/>
                    <a:pt x="342835" y="112614"/>
                    <a:pt x="318282" y="109244"/>
                  </a:cubicBezTo>
                  <a:lnTo>
                    <a:pt x="250825" y="99719"/>
                  </a:lnTo>
                  <a:close/>
                  <a:moveTo>
                    <a:pt x="387350" y="0"/>
                  </a:moveTo>
                  <a:lnTo>
                    <a:pt x="447675" y="38100"/>
                  </a:lnTo>
                  <a:lnTo>
                    <a:pt x="517525" y="28575"/>
                  </a:lnTo>
                  <a:lnTo>
                    <a:pt x="635000" y="53975"/>
                  </a:lnTo>
                  <a:lnTo>
                    <a:pt x="774700" y="107950"/>
                  </a:lnTo>
                  <a:lnTo>
                    <a:pt x="819150" y="174625"/>
                  </a:lnTo>
                  <a:lnTo>
                    <a:pt x="828675" y="244475"/>
                  </a:lnTo>
                  <a:lnTo>
                    <a:pt x="781050" y="349250"/>
                  </a:lnTo>
                  <a:lnTo>
                    <a:pt x="679450" y="473075"/>
                  </a:lnTo>
                  <a:lnTo>
                    <a:pt x="568325" y="561975"/>
                  </a:lnTo>
                  <a:lnTo>
                    <a:pt x="438150" y="609600"/>
                  </a:lnTo>
                  <a:lnTo>
                    <a:pt x="361950" y="568325"/>
                  </a:lnTo>
                  <a:lnTo>
                    <a:pt x="295275" y="488950"/>
                  </a:lnTo>
                  <a:lnTo>
                    <a:pt x="228600" y="565150"/>
                  </a:lnTo>
                  <a:lnTo>
                    <a:pt x="152400" y="676275"/>
                  </a:lnTo>
                  <a:lnTo>
                    <a:pt x="85725" y="752475"/>
                  </a:lnTo>
                  <a:lnTo>
                    <a:pt x="9525" y="755650"/>
                  </a:lnTo>
                  <a:lnTo>
                    <a:pt x="0" y="701675"/>
                  </a:lnTo>
                  <a:lnTo>
                    <a:pt x="12700" y="644525"/>
                  </a:lnTo>
                  <a:lnTo>
                    <a:pt x="53975" y="609600"/>
                  </a:lnTo>
                  <a:lnTo>
                    <a:pt x="174625" y="444500"/>
                  </a:lnTo>
                  <a:lnTo>
                    <a:pt x="187325" y="393700"/>
                  </a:lnTo>
                  <a:lnTo>
                    <a:pt x="244475" y="323850"/>
                  </a:lnTo>
                  <a:lnTo>
                    <a:pt x="190500" y="133350"/>
                  </a:lnTo>
                  <a:lnTo>
                    <a:pt x="196850" y="69850"/>
                  </a:lnTo>
                  <a:lnTo>
                    <a:pt x="269875" y="38100"/>
                  </a:lnTo>
                  <a:lnTo>
                    <a:pt x="374650" y="47625"/>
                  </a:lnTo>
                  <a:lnTo>
                    <a:pt x="387350" y="0"/>
                  </a:lnTo>
                  <a:close/>
                </a:path>
              </a:pathLst>
            </a:custGeom>
            <a:solidFill>
              <a:srgbClr val="F4EC59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1387362" y="315345"/>
            <a:ext cx="1249680" cy="7010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4000">
                <a:solidFill>
                  <a:schemeClr val="bg1"/>
                </a:solidFill>
                <a:latin charset="-122" panose="020b0502040204020203" pitchFamily="34" typeface="微软雅黑 Light"/>
                <a:ea charset="-122" panose="020b0502040204020203" pitchFamily="34" typeface="微软雅黑 Light"/>
              </a:rPr>
              <a:t>Skills</a:t>
            </a:r>
          </a:p>
        </p:txBody>
      </p:sp>
      <p:sp>
        <p:nvSpPr>
          <p:cNvPr id="30" name="Rectangle 2"/>
          <p:cNvSpPr>
            <a:spLocks noChangeArrowheads="1"/>
          </p:cNvSpPr>
          <p:nvPr/>
        </p:nvSpPr>
        <p:spPr bwMode="auto">
          <a:xfrm>
            <a:off x="0" y="45720"/>
            <a:ext cx="18288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chemeClr val="accent1"/>
                </a:solidFill>
              </a14:hiddenFill>
            </a:ext>
            <a:ext uri="{91240B29-F687-4F45-9708-019B960494DF}">
              <a14:hiddenLine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0" bIns="45720" compatLnSpc="1" lIns="91440" numCol="1" rIns="91440" tIns="45720" vert="horz" wrap="none">
            <a:prstTxWarp prst="textNoShape">
              <a:avLst/>
            </a:prstTxWarp>
            <a:spAutoFit/>
          </a:bodyPr>
          <a:lstStyle/>
          <a:p>
            <a:endParaRPr altLang="en-US" lang="zh-CN"/>
          </a:p>
        </p:txBody>
      </p:sp>
      <p:sp>
        <p:nvSpPr>
          <p:cNvPr id="33" name="矩形 32"/>
          <p:cNvSpPr/>
          <p:nvPr/>
        </p:nvSpPr>
        <p:spPr>
          <a:xfrm>
            <a:off x="2204856" y="2956921"/>
            <a:ext cx="5901288" cy="365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mtClean="0"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</a:rPr>
              <a:t>英语 —— 六级证书 523/710，口语能力优秀；</a:t>
            </a:r>
          </a:p>
        </p:txBody>
      </p:sp>
      <p:sp>
        <p:nvSpPr>
          <p:cNvPr id="34" name="矩形 33"/>
          <p:cNvSpPr/>
          <p:nvPr/>
        </p:nvSpPr>
        <p:spPr>
          <a:xfrm>
            <a:off x="86322" y="2848150"/>
            <a:ext cx="1960880" cy="5486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>
              <a:lnSpc>
                <a:spcPct val="150000"/>
              </a:lnSpc>
            </a:pPr>
            <a:r>
              <a:rPr altLang="zh-CN" lang="en-US" smtClean="0" sz="2000">
                <a:solidFill>
                  <a:srgbClr val="FFC000"/>
                </a:solidFill>
                <a:latin charset="-122" panose="02010600040101010101" pitchFamily="2" typeface="华文楷体"/>
                <a:ea charset="-122" panose="02010600040101010101" pitchFamily="2" typeface="华文楷体"/>
              </a:rPr>
              <a:t>2012.4.30-至今</a:t>
            </a:r>
          </a:p>
        </p:txBody>
      </p:sp>
      <p:sp>
        <p:nvSpPr>
          <p:cNvPr id="36" name="矩形 35"/>
          <p:cNvSpPr/>
          <p:nvPr/>
        </p:nvSpPr>
        <p:spPr>
          <a:xfrm>
            <a:off x="2204857" y="3258846"/>
            <a:ext cx="1554480" cy="5029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tabLst>
                <a:tab pos="1457325"/>
                <a:tab pos="3060700"/>
              </a:tabLst>
            </a:pPr>
            <a:r>
              <a:rPr altLang="en-US" lang="zh-CN" smtClean="0"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</a:rPr>
              <a:t>计算机 —— </a:t>
            </a:r>
          </a:p>
        </p:txBody>
      </p:sp>
      <p:sp>
        <p:nvSpPr>
          <p:cNvPr id="37" name="矩形 36"/>
          <p:cNvSpPr/>
          <p:nvPr/>
        </p:nvSpPr>
        <p:spPr>
          <a:xfrm>
            <a:off x="2204857" y="4455385"/>
            <a:ext cx="3383280" cy="5029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tabLst>
                <a:tab pos="1457325"/>
                <a:tab pos="3060700"/>
              </a:tabLst>
            </a:pPr>
            <a:r>
              <a:rPr altLang="en-US" lang="zh-CN" smtClean="0"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  <a:sym charset="2" panose="05000000000000000000" pitchFamily="2" typeface="Wingdings"/>
              </a:rPr>
              <a:t>普通话 ——二级乙等 87/100；</a:t>
            </a:r>
          </a:p>
        </p:txBody>
      </p:sp>
      <p:cxnSp>
        <p:nvCxnSpPr>
          <p:cNvPr id="40" name="直接连接符 39"/>
          <p:cNvCxnSpPr/>
          <p:nvPr/>
        </p:nvCxnSpPr>
        <p:spPr>
          <a:xfrm flipH="1">
            <a:off x="2140252" y="3068276"/>
            <a:ext cx="0" cy="2189463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3568779" y="3258846"/>
            <a:ext cx="4658043" cy="13258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tabLst>
                <a:tab pos="1457325"/>
                <a:tab pos="3060700"/>
              </a:tabLst>
            </a:pPr>
            <a:r>
              <a:rPr altLang="en-US" lang="zh-CN"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  <a:sym charset="2" panose="05000000000000000000" pitchFamily="2" typeface="Wingdings"/>
              </a:rPr>
              <a:t> 熟练Word排版、Excel计算；</a:t>
            </a:r>
          </a:p>
          <a:p>
            <a:pPr>
              <a:lnSpc>
                <a:spcPct val="150000"/>
              </a:lnSpc>
              <a:tabLst>
                <a:tab pos="1457325"/>
                <a:tab pos="3060700"/>
              </a:tabLst>
            </a:pPr>
            <a:r>
              <a:rPr altLang="en-US" lang="zh-CN"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  <a:sym charset="2" panose="05000000000000000000" pitchFamily="2" typeface="Wingdings"/>
              </a:rPr>
              <a:t> 熟练PPT制作、创新和动画； </a:t>
            </a:r>
          </a:p>
          <a:p>
            <a:pPr>
              <a:lnSpc>
                <a:spcPct val="150000"/>
              </a:lnSpc>
              <a:tabLst>
                <a:tab pos="1457325"/>
                <a:tab pos="3060700"/>
              </a:tabLst>
            </a:pPr>
            <a:r>
              <a:rPr altLang="en-US" lang="zh-CN"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  <a:sym charset="2" panose="05000000000000000000" pitchFamily="2" typeface="Wingdings"/>
              </a:rPr>
              <a:t> 三年CorelDraw自学发烧友，班级突出人员。</a:t>
            </a:r>
          </a:p>
        </p:txBody>
      </p:sp>
      <p:sp>
        <p:nvSpPr>
          <p:cNvPr id="43" name="矩形 42"/>
          <p:cNvSpPr/>
          <p:nvPr/>
        </p:nvSpPr>
        <p:spPr>
          <a:xfrm>
            <a:off x="2204857" y="4851507"/>
            <a:ext cx="2697480" cy="5029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tabLst>
                <a:tab pos="1457325"/>
                <a:tab pos="3060700"/>
              </a:tabLst>
            </a:pPr>
            <a:r>
              <a:rPr altLang="en-US" lang="zh-CN" smtClean="0">
                <a:latin charset="-122" panose="02010600040101010101" pitchFamily="2" typeface="华文楷体"/>
                <a:ea charset="-122" panose="02010600040101010101" pitchFamily="2" typeface="华文楷体"/>
                <a:cs charset="0" panose="02020603050405020304" pitchFamily="18" typeface="Times New Roman"/>
                <a:sym charset="2" panose="05000000000000000000" pitchFamily="2" typeface="Wingdings"/>
              </a:rPr>
              <a:t>汽车 —— C1汽车驾驶证。</a:t>
            </a:r>
          </a:p>
        </p:txBody>
      </p:sp>
    </p:spTree>
    <p:extLst>
      <p:ext uri="{BB962C8B-B14F-4D97-AF65-F5344CB8AC3E}">
        <p14:creationId val="3659805048"/>
      </p:ext>
    </p:extLst>
  </p:cSld>
  <p:clrMapOvr>
    <a:masterClrMapping/>
  </p:clrMapOvr>
  <mc:AlternateContent>
    <mc:Choice Requires="p14">
      <p:transition p14:dur="1600" spd="slow">
        <p:blinds dir="vert"/>
      </p:transition>
    </mc:Choice>
    <mc:Fallback>
      <p:transition spd="slow">
        <p:blinds dir="vert"/>
      </p:transition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椭圆 4"/>
          <p:cNvSpPr/>
          <p:nvPr/>
        </p:nvSpPr>
        <p:spPr>
          <a:xfrm>
            <a:off x="4581098" y="1064527"/>
            <a:ext cx="3029803" cy="3029803"/>
          </a:xfrm>
          <a:prstGeom prst="ellipse">
            <a:avLst/>
          </a:prstGeom>
          <a:solidFill>
            <a:srgbClr val="DC3A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8205" y="361693"/>
            <a:ext cx="5767316" cy="5511262"/>
          </a:xfrm>
          <a:prstGeom prst="rect">
            <a:avLst/>
          </a:prstGeom>
        </p:spPr>
      </p:pic>
      <p:sp>
        <p:nvSpPr>
          <p:cNvPr id="11" name="任意多边形 10"/>
          <p:cNvSpPr/>
          <p:nvPr/>
        </p:nvSpPr>
        <p:spPr>
          <a:xfrm rot="900000">
            <a:off x="3413235" y="2937684"/>
            <a:ext cx="2510972" cy="511682"/>
          </a:xfrm>
          <a:custGeom>
            <a:gdLst>
              <a:gd fmla="*/ 2510972 w 2510972" name="connsiteX0"/>
              <a:gd fmla="*/ 0 h 511682" name="connsiteY0"/>
              <a:gd fmla="*/ 1306286 w 2510972" name="connsiteX1"/>
              <a:gd fmla="*/ 508000 h 511682" name="connsiteY1"/>
              <a:gd fmla="*/ 43543 w 2510972" name="connsiteX2"/>
              <a:gd fmla="*/ 188685 h 511682" name="connsiteY2"/>
              <a:gd fmla="*/ 246743 w 2510972" name="connsiteX3"/>
              <a:gd fmla="*/ 435428 h 511682" name="connsiteY3"/>
              <a:gd fmla="*/ 0 w 2510972" name="connsiteX4"/>
              <a:gd fmla="*/ 174171 h 511682" name="connsiteY4"/>
              <a:gd fmla="*/ 348343 w 2510972" name="connsiteX5"/>
              <a:gd fmla="*/ 188685 h 511682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511682" w="2510972">
                <a:moveTo>
                  <a:pt x="2510972" y="0"/>
                </a:moveTo>
                <a:cubicBezTo>
                  <a:pt x="2114248" y="238276"/>
                  <a:pt x="1717524" y="476553"/>
                  <a:pt x="1306286" y="508000"/>
                </a:cubicBezTo>
                <a:cubicBezTo>
                  <a:pt x="895048" y="539448"/>
                  <a:pt x="469295" y="364066"/>
                  <a:pt x="43543" y="188685"/>
                </a:cubicBezTo>
                <a:lnTo>
                  <a:pt x="246743" y="435428"/>
                </a:lnTo>
                <a:lnTo>
                  <a:pt x="0" y="174171"/>
                </a:lnTo>
                <a:lnTo>
                  <a:pt x="348343" y="188685"/>
                </a:lnTo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2" name="任意多边形 11"/>
          <p:cNvSpPr/>
          <p:nvPr/>
        </p:nvSpPr>
        <p:spPr>
          <a:xfrm rot="11700000">
            <a:off x="6355415" y="1580844"/>
            <a:ext cx="2510972" cy="511682"/>
          </a:xfrm>
          <a:custGeom>
            <a:gdLst>
              <a:gd fmla="*/ 2510972 w 2510972" name="connsiteX0"/>
              <a:gd fmla="*/ 0 h 511682" name="connsiteY0"/>
              <a:gd fmla="*/ 1306286 w 2510972" name="connsiteX1"/>
              <a:gd fmla="*/ 508000 h 511682" name="connsiteY1"/>
              <a:gd fmla="*/ 43543 w 2510972" name="connsiteX2"/>
              <a:gd fmla="*/ 188685 h 511682" name="connsiteY2"/>
              <a:gd fmla="*/ 246743 w 2510972" name="connsiteX3"/>
              <a:gd fmla="*/ 435428 h 511682" name="connsiteY3"/>
              <a:gd fmla="*/ 0 w 2510972" name="connsiteX4"/>
              <a:gd fmla="*/ 174171 h 511682" name="connsiteY4"/>
              <a:gd fmla="*/ 348343 w 2510972" name="connsiteX5"/>
              <a:gd fmla="*/ 188685 h 511682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511682" w="2510972">
                <a:moveTo>
                  <a:pt x="2510972" y="0"/>
                </a:moveTo>
                <a:cubicBezTo>
                  <a:pt x="2114248" y="238276"/>
                  <a:pt x="1717524" y="476553"/>
                  <a:pt x="1306286" y="508000"/>
                </a:cubicBezTo>
                <a:cubicBezTo>
                  <a:pt x="895048" y="539448"/>
                  <a:pt x="469295" y="364066"/>
                  <a:pt x="43543" y="188685"/>
                </a:cubicBezTo>
                <a:lnTo>
                  <a:pt x="246743" y="435428"/>
                </a:lnTo>
                <a:lnTo>
                  <a:pt x="0" y="174171"/>
                </a:lnTo>
                <a:lnTo>
                  <a:pt x="348343" y="188685"/>
                </a:lnTo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3922" y="2120535"/>
            <a:ext cx="1121761" cy="107298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6273" y="2120536"/>
            <a:ext cx="871804" cy="1072989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4808627" y="4667535"/>
            <a:ext cx="2316480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mtClean="0" sz="2800">
                <a:latin charset="-122" panose="02010600040101010101" pitchFamily="2" typeface="华文楷体"/>
                <a:ea charset="-122" panose="02010600040101010101" pitchFamily="2" typeface="华文楷体"/>
              </a:rPr>
              <a:t>@汤是一门PPT</a:t>
            </a:r>
          </a:p>
        </p:txBody>
      </p:sp>
      <p:sp>
        <p:nvSpPr>
          <p:cNvPr id="9" name="任意多边形 8"/>
          <p:cNvSpPr/>
          <p:nvPr/>
        </p:nvSpPr>
        <p:spPr>
          <a:xfrm>
            <a:off x="5860256" y="2408752"/>
            <a:ext cx="1207294" cy="1100906"/>
          </a:xfrm>
          <a:custGeom>
            <a:gdLst>
              <a:gd fmla="*/ 628650 w 828675" name="connsiteX0"/>
              <a:gd fmla="*/ 133350 h 755650" name="connsiteY0"/>
              <a:gd fmla="*/ 537283 w 828675" name="connsiteX1"/>
              <a:gd fmla="*/ 138015 h 755650" name="connsiteY1"/>
              <a:gd fmla="*/ 480133 w 828675" name="connsiteX2"/>
              <a:gd fmla="*/ 156869 h 755650" name="connsiteY2"/>
              <a:gd fmla="*/ 410674 w 828675" name="connsiteX3"/>
              <a:gd fmla="*/ 293981 h 755650" name="connsiteY3"/>
              <a:gd fmla="*/ 346075 w 828675" name="connsiteX4"/>
              <a:gd fmla="*/ 393700 h 755650" name="connsiteY4"/>
              <a:gd fmla="*/ 385469 w 828675" name="connsiteX5"/>
              <a:gd fmla="*/ 419491 h 755650" name="connsiteY5"/>
              <a:gd fmla="*/ 468410 w 828675" name="connsiteX6"/>
              <a:gd fmla="*/ 409770 h 755650" name="connsiteY6"/>
              <a:gd fmla="*/ 581025 w 828675" name="connsiteX7"/>
              <a:gd fmla="*/ 327025 h 755650" name="connsiteY7"/>
              <a:gd fmla="*/ 663771 w 828675" name="connsiteX8"/>
              <a:gd fmla="*/ 240005 h 755650" name="connsiteY8"/>
              <a:gd fmla="*/ 695716 w 828675" name="connsiteX9"/>
              <a:gd fmla="*/ 156869 h 755650" name="connsiteY9"/>
              <a:gd fmla="*/ 628650 w 828675" name="connsiteX10"/>
              <a:gd fmla="*/ 133350 h 755650" name="connsiteY10"/>
              <a:gd fmla="*/ 250825 w 828675" name="connsiteX11"/>
              <a:gd fmla="*/ 99719 h 755650" name="connsiteY11"/>
              <a:gd fmla="*/ 253609 w 828675" name="connsiteX12"/>
              <a:gd fmla="*/ 195360 h 755650" name="connsiteY12"/>
              <a:gd fmla="*/ 280694 w 828675" name="connsiteX13"/>
              <a:gd fmla="*/ 274931 h 755650" name="connsiteY13"/>
              <a:gd fmla="*/ 336550 w 828675" name="connsiteX14"/>
              <a:gd fmla="*/ 168275 h 755650" name="connsiteY14"/>
              <a:gd fmla="*/ 365125 w 828675" name="connsiteX15"/>
              <a:gd fmla="*/ 123825 h 755650" name="connsiteY15"/>
              <a:gd fmla="*/ 318282 w 828675" name="connsiteX16"/>
              <a:gd fmla="*/ 109244 h 755650" name="connsiteY16"/>
              <a:gd fmla="*/ 250825 w 828675" name="connsiteX17"/>
              <a:gd fmla="*/ 99719 h 755650" name="connsiteY17"/>
              <a:gd fmla="*/ 387350 w 828675" name="connsiteX18"/>
              <a:gd fmla="*/ 0 h 755650" name="connsiteY18"/>
              <a:gd fmla="*/ 447675 w 828675" name="connsiteX19"/>
              <a:gd fmla="*/ 38100 h 755650" name="connsiteY19"/>
              <a:gd fmla="*/ 517525 w 828675" name="connsiteX20"/>
              <a:gd fmla="*/ 28575 h 755650" name="connsiteY20"/>
              <a:gd fmla="*/ 635000 w 828675" name="connsiteX21"/>
              <a:gd fmla="*/ 53975 h 755650" name="connsiteY21"/>
              <a:gd fmla="*/ 774700 w 828675" name="connsiteX22"/>
              <a:gd fmla="*/ 107950 h 755650" name="connsiteY22"/>
              <a:gd fmla="*/ 819150 w 828675" name="connsiteX23"/>
              <a:gd fmla="*/ 174625 h 755650" name="connsiteY23"/>
              <a:gd fmla="*/ 828675 w 828675" name="connsiteX24"/>
              <a:gd fmla="*/ 244475 h 755650" name="connsiteY24"/>
              <a:gd fmla="*/ 781050 w 828675" name="connsiteX25"/>
              <a:gd fmla="*/ 349250 h 755650" name="connsiteY25"/>
              <a:gd fmla="*/ 679450 w 828675" name="connsiteX26"/>
              <a:gd fmla="*/ 473075 h 755650" name="connsiteY26"/>
              <a:gd fmla="*/ 568325 w 828675" name="connsiteX27"/>
              <a:gd fmla="*/ 561975 h 755650" name="connsiteY27"/>
              <a:gd fmla="*/ 438150 w 828675" name="connsiteX28"/>
              <a:gd fmla="*/ 609600 h 755650" name="connsiteY28"/>
              <a:gd fmla="*/ 361950 w 828675" name="connsiteX29"/>
              <a:gd fmla="*/ 568325 h 755650" name="connsiteY29"/>
              <a:gd fmla="*/ 295275 w 828675" name="connsiteX30"/>
              <a:gd fmla="*/ 488950 h 755650" name="connsiteY30"/>
              <a:gd fmla="*/ 228600 w 828675" name="connsiteX31"/>
              <a:gd fmla="*/ 565150 h 755650" name="connsiteY31"/>
              <a:gd fmla="*/ 152400 w 828675" name="connsiteX32"/>
              <a:gd fmla="*/ 676275 h 755650" name="connsiteY32"/>
              <a:gd fmla="*/ 85725 w 828675" name="connsiteX33"/>
              <a:gd fmla="*/ 752475 h 755650" name="connsiteY33"/>
              <a:gd fmla="*/ 9525 w 828675" name="connsiteX34"/>
              <a:gd fmla="*/ 755650 h 755650" name="connsiteY34"/>
              <a:gd fmla="*/ 0 w 828675" name="connsiteX35"/>
              <a:gd fmla="*/ 701675 h 755650" name="connsiteY35"/>
              <a:gd fmla="*/ 12700 w 828675" name="connsiteX36"/>
              <a:gd fmla="*/ 644525 h 755650" name="connsiteY36"/>
              <a:gd fmla="*/ 53975 w 828675" name="connsiteX37"/>
              <a:gd fmla="*/ 609600 h 755650" name="connsiteY37"/>
              <a:gd fmla="*/ 174625 w 828675" name="connsiteX38"/>
              <a:gd fmla="*/ 444500 h 755650" name="connsiteY38"/>
              <a:gd fmla="*/ 187325 w 828675" name="connsiteX39"/>
              <a:gd fmla="*/ 393700 h 755650" name="connsiteY39"/>
              <a:gd fmla="*/ 244475 w 828675" name="connsiteX40"/>
              <a:gd fmla="*/ 323850 h 755650" name="connsiteY40"/>
              <a:gd fmla="*/ 190500 w 828675" name="connsiteX41"/>
              <a:gd fmla="*/ 133350 h 755650" name="connsiteY41"/>
              <a:gd fmla="*/ 196850 w 828675" name="connsiteX42"/>
              <a:gd fmla="*/ 69850 h 755650" name="connsiteY42"/>
              <a:gd fmla="*/ 269875 w 828675" name="connsiteX43"/>
              <a:gd fmla="*/ 38100 h 755650" name="connsiteY43"/>
              <a:gd fmla="*/ 374650 w 828675" name="connsiteX44"/>
              <a:gd fmla="*/ 47625 h 755650" name="connsiteY44"/>
              <a:gd fmla="*/ 387350 w 828675" name="connsiteX45"/>
              <a:gd fmla="*/ 0 h 755650" name="connsiteY4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b="b" l="l" r="r" t="t"/>
            <a:pathLst>
              <a:path h="755650" w="828675">
                <a:moveTo>
                  <a:pt x="628650" y="133350"/>
                </a:moveTo>
                <a:lnTo>
                  <a:pt x="537283" y="138015"/>
                </a:lnTo>
                <a:lnTo>
                  <a:pt x="480133" y="156869"/>
                </a:lnTo>
                <a:lnTo>
                  <a:pt x="410674" y="293981"/>
                </a:lnTo>
                <a:lnTo>
                  <a:pt x="346075" y="393700"/>
                </a:lnTo>
                <a:lnTo>
                  <a:pt x="385469" y="419491"/>
                </a:lnTo>
                <a:lnTo>
                  <a:pt x="468410" y="409770"/>
                </a:lnTo>
                <a:lnTo>
                  <a:pt x="581025" y="327025"/>
                </a:lnTo>
                <a:lnTo>
                  <a:pt x="663771" y="240005"/>
                </a:lnTo>
                <a:lnTo>
                  <a:pt x="695716" y="156869"/>
                </a:lnTo>
                <a:lnTo>
                  <a:pt x="628650" y="133350"/>
                </a:lnTo>
                <a:close/>
                <a:moveTo>
                  <a:pt x="250825" y="99719"/>
                </a:moveTo>
                <a:cubicBezTo>
                  <a:pt x="249767" y="133586"/>
                  <a:pt x="254667" y="161493"/>
                  <a:pt x="253609" y="195360"/>
                </a:cubicBezTo>
                <a:lnTo>
                  <a:pt x="280694" y="274931"/>
                </a:lnTo>
                <a:lnTo>
                  <a:pt x="336550" y="168275"/>
                </a:lnTo>
                <a:lnTo>
                  <a:pt x="365125" y="123825"/>
                </a:lnTo>
                <a:cubicBezTo>
                  <a:pt x="349511" y="118965"/>
                  <a:pt x="342835" y="112614"/>
                  <a:pt x="318282" y="109244"/>
                </a:cubicBezTo>
                <a:lnTo>
                  <a:pt x="250825" y="99719"/>
                </a:lnTo>
                <a:close/>
                <a:moveTo>
                  <a:pt x="387350" y="0"/>
                </a:moveTo>
                <a:lnTo>
                  <a:pt x="447675" y="38100"/>
                </a:lnTo>
                <a:lnTo>
                  <a:pt x="517525" y="28575"/>
                </a:lnTo>
                <a:lnTo>
                  <a:pt x="635000" y="53975"/>
                </a:lnTo>
                <a:lnTo>
                  <a:pt x="774700" y="107950"/>
                </a:lnTo>
                <a:lnTo>
                  <a:pt x="819150" y="174625"/>
                </a:lnTo>
                <a:lnTo>
                  <a:pt x="828675" y="244475"/>
                </a:lnTo>
                <a:lnTo>
                  <a:pt x="781050" y="349250"/>
                </a:lnTo>
                <a:lnTo>
                  <a:pt x="679450" y="473075"/>
                </a:lnTo>
                <a:lnTo>
                  <a:pt x="568325" y="561975"/>
                </a:lnTo>
                <a:lnTo>
                  <a:pt x="438150" y="609600"/>
                </a:lnTo>
                <a:lnTo>
                  <a:pt x="361950" y="568325"/>
                </a:lnTo>
                <a:lnTo>
                  <a:pt x="295275" y="488950"/>
                </a:lnTo>
                <a:lnTo>
                  <a:pt x="228600" y="565150"/>
                </a:lnTo>
                <a:lnTo>
                  <a:pt x="152400" y="676275"/>
                </a:lnTo>
                <a:lnTo>
                  <a:pt x="85725" y="752475"/>
                </a:lnTo>
                <a:lnTo>
                  <a:pt x="9525" y="755650"/>
                </a:lnTo>
                <a:lnTo>
                  <a:pt x="0" y="701675"/>
                </a:lnTo>
                <a:lnTo>
                  <a:pt x="12700" y="644525"/>
                </a:lnTo>
                <a:lnTo>
                  <a:pt x="53975" y="609600"/>
                </a:lnTo>
                <a:lnTo>
                  <a:pt x="174625" y="444500"/>
                </a:lnTo>
                <a:lnTo>
                  <a:pt x="187325" y="393700"/>
                </a:lnTo>
                <a:lnTo>
                  <a:pt x="244475" y="323850"/>
                </a:lnTo>
                <a:lnTo>
                  <a:pt x="190500" y="133350"/>
                </a:lnTo>
                <a:lnTo>
                  <a:pt x="196850" y="69850"/>
                </a:lnTo>
                <a:lnTo>
                  <a:pt x="269875" y="38100"/>
                </a:lnTo>
                <a:lnTo>
                  <a:pt x="374650" y="47625"/>
                </a:lnTo>
                <a:lnTo>
                  <a:pt x="38735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文本框 12"/>
          <p:cNvSpPr txBox="1"/>
          <p:nvPr/>
        </p:nvSpPr>
        <p:spPr>
          <a:xfrm>
            <a:off x="4836158" y="5258279"/>
            <a:ext cx="2519680" cy="11887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lang="en-US" smtClean="0" sz="1600">
                <a:latin charset="-122" panose="02010600040101010101" pitchFamily="2" typeface="华文楷体"/>
                <a:ea charset="-122" panose="02010600040101010101" pitchFamily="2" typeface="华文楷体"/>
              </a:rPr>
              <a:t>Tel: 13929520390</a:t>
            </a:r>
          </a:p>
          <a:p>
            <a:pPr algn="ctr">
              <a:lnSpc>
                <a:spcPct val="150000"/>
              </a:lnSpc>
            </a:pPr>
            <a:r>
              <a:rPr altLang="zh-CN" lang="en-US" smtClean="0" sz="1600">
                <a:latin charset="-122" panose="02010600040101010101" pitchFamily="2" typeface="华文楷体"/>
                <a:ea charset="-122" panose="02010600040101010101" pitchFamily="2" typeface="华文楷体"/>
              </a:rPr>
              <a:t>QQ: 1643445567</a:t>
            </a:r>
          </a:p>
          <a:p>
            <a:pPr algn="ctr">
              <a:lnSpc>
                <a:spcPct val="150000"/>
              </a:lnSpc>
            </a:pPr>
            <a:r>
              <a:rPr altLang="zh-CN" lang="en-US" smtClean="0" sz="1600">
                <a:latin charset="-122" panose="02010600040101010101" pitchFamily="2" typeface="华文楷体"/>
                <a:ea charset="-122" panose="02010600040101010101" pitchFamily="2" typeface="华文楷体"/>
              </a:rPr>
              <a:t>Website: toming.yanj.cn</a:t>
            </a:r>
          </a:p>
        </p:txBody>
      </p:sp>
    </p:spTree>
    <p:extLst>
      <p:ext uri="{BB962C8B-B14F-4D97-AF65-F5344CB8AC3E}">
        <p14:creationId val="2972028975"/>
      </p:ext>
    </p:extLst>
  </p:cSld>
  <p:clrMapOvr>
    <a:masterClrMapping/>
  </p:clrMapOvr>
  <mc:AlternateContent>
    <mc:Choice Requires="p14">
      <p:transition p14:dur="1400" spd="slow">
        <p14:ripple/>
      </p:transition>
    </mc:Choice>
    <mc:Fallback>
      <p:transition spd="slow">
        <p:fade/>
      </p:transition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80</Paragraphs>
  <Slides>6</Slides>
  <Notes>0</Notes>
  <TotalTime>174</TotalTime>
  <HiddenSlides>0</HiddenSlides>
  <MMClips>0</MMClips>
  <ScaleCrop>0</ScaleCrop>
  <HeadingPairs>
    <vt:vector baseType="variant" size="6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baseType="lpstr" size="14">
      <vt:lpstr>Arial</vt:lpstr>
      <vt:lpstr>Calibri Light</vt:lpstr>
      <vt:lpstr>Calibri</vt:lpstr>
      <vt:lpstr>微软雅黑 Light</vt:lpstr>
      <vt:lpstr>华文楷体</vt:lpstr>
      <vt:lpstr>Times New Roman</vt:lpstr>
      <vt:lpstr>Wingdings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2014-02-20T12:50:15Z</dcterms:created>
  <cp:lastModifiedBy>Administrator</cp:lastModifiedBy>
  <dcterms:modified xsi:type="dcterms:W3CDTF">2021-08-20T10:56:36Z</dcterms:modified>
  <cp:revision>69</cp:revision>
  <dc:title>PowerPoint 演示文稿</dc:title>
</cp:coreProperties>
</file>