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vnd.ms-excel" Extension="x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881256104"/>
          <c:y val="0"/>
          <c:w val="0.59487473964691162"/>
          <c:h val="0.877323389053344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25337">
                <a:noFill/>
              </a:ln>
            </c:spPr>
          </c:dPt>
          <c:dPt>
            <c:idx val="1"/>
            <c:invertIfNegative val="1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 w="2533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881256104"/>
          <c:y val="0"/>
          <c:w val="0.59487473964691162"/>
          <c:h val="0.877323389053344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6600"/>
              </a:solidFill>
              <a:ln w="25327">
                <a:noFill/>
              </a:ln>
            </c:spPr>
          </c:dPt>
          <c:dPt>
            <c:idx val="1"/>
            <c:invertIfNegative val="1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27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 w="2532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881256104"/>
          <c:y val="0"/>
          <c:w val="0.59487473964691162"/>
          <c:h val="0.877323389053344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25337">
                <a:noFill/>
              </a:ln>
            </c:spPr>
          </c:dPt>
          <c:dPt>
            <c:idx val="1"/>
            <c:invertIfNegative val="1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 w="2533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881256104"/>
          <c:y val="0"/>
          <c:w val="0.59487473964691162"/>
          <c:h val="0.877323389053344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6600"/>
              </a:solidFill>
              <a:ln w="25337">
                <a:noFill/>
              </a:ln>
            </c:spPr>
          </c:dPt>
          <c:dPt>
            <c:idx val="1"/>
            <c:invertIfNegative val="1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 w="2533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b="1" smtId="4294967295"/>
      </a:pPr>
      <a:endParaRPr b="1" smtId="4294967295"/>
    </a:p>
  </c:txPr>
  <c:externalData r:id="rId1">
    <c:autoUpdate val="0"/>
  </c:externalData>
</c:chartSpace>
</file>

<file path=ppt/drawings/_rels/vmlDrawing1.vml.rels><?xml version="1.0" encoding="UTF-8" standalone="yes"?><Relationships xmlns="http://schemas.openxmlformats.org/package/2006/relationships"><Relationship Id="rId1" Target="../media/image9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02EE-B0A4-4830-85BA-0E2B6218DFD6}" type="datetimeFigureOut">
              <a:rPr lang="zh-CN" altLang="en-US" smtClean="0"/>
              <a:t>2016/2/23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60C0-33A2-4CB8-BB4F-1A373FD65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621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72D5-BB49-49E6-8D9A-4F442D6F3A1D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9970-96D4-4826-B7B4-DF3937A767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7FA9-7698-40B7-B356-CDFC2535B8E9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FEE8-463F-4719-AC98-82A139FB31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5EF5-FE72-4302-BB6F-E702DBC3C368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8592-700A-4BA8-B806-45DD045A0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42203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614512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60237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053018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778275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429021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929920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84996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B31E-EE34-4F1A-A948-22438C9BED99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B56E-D20D-402A-BD93-B8B3086210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367897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85961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193168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1452-9015-4FCD-88A7-66FB0B581103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BFDE-DCB9-4DED-857B-240718B6E1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60E9-DA26-41A5-BFC6-54821E697BD3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99AC-5F61-44CA-BF3C-0C554EE7E8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6539-6AF1-47B7-9DD9-96233B1504BB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A3A9-7CE2-456C-97A4-E9692DB90D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AA14-7398-49CC-85AB-EC31CB54ECD7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7A9B-E25A-4FBA-BBCB-9BE627EA12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7495-BAEE-49B7-8BAB-B38F87FEA140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22EC-AA1A-4BAA-B3BC-428CB89048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ECBE-F1FE-4D42-ADC4-CD7481A457DB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DC69C-2AB1-4295-8975-C15C8D819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CE90-C149-4699-AC05-BBC12262DEFB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F3118-50A8-4FA8-BF23-3B185654A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8C136A-9814-40B8-8B07-7619ECA3BA5B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26D4B6-6AD9-41C2-93A1-F46311B56D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0928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embeddings/Microsoft_Excel____1.xls" Type="http://schemas.openxmlformats.org/officeDocument/2006/relationships/oleObject"/><Relationship Id="rId3" Target="../embeddings/oleObject1.bin" Type="http://schemas.openxmlformats.org/officeDocument/2006/relationships/oleObject"/><Relationship Id="rId4" Target="../media/image9.png" Type="http://schemas.openxmlformats.org/officeDocument/2006/relationships/image"/><Relationship Id="rId5" Target="../drawings/vmlDrawing1.vml" Type="http://schemas.openxmlformats.org/officeDocument/2006/relationships/vmlDrawing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直角三角形 18"/>
          <p:cNvSpPr/>
          <p:nvPr/>
        </p:nvSpPr>
        <p:spPr>
          <a:xfrm flipV="1" rot="5400000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flipV="1" rot="5400000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b="-8000" l="-36000" r="-1000" t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b="-8000" l="-36000" r="-1000" t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738313" y="2619375"/>
            <a:ext cx="8429942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mtClean="0" sz="6600">
                <a:solidFill>
                  <a:srgbClr val="FFC000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2016 BUSINESS PPT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90700" y="3576638"/>
            <a:ext cx="39670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typeface="+mn-ea"/>
                <a:cs charset="0" pitchFamily="34" typeface="Arial"/>
              </a:rPr>
              <a:t>POWERPOINT TEMPLATE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17"/>
      <p:bldP grpId="0" spid="8"/>
      <p:bldP grpId="0" spid="6"/>
      <p:bldP grpId="0" spid="13"/>
      <p:bldP grpId="0" spid="22"/>
      <p:bldP grpId="0" spid="23"/>
      <p:bldP grpId="0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6118225" y="-1520825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284"/>
          <p:cNvSpPr>
            <a:spLocks noEditPoints="1"/>
          </p:cNvSpPr>
          <p:nvPr/>
        </p:nvSpPr>
        <p:spPr bwMode="auto">
          <a:xfrm>
            <a:off x="5610225" y="1452563"/>
            <a:ext cx="971550" cy="898525"/>
          </a:xfrm>
          <a:custGeom>
            <a:gdLst>
              <a:gd fmla="*/ 801258319 w 97" name="T0"/>
              <a:gd fmla="*/ 975235338 h 91" name="T1"/>
              <a:gd fmla="*/ 2147483646 w 97" name="T2"/>
              <a:gd fmla="*/ 975235338 h 91" name="T3"/>
              <a:gd fmla="*/ 2147483646 w 97" name="T4"/>
              <a:gd fmla="*/ 2147483646 h 91" name="T5"/>
              <a:gd fmla="*/ 2147483646 w 97" name="T6"/>
              <a:gd fmla="*/ 2147483646 h 91" name="T7"/>
              <a:gd fmla="*/ 2147483646 w 97" name="T8"/>
              <a:gd fmla="*/ 2147483646 h 91" name="T9"/>
              <a:gd fmla="*/ 2147483646 w 97" name="T10"/>
              <a:gd fmla="*/ 2147483646 h 91" name="T11"/>
              <a:gd fmla="*/ 2147483646 w 97" name="T12"/>
              <a:gd fmla="*/ 2147483646 h 91" name="T13"/>
              <a:gd fmla="*/ 2147483646 w 97" name="T14"/>
              <a:gd fmla="*/ 2147483646 h 91" name="T15"/>
              <a:gd fmla="*/ 2147483646 w 97" name="T16"/>
              <a:gd fmla="*/ 2147483646 h 91" name="T17"/>
              <a:gd fmla="*/ 2147483646 w 97" name="T18"/>
              <a:gd fmla="*/ 2147483646 h 91" name="T19"/>
              <a:gd fmla="*/ 2147483646 w 97" name="T20"/>
              <a:gd fmla="*/ 2147483646 h 91" name="T21"/>
              <a:gd fmla="*/ 2147483646 w 97" name="T22"/>
              <a:gd fmla="*/ 2147483646 h 91" name="T23"/>
              <a:gd fmla="*/ 2147483646 w 97" name="T24"/>
              <a:gd fmla="*/ 2147483646 h 91" name="T25"/>
              <a:gd fmla="*/ 2147483646 w 97" name="T26"/>
              <a:gd fmla="*/ 2147483646 h 91" name="T27"/>
              <a:gd fmla="*/ 2147483646 w 97" name="T28"/>
              <a:gd fmla="*/ 2147483646 h 91" name="T29"/>
              <a:gd fmla="*/ 2147483646 w 97" name="T30"/>
              <a:gd fmla="*/ 2147483646 h 91" name="T31"/>
              <a:gd fmla="*/ 2147483646 w 97" name="T32"/>
              <a:gd fmla="*/ 2147483646 h 91" name="T33"/>
              <a:gd fmla="*/ 2147483646 w 97" name="T34"/>
              <a:gd fmla="*/ 585147127 h 91" name="T35"/>
              <a:gd fmla="*/ 2147483646 w 97" name="T36"/>
              <a:gd fmla="*/ 292573563 h 91" name="T37"/>
              <a:gd fmla="*/ 2147483646 w 97" name="T38"/>
              <a:gd fmla="*/ 877720690 h 91" name="T39"/>
              <a:gd fmla="*/ 2147483646 w 97" name="T40"/>
              <a:gd fmla="*/ 2147483646 h 91" name="T41"/>
              <a:gd fmla="*/ 2147483646 w 97" name="T42"/>
              <a:gd fmla="*/ 2147483646 h 91" name="T43"/>
              <a:gd fmla="*/ 2147483646 w 97" name="T44"/>
              <a:gd fmla="*/ 2147483646 h 91" name="T45"/>
              <a:gd fmla="*/ 2147483646 w 97" name="T46"/>
              <a:gd fmla="*/ 2147483646 h 91" name="T47"/>
              <a:gd fmla="*/ 701098525 w 97" name="T48"/>
              <a:gd fmla="*/ 2147483646 h 91" name="T49"/>
              <a:gd fmla="*/ 1402197049 w 97" name="T50"/>
              <a:gd fmla="*/ 2147483646 h 91" name="T51"/>
              <a:gd fmla="*/ 2003145796 w 97" name="T52"/>
              <a:gd fmla="*/ 2147483646 h 91" name="T53"/>
              <a:gd fmla="*/ 2147483646 w 97" name="T54"/>
              <a:gd fmla="*/ 2147483646 h 91" name="T55"/>
              <a:gd fmla="*/ 2147483646 w 97" name="T56"/>
              <a:gd fmla="*/ 2147483646 h 91" name="T57"/>
              <a:gd fmla="*/ 2147483646 w 97" name="T58"/>
              <a:gd fmla="*/ 2147483646 h 91" name="T59"/>
              <a:gd fmla="*/ 2003145796 w 97" name="T60"/>
              <a:gd fmla="*/ 2147483646 h 91" name="T61"/>
              <a:gd fmla="*/ 1902986003 w 97" name="T62"/>
              <a:gd fmla="*/ 2147483646 h 91" name="T63"/>
              <a:gd fmla="*/ 1802826209 w 97" name="T64"/>
              <a:gd fmla="*/ 2147483646 h 91" name="T65"/>
              <a:gd fmla="*/ 1802826209 w 97" name="T66"/>
              <a:gd fmla="*/ 2147483646 h 91" name="T67"/>
              <a:gd fmla="*/ 1802826209 w 97" name="T68"/>
              <a:gd fmla="*/ 2147483646 h 91" name="T69"/>
              <a:gd fmla="*/ 1602516637 w 97" name="T70"/>
              <a:gd fmla="*/ 2147483646 h 91" name="T71"/>
              <a:gd fmla="*/ 1602516637 w 97" name="T72"/>
              <a:gd fmla="*/ 2147483646 h 91" name="T73"/>
              <a:gd fmla="*/ 0 w 97" name="T74"/>
              <a:gd fmla="*/ 2147483646 h 91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91" w="97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118225" y="2571750"/>
            <a:ext cx="0" cy="1036638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118225" y="490537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5643563" y="3787775"/>
            <a:ext cx="936625" cy="900113"/>
          </a:xfrm>
          <a:custGeom>
            <a:gdLst>
              <a:gd fmla="*/ 2147483646 w 197" name="T0"/>
              <a:gd fmla="*/ 2108762693 h 196" name="T1"/>
              <a:gd fmla="*/ 2147483646 w 197" name="T2"/>
              <a:gd fmla="*/ 2147483646 h 196" name="T3"/>
              <a:gd fmla="*/ 2147483646 w 197" name="T4"/>
              <a:gd fmla="*/ 1138730201 h 196" name="T5"/>
              <a:gd fmla="*/ 2147483646 w 197" name="T6"/>
              <a:gd fmla="*/ 948944130 h 196" name="T7"/>
              <a:gd fmla="*/ 2147483646 w 197" name="T8"/>
              <a:gd fmla="*/ 1750269729 h 196" name="T9"/>
              <a:gd fmla="*/ 2147483646 w 197" name="T10"/>
              <a:gd fmla="*/ 1623744151 h 196" name="T11"/>
              <a:gd fmla="*/ 2147483646 w 197" name="T12"/>
              <a:gd fmla="*/ 948944130 h 196" name="T13"/>
              <a:gd fmla="*/ 2147483646 w 197" name="T14"/>
              <a:gd fmla="*/ 84348854 h 196" name="T15"/>
              <a:gd fmla="*/ 2147483646 w 197" name="T16"/>
              <a:gd fmla="*/ 63265085 h 196" name="T17"/>
              <a:gd fmla="*/ 2147483646 w 197" name="T18"/>
              <a:gd fmla="*/ 1138730201 h 196" name="T19"/>
              <a:gd fmla="*/ 2147483646 w 197" name="T20"/>
              <a:gd fmla="*/ 1560483658 h 196" name="T21"/>
              <a:gd fmla="*/ 1197249227 w 197" name="T22"/>
              <a:gd fmla="*/ 2147483646 h 196" name="T23"/>
              <a:gd fmla="*/ 993944548 w 197" name="T24"/>
              <a:gd fmla="*/ 2147483646 h 196" name="T25"/>
              <a:gd fmla="*/ 271074489 w 197" name="T26"/>
              <a:gd fmla="*/ 2147483646 h 196" name="T27"/>
              <a:gd fmla="*/ 993944548 w 197" name="T28"/>
              <a:gd fmla="*/ 2147483646 h 196" name="T29"/>
              <a:gd fmla="*/ 1694221501 w 197" name="T30"/>
              <a:gd fmla="*/ 2147483646 h 196" name="T31"/>
              <a:gd fmla="*/ 1626451690 w 197" name="T32"/>
              <a:gd fmla="*/ 2147483646 h 196" name="T33"/>
              <a:gd fmla="*/ 2147483646 w 197" name="T34"/>
              <a:gd fmla="*/ 2108762693 h 196" name="T35"/>
              <a:gd fmla="*/ 993944548 w 197" name="T36"/>
              <a:gd fmla="*/ 2147483646 h 196" name="T37"/>
              <a:gd fmla="*/ 609918789 w 197" name="T38"/>
              <a:gd fmla="*/ 2147483646 h 196" name="T39"/>
              <a:gd fmla="*/ 993944548 w 197" name="T40"/>
              <a:gd fmla="*/ 2147483646 h 196" name="T41"/>
              <a:gd fmla="*/ 1355377201 w 197" name="T42"/>
              <a:gd fmla="*/ 2147483646 h 196" name="T43"/>
              <a:gd fmla="*/ 993944548 w 197" name="T44"/>
              <a:gd fmla="*/ 2147483646 h 196" name="T45"/>
              <a:gd fmla="*/ 1061714359 w 197" name="T46"/>
              <a:gd fmla="*/ 1286344140 h 196" name="T47"/>
              <a:gd fmla="*/ 1716809853 w 197" name="T48"/>
              <a:gd fmla="*/ 1940060392 h 196" name="T49"/>
              <a:gd fmla="*/ 2033065801 w 197" name="T50"/>
              <a:gd fmla="*/ 1623744151 h 196" name="T51"/>
              <a:gd fmla="*/ 1377965553 w 197" name="T52"/>
              <a:gd fmla="*/ 991116261 h 196" name="T53"/>
              <a:gd fmla="*/ 1536093527 w 197" name="T54"/>
              <a:gd fmla="*/ 843502322 h 196" name="T55"/>
              <a:gd fmla="*/ 632511896 w 197" name="T56"/>
              <a:gd fmla="*/ 0 h 196" name="T57"/>
              <a:gd fmla="*/ 0 w 197" name="T58"/>
              <a:gd fmla="*/ 611539528 h 196" name="T59"/>
              <a:gd fmla="*/ 880993279 w 197" name="T60"/>
              <a:gd fmla="*/ 1433958080 h 196" name="T61"/>
              <a:gd fmla="*/ 1061714359 w 197" name="T62"/>
              <a:gd fmla="*/ 1286344140 h 196" name="T63"/>
              <a:gd fmla="*/ 2147483646 w 197" name="T64"/>
              <a:gd fmla="*/ 2147483646 h 196" name="T65"/>
              <a:gd fmla="*/ 2147483646 w 197" name="T66"/>
              <a:gd fmla="*/ 2147483646 h 196" name="T67"/>
              <a:gd fmla="*/ 2147483646 w 197" name="T68"/>
              <a:gd fmla="*/ 2147483646 h 196" name="T69"/>
              <a:gd fmla="*/ 2147483646 w 197" name="T70"/>
              <a:gd fmla="*/ 2147483646 h 196" name="T71"/>
              <a:gd fmla="*/ 2147483646 w 197" name="T72"/>
              <a:gd fmla="*/ 2147483646 h 196" name="T73"/>
              <a:gd fmla="*/ 2147483646 w 197" name="T74"/>
              <a:gd fmla="*/ 2147483646 h 196" name="T75"/>
              <a:gd fmla="*/ 2147483646 w 197" name="T76"/>
              <a:gd fmla="*/ 2147483646 h 196" name="T77"/>
              <a:gd fmla="*/ 2147483646 w 197" name="T78"/>
              <a:gd fmla="*/ 2147483646 h 196" name="T79"/>
              <a:gd fmla="*/ 2147483646 w 197" name="T80"/>
              <a:gd fmla="*/ 2147483646 h 196" name="T81"/>
              <a:gd fmla="*/ 2147483646 w 197" name="T82"/>
              <a:gd fmla="*/ 2147483646 h 196" name="T83"/>
              <a:gd fmla="*/ 2147483646 w 197" name="T84"/>
              <a:gd fmla="*/ 2147483646 h 196" name="T85"/>
              <a:gd fmla="*/ 2147483646 w 197" name="T86"/>
              <a:gd fmla="*/ 2147483646 h 196" name="T87"/>
              <a:gd fmla="*/ 2147483646 w 197" name="T88"/>
              <a:gd fmla="*/ 2147483646 h 196" name="T89"/>
              <a:gd fmla="*/ 2147483646 w 197" name="T90"/>
              <a:gd fmla="*/ 2147483646 h 196" name="T91"/>
              <a:gd fmla="*/ 2147483646 w 197" name="T92"/>
              <a:gd fmla="*/ 2147483646 h 196" name="T93"/>
              <a:gd fmla="*/ 2147483646 w 197" name="T94"/>
              <a:gd fmla="*/ 2147483646 h 196" name="T95"/>
              <a:gd fmla="*/ 2147483646 w 197" name="T96"/>
              <a:gd fmla="*/ 2147483646 h 196" name="T97"/>
              <a:gd fmla="*/ 2147483646 w 197" name="T98"/>
              <a:gd fmla="*/ 2147483646 h 196" name="T99"/>
              <a:gd fmla="*/ 2147483646 w 197" name="T100"/>
              <a:gd fmla="*/ 2147483646 h 196" name="T101"/>
              <a:gd fmla="*/ 2147483646 w 197" name="T102"/>
              <a:gd fmla="*/ 2147483646 h 196" name="T103"/>
              <a:gd fmla="*/ 2147483646 w 197" name="T104"/>
              <a:gd fmla="*/ 2147483646 h 19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b" l="0" r="r" t="0"/>
            <a:pathLst>
              <a:path h="196" w="197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6719889" y="419100"/>
            <a:ext cx="1367155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THIRD</a:t>
            </a:r>
          </a:p>
        </p:txBody>
      </p:sp>
      <p:sp>
        <p:nvSpPr>
          <p:cNvPr id="12" name="矩形 11"/>
          <p:cNvSpPr/>
          <p:nvPr/>
        </p:nvSpPr>
        <p:spPr>
          <a:xfrm>
            <a:off x="6735764" y="814388"/>
            <a:ext cx="4148137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16338" y="3444874"/>
            <a:ext cx="1765741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FOURTH</a:t>
            </a:r>
          </a:p>
        </p:txBody>
      </p:sp>
      <p:sp>
        <p:nvSpPr>
          <p:cNvPr id="14" name="矩形 13"/>
          <p:cNvSpPr/>
          <p:nvPr/>
        </p:nvSpPr>
        <p:spPr>
          <a:xfrm>
            <a:off x="1308100" y="3862388"/>
            <a:ext cx="4148138" cy="2560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1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8"/>
      <p:bldP grpId="1" spid="8"/>
      <p:bldP grpId="0" spid="11"/>
      <p:bldP grpId="0" spid="12"/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18225" y="-73342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5543550" y="2097088"/>
            <a:ext cx="1147763" cy="1393825"/>
          </a:xfrm>
          <a:custGeom>
            <a:gdLst>
              <a:gd fmla="*/ 2147483646 w 78" name="T0"/>
              <a:gd fmla="*/ 1755269165 h 88" name="T1"/>
              <a:gd fmla="*/ 2147483646 w 78" name="T2"/>
              <a:gd fmla="*/ 2147483646 h 88" name="T3"/>
              <a:gd fmla="*/ 1082517088 w 78" name="T4"/>
              <a:gd fmla="*/ 1504523215 h 88" name="T5"/>
              <a:gd fmla="*/ 216500475 w 78" name="T6"/>
              <a:gd fmla="*/ 2006030953 h 88" name="T7"/>
              <a:gd fmla="*/ 0 w 78" name="T8"/>
              <a:gd fmla="*/ 2147483646 h 88" name="T9"/>
              <a:gd fmla="*/ 649516139 w 78" name="T10"/>
              <a:gd fmla="*/ 2147483646 h 88" name="T11"/>
              <a:gd fmla="*/ 2147483646 w 78" name="T12"/>
              <a:gd fmla="*/ 2147483646 h 88" name="T13"/>
              <a:gd fmla="*/ 2147483646 w 78" name="T14"/>
              <a:gd fmla="*/ 2147483646 h 88" name="T15"/>
              <a:gd fmla="*/ 2147483646 w 78" name="T16"/>
              <a:gd fmla="*/ 2147483646 h 88" name="T17"/>
              <a:gd fmla="*/ 2147483646 w 78" name="T18"/>
              <a:gd fmla="*/ 2147483646 h 88" name="T19"/>
              <a:gd fmla="*/ 2147483646 w 78" name="T20"/>
              <a:gd fmla="*/ 2147483646 h 88" name="T21"/>
              <a:gd fmla="*/ 2147483646 w 78" name="T22"/>
              <a:gd fmla="*/ 2147483646 h 88" name="T23"/>
              <a:gd fmla="*/ 2147483646 w 78" name="T24"/>
              <a:gd fmla="*/ 2147483646 h 88" name="T25"/>
              <a:gd fmla="*/ 2147483646 w 78" name="T26"/>
              <a:gd fmla="*/ 2147483646 h 88" name="T27"/>
              <a:gd fmla="*/ 2147483646 w 78" name="T28"/>
              <a:gd fmla="*/ 2147483646 h 88" name="T29"/>
              <a:gd fmla="*/ 2147483646 w 78" name="T30"/>
              <a:gd fmla="*/ 2147483646 h 88" name="T31"/>
              <a:gd fmla="*/ 2147483646 w 78" name="T32"/>
              <a:gd fmla="*/ 2147483646 h 88" name="T33"/>
              <a:gd fmla="*/ 2147483646 w 78" name="T34"/>
              <a:gd fmla="*/ 2147483646 h 88" name="T35"/>
              <a:gd fmla="*/ 2147483646 w 78" name="T36"/>
              <a:gd fmla="*/ 2147483646 h 88" name="T37"/>
              <a:gd fmla="*/ 2147483646 w 78" name="T38"/>
              <a:gd fmla="*/ 2147483646 h 88" name="T39"/>
              <a:gd fmla="*/ 2147483646 w 78" name="T40"/>
              <a:gd fmla="*/ 2147483646 h 88" name="T41"/>
              <a:gd fmla="*/ 2147483646 w 78" name="T42"/>
              <a:gd fmla="*/ 2147483646 h 88" name="T43"/>
              <a:gd fmla="*/ 2147483646 w 78" name="T44"/>
              <a:gd fmla="*/ 2147483646 h 88" name="T45"/>
              <a:gd fmla="*/ 2147483646 w 78" name="T46"/>
              <a:gd fmla="*/ 2147483646 h 88" name="T47"/>
              <a:gd fmla="*/ 2147483646 w 78" name="T48"/>
              <a:gd fmla="*/ 2147483646 h 88" name="T49"/>
              <a:gd fmla="*/ 2147483646 w 78" name="T50"/>
              <a:gd fmla="*/ 2147483646 h 88" name="T51"/>
              <a:gd fmla="*/ 2147483646 w 78" name="T52"/>
              <a:gd fmla="*/ 2006030953 h 88" name="T53"/>
              <a:gd fmla="*/ 2147483646 w 78" name="T54"/>
              <a:gd fmla="*/ 1504523215 h 88" name="T55"/>
              <a:gd fmla="*/ 2147483646 w 78" name="T56"/>
              <a:gd fmla="*/ 2147483646 h 88" name="T57"/>
              <a:gd fmla="*/ 2147483646 w 78" name="T58"/>
              <a:gd fmla="*/ 1755269165 h 88" name="T59"/>
              <a:gd fmla="*/ 2147483646 w 78" name="T60"/>
              <a:gd fmla="*/ 1755269165 h 88" name="T61"/>
              <a:gd fmla="*/ 2147483646 w 78" name="T62"/>
              <a:gd fmla="*/ 0 h 88" name="T63"/>
              <a:gd fmla="*/ 2147483646 w 78" name="T64"/>
              <a:gd fmla="*/ 0 h 88" name="T65"/>
              <a:gd fmla="*/ 2147483646 w 78" name="T66"/>
              <a:gd fmla="*/ 1755269165 h 88" name="T67"/>
              <a:gd fmla="*/ 2147483646 w 78" name="T68"/>
              <a:gd fmla="*/ 1755269165 h 88" name="T69"/>
              <a:gd fmla="*/ 2147483646 w 78" name="T70"/>
              <a:gd fmla="*/ 2147483646 h 88" name="T71"/>
              <a:gd fmla="*/ 2147483646 w 78" name="T72"/>
              <a:gd fmla="*/ 2147483646 h 88" name="T73"/>
              <a:gd fmla="*/ 2147483646 w 78" name="T74"/>
              <a:gd fmla="*/ 2147483646 h 88" name="T75"/>
              <a:gd fmla="*/ 2147483646 w 78" name="T76"/>
              <a:gd fmla="*/ 2147483646 h 88" name="T77"/>
              <a:gd fmla="*/ 2147483646 w 78" name="T78"/>
              <a:gd fmla="*/ 2147483646 h 88" name="T79"/>
              <a:gd fmla="*/ 2147483646 w 78" name="T80"/>
              <a:gd fmla="*/ 2147483646 h 88" name="T81"/>
              <a:gd fmla="*/ 2147483646 w 78" name="T82"/>
              <a:gd fmla="*/ 2147483646 h 88" name="T83"/>
              <a:gd fmla="*/ 2147483646 w 78" name="T84"/>
              <a:gd fmla="*/ 2147483646 h 88" name="T85"/>
              <a:gd fmla="*/ 2147483646 w 78" name="T86"/>
              <a:gd fmla="*/ 2147483646 h 88" name="T87"/>
              <a:gd fmla="*/ 2147483646 w 78" name="T88"/>
              <a:gd fmla="*/ 2147483646 h 88" name="T89"/>
              <a:gd fmla="*/ 2147483646 w 78" name="T90"/>
              <a:gd fmla="*/ 2147483646 h 88" name="T91"/>
              <a:gd fmla="*/ 1948533701 w 78" name="T92"/>
              <a:gd fmla="*/ 2147483646 h 88" name="T93"/>
              <a:gd fmla="*/ 1299017563 w 78" name="T94"/>
              <a:gd fmla="*/ 2147483646 h 88" name="T95"/>
              <a:gd fmla="*/ 1515532752 w 78" name="T96"/>
              <a:gd fmla="*/ 2147483646 h 88" name="T97"/>
              <a:gd fmla="*/ 2147483646 w 78" name="T98"/>
              <a:gd fmla="*/ 2147483646 h 88" name="T99"/>
              <a:gd fmla="*/ 2147483646 w 78" name="T100"/>
              <a:gd fmla="*/ 2147483646 h 88" name="T101"/>
              <a:gd fmla="*/ 2147483646 w 78" name="T102"/>
              <a:gd fmla="*/ 2147483646 h 88" name="T103"/>
              <a:gd fmla="*/ 2147483646 w 78" name="T104"/>
              <a:gd fmla="*/ 2147483646 h 88" name="T105"/>
              <a:gd fmla="*/ 2147483646 w 78" name="T106"/>
              <a:gd fmla="*/ 2147483646 h 88" name="T107"/>
              <a:gd fmla="*/ 2147483646 w 78" name="T108"/>
              <a:gd fmla="*/ 2147483646 h 88" name="T109"/>
              <a:gd fmla="*/ 2147483646 w 78" name="T110"/>
              <a:gd fmla="*/ 2147483646 h 88" name="T111"/>
              <a:gd fmla="*/ 2147483646 w 78" name="T112"/>
              <a:gd fmla="*/ 2147483646 h 88" name="T113"/>
              <a:gd fmla="*/ 2147483646 w 78" name="T114"/>
              <a:gd fmla="*/ 2147483646 h 88" name="T115"/>
              <a:gd fmla="*/ 2147483646 w 78" name="T116"/>
              <a:gd fmla="*/ 2147483646 h 8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702175" y="3408363"/>
            <a:ext cx="2803247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SOLUTION</a:t>
            </a:r>
          </a:p>
        </p:txBody>
      </p:sp>
      <p:sp>
        <p:nvSpPr>
          <p:cNvPr id="7" name="矩形 6"/>
          <p:cNvSpPr/>
          <p:nvPr/>
        </p:nvSpPr>
        <p:spPr>
          <a:xfrm>
            <a:off x="2552700" y="4132263"/>
            <a:ext cx="7105650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902643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MEET OUR TEAM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68326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introduce members</a:t>
            </a:r>
          </a:p>
        </p:txBody>
      </p:sp>
      <p:pic>
        <p:nvPicPr>
          <p:cNvPr id="6" name="图片 5"/>
          <p:cNvPicPr preferRelativeResize="0"/>
          <p:nvPr/>
        </p:nvPicPr>
        <p:blipFill>
          <a:blip r:embed="rId2">
            <a:grayscl/>
          </a:blip>
          <a:srcRect t="2888"/>
          <a:stretch>
            <a:fillRect/>
          </a:stretch>
        </p:blipFill>
        <p:spPr bwMode="auto">
          <a:xfrm>
            <a:off x="925513" y="1924050"/>
            <a:ext cx="1800225" cy="2232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图片 6"/>
          <p:cNvPicPr/>
          <p:nvPr/>
        </p:nvPicPr>
        <p:blipFill>
          <a:blip r:embed="rId3">
            <a:grayscl/>
          </a:blip>
          <a:stretch>
            <a:fillRect/>
          </a:stretch>
        </p:blipFill>
        <p:spPr bwMode="auto">
          <a:xfrm>
            <a:off x="3794125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图片 7"/>
          <p:cNvPicPr preferRelativeResize="0"/>
          <p:nvPr/>
        </p:nvPicPr>
        <p:blipFill>
          <a:blip r:embed="rId4">
            <a:grayscl/>
          </a:blip>
          <a:stretch>
            <a:fillRect/>
          </a:stretch>
        </p:blipFill>
        <p:spPr bwMode="auto">
          <a:xfrm>
            <a:off x="6662738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图片 10"/>
          <p:cNvPicPr preferRelativeResize="0"/>
          <p:nvPr/>
        </p:nvPicPr>
        <p:blipFill>
          <a:blip r:embed="rId5">
            <a:grayscl/>
          </a:blip>
          <a:stretch>
            <a:fillRect/>
          </a:stretch>
        </p:blipFill>
        <p:spPr bwMode="auto">
          <a:xfrm>
            <a:off x="9574213" y="1916113"/>
            <a:ext cx="1798637" cy="2232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文本框 11"/>
          <p:cNvSpPr txBox="1"/>
          <p:nvPr/>
        </p:nvSpPr>
        <p:spPr>
          <a:xfrm>
            <a:off x="1257300" y="4148138"/>
            <a:ext cx="1117917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29088" y="4148138"/>
            <a:ext cx="1117917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97699" y="4148138"/>
            <a:ext cx="1117917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09174" y="4156075"/>
            <a:ext cx="1117917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257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106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79463" y="4502150"/>
            <a:ext cx="214312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20" name="矩形 19"/>
          <p:cNvSpPr/>
          <p:nvPr/>
        </p:nvSpPr>
        <p:spPr>
          <a:xfrm>
            <a:off x="3605213" y="4502150"/>
            <a:ext cx="214312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21" name="矩形 20"/>
          <p:cNvSpPr/>
          <p:nvPr/>
        </p:nvSpPr>
        <p:spPr>
          <a:xfrm>
            <a:off x="6519864" y="4502150"/>
            <a:ext cx="214312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22" name="矩形 21"/>
          <p:cNvSpPr/>
          <p:nvPr/>
        </p:nvSpPr>
        <p:spPr>
          <a:xfrm>
            <a:off x="9358314" y="4502150"/>
            <a:ext cx="214312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"/>
      <p:bldP grpId="0" spid="5"/>
      <p:bldP grpId="0" spid="12"/>
      <p:bldP grpId="0" spid="13"/>
      <p:bldP grpId="0" spid="14"/>
      <p:bldP grpId="0" spid="15"/>
      <p:bldP grpId="0" spid="19"/>
      <p:bldP grpId="0" spid="20"/>
      <p:bldP grpId="0" spid="21"/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6175693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OUR KEY PEOPLE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68326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introduce members.</a:t>
            </a:r>
          </a:p>
        </p:txBody>
      </p:sp>
      <p:pic>
        <p:nvPicPr>
          <p:cNvPr id="6" name="图片 5"/>
          <p:cNvPicPr preferRelativeResize="0"/>
          <p:nvPr/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839788" y="1449388"/>
            <a:ext cx="2600325" cy="2457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矩形 6"/>
          <p:cNvSpPr/>
          <p:nvPr/>
        </p:nvSpPr>
        <p:spPr>
          <a:xfrm>
            <a:off x="3686175" y="1474788"/>
            <a:ext cx="5219700" cy="46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368" name="文本框 7"/>
          <p:cNvSpPr txBox="1">
            <a:spLocks noChangeArrowheads="1"/>
          </p:cNvSpPr>
          <p:nvPr/>
        </p:nvSpPr>
        <p:spPr bwMode="auto">
          <a:xfrm>
            <a:off x="3830638" y="1385888"/>
            <a:ext cx="2114867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3600">
                <a:solidFill>
                  <a:schemeClr val="bg1"/>
                </a:solidFill>
              </a:rPr>
              <a:t>HIS NAME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686175" y="1976438"/>
            <a:ext cx="2268538" cy="1925637"/>
            <a:chOff x="3686626" y="1976959"/>
            <a:chExt cx="2268000" cy="1925853"/>
          </a:xfrm>
        </p:grpSpPr>
        <p:sp>
          <p:nvSpPr>
            <p:cNvPr id="12" name="矩形 11"/>
            <p:cNvSpPr/>
            <p:nvPr/>
          </p:nvSpPr>
          <p:spPr>
            <a:xfrm>
              <a:off x="3686626" y="2016650"/>
              <a:ext cx="2268000" cy="396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28" name="组合 12"/>
            <p:cNvGrpSpPr/>
            <p:nvPr/>
          </p:nvGrpSpPr>
          <p:grpSpPr>
            <a:xfrm>
              <a:off x="3711820" y="1976959"/>
              <a:ext cx="2204706" cy="1925853"/>
              <a:chOff x="3711820" y="1976959"/>
              <a:chExt cx="2204706" cy="1925853"/>
            </a:xfrm>
          </p:grpSpPr>
          <p:sp>
            <p:nvSpPr>
              <p:cNvPr id="15429" name="文本框 13"/>
              <p:cNvSpPr txBox="1">
                <a:spLocks noChangeArrowheads="1"/>
              </p:cNvSpPr>
              <p:nvPr/>
            </p:nvSpPr>
            <p:spPr bwMode="auto">
              <a:xfrm>
                <a:off x="3992909" y="1976959"/>
                <a:ext cx="1692191" cy="4572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400">
                    <a:solidFill>
                      <a:schemeClr val="bg1"/>
                    </a:solidFill>
                  </a:rPr>
                  <a:t>Experiences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712019" y="2426271"/>
                <a:ext cx="2182786" cy="1463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 indent="-285750" marL="28575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Char char="•"/>
                  <a:defRPr/>
                </a:pPr>
                <a:r>
                  <a:rPr altLang="zh-CN" lang="en-US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eaLnBrk="1" fontAlgn="auto" hangingPunct="1" indent="-285750" marL="28575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Char char="•"/>
                  <a:defRPr/>
                </a:pPr>
                <a:r>
                  <a:rPr altLang="zh-CN" lang="en-US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eaLnBrk="1" fontAlgn="auto" hangingPunct="1" indent="-285750" marL="28575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Char char="•"/>
                  <a:defRPr/>
                </a:pPr>
                <a:r>
                  <a:rPr altLang="zh-CN" lang="en-US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eaLnBrk="1" fontAlgn="auto" hangingPunct="1" indent="-285750" marL="28575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Char char="•"/>
                  <a:defRPr/>
                </a:pPr>
                <a:r>
                  <a:rPr altLang="zh-CN" lang="en-US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eaLnBrk="1" fontAlgn="auto" hangingPunct="1" indent="-285750" marL="28575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Char char="•"/>
                  <a:defRPr/>
                </a:pPr>
                <a:r>
                  <a:rPr altLang="zh-CN" lang="en-US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096000" y="1976438"/>
            <a:ext cx="2809875" cy="1927225"/>
            <a:chOff x="6096000" y="1976958"/>
            <a:chExt cx="2810625" cy="1926293"/>
          </a:xfrm>
        </p:grpSpPr>
        <p:grpSp>
          <p:nvGrpSpPr>
            <p:cNvPr id="15423" name="组合 16"/>
            <p:cNvGrpSpPr/>
            <p:nvPr/>
          </p:nvGrpSpPr>
          <p:grpSpPr>
            <a:xfrm>
              <a:off x="6096000" y="1976958"/>
              <a:ext cx="2810625" cy="461665"/>
              <a:chOff x="6096000" y="1976958"/>
              <a:chExt cx="2810625" cy="461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96000" y="2015040"/>
                <a:ext cx="2810625" cy="395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26" name="文本框 19"/>
              <p:cNvSpPr txBox="1">
                <a:spLocks noChangeArrowheads="1"/>
              </p:cNvSpPr>
              <p:nvPr/>
            </p:nvSpPr>
            <p:spPr bwMode="auto">
              <a:xfrm>
                <a:off x="6872682" y="1976958"/>
                <a:ext cx="1131862" cy="456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400">
                    <a:solidFill>
                      <a:schemeClr val="bg1"/>
                    </a:solidFill>
                  </a:rPr>
                  <a:t>Awards</a:t>
                </a: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400883" y="2426003"/>
              <a:ext cx="2183886" cy="1462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 indent="-285750" marL="28575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Char char="•"/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eaLnBrk="1" fontAlgn="auto" hangingPunct="1" indent="-285750" marL="28575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Char char="•"/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eaLnBrk="1" fontAlgn="auto" hangingPunct="1" indent="-285750" marL="28575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Char char="•"/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eaLnBrk="1" fontAlgn="auto" hangingPunct="1" indent="-285750" marL="28575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Char char="•"/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eaLnBrk="1" fontAlgn="auto" hangingPunct="1" indent="-285750" marL="28575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Char char="•"/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6925" y="4033838"/>
            <a:ext cx="8108950" cy="400050"/>
            <a:chOff x="797209" y="4034210"/>
            <a:chExt cx="8109417" cy="400110"/>
          </a:xfrm>
        </p:grpSpPr>
        <p:sp>
          <p:nvSpPr>
            <p:cNvPr id="22" name="矩形 21"/>
            <p:cNvSpPr/>
            <p:nvPr/>
          </p:nvSpPr>
          <p:spPr>
            <a:xfrm>
              <a:off x="2497520" y="4078667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20" name="组合 22"/>
            <p:cNvGrpSpPr/>
            <p:nvPr/>
          </p:nvGrpSpPr>
          <p:grpSpPr>
            <a:xfrm>
              <a:off x="797209" y="4034210"/>
              <a:ext cx="1700484" cy="400110"/>
              <a:chOff x="797209" y="4034210"/>
              <a:chExt cx="1700484" cy="40011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40074" y="4078667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22" name="文本框 24"/>
              <p:cNvSpPr txBox="1">
                <a:spLocks noChangeArrowheads="1"/>
              </p:cNvSpPr>
              <p:nvPr/>
            </p:nvSpPr>
            <p:spPr bwMode="auto">
              <a:xfrm>
                <a:off x="797209" y="4034210"/>
                <a:ext cx="1195178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Creativity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00100" y="4467225"/>
            <a:ext cx="8105775" cy="400050"/>
            <a:chOff x="799667" y="4467434"/>
            <a:chExt cx="8106959" cy="400110"/>
          </a:xfrm>
        </p:grpSpPr>
        <p:sp>
          <p:nvSpPr>
            <p:cNvPr id="27" name="矩形 26"/>
            <p:cNvSpPr/>
            <p:nvPr/>
          </p:nvSpPr>
          <p:spPr>
            <a:xfrm>
              <a:off x="2496953" y="4510303"/>
              <a:ext cx="6409673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16" name="组合 27"/>
            <p:cNvGrpSpPr/>
            <p:nvPr/>
          </p:nvGrpSpPr>
          <p:grpSpPr>
            <a:xfrm>
              <a:off x="799667" y="4467434"/>
              <a:ext cx="1698025" cy="400110"/>
              <a:chOff x="799667" y="4467434"/>
              <a:chExt cx="1698025" cy="40011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39361" y="4510303"/>
                <a:ext cx="1657592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18" name="文本框 29"/>
              <p:cNvSpPr txBox="1">
                <a:spLocks noChangeArrowheads="1"/>
              </p:cNvSpPr>
              <p:nvPr/>
            </p:nvSpPr>
            <p:spPr bwMode="auto">
              <a:xfrm>
                <a:off x="799667" y="4467434"/>
                <a:ext cx="1334086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Leadership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96925" y="4900613"/>
            <a:ext cx="8108950" cy="400050"/>
            <a:chOff x="797209" y="4900658"/>
            <a:chExt cx="8109417" cy="400110"/>
          </a:xfrm>
        </p:grpSpPr>
        <p:sp>
          <p:nvSpPr>
            <p:cNvPr id="32" name="矩形 31"/>
            <p:cNvSpPr/>
            <p:nvPr/>
          </p:nvSpPr>
          <p:spPr>
            <a:xfrm>
              <a:off x="2497520" y="4941939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12" name="组合 32"/>
            <p:cNvGrpSpPr/>
            <p:nvPr/>
          </p:nvGrpSpPr>
          <p:grpSpPr>
            <a:xfrm>
              <a:off x="797209" y="4900658"/>
              <a:ext cx="1700483" cy="400110"/>
              <a:chOff x="797209" y="4900658"/>
              <a:chExt cx="1700483" cy="4001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40074" y="4941939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14" name="文本框 34"/>
              <p:cNvSpPr txBox="1">
                <a:spLocks noChangeArrowheads="1"/>
              </p:cNvSpPr>
              <p:nvPr/>
            </p:nvSpPr>
            <p:spPr bwMode="auto">
              <a:xfrm>
                <a:off x="797209" y="4900658"/>
                <a:ext cx="1472386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Professional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96925" y="5332413"/>
            <a:ext cx="8108950" cy="400050"/>
            <a:chOff x="797209" y="5332774"/>
            <a:chExt cx="8109417" cy="400110"/>
          </a:xfrm>
        </p:grpSpPr>
        <p:sp>
          <p:nvSpPr>
            <p:cNvPr id="37" name="矩形 36"/>
            <p:cNvSpPr/>
            <p:nvPr/>
          </p:nvSpPr>
          <p:spPr>
            <a:xfrm>
              <a:off x="2497520" y="5374055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08" name="组合 37"/>
            <p:cNvGrpSpPr/>
            <p:nvPr/>
          </p:nvGrpSpPr>
          <p:grpSpPr>
            <a:xfrm>
              <a:off x="797209" y="5332774"/>
              <a:ext cx="1700483" cy="400110"/>
              <a:chOff x="797209" y="5332774"/>
              <a:chExt cx="1700483" cy="4001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40074" y="5374055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10" name="文本框 39"/>
              <p:cNvSpPr txBox="1">
                <a:spLocks noChangeArrowheads="1"/>
              </p:cNvSpPr>
              <p:nvPr/>
            </p:nvSpPr>
            <p:spPr bwMode="auto">
              <a:xfrm>
                <a:off x="797209" y="5332775"/>
                <a:ext cx="1211650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Designing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796925" y="5764213"/>
            <a:ext cx="8108950" cy="400050"/>
            <a:chOff x="797209" y="5764890"/>
            <a:chExt cx="8109416" cy="400110"/>
          </a:xfrm>
        </p:grpSpPr>
        <p:sp>
          <p:nvSpPr>
            <p:cNvPr id="42" name="矩形 41"/>
            <p:cNvSpPr/>
            <p:nvPr/>
          </p:nvSpPr>
          <p:spPr>
            <a:xfrm>
              <a:off x="2497520" y="5806171"/>
              <a:ext cx="6409105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04" name="组合 42"/>
            <p:cNvGrpSpPr/>
            <p:nvPr/>
          </p:nvGrpSpPr>
          <p:grpSpPr>
            <a:xfrm>
              <a:off x="797209" y="5764890"/>
              <a:ext cx="1700483" cy="400110"/>
              <a:chOff x="797209" y="5764890"/>
              <a:chExt cx="1700483" cy="40011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40074" y="5806171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06" name="文本框 44"/>
              <p:cNvSpPr txBox="1">
                <a:spLocks noChangeArrowheads="1"/>
              </p:cNvSpPr>
              <p:nvPr/>
            </p:nvSpPr>
            <p:spPr bwMode="auto">
              <a:xfrm>
                <a:off x="797209" y="5764890"/>
                <a:ext cx="1280858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Teamwork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00100" y="6197600"/>
            <a:ext cx="8105775" cy="400050"/>
            <a:chOff x="800735" y="6197006"/>
            <a:chExt cx="8105890" cy="400110"/>
          </a:xfrm>
        </p:grpSpPr>
        <p:sp>
          <p:nvSpPr>
            <p:cNvPr id="47" name="矩形 46"/>
            <p:cNvSpPr/>
            <p:nvPr/>
          </p:nvSpPr>
          <p:spPr>
            <a:xfrm>
              <a:off x="2497797" y="6238287"/>
              <a:ext cx="6408828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5400" name="组合 47"/>
            <p:cNvGrpSpPr/>
            <p:nvPr/>
          </p:nvGrpSpPr>
          <p:grpSpPr>
            <a:xfrm>
              <a:off x="800735" y="6197006"/>
              <a:ext cx="1696957" cy="400110"/>
              <a:chOff x="800735" y="6197006"/>
              <a:chExt cx="1696957" cy="4001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838836" y="6238287"/>
                <a:ext cx="1658961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5402" name="文本框 49"/>
              <p:cNvSpPr txBox="1">
                <a:spLocks noChangeArrowheads="1"/>
              </p:cNvSpPr>
              <p:nvPr/>
            </p:nvSpPr>
            <p:spPr bwMode="auto">
              <a:xfrm>
                <a:off x="800735" y="6197005"/>
                <a:ext cx="1239726" cy="396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altLang="zh-CN" b="1" lang="en-US" sz="2000">
                    <a:solidFill>
                      <a:schemeClr val="bg1"/>
                    </a:solidFill>
                  </a:rPr>
                  <a:t>Greatness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9155113" y="1443038"/>
            <a:ext cx="2498725" cy="5011737"/>
            <a:chOff x="9155433" y="1442534"/>
            <a:chExt cx="2499085" cy="5012185"/>
          </a:xfrm>
        </p:grpSpPr>
        <p:sp>
          <p:nvSpPr>
            <p:cNvPr id="52" name="矩形 51"/>
            <p:cNvSpPr/>
            <p:nvPr/>
          </p:nvSpPr>
          <p:spPr>
            <a:xfrm>
              <a:off x="9166547" y="1448885"/>
              <a:ext cx="2459392" cy="50058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97" name="文本框 52"/>
            <p:cNvSpPr txBox="1">
              <a:spLocks noChangeArrowheads="1"/>
            </p:cNvSpPr>
            <p:nvPr/>
          </p:nvSpPr>
          <p:spPr bwMode="auto">
            <a:xfrm>
              <a:off x="9302447" y="1442534"/>
              <a:ext cx="2165979" cy="640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bg1"/>
                  </a:solidFill>
                </a:rPr>
                <a:t>ABOUT HE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9155431" y="1995033"/>
              <a:ext cx="2499085" cy="24665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of obstacles. Faith is a dynamic power that breaks the chain of routine and gives a new, fine turn to old commonplaces. 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497138" y="4003675"/>
            <a:ext cx="4833937" cy="369888"/>
            <a:chOff x="2497692" y="4004074"/>
            <a:chExt cx="4832748" cy="369332"/>
          </a:xfrm>
        </p:grpSpPr>
        <p:sp>
          <p:nvSpPr>
            <p:cNvPr id="57" name="矩形 56"/>
            <p:cNvSpPr/>
            <p:nvPr/>
          </p:nvSpPr>
          <p:spPr>
            <a:xfrm>
              <a:off x="2497692" y="4080159"/>
              <a:ext cx="4832748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95" name="文本框 57"/>
            <p:cNvSpPr txBox="1">
              <a:spLocks noChangeArrowheads="1"/>
            </p:cNvSpPr>
            <p:nvPr/>
          </p:nvSpPr>
          <p:spPr bwMode="auto">
            <a:xfrm>
              <a:off x="6736081" y="4004074"/>
              <a:ext cx="581200" cy="365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489200" y="4443413"/>
            <a:ext cx="2863850" cy="368300"/>
            <a:chOff x="2489103" y="4442813"/>
            <a:chExt cx="2863222" cy="369332"/>
          </a:xfrm>
        </p:grpSpPr>
        <p:sp>
          <p:nvSpPr>
            <p:cNvPr id="60" name="矩形 59"/>
            <p:cNvSpPr/>
            <p:nvPr/>
          </p:nvSpPr>
          <p:spPr>
            <a:xfrm>
              <a:off x="2489103" y="4509675"/>
              <a:ext cx="2856873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93" name="文本框 60"/>
            <p:cNvSpPr txBox="1">
              <a:spLocks noChangeArrowheads="1"/>
            </p:cNvSpPr>
            <p:nvPr/>
          </p:nvSpPr>
          <p:spPr bwMode="auto">
            <a:xfrm>
              <a:off x="4765305" y="4442813"/>
              <a:ext cx="581215" cy="366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48%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489200" y="4867275"/>
            <a:ext cx="5305425" cy="369888"/>
            <a:chOff x="2489102" y="4867544"/>
            <a:chExt cx="5305720" cy="369332"/>
          </a:xfrm>
        </p:grpSpPr>
        <p:sp>
          <p:nvSpPr>
            <p:cNvPr id="63" name="矩形 62"/>
            <p:cNvSpPr/>
            <p:nvPr/>
          </p:nvSpPr>
          <p:spPr>
            <a:xfrm>
              <a:off x="2489102" y="4942045"/>
              <a:ext cx="5283494" cy="215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91" name="文本框 63"/>
            <p:cNvSpPr txBox="1">
              <a:spLocks noChangeArrowheads="1"/>
            </p:cNvSpPr>
            <p:nvPr/>
          </p:nvSpPr>
          <p:spPr bwMode="auto">
            <a:xfrm>
              <a:off x="7207801" y="4867544"/>
              <a:ext cx="581375" cy="365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489200" y="5307013"/>
            <a:ext cx="3638550" cy="369887"/>
            <a:chOff x="2489102" y="5307343"/>
            <a:chExt cx="3638475" cy="369332"/>
          </a:xfrm>
        </p:grpSpPr>
        <p:sp>
          <p:nvSpPr>
            <p:cNvPr id="66" name="矩形 65"/>
            <p:cNvSpPr/>
            <p:nvPr/>
          </p:nvSpPr>
          <p:spPr>
            <a:xfrm>
              <a:off x="2489102" y="5373918"/>
              <a:ext cx="3606726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89" name="文本框 66"/>
            <p:cNvSpPr txBox="1">
              <a:spLocks noChangeArrowheads="1"/>
            </p:cNvSpPr>
            <p:nvPr/>
          </p:nvSpPr>
          <p:spPr bwMode="auto">
            <a:xfrm>
              <a:off x="5540557" y="5307343"/>
              <a:ext cx="581330" cy="365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58%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489200" y="5738813"/>
            <a:ext cx="4256088" cy="369887"/>
            <a:chOff x="2489102" y="5739460"/>
            <a:chExt cx="4255568" cy="369332"/>
          </a:xfrm>
        </p:grpSpPr>
        <p:sp>
          <p:nvSpPr>
            <p:cNvPr id="69" name="矩形 68"/>
            <p:cNvSpPr/>
            <p:nvPr/>
          </p:nvSpPr>
          <p:spPr>
            <a:xfrm>
              <a:off x="2489102" y="5806035"/>
              <a:ext cx="4247631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87" name="文本框 69"/>
            <p:cNvSpPr txBox="1">
              <a:spLocks noChangeArrowheads="1"/>
            </p:cNvSpPr>
            <p:nvPr/>
          </p:nvSpPr>
          <p:spPr bwMode="auto">
            <a:xfrm>
              <a:off x="6157650" y="5739461"/>
              <a:ext cx="581271" cy="365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69%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497138" y="6169025"/>
            <a:ext cx="3260725" cy="368300"/>
            <a:chOff x="2497692" y="6168384"/>
            <a:chExt cx="3259583" cy="369332"/>
          </a:xfrm>
        </p:grpSpPr>
        <p:sp>
          <p:nvSpPr>
            <p:cNvPr id="72" name="矩形 71"/>
            <p:cNvSpPr/>
            <p:nvPr/>
          </p:nvSpPr>
          <p:spPr>
            <a:xfrm>
              <a:off x="2497692" y="6238430"/>
              <a:ext cx="3248474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385" name="文本框 72"/>
            <p:cNvSpPr txBox="1">
              <a:spLocks noChangeArrowheads="1"/>
            </p:cNvSpPr>
            <p:nvPr/>
          </p:nvSpPr>
          <p:spPr bwMode="auto">
            <a:xfrm>
              <a:off x="5170255" y="6168384"/>
              <a:ext cx="581139" cy="366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51%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"/>
      <p:bldP grpId="0" spid="5"/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663" y="271463"/>
            <a:ext cx="913871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DATA PROCESSING &amp; ANALYSIS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5017091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data</a:t>
            </a:r>
          </a:p>
        </p:txBody>
      </p:sp>
      <p:sp>
        <p:nvSpPr>
          <p:cNvPr id="6" name="流程图: 延期 5"/>
          <p:cNvSpPr/>
          <p:nvPr/>
        </p:nvSpPr>
        <p:spPr>
          <a:xfrm rot="16200000">
            <a:off x="1172369" y="2899569"/>
            <a:ext cx="1076325" cy="1408113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流程图: 延期 5"/>
          <p:cNvSpPr/>
          <p:nvPr/>
        </p:nvSpPr>
        <p:spPr>
          <a:xfrm rot="16200000">
            <a:off x="1852612" y="2619376"/>
            <a:ext cx="1636713" cy="1408112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流程图: 延期 5"/>
          <p:cNvSpPr/>
          <p:nvPr/>
        </p:nvSpPr>
        <p:spPr>
          <a:xfrm rot="16200000">
            <a:off x="3143250" y="2819400"/>
            <a:ext cx="1236663" cy="1408113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流程图: 延期 5"/>
          <p:cNvSpPr/>
          <p:nvPr/>
        </p:nvSpPr>
        <p:spPr>
          <a:xfrm rot="16200000">
            <a:off x="4311650" y="3027363"/>
            <a:ext cx="819150" cy="1409700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1368425" y="2324100"/>
            <a:ext cx="598488" cy="581025"/>
            <a:chOff x="1413261" y="2324698"/>
            <a:chExt cx="597099" cy="580795"/>
          </a:xfrm>
        </p:grpSpPr>
        <p:grpSp>
          <p:nvGrpSpPr>
            <p:cNvPr id="16449" name="组合 12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15" name="泪滴形 10"/>
              <p:cNvSpPr/>
              <p:nvPr/>
            </p:nvSpPr>
            <p:spPr>
              <a:xfrm rot="8073499">
                <a:off x="1421413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1513042" y="2327872"/>
                <a:ext cx="395954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38602" y="2348502"/>
              <a:ext cx="535646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35%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71725" y="1758950"/>
            <a:ext cx="596900" cy="581025"/>
            <a:chOff x="1413261" y="2324698"/>
            <a:chExt cx="597099" cy="580795"/>
          </a:xfrm>
        </p:grpSpPr>
        <p:grpSp>
          <p:nvGrpSpPr>
            <p:cNvPr id="16445" name="组合 17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438669" y="2348502"/>
              <a:ext cx="537072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59%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32175" y="2176463"/>
            <a:ext cx="596900" cy="579437"/>
            <a:chOff x="1413261" y="2324698"/>
            <a:chExt cx="597099" cy="580795"/>
          </a:xfrm>
        </p:grpSpPr>
        <p:grpSp>
          <p:nvGrpSpPr>
            <p:cNvPr id="16441" name="组合 22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5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438669" y="2348566"/>
              <a:ext cx="537072" cy="336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45%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76738" y="2589213"/>
            <a:ext cx="596900" cy="581025"/>
            <a:chOff x="1413261" y="2324698"/>
            <a:chExt cx="597099" cy="580795"/>
          </a:xfrm>
        </p:grpSpPr>
        <p:grpSp>
          <p:nvGrpSpPr>
            <p:cNvPr id="16437" name="组合 27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3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438669" y="2348501"/>
              <a:ext cx="537072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29%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77913" y="4340225"/>
            <a:ext cx="800100" cy="800100"/>
            <a:chOff x="8943975" y="2348198"/>
            <a:chExt cx="800100" cy="800100"/>
          </a:xfrm>
        </p:grpSpPr>
        <p:sp>
          <p:nvSpPr>
            <p:cNvPr id="33" name="椭圆 32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43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gdLst>
                <a:gd fmla="*/ 714620701 w 78" name="T0"/>
                <a:gd fmla="*/ 289580773 h 88" name="T1"/>
                <a:gd fmla="*/ 714620701 w 78" name="T2"/>
                <a:gd fmla="*/ 455052744 h 88" name="T3"/>
                <a:gd fmla="*/ 178656670 w 78" name="T4"/>
                <a:gd fmla="*/ 248211173 h 88" name="T5"/>
                <a:gd fmla="*/ 35733725 w 78" name="T6"/>
                <a:gd fmla="*/ 330950374 h 88" name="T7"/>
                <a:gd fmla="*/ 0 w 78" name="T8"/>
                <a:gd fmla="*/ 827372719 h 88" name="T9"/>
                <a:gd fmla="*/ 107195197 w 78" name="T10"/>
                <a:gd fmla="*/ 1572006237 h 88" name="T11"/>
                <a:gd fmla="*/ 607425503 w 78" name="T12"/>
                <a:gd fmla="*/ 2027058981 h 88" name="T13"/>
                <a:gd fmla="*/ 714620701 w 78" name="T14"/>
                <a:gd fmla="*/ 2068428582 h 88" name="T15"/>
                <a:gd fmla="*/ 714620701 w 78" name="T16"/>
                <a:gd fmla="*/ 2027058981 h 88" name="T17"/>
                <a:gd fmla="*/ 1107661787 w 78" name="T18"/>
                <a:gd fmla="*/ 2147483646 h 88" name="T19"/>
                <a:gd fmla="*/ 1107661787 w 78" name="T20"/>
                <a:gd fmla="*/ 2147483646 h 88" name="T21"/>
                <a:gd fmla="*/ 964738842 w 78" name="T22"/>
                <a:gd fmla="*/ 2147483646 h 88" name="T23"/>
                <a:gd fmla="*/ 964738842 w 78" name="T24"/>
                <a:gd fmla="*/ 2147483646 h 88" name="T25"/>
                <a:gd fmla="*/ 535964031 w 78" name="T26"/>
                <a:gd fmla="*/ 2147483646 h 88" name="T27"/>
                <a:gd fmla="*/ 535964031 w 78" name="T28"/>
                <a:gd fmla="*/ 2147483646 h 88" name="T29"/>
                <a:gd fmla="*/ 2147483646 w 78" name="T30"/>
                <a:gd fmla="*/ 2147483646 h 88" name="T31"/>
                <a:gd fmla="*/ 2147483646 w 78" name="T32"/>
                <a:gd fmla="*/ 2147483646 h 88" name="T33"/>
                <a:gd fmla="*/ 1858010235 w 78" name="T34"/>
                <a:gd fmla="*/ 2147483646 h 88" name="T35"/>
                <a:gd fmla="*/ 1858010235 w 78" name="T36"/>
                <a:gd fmla="*/ 2147483646 h 88" name="T37"/>
                <a:gd fmla="*/ 1679353566 w 78" name="T38"/>
                <a:gd fmla="*/ 2147483646 h 88" name="T39"/>
                <a:gd fmla="*/ 1679353566 w 78" name="T40"/>
                <a:gd fmla="*/ 2147483646 h 88" name="T41"/>
                <a:gd fmla="*/ 2072394652 w 78" name="T42"/>
                <a:gd fmla="*/ 2027058981 h 88" name="T43"/>
                <a:gd fmla="*/ 2072394652 w 78" name="T44"/>
                <a:gd fmla="*/ 2068428582 h 88" name="T45"/>
                <a:gd fmla="*/ 2147483646 w 78" name="T46"/>
                <a:gd fmla="*/ 2027058981 h 88" name="T47"/>
                <a:gd fmla="*/ 2147483646 w 78" name="T48"/>
                <a:gd fmla="*/ 1572006237 h 88" name="T49"/>
                <a:gd fmla="*/ 2147483646 w 78" name="T50"/>
                <a:gd fmla="*/ 827372719 h 88" name="T51"/>
                <a:gd fmla="*/ 2147483646 w 78" name="T52"/>
                <a:gd fmla="*/ 330950374 h 88" name="T53"/>
                <a:gd fmla="*/ 2147483646 w 78" name="T54"/>
                <a:gd fmla="*/ 248211173 h 88" name="T55"/>
                <a:gd fmla="*/ 2072394652 w 78" name="T56"/>
                <a:gd fmla="*/ 455052744 h 88" name="T57"/>
                <a:gd fmla="*/ 2072394652 w 78" name="T58"/>
                <a:gd fmla="*/ 289580773 h 88" name="T59"/>
                <a:gd fmla="*/ 2143856124 w 78" name="T60"/>
                <a:gd fmla="*/ 289580773 h 88" name="T61"/>
                <a:gd fmla="*/ 2143856124 w 78" name="T62"/>
                <a:gd fmla="*/ 0 h 88" name="T63"/>
                <a:gd fmla="*/ 607425503 w 78" name="T64"/>
                <a:gd fmla="*/ 0 h 88" name="T65"/>
                <a:gd fmla="*/ 607425503 w 78" name="T66"/>
                <a:gd fmla="*/ 289580773 h 88" name="T67"/>
                <a:gd fmla="*/ 714620701 w 78" name="T68"/>
                <a:gd fmla="*/ 289580773 h 88" name="T69"/>
                <a:gd fmla="*/ 2147483646 w 78" name="T70"/>
                <a:gd fmla="*/ 1737478208 h 88" name="T71"/>
                <a:gd fmla="*/ 2108128377 w 78" name="T72"/>
                <a:gd fmla="*/ 827372719 h 88" name="T73"/>
                <a:gd fmla="*/ 2147483646 w 78" name="T74"/>
                <a:gd fmla="*/ 910111920 h 88" name="T75"/>
                <a:gd fmla="*/ 2147483646 w 78" name="T76"/>
                <a:gd fmla="*/ 744633518 h 88" name="T77"/>
                <a:gd fmla="*/ 2147483646 w 78" name="T78"/>
                <a:gd fmla="*/ 661894316 h 88" name="T79"/>
                <a:gd fmla="*/ 2147483646 w 78" name="T80"/>
                <a:gd fmla="*/ 537791946 h 88" name="T81"/>
                <a:gd fmla="*/ 2147483646 w 78" name="T82"/>
                <a:gd fmla="*/ 827372719 h 88" name="T83"/>
                <a:gd fmla="*/ 2147483646 w 78" name="T84"/>
                <a:gd fmla="*/ 1489267035 h 88" name="T85"/>
                <a:gd fmla="*/ 2147483646 w 78" name="T86"/>
                <a:gd fmla="*/ 1737478208 h 88" name="T87"/>
                <a:gd fmla="*/ 678886976 w 78" name="T88"/>
                <a:gd fmla="*/ 827372719 h 88" name="T89"/>
                <a:gd fmla="*/ 535964031 w 78" name="T90"/>
                <a:gd fmla="*/ 1737478208 h 88" name="T91"/>
                <a:gd fmla="*/ 321579614 w 78" name="T92"/>
                <a:gd fmla="*/ 1489267035 h 88" name="T93"/>
                <a:gd fmla="*/ 214384417 w 78" name="T94"/>
                <a:gd fmla="*/ 827372719 h 88" name="T95"/>
                <a:gd fmla="*/ 250118142 w 78" name="T96"/>
                <a:gd fmla="*/ 537791946 h 88" name="T97"/>
                <a:gd fmla="*/ 500236284 w 78" name="T98"/>
                <a:gd fmla="*/ 661894316 h 88" name="T99"/>
                <a:gd fmla="*/ 428768834 w 78" name="T100"/>
                <a:gd fmla="*/ 744633518 h 88" name="T101"/>
                <a:gd fmla="*/ 607425503 w 78" name="T102"/>
                <a:gd fmla="*/ 910111920 h 88" name="T103"/>
                <a:gd fmla="*/ 678886976 w 78" name="T104"/>
                <a:gd fmla="*/ 827372719 h 88" name="T105"/>
                <a:gd fmla="*/ 1143389534 w 78" name="T106"/>
                <a:gd fmla="*/ 413683144 h 88" name="T107"/>
                <a:gd fmla="*/ 1143389534 w 78" name="T108"/>
                <a:gd fmla="*/ 1861587010 h 88" name="T109"/>
                <a:gd fmla="*/ 893271393 w 78" name="T110"/>
                <a:gd fmla="*/ 1696108607 h 88" name="T111"/>
                <a:gd fmla="*/ 1000466590 w 78" name="T112"/>
                <a:gd fmla="*/ 579161547 h 88" name="T113"/>
                <a:gd fmla="*/ 1000466590 w 78" name="T114"/>
                <a:gd fmla="*/ 413683144 h 88" name="T115"/>
                <a:gd fmla="*/ 1143389534 w 78" name="T116"/>
                <a:gd fmla="*/ 413683144 h 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88" w="7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78013" y="4330700"/>
            <a:ext cx="1654175" cy="757238"/>
            <a:chOff x="1877783" y="4330700"/>
            <a:chExt cx="1653714" cy="757268"/>
          </a:xfrm>
        </p:grpSpPr>
        <p:sp>
          <p:nvSpPr>
            <p:cNvPr id="36" name="文本框 35"/>
            <p:cNvSpPr txBox="1"/>
            <p:nvPr/>
          </p:nvSpPr>
          <p:spPr>
            <a:xfrm>
              <a:off x="1877783" y="4330700"/>
              <a:ext cx="1008099" cy="579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2014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01588" y="4687903"/>
              <a:ext cx="1613611" cy="396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927225" y="5041900"/>
            <a:ext cx="386397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39" name="流程图: 延期 5"/>
          <p:cNvSpPr/>
          <p:nvPr/>
        </p:nvSpPr>
        <p:spPr>
          <a:xfrm rot="16200000">
            <a:off x="6753225" y="2662238"/>
            <a:ext cx="1549400" cy="1409700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0" name="流程图: 延期 5"/>
          <p:cNvSpPr/>
          <p:nvPr/>
        </p:nvSpPr>
        <p:spPr>
          <a:xfrm rot="16200000">
            <a:off x="7496175" y="2444751"/>
            <a:ext cx="1984375" cy="1409700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1" name="流程图: 延期 5"/>
          <p:cNvSpPr/>
          <p:nvPr/>
        </p:nvSpPr>
        <p:spPr>
          <a:xfrm rot="16200000">
            <a:off x="9074943" y="2932907"/>
            <a:ext cx="1008063" cy="1409700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2" name="流程图: 延期 5"/>
          <p:cNvSpPr/>
          <p:nvPr/>
        </p:nvSpPr>
        <p:spPr>
          <a:xfrm rot="16200000">
            <a:off x="9982994" y="2882107"/>
            <a:ext cx="1111250" cy="1408112"/>
          </a:xfrm>
          <a:custGeom>
            <a:gdLst>
              <a:gd fmla="*/ 610 w 1278550" name="connsiteX0"/>
              <a:gd fmla="*/ 0 h 1318293" name="connsiteY0"/>
              <a:gd fmla="*/ 642756 w 1278550" name="connsiteX1"/>
              <a:gd fmla="*/ 159415 h 1318293" name="connsiteY1"/>
              <a:gd fmla="*/ 1278550 w 1278550" name="connsiteX2"/>
              <a:gd fmla="*/ 646778 h 1318293" name="connsiteY2"/>
              <a:gd fmla="*/ 642756 w 1278550" name="connsiteX3"/>
              <a:gd fmla="*/ 1134141 h 1318293" name="connsiteY3"/>
              <a:gd fmla="*/ 612 w 1278550" name="connsiteX4"/>
              <a:gd fmla="*/ 1318293 h 1318293" name="connsiteY4"/>
              <a:gd fmla="*/ 610 w 1278550" name="connsiteX5"/>
              <a:gd fmla="*/ 0 h 13182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18293" w="1278550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7186613" y="1866900"/>
            <a:ext cx="596900" cy="581025"/>
            <a:chOff x="1413261" y="2324698"/>
            <a:chExt cx="597099" cy="580795"/>
          </a:xfrm>
        </p:grpSpPr>
        <p:grpSp>
          <p:nvGrpSpPr>
            <p:cNvPr id="16429" name="组合 43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46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438668" y="2348502"/>
              <a:ext cx="537072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55%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61338" y="1435100"/>
            <a:ext cx="596900" cy="581025"/>
            <a:chOff x="1413261" y="2324698"/>
            <a:chExt cx="597099" cy="580795"/>
          </a:xfrm>
        </p:grpSpPr>
        <p:grpSp>
          <p:nvGrpSpPr>
            <p:cNvPr id="16425" name="组合 48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52" name="椭圆 5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438668" y="2348502"/>
              <a:ext cx="537072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68%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50363" y="2414588"/>
            <a:ext cx="596900" cy="579437"/>
            <a:chOff x="1413261" y="2324698"/>
            <a:chExt cx="597099" cy="580795"/>
          </a:xfrm>
        </p:grpSpPr>
        <p:grpSp>
          <p:nvGrpSpPr>
            <p:cNvPr id="16421" name="组合 53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6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57" name="椭圆 56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438668" y="2348566"/>
              <a:ext cx="537072" cy="336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32%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194925" y="2332038"/>
            <a:ext cx="596900" cy="581025"/>
            <a:chOff x="1413261" y="2324698"/>
            <a:chExt cx="597099" cy="580795"/>
          </a:xfrm>
        </p:grpSpPr>
        <p:grpSp>
          <p:nvGrpSpPr>
            <p:cNvPr id="16417" name="组合 58"/>
            <p:cNvGrpSpPr/>
            <p:nvPr/>
          </p:nvGrpSpPr>
          <p:grpSpPr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6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gdLst>
                  <a:gd fmla="*/ 0 w 1088171" name="connsiteX0"/>
                  <a:gd fmla="*/ 672796 h 1118717" name="connsiteY0"/>
                  <a:gd fmla="*/ 433745 w 1088171" name="connsiteX1"/>
                  <a:gd fmla="*/ 226875 h 1118717" name="connsiteY1"/>
                  <a:gd fmla="*/ 1088171 w 1088171" name="connsiteX2"/>
                  <a:gd fmla="*/ 0 h 1118717" name="connsiteY2"/>
                  <a:gd fmla="*/ 867490 w 1088171" name="connsiteX3"/>
                  <a:gd fmla="*/ 672796 h 1118717" name="connsiteY3"/>
                  <a:gd fmla="*/ 433745 w 1088171" name="connsiteX4"/>
                  <a:gd fmla="*/ 1118717 h 1118717" name="connsiteY4"/>
                  <a:gd fmla="*/ 0 w 1088171" name="connsiteX5"/>
                  <a:gd fmla="*/ 672796 h 111871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118717" w="1088171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62" name="椭圆 6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438670" y="2348501"/>
              <a:ext cx="537072" cy="335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43%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896100" y="4340225"/>
            <a:ext cx="800100" cy="800100"/>
            <a:chOff x="8943975" y="2348198"/>
            <a:chExt cx="800100" cy="800100"/>
          </a:xfrm>
        </p:grpSpPr>
        <p:sp>
          <p:nvSpPr>
            <p:cNvPr id="64" name="椭圆 63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41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gdLst>
                <a:gd fmla="*/ 714620701 w 78" name="T0"/>
                <a:gd fmla="*/ 289580773 h 88" name="T1"/>
                <a:gd fmla="*/ 714620701 w 78" name="T2"/>
                <a:gd fmla="*/ 455052744 h 88" name="T3"/>
                <a:gd fmla="*/ 178656670 w 78" name="T4"/>
                <a:gd fmla="*/ 248211173 h 88" name="T5"/>
                <a:gd fmla="*/ 35733725 w 78" name="T6"/>
                <a:gd fmla="*/ 330950374 h 88" name="T7"/>
                <a:gd fmla="*/ 0 w 78" name="T8"/>
                <a:gd fmla="*/ 827372719 h 88" name="T9"/>
                <a:gd fmla="*/ 107195197 w 78" name="T10"/>
                <a:gd fmla="*/ 1572006237 h 88" name="T11"/>
                <a:gd fmla="*/ 607425503 w 78" name="T12"/>
                <a:gd fmla="*/ 2027058981 h 88" name="T13"/>
                <a:gd fmla="*/ 714620701 w 78" name="T14"/>
                <a:gd fmla="*/ 2068428582 h 88" name="T15"/>
                <a:gd fmla="*/ 714620701 w 78" name="T16"/>
                <a:gd fmla="*/ 2027058981 h 88" name="T17"/>
                <a:gd fmla="*/ 1107661787 w 78" name="T18"/>
                <a:gd fmla="*/ 2147483646 h 88" name="T19"/>
                <a:gd fmla="*/ 1107661787 w 78" name="T20"/>
                <a:gd fmla="*/ 2147483646 h 88" name="T21"/>
                <a:gd fmla="*/ 964738842 w 78" name="T22"/>
                <a:gd fmla="*/ 2147483646 h 88" name="T23"/>
                <a:gd fmla="*/ 964738842 w 78" name="T24"/>
                <a:gd fmla="*/ 2147483646 h 88" name="T25"/>
                <a:gd fmla="*/ 535964031 w 78" name="T26"/>
                <a:gd fmla="*/ 2147483646 h 88" name="T27"/>
                <a:gd fmla="*/ 535964031 w 78" name="T28"/>
                <a:gd fmla="*/ 2147483646 h 88" name="T29"/>
                <a:gd fmla="*/ 2147483646 w 78" name="T30"/>
                <a:gd fmla="*/ 2147483646 h 88" name="T31"/>
                <a:gd fmla="*/ 2147483646 w 78" name="T32"/>
                <a:gd fmla="*/ 2147483646 h 88" name="T33"/>
                <a:gd fmla="*/ 1858010235 w 78" name="T34"/>
                <a:gd fmla="*/ 2147483646 h 88" name="T35"/>
                <a:gd fmla="*/ 1858010235 w 78" name="T36"/>
                <a:gd fmla="*/ 2147483646 h 88" name="T37"/>
                <a:gd fmla="*/ 1679353566 w 78" name="T38"/>
                <a:gd fmla="*/ 2147483646 h 88" name="T39"/>
                <a:gd fmla="*/ 1679353566 w 78" name="T40"/>
                <a:gd fmla="*/ 2147483646 h 88" name="T41"/>
                <a:gd fmla="*/ 2072394652 w 78" name="T42"/>
                <a:gd fmla="*/ 2027058981 h 88" name="T43"/>
                <a:gd fmla="*/ 2072394652 w 78" name="T44"/>
                <a:gd fmla="*/ 2068428582 h 88" name="T45"/>
                <a:gd fmla="*/ 2147483646 w 78" name="T46"/>
                <a:gd fmla="*/ 2027058981 h 88" name="T47"/>
                <a:gd fmla="*/ 2147483646 w 78" name="T48"/>
                <a:gd fmla="*/ 1572006237 h 88" name="T49"/>
                <a:gd fmla="*/ 2147483646 w 78" name="T50"/>
                <a:gd fmla="*/ 827372719 h 88" name="T51"/>
                <a:gd fmla="*/ 2147483646 w 78" name="T52"/>
                <a:gd fmla="*/ 330950374 h 88" name="T53"/>
                <a:gd fmla="*/ 2147483646 w 78" name="T54"/>
                <a:gd fmla="*/ 248211173 h 88" name="T55"/>
                <a:gd fmla="*/ 2072394652 w 78" name="T56"/>
                <a:gd fmla="*/ 455052744 h 88" name="T57"/>
                <a:gd fmla="*/ 2072394652 w 78" name="T58"/>
                <a:gd fmla="*/ 289580773 h 88" name="T59"/>
                <a:gd fmla="*/ 2143856124 w 78" name="T60"/>
                <a:gd fmla="*/ 289580773 h 88" name="T61"/>
                <a:gd fmla="*/ 2143856124 w 78" name="T62"/>
                <a:gd fmla="*/ 0 h 88" name="T63"/>
                <a:gd fmla="*/ 607425503 w 78" name="T64"/>
                <a:gd fmla="*/ 0 h 88" name="T65"/>
                <a:gd fmla="*/ 607425503 w 78" name="T66"/>
                <a:gd fmla="*/ 289580773 h 88" name="T67"/>
                <a:gd fmla="*/ 714620701 w 78" name="T68"/>
                <a:gd fmla="*/ 289580773 h 88" name="T69"/>
                <a:gd fmla="*/ 2147483646 w 78" name="T70"/>
                <a:gd fmla="*/ 1737478208 h 88" name="T71"/>
                <a:gd fmla="*/ 2108128377 w 78" name="T72"/>
                <a:gd fmla="*/ 827372719 h 88" name="T73"/>
                <a:gd fmla="*/ 2147483646 w 78" name="T74"/>
                <a:gd fmla="*/ 910111920 h 88" name="T75"/>
                <a:gd fmla="*/ 2147483646 w 78" name="T76"/>
                <a:gd fmla="*/ 744633518 h 88" name="T77"/>
                <a:gd fmla="*/ 2147483646 w 78" name="T78"/>
                <a:gd fmla="*/ 661894316 h 88" name="T79"/>
                <a:gd fmla="*/ 2147483646 w 78" name="T80"/>
                <a:gd fmla="*/ 537791946 h 88" name="T81"/>
                <a:gd fmla="*/ 2147483646 w 78" name="T82"/>
                <a:gd fmla="*/ 827372719 h 88" name="T83"/>
                <a:gd fmla="*/ 2147483646 w 78" name="T84"/>
                <a:gd fmla="*/ 1489267035 h 88" name="T85"/>
                <a:gd fmla="*/ 2147483646 w 78" name="T86"/>
                <a:gd fmla="*/ 1737478208 h 88" name="T87"/>
                <a:gd fmla="*/ 678886976 w 78" name="T88"/>
                <a:gd fmla="*/ 827372719 h 88" name="T89"/>
                <a:gd fmla="*/ 535964031 w 78" name="T90"/>
                <a:gd fmla="*/ 1737478208 h 88" name="T91"/>
                <a:gd fmla="*/ 321579614 w 78" name="T92"/>
                <a:gd fmla="*/ 1489267035 h 88" name="T93"/>
                <a:gd fmla="*/ 214384417 w 78" name="T94"/>
                <a:gd fmla="*/ 827372719 h 88" name="T95"/>
                <a:gd fmla="*/ 250118142 w 78" name="T96"/>
                <a:gd fmla="*/ 537791946 h 88" name="T97"/>
                <a:gd fmla="*/ 500236284 w 78" name="T98"/>
                <a:gd fmla="*/ 661894316 h 88" name="T99"/>
                <a:gd fmla="*/ 428768834 w 78" name="T100"/>
                <a:gd fmla="*/ 744633518 h 88" name="T101"/>
                <a:gd fmla="*/ 607425503 w 78" name="T102"/>
                <a:gd fmla="*/ 910111920 h 88" name="T103"/>
                <a:gd fmla="*/ 678886976 w 78" name="T104"/>
                <a:gd fmla="*/ 827372719 h 88" name="T105"/>
                <a:gd fmla="*/ 1143389534 w 78" name="T106"/>
                <a:gd fmla="*/ 413683144 h 88" name="T107"/>
                <a:gd fmla="*/ 1143389534 w 78" name="T108"/>
                <a:gd fmla="*/ 1861587010 h 88" name="T109"/>
                <a:gd fmla="*/ 893271393 w 78" name="T110"/>
                <a:gd fmla="*/ 1696108607 h 88" name="T111"/>
                <a:gd fmla="*/ 1000466590 w 78" name="T112"/>
                <a:gd fmla="*/ 579161547 h 88" name="T113"/>
                <a:gd fmla="*/ 1000466590 w 78" name="T114"/>
                <a:gd fmla="*/ 413683144 h 88" name="T115"/>
                <a:gd fmla="*/ 1143389534 w 78" name="T116"/>
                <a:gd fmla="*/ 413683144 h 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88" w="7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696200" y="4330700"/>
            <a:ext cx="1652588" cy="757238"/>
            <a:chOff x="7695505" y="4330700"/>
            <a:chExt cx="1653714" cy="757268"/>
          </a:xfrm>
        </p:grpSpPr>
        <p:sp>
          <p:nvSpPr>
            <p:cNvPr id="67" name="文本框 66"/>
            <p:cNvSpPr txBox="1"/>
            <p:nvPr/>
          </p:nvSpPr>
          <p:spPr>
            <a:xfrm>
              <a:off x="7695504" y="4330700"/>
              <a:ext cx="1009067" cy="579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2015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719335" y="4687903"/>
              <a:ext cx="1615160" cy="396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7745414" y="5041900"/>
            <a:ext cx="386397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250" id="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decel="100000" fill="hold" id="6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8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9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9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fill="hold" id="9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10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10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0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10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11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1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decel="100000" fill="hold" id="11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fill="hold" id="1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fill="hold" grpId="0" id="1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3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"/>
      <p:bldP grpId="0" spid="5"/>
      <p:bldP grpId="0" spid="38"/>
      <p:bldP grpId="0" spid="6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06475" y="1916113"/>
            <a:ext cx="10131425" cy="2906712"/>
            <a:chOff x="1006037" y="1915860"/>
            <a:chExt cx="10131586" cy="2907000"/>
          </a:xfrm>
        </p:grpSpPr>
        <p:sp>
          <p:nvSpPr>
            <p:cNvPr id="5" name="流程图: 延期 5"/>
            <p:cNvSpPr/>
            <p:nvPr/>
          </p:nvSpPr>
          <p:spPr>
            <a:xfrm rot="16200000">
              <a:off x="995659" y="3404346"/>
              <a:ext cx="1428892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流程图: 延期 5"/>
            <p:cNvSpPr/>
            <p:nvPr/>
          </p:nvSpPr>
          <p:spPr>
            <a:xfrm rot="16200000">
              <a:off x="1646533" y="3261457"/>
              <a:ext cx="1714670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流程图: 延期 5"/>
            <p:cNvSpPr/>
            <p:nvPr/>
          </p:nvSpPr>
          <p:spPr>
            <a:xfrm rot="16200000">
              <a:off x="2287086" y="3109837"/>
              <a:ext cx="2017912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流程图: 延期 5"/>
            <p:cNvSpPr/>
            <p:nvPr/>
          </p:nvSpPr>
          <p:spPr>
            <a:xfrm rot="16200000">
              <a:off x="9357124" y="3042361"/>
              <a:ext cx="2152863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" name="流程图: 延期 5"/>
            <p:cNvSpPr/>
            <p:nvPr/>
          </p:nvSpPr>
          <p:spPr>
            <a:xfrm rot="16200000">
              <a:off x="8782458" y="3261458"/>
              <a:ext cx="1714670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" name="流程图: 延期 5"/>
            <p:cNvSpPr/>
            <p:nvPr/>
          </p:nvSpPr>
          <p:spPr>
            <a:xfrm rot="16200000">
              <a:off x="7615663" y="3680598"/>
              <a:ext cx="876387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3" name="流程图: 延期 5"/>
            <p:cNvSpPr/>
            <p:nvPr/>
          </p:nvSpPr>
          <p:spPr>
            <a:xfrm rot="16200000">
              <a:off x="6471027" y="3328139"/>
              <a:ext cx="1581307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4" name="流程图: 延期 5"/>
            <p:cNvSpPr/>
            <p:nvPr/>
          </p:nvSpPr>
          <p:spPr>
            <a:xfrm rot="16200000">
              <a:off x="5753472" y="3404347"/>
              <a:ext cx="1428892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" name="流程图: 延期 5"/>
            <p:cNvSpPr/>
            <p:nvPr/>
          </p:nvSpPr>
          <p:spPr>
            <a:xfrm rot="16200000">
              <a:off x="4269145" y="3505956"/>
              <a:ext cx="1225671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" name="流程图: 延期 5"/>
            <p:cNvSpPr/>
            <p:nvPr/>
          </p:nvSpPr>
          <p:spPr>
            <a:xfrm rot="16200000">
              <a:off x="3375359" y="3404347"/>
              <a:ext cx="1428892" cy="1408134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7" name="流程图: 延期 5"/>
            <p:cNvSpPr/>
            <p:nvPr/>
          </p:nvSpPr>
          <p:spPr>
            <a:xfrm rot="16200000">
              <a:off x="5237550" y="3680598"/>
              <a:ext cx="876387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" name="流程图: 延期 5"/>
            <p:cNvSpPr/>
            <p:nvPr/>
          </p:nvSpPr>
          <p:spPr>
            <a:xfrm rot="16200000">
              <a:off x="8095069" y="3366242"/>
              <a:ext cx="1505099" cy="1408135"/>
            </a:xfrm>
            <a:custGeom>
              <a:gdLst>
                <a:gd fmla="*/ 610 w 1278550" name="connsiteX0"/>
                <a:gd fmla="*/ 0 h 1318293" name="connsiteY0"/>
                <a:gd fmla="*/ 642756 w 1278550" name="connsiteX1"/>
                <a:gd fmla="*/ 159415 h 1318293" name="connsiteY1"/>
                <a:gd fmla="*/ 1278550 w 1278550" name="connsiteX2"/>
                <a:gd fmla="*/ 646778 h 1318293" name="connsiteY2"/>
                <a:gd fmla="*/ 642756 w 1278550" name="connsiteX3"/>
                <a:gd fmla="*/ 1134141 h 1318293" name="connsiteY3"/>
                <a:gd fmla="*/ 612 w 1278550" name="connsiteX4"/>
                <a:gd fmla="*/ 1318293 h 1318293" name="connsiteY4"/>
                <a:gd fmla="*/ 610 w 1278550" name="connsiteX5"/>
                <a:gd fmla="*/ 0 h 131829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293" w="1278550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7428" name="组合 18"/>
            <p:cNvGrpSpPr/>
            <p:nvPr/>
          </p:nvGrpSpPr>
          <p:grpSpPr>
            <a:xfrm>
              <a:off x="1323370" y="2660768"/>
              <a:ext cx="597099" cy="580795"/>
              <a:chOff x="1413261" y="2324698"/>
              <a:chExt cx="597099" cy="580795"/>
            </a:xfrm>
          </p:grpSpPr>
          <p:grpSp>
            <p:nvGrpSpPr>
              <p:cNvPr id="17484" name="组合 74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7" name="泪滴形 10"/>
                <p:cNvSpPr/>
                <p:nvPr/>
              </p:nvSpPr>
              <p:spPr>
                <a:xfrm rot="8073499">
                  <a:off x="1421345" y="2316488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78" name="椭圆 77"/>
                <p:cNvSpPr>
                  <a:spLocks noChangeAspect="1"/>
                </p:cNvSpPr>
                <p:nvPr/>
              </p:nvSpPr>
              <p:spPr>
                <a:xfrm>
                  <a:off x="1511859" y="2327576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1438833" y="2348216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</a:p>
            </p:txBody>
          </p:sp>
        </p:grpSp>
        <p:grpSp>
          <p:nvGrpSpPr>
            <p:cNvPr id="17429" name="组合 19"/>
            <p:cNvGrpSpPr/>
            <p:nvPr/>
          </p:nvGrpSpPr>
          <p:grpSpPr>
            <a:xfrm>
              <a:off x="2176083" y="2356856"/>
              <a:ext cx="597099" cy="580795"/>
              <a:chOff x="1413261" y="2324698"/>
              <a:chExt cx="597099" cy="580795"/>
            </a:xfrm>
          </p:grpSpPr>
          <p:grpSp>
            <p:nvGrpSpPr>
              <p:cNvPr id="17480" name="组合 70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3" name="泪滴形 10"/>
                <p:cNvSpPr/>
                <p:nvPr/>
              </p:nvSpPr>
              <p:spPr>
                <a:xfrm rot="8073499">
                  <a:off x="1421134" y="2317159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74" name="椭圆 73"/>
                <p:cNvSpPr>
                  <a:spLocks noChangeAspect="1"/>
                </p:cNvSpPr>
                <p:nvPr/>
              </p:nvSpPr>
              <p:spPr>
                <a:xfrm>
                  <a:off x="1511648" y="232824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1438622" y="2348885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</a:p>
            </p:txBody>
          </p:sp>
        </p:grpSp>
        <p:grpSp>
          <p:nvGrpSpPr>
            <p:cNvPr id="17430" name="组合 20"/>
            <p:cNvGrpSpPr/>
            <p:nvPr/>
          </p:nvGrpSpPr>
          <p:grpSpPr>
            <a:xfrm>
              <a:off x="2963151" y="2044093"/>
              <a:ext cx="597099" cy="580795"/>
              <a:chOff x="1413261" y="2324698"/>
              <a:chExt cx="597099" cy="580795"/>
            </a:xfrm>
          </p:grpSpPr>
          <p:grpSp>
            <p:nvGrpSpPr>
              <p:cNvPr id="17476" name="组合 66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9" name="泪滴形 10"/>
                <p:cNvSpPr/>
                <p:nvPr/>
              </p:nvSpPr>
              <p:spPr>
                <a:xfrm rot="8073499">
                  <a:off x="1421478" y="2317153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70" name="椭圆 69"/>
                <p:cNvSpPr>
                  <a:spLocks noChangeAspect="1"/>
                </p:cNvSpPr>
                <p:nvPr/>
              </p:nvSpPr>
              <p:spPr>
                <a:xfrm>
                  <a:off x="1511992" y="232824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1438966" y="2348880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</a:p>
            </p:txBody>
          </p:sp>
        </p:grpSp>
        <p:grpSp>
          <p:nvGrpSpPr>
            <p:cNvPr id="17431" name="组合 21"/>
            <p:cNvGrpSpPr/>
            <p:nvPr/>
          </p:nvGrpSpPr>
          <p:grpSpPr>
            <a:xfrm>
              <a:off x="3790815" y="2654313"/>
              <a:ext cx="597099" cy="580795"/>
              <a:chOff x="1413261" y="2324698"/>
              <a:chExt cx="597099" cy="580795"/>
            </a:xfrm>
          </p:grpSpPr>
          <p:grpSp>
            <p:nvGrpSpPr>
              <p:cNvPr id="17472" name="组合 62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5" name="泪滴形 10"/>
                <p:cNvSpPr/>
                <p:nvPr/>
              </p:nvSpPr>
              <p:spPr>
                <a:xfrm rot="8073499">
                  <a:off x="1420914" y="2316592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66" name="椭圆 65"/>
                <p:cNvSpPr>
                  <a:spLocks noChangeAspect="1"/>
                </p:cNvSpPr>
                <p:nvPr/>
              </p:nvSpPr>
              <p:spPr>
                <a:xfrm>
                  <a:off x="1511428" y="232768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1438401" y="2348320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</a:p>
            </p:txBody>
          </p:sp>
        </p:grpSp>
        <p:grpSp>
          <p:nvGrpSpPr>
            <p:cNvPr id="17432" name="组合 22"/>
            <p:cNvGrpSpPr/>
            <p:nvPr/>
          </p:nvGrpSpPr>
          <p:grpSpPr>
            <a:xfrm>
              <a:off x="4537329" y="2840988"/>
              <a:ext cx="597099" cy="580795"/>
              <a:chOff x="1413261" y="2324698"/>
              <a:chExt cx="597099" cy="580795"/>
            </a:xfrm>
          </p:grpSpPr>
          <p:grpSp>
            <p:nvGrpSpPr>
              <p:cNvPr id="17468" name="组合 58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1" name="泪滴形 10"/>
                <p:cNvSpPr/>
                <p:nvPr/>
              </p:nvSpPr>
              <p:spPr>
                <a:xfrm rot="8073499">
                  <a:off x="1421331" y="2316468"/>
                  <a:ext cx="581083" cy="598497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62" name="椭圆 61"/>
                <p:cNvSpPr>
                  <a:spLocks noChangeAspect="1"/>
                </p:cNvSpPr>
                <p:nvPr/>
              </p:nvSpPr>
              <p:spPr>
                <a:xfrm>
                  <a:off x="1512639" y="2328349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1438025" y="2348989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35%</a:t>
                </a:r>
              </a:p>
            </p:txBody>
          </p:sp>
        </p:grpSp>
        <p:grpSp>
          <p:nvGrpSpPr>
            <p:cNvPr id="17433" name="组合 23"/>
            <p:cNvGrpSpPr/>
            <p:nvPr/>
          </p:nvGrpSpPr>
          <p:grpSpPr>
            <a:xfrm>
              <a:off x="5328440" y="3223867"/>
              <a:ext cx="597099" cy="580795"/>
              <a:chOff x="1413261" y="2324698"/>
              <a:chExt cx="597099" cy="580795"/>
            </a:xfrm>
          </p:grpSpPr>
          <p:grpSp>
            <p:nvGrpSpPr>
              <p:cNvPr id="17464" name="组合 54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7" name="泪滴形 10"/>
                <p:cNvSpPr/>
                <p:nvPr/>
              </p:nvSpPr>
              <p:spPr>
                <a:xfrm rot="8073499">
                  <a:off x="1421602" y="2317009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58" name="椭圆 57"/>
                <p:cNvSpPr>
                  <a:spLocks noChangeAspect="1"/>
                </p:cNvSpPr>
                <p:nvPr/>
              </p:nvSpPr>
              <p:spPr>
                <a:xfrm>
                  <a:off x="1512116" y="232809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1439089" y="2348735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25%</a:t>
                </a:r>
              </a:p>
            </p:txBody>
          </p:sp>
        </p:grpSp>
        <p:grpSp>
          <p:nvGrpSpPr>
            <p:cNvPr id="17434" name="组合 24"/>
            <p:cNvGrpSpPr/>
            <p:nvPr/>
          </p:nvGrpSpPr>
          <p:grpSpPr>
            <a:xfrm>
              <a:off x="6114631" y="2652890"/>
              <a:ext cx="597099" cy="580795"/>
              <a:chOff x="1413261" y="2324698"/>
              <a:chExt cx="597099" cy="580795"/>
            </a:xfrm>
          </p:grpSpPr>
          <p:grpSp>
            <p:nvGrpSpPr>
              <p:cNvPr id="17460" name="组合 50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3" name="泪滴形 10"/>
                <p:cNvSpPr/>
                <p:nvPr/>
              </p:nvSpPr>
              <p:spPr>
                <a:xfrm rot="8073499">
                  <a:off x="1421235" y="2316428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54" name="椭圆 53"/>
                <p:cNvSpPr>
                  <a:spLocks noChangeAspect="1"/>
                </p:cNvSpPr>
                <p:nvPr/>
              </p:nvSpPr>
              <p:spPr>
                <a:xfrm>
                  <a:off x="1511749" y="232751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1438723" y="2348155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</a:p>
            </p:txBody>
          </p:sp>
        </p:grpSp>
        <p:grpSp>
          <p:nvGrpSpPr>
            <p:cNvPr id="17435" name="组合 25"/>
            <p:cNvGrpSpPr/>
            <p:nvPr/>
          </p:nvGrpSpPr>
          <p:grpSpPr>
            <a:xfrm>
              <a:off x="6899926" y="2488067"/>
              <a:ext cx="597099" cy="580795"/>
              <a:chOff x="1413261" y="2324698"/>
              <a:chExt cx="597099" cy="580795"/>
            </a:xfrm>
          </p:grpSpPr>
          <p:grpSp>
            <p:nvGrpSpPr>
              <p:cNvPr id="17456" name="组合 46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9" name="泪滴形 10"/>
                <p:cNvSpPr/>
                <p:nvPr/>
              </p:nvSpPr>
              <p:spPr>
                <a:xfrm rot="8073499">
                  <a:off x="1421766" y="2316135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50" name="椭圆 49"/>
                <p:cNvSpPr>
                  <a:spLocks noChangeAspect="1"/>
                </p:cNvSpPr>
                <p:nvPr/>
              </p:nvSpPr>
              <p:spPr>
                <a:xfrm>
                  <a:off x="1512280" y="232722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1439253" y="2347861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</a:p>
            </p:txBody>
          </p:sp>
        </p:grpSp>
        <p:grpSp>
          <p:nvGrpSpPr>
            <p:cNvPr id="17436" name="组合 26"/>
            <p:cNvGrpSpPr/>
            <p:nvPr/>
          </p:nvGrpSpPr>
          <p:grpSpPr>
            <a:xfrm>
              <a:off x="7723417" y="3224077"/>
              <a:ext cx="597099" cy="580795"/>
              <a:chOff x="1413261" y="2324698"/>
              <a:chExt cx="597099" cy="580795"/>
            </a:xfrm>
          </p:grpSpPr>
          <p:grpSp>
            <p:nvGrpSpPr>
              <p:cNvPr id="17452" name="组合 42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5" name="泪滴形 10"/>
                <p:cNvSpPr/>
                <p:nvPr/>
              </p:nvSpPr>
              <p:spPr>
                <a:xfrm rot="8073499">
                  <a:off x="1420613" y="2316799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6" name="椭圆 45"/>
                <p:cNvSpPr>
                  <a:spLocks noChangeAspect="1"/>
                </p:cNvSpPr>
                <p:nvPr/>
              </p:nvSpPr>
              <p:spPr>
                <a:xfrm>
                  <a:off x="1511127" y="232788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44" name="文本框 43"/>
              <p:cNvSpPr txBox="1"/>
              <p:nvPr/>
            </p:nvSpPr>
            <p:spPr>
              <a:xfrm>
                <a:off x="1438100" y="2348525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30%</a:t>
                </a:r>
              </a:p>
            </p:txBody>
          </p:sp>
        </p:grpSp>
        <p:grpSp>
          <p:nvGrpSpPr>
            <p:cNvPr id="17437" name="组合 27"/>
            <p:cNvGrpSpPr/>
            <p:nvPr/>
          </p:nvGrpSpPr>
          <p:grpSpPr>
            <a:xfrm>
              <a:off x="8473862" y="2563290"/>
              <a:ext cx="597099" cy="580795"/>
              <a:chOff x="1413261" y="2324698"/>
              <a:chExt cx="597099" cy="580795"/>
            </a:xfrm>
          </p:grpSpPr>
          <p:grpSp>
            <p:nvGrpSpPr>
              <p:cNvPr id="17448" name="组合 38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1" name="泪滴形 10"/>
                <p:cNvSpPr/>
                <p:nvPr/>
              </p:nvSpPr>
              <p:spPr>
                <a:xfrm rot="8073499">
                  <a:off x="1421067" y="2317120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2" name="椭圆 41"/>
                <p:cNvSpPr>
                  <a:spLocks noChangeAspect="1"/>
                </p:cNvSpPr>
                <p:nvPr/>
              </p:nvSpPr>
              <p:spPr>
                <a:xfrm>
                  <a:off x="1511581" y="2328207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1438556" y="2348846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57%</a:t>
                </a:r>
              </a:p>
            </p:txBody>
          </p:sp>
        </p:grpSp>
        <p:grpSp>
          <p:nvGrpSpPr>
            <p:cNvPr id="17438" name="组合 28"/>
            <p:cNvGrpSpPr/>
            <p:nvPr/>
          </p:nvGrpSpPr>
          <p:grpSpPr>
            <a:xfrm>
              <a:off x="9299100" y="2334490"/>
              <a:ext cx="597099" cy="580795"/>
              <a:chOff x="1413261" y="2324698"/>
              <a:chExt cx="597099" cy="580795"/>
            </a:xfrm>
          </p:grpSpPr>
          <p:grpSp>
            <p:nvGrpSpPr>
              <p:cNvPr id="17444" name="组合 34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7" name="泪滴形 10"/>
                <p:cNvSpPr/>
                <p:nvPr/>
              </p:nvSpPr>
              <p:spPr>
                <a:xfrm rot="8073499">
                  <a:off x="1422137" y="2316502"/>
                  <a:ext cx="579495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1511856" y="2328384"/>
                  <a:ext cx="396881" cy="3937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1438831" y="2349023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60%</a:t>
                </a:r>
              </a:p>
            </p:txBody>
          </p:sp>
        </p:grpSp>
        <p:grpSp>
          <p:nvGrpSpPr>
            <p:cNvPr id="17439" name="组合 29"/>
            <p:cNvGrpSpPr/>
            <p:nvPr/>
          </p:nvGrpSpPr>
          <p:grpSpPr>
            <a:xfrm>
              <a:off x="10121671" y="1915860"/>
              <a:ext cx="597099" cy="580795"/>
              <a:chOff x="1413261" y="2324698"/>
              <a:chExt cx="597099" cy="580795"/>
            </a:xfrm>
          </p:grpSpPr>
          <p:grpSp>
            <p:nvGrpSpPr>
              <p:cNvPr id="17440" name="组合 30"/>
              <p:cNvGrpSpPr/>
              <p:nvPr/>
            </p:nvGrpSpPr>
            <p:grpSpPr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3" name="泪滴形 10"/>
                <p:cNvSpPr/>
                <p:nvPr/>
              </p:nvSpPr>
              <p:spPr>
                <a:xfrm rot="8073499">
                  <a:off x="1421109" y="2316786"/>
                  <a:ext cx="581083" cy="596909"/>
                </a:xfrm>
                <a:custGeom>
                  <a:gdLst>
                    <a:gd fmla="*/ 0 w 1088171" name="connsiteX0"/>
                    <a:gd fmla="*/ 672796 h 1118717" name="connsiteY0"/>
                    <a:gd fmla="*/ 433745 w 1088171" name="connsiteX1"/>
                    <a:gd fmla="*/ 226875 h 1118717" name="connsiteY1"/>
                    <a:gd fmla="*/ 1088171 w 1088171" name="connsiteX2"/>
                    <a:gd fmla="*/ 0 h 1118717" name="connsiteY2"/>
                    <a:gd fmla="*/ 867490 w 1088171" name="connsiteX3"/>
                    <a:gd fmla="*/ 672796 h 1118717" name="connsiteY3"/>
                    <a:gd fmla="*/ 433745 w 1088171" name="connsiteX4"/>
                    <a:gd fmla="*/ 1118717 h 1118717" name="connsiteY4"/>
                    <a:gd fmla="*/ 0 w 1088171" name="connsiteX5"/>
                    <a:gd fmla="*/ 672796 h 1118717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118717" w="1088171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34" name="椭圆 33"/>
                <p:cNvSpPr>
                  <a:spLocks noChangeAspect="1"/>
                </p:cNvSpPr>
                <p:nvPr/>
              </p:nvSpPr>
              <p:spPr>
                <a:xfrm>
                  <a:off x="1511623" y="232787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438598" y="2348512"/>
                <a:ext cx="536901" cy="3353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298450" y="4900613"/>
            <a:ext cx="11725275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　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20663" y="271463"/>
            <a:ext cx="913871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DATA PROCESSING &amp; ANALYSIS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55588" y="823913"/>
            <a:ext cx="5017091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data.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79"/>
      <p:bldP grpId="0" spid="80"/>
      <p:bldP grpId="0" spid="8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219200" y="3013075"/>
            <a:ext cx="969645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926013" y="1881188"/>
            <a:ext cx="2339975" cy="2339975"/>
            <a:chOff x="4926012" y="1881188"/>
            <a:chExt cx="2339975" cy="2339975"/>
          </a:xfrm>
        </p:grpSpPr>
        <p:sp>
          <p:nvSpPr>
            <p:cNvPr id="6" name="椭圆 5"/>
            <p:cNvSpPr/>
            <p:nvPr/>
          </p:nvSpPr>
          <p:spPr>
            <a:xfrm>
              <a:off x="4926012" y="1881188"/>
              <a:ext cx="2339975" cy="233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58" name="Freeform 48"/>
            <p:cNvSpPr>
              <a:spLocks noEditPoints="1"/>
            </p:cNvSpPr>
            <p:nvPr/>
          </p:nvSpPr>
          <p:spPr bwMode="auto">
            <a:xfrm>
              <a:off x="5669292" y="2097088"/>
              <a:ext cx="853416" cy="1204912"/>
            </a:xfrm>
            <a:custGeom>
              <a:gdLst>
                <a:gd fmla="*/ 2147483646 w 67" name="T0"/>
                <a:gd fmla="*/ 1292108981 h 106" name="T1"/>
                <a:gd fmla="*/ 2147483646 w 67" name="T2"/>
                <a:gd fmla="*/ 2147483646 h 106" name="T3"/>
                <a:gd fmla="*/ 2147483646 w 67" name="T4"/>
                <a:gd fmla="*/ 2147483646 h 106" name="T5"/>
                <a:gd fmla="*/ 2147483646 w 67" name="T6"/>
                <a:gd fmla="*/ 2147483646 h 106" name="T7"/>
                <a:gd fmla="*/ 2147483646 w 67" name="T8"/>
                <a:gd fmla="*/ 2147483646 h 106" name="T9"/>
                <a:gd fmla="*/ 2147483646 w 67" name="T10"/>
                <a:gd fmla="*/ 2147483646 h 106" name="T11"/>
                <a:gd fmla="*/ 2147483646 w 67" name="T12"/>
                <a:gd fmla="*/ 2147483646 h 106" name="T13"/>
                <a:gd fmla="*/ 2147483646 w 67" name="T14"/>
                <a:gd fmla="*/ 2147483646 h 106" name="T15"/>
                <a:gd fmla="*/ 2147483646 w 67" name="T16"/>
                <a:gd fmla="*/ 2147483646 h 106" name="T17"/>
                <a:gd fmla="*/ 1946947597 w 67" name="T18"/>
                <a:gd fmla="*/ 2147483646 h 106" name="T19"/>
                <a:gd fmla="*/ 1946947597 w 67" name="T20"/>
                <a:gd fmla="*/ 2147483646 h 106" name="T21"/>
                <a:gd fmla="*/ 1946947597 w 67" name="T22"/>
                <a:gd fmla="*/ 2147483646 h 106" name="T23"/>
                <a:gd fmla="*/ 1946947597 w 67" name="T24"/>
                <a:gd fmla="*/ 2147483646 h 106" name="T25"/>
                <a:gd fmla="*/ 2147483646 w 67" name="T26"/>
                <a:gd fmla="*/ 2147483646 h 106" name="T27"/>
                <a:gd fmla="*/ 2147483646 w 67" name="T28"/>
                <a:gd fmla="*/ 2147483646 h 106" name="T29"/>
                <a:gd fmla="*/ 0 w 67" name="T30"/>
                <a:gd fmla="*/ 2147483646 h 106" name="T31"/>
                <a:gd fmla="*/ 2147483646 w 67" name="T32"/>
                <a:gd fmla="*/ 0 h 106" name="T33"/>
                <a:gd fmla="*/ 2147483646 w 67" name="T34"/>
                <a:gd fmla="*/ 2147483646 h 106" name="T35"/>
                <a:gd fmla="*/ 2147483646 w 67" name="T36"/>
                <a:gd fmla="*/ 2147483646 h 106" name="T37"/>
                <a:gd fmla="*/ 2147483646 w 67" name="T38"/>
                <a:gd fmla="*/ 2147483646 h 106" name="T39"/>
                <a:gd fmla="*/ 2147483646 w 67" name="T40"/>
                <a:gd fmla="*/ 2147483646 h 106" name="T41"/>
                <a:gd fmla="*/ 2147483646 w 67" name="T42"/>
                <a:gd fmla="*/ 2147483646 h 106" name="T43"/>
                <a:gd fmla="*/ 2147483646 w 67" name="T44"/>
                <a:gd fmla="*/ 2147483646 h 106" name="T45"/>
                <a:gd fmla="*/ 2147483646 w 67" name="T46"/>
                <a:gd fmla="*/ 2147483646 h 106" name="T47"/>
                <a:gd fmla="*/ 2147483646 w 67" name="T48"/>
                <a:gd fmla="*/ 2147483646 h 106" name="T49"/>
                <a:gd fmla="*/ 2147483646 w 67" name="T50"/>
                <a:gd fmla="*/ 2147483646 h 106" name="T51"/>
                <a:gd fmla="*/ 2147483646 w 67" name="T52"/>
                <a:gd fmla="*/ 2147483646 h 106" name="T53"/>
                <a:gd fmla="*/ 2147483646 w 67" name="T54"/>
                <a:gd fmla="*/ 1938157787 h 106" name="T55"/>
                <a:gd fmla="*/ 2147483646 w 67" name="T56"/>
                <a:gd fmla="*/ 1938157787 h 106" name="T57"/>
                <a:gd fmla="*/ 1784696657 w 67" name="T58"/>
                <a:gd fmla="*/ 2147483646 h 106" name="T59"/>
                <a:gd fmla="*/ 2147483646 w 67" name="T60"/>
                <a:gd fmla="*/ 2147483646 h 106" name="T61"/>
                <a:gd fmla="*/ 2147483646 w 67" name="T62"/>
                <a:gd fmla="*/ 2147483646 h 106" name="T63"/>
                <a:gd fmla="*/ 2147483646 w 67" name="T64"/>
                <a:gd fmla="*/ 2147483646 h 106" name="T65"/>
                <a:gd fmla="*/ 2147483646 w 67" name="T66"/>
                <a:gd fmla="*/ 2147483646 h 106" name="T67"/>
                <a:gd fmla="*/ 2147483646 w 67" name="T68"/>
                <a:gd fmla="*/ 2147483646 h 106" name="T69"/>
                <a:gd fmla="*/ 2147483646 w 67" name="T70"/>
                <a:gd fmla="*/ 2147483646 h 106" name="T71"/>
                <a:gd fmla="*/ 2147483646 w 67" name="T72"/>
                <a:gd fmla="*/ 2147483646 h 106" name="T73"/>
                <a:gd fmla="*/ 2147483646 w 67" name="T74"/>
                <a:gd fmla="*/ 2147483646 h 106" name="T75"/>
                <a:gd fmla="*/ 2147483646 w 67" name="T76"/>
                <a:gd fmla="*/ 2147483646 h 106" name="T77"/>
                <a:gd fmla="*/ 2147483646 w 67" name="T78"/>
                <a:gd fmla="*/ 2147483646 h 106" name="T79"/>
                <a:gd fmla="*/ 2147483646 w 67" name="T80"/>
                <a:gd fmla="*/ 2147483646 h 106" name="T81"/>
                <a:gd fmla="*/ 2147483646 w 67" name="T82"/>
                <a:gd fmla="*/ 2147483646 h 106" name="T83"/>
                <a:gd fmla="*/ 2147483646 w 67" name="T84"/>
                <a:gd fmla="*/ 2147483646 h 106" name="T85"/>
                <a:gd fmla="*/ 2147483646 w 67" name="T86"/>
                <a:gd fmla="*/ 2147483646 h 106" name="T87"/>
                <a:gd fmla="*/ 2147483646 w 67" name="T88"/>
                <a:gd fmla="*/ 2147483646 h 106" name="T89"/>
                <a:gd fmla="*/ 2147483646 w 67" name="T90"/>
                <a:gd fmla="*/ 2147483646 h 106" name="T91"/>
                <a:gd fmla="*/ 2147483646 w 67" name="T92"/>
                <a:gd fmla="*/ 2147483646 h 106" name="T93"/>
                <a:gd fmla="*/ 2147483646 w 67" name="T94"/>
                <a:gd fmla="*/ 2147483646 h 106" name="T95"/>
                <a:gd fmla="*/ 2147483646 w 67" name="T96"/>
                <a:gd fmla="*/ 2147483646 h 106" name="T97"/>
                <a:gd fmla="*/ 2147483646 w 67" name="T98"/>
                <a:gd fmla="*/ 2147483646 h 106" name="T99"/>
                <a:gd fmla="*/ 2147483646 w 67" name="T100"/>
                <a:gd fmla="*/ 2147483646 h 106" name="T101"/>
                <a:gd fmla="*/ 2147483646 w 67" name="T102"/>
                <a:gd fmla="*/ 2147483646 h 10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59" name="文本框 7"/>
            <p:cNvSpPr txBox="1">
              <a:spLocks noChangeArrowheads="1"/>
            </p:cNvSpPr>
            <p:nvPr/>
          </p:nvSpPr>
          <p:spPr bwMode="auto">
            <a:xfrm>
              <a:off x="5487227" y="3292410"/>
              <a:ext cx="1246505" cy="822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480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11388" y="2184400"/>
            <a:ext cx="1731962" cy="1733550"/>
            <a:chOff x="2211386" y="2185066"/>
            <a:chExt cx="1732219" cy="1732219"/>
          </a:xfrm>
        </p:grpSpPr>
        <p:sp>
          <p:nvSpPr>
            <p:cNvPr id="12" name="椭圆 11"/>
            <p:cNvSpPr/>
            <p:nvPr/>
          </p:nvSpPr>
          <p:spPr>
            <a:xfrm>
              <a:off x="2211386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55" name="Freeform 17"/>
            <p:cNvSpPr>
              <a:spLocks noEditPoints="1"/>
            </p:cNvSpPr>
            <p:nvPr/>
          </p:nvSpPr>
          <p:spPr bwMode="auto">
            <a:xfrm>
              <a:off x="2610221" y="2457057"/>
              <a:ext cx="843615" cy="657733"/>
            </a:xfrm>
            <a:custGeom>
              <a:gdLst>
                <a:gd fmla="*/ 2147483646 w 97" name="T0"/>
                <a:gd fmla="*/ 2147483646 h 75" name="T1"/>
                <a:gd fmla="*/ 2147483646 w 97" name="T2"/>
                <a:gd fmla="*/ 2147483646 h 75" name="T3"/>
                <a:gd fmla="*/ 2147483646 w 97" name="T4"/>
                <a:gd fmla="*/ 2147483646 h 75" name="T5"/>
                <a:gd fmla="*/ 2147483646 w 97" name="T6"/>
                <a:gd fmla="*/ 2147483646 h 75" name="T7"/>
                <a:gd fmla="*/ 2147483646 w 97" name="T8"/>
                <a:gd fmla="*/ 2147483646 h 75" name="T9"/>
                <a:gd fmla="*/ 2147483646 w 97" name="T10"/>
                <a:gd fmla="*/ 2147483646 h 75" name="T11"/>
                <a:gd fmla="*/ 2147483646 w 97" name="T12"/>
                <a:gd fmla="*/ 2147483646 h 75" name="T13"/>
                <a:gd fmla="*/ 2147483646 w 97" name="T14"/>
                <a:gd fmla="*/ 2147483646 h 75" name="T15"/>
                <a:gd fmla="*/ 0 w 97" name="T16"/>
                <a:gd fmla="*/ 2147483646 h 75" name="T17"/>
                <a:gd fmla="*/ 2147483646 w 97" name="T18"/>
                <a:gd fmla="*/ 2147483646 h 75" name="T19"/>
                <a:gd fmla="*/ 2147483646 w 97" name="T20"/>
                <a:gd fmla="*/ 1999631097 h 75" name="T21"/>
                <a:gd fmla="*/ 2147483646 w 97" name="T22"/>
                <a:gd fmla="*/ 2147483646 h 75" name="T23"/>
                <a:gd fmla="*/ 2147483646 w 97" name="T24"/>
                <a:gd fmla="*/ 2147483646 h 75" name="T25"/>
                <a:gd fmla="*/ 2147483646 w 97" name="T26"/>
                <a:gd fmla="*/ 692180670 h 75" name="T27"/>
                <a:gd fmla="*/ 2147483646 w 97" name="T28"/>
                <a:gd fmla="*/ 307634879 h 75" name="T29"/>
                <a:gd fmla="*/ 2147483646 w 97" name="T30"/>
                <a:gd fmla="*/ 153821824 h 75" name="T31"/>
                <a:gd fmla="*/ 2147483646 w 97" name="T32"/>
                <a:gd fmla="*/ 0 h 75" name="T33"/>
                <a:gd fmla="*/ 2147483646 w 97" name="T34"/>
                <a:gd fmla="*/ 769091582 h 75" name="T35"/>
                <a:gd fmla="*/ 2147483646 w 97" name="T36"/>
                <a:gd fmla="*/ 1461272251 h 75" name="T37"/>
                <a:gd fmla="*/ 2147483646 w 97" name="T38"/>
                <a:gd fmla="*/ 1153637373 h 75" name="T39"/>
                <a:gd fmla="*/ 2147483646 w 97" name="T40"/>
                <a:gd fmla="*/ 2147483646 h 75" name="T41"/>
                <a:gd fmla="*/ 2147483646 w 97" name="T42"/>
                <a:gd fmla="*/ 2147483646 h 75" name="T43"/>
                <a:gd fmla="*/ 2147483646 w 97" name="T44"/>
                <a:gd fmla="*/ 2147483646 h 75" name="T45"/>
                <a:gd fmla="*/ 2147483646 w 97" name="T46"/>
                <a:gd fmla="*/ 2147483646 h 75" name="T47"/>
                <a:gd fmla="*/ 378191735 w 97" name="T48"/>
                <a:gd fmla="*/ 2147483646 h 75" name="T49"/>
                <a:gd fmla="*/ 0 w 97" name="T50"/>
                <a:gd fmla="*/ 2147483646 h 75" name="T51"/>
                <a:gd fmla="*/ 756392167 w 97" name="T52"/>
                <a:gd fmla="*/ 2147483646 h 75" name="T53"/>
                <a:gd fmla="*/ 1588413983 w 97" name="T54"/>
                <a:gd fmla="*/ 2147483646 h 75" name="T55"/>
                <a:gd fmla="*/ 1739690677 w 97" name="T56"/>
                <a:gd fmla="*/ 2147483646 h 75" name="T57"/>
                <a:gd fmla="*/ 1739690677 w 97" name="T58"/>
                <a:gd fmla="*/ 2147483646 h 75" name="T59"/>
                <a:gd fmla="*/ 529468429 w 97" name="T60"/>
                <a:gd fmla="*/ 2147483646 h 75" name="T61"/>
                <a:gd fmla="*/ 529468429 w 97" name="T62"/>
                <a:gd fmla="*/ 2147483646 h 75" name="T63"/>
                <a:gd fmla="*/ 756392167 w 97" name="T64"/>
                <a:gd fmla="*/ 2147483646 h 75" name="T65"/>
                <a:gd fmla="*/ 2147483646 w 97" name="T66"/>
                <a:gd fmla="*/ 2147483646 h 75" name="T67"/>
                <a:gd fmla="*/ 2147483646 w 97" name="T68"/>
                <a:gd fmla="*/ 2147483646 h 75" name="T69"/>
                <a:gd fmla="*/ 2147483646 w 97" name="T70"/>
                <a:gd fmla="*/ 2147483646 h 75" name="T71"/>
                <a:gd fmla="*/ 2147483646 w 97" name="T72"/>
                <a:gd fmla="*/ 2147483646 h 75" name="T73"/>
                <a:gd fmla="*/ 2147483646 w 97" name="T74"/>
                <a:gd fmla="*/ 2147483646 h 75" name="T75"/>
                <a:gd fmla="*/ 2147483646 w 97" name="T76"/>
                <a:gd fmla="*/ 2147483646 h 75" name="T77"/>
                <a:gd fmla="*/ 2147483646 w 97" name="T78"/>
                <a:gd fmla="*/ 2147483646 h 75" name="T79"/>
                <a:gd fmla="*/ 2147483646 w 97" name="T80"/>
                <a:gd fmla="*/ 2147483646 h 75" name="T81"/>
                <a:gd fmla="*/ 2147483646 w 97" name="T82"/>
                <a:gd fmla="*/ 2147483646 h 75" name="T83"/>
                <a:gd fmla="*/ 2147483646 w 97" name="T84"/>
                <a:gd fmla="*/ 2147483646 h 75" name="T85"/>
                <a:gd fmla="*/ 2147483646 w 97" name="T86"/>
                <a:gd fmla="*/ 2147483646 h 75" name="T87"/>
                <a:gd fmla="*/ 2147483646 w 97" name="T88"/>
                <a:gd fmla="*/ 2147483646 h 75" name="T89"/>
                <a:gd fmla="*/ 2147483646 w 97" name="T90"/>
                <a:gd fmla="*/ 2147483646 h 75" name="T91"/>
                <a:gd fmla="*/ 2147483646 w 97" name="T92"/>
                <a:gd fmla="*/ 1845818042 h 75" name="T93"/>
                <a:gd fmla="*/ 2147483646 w 97" name="T94"/>
                <a:gd fmla="*/ 2147483646 h 75" name="T95"/>
                <a:gd fmla="*/ 2147483646 w 97" name="T96"/>
                <a:gd fmla="*/ 2147483646 h 75" name="T97"/>
                <a:gd fmla="*/ 2147483646 w 97" name="T98"/>
                <a:gd fmla="*/ 2147483646 h 7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75" w="97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56" name="文本框 13"/>
            <p:cNvSpPr txBox="1">
              <a:spLocks noChangeArrowheads="1"/>
            </p:cNvSpPr>
            <p:nvPr/>
          </p:nvSpPr>
          <p:spPr bwMode="auto">
            <a:xfrm>
              <a:off x="2537341" y="3140190"/>
              <a:ext cx="979950" cy="639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bg1"/>
                  </a:solidFill>
                </a:rPr>
                <a:t>56%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67700" y="2184400"/>
            <a:ext cx="1731963" cy="1733550"/>
            <a:chOff x="8267444" y="2185066"/>
            <a:chExt cx="1732219" cy="1732219"/>
          </a:xfrm>
        </p:grpSpPr>
        <p:sp>
          <p:nvSpPr>
            <p:cNvPr id="16" name="椭圆 15"/>
            <p:cNvSpPr/>
            <p:nvPr/>
          </p:nvSpPr>
          <p:spPr>
            <a:xfrm>
              <a:off x="8267444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52" name="Freeform 13"/>
            <p:cNvSpPr>
              <a:spLocks noEditPoints="1"/>
            </p:cNvSpPr>
            <p:nvPr/>
          </p:nvSpPr>
          <p:spPr bwMode="auto">
            <a:xfrm>
              <a:off x="8742297" y="2401380"/>
              <a:ext cx="768362" cy="738810"/>
            </a:xfrm>
            <a:custGeom>
              <a:gdLst>
                <a:gd fmla="*/ 1947193121 w 197" name="T0"/>
                <a:gd fmla="*/ 1420867330 h 196" name="T1"/>
                <a:gd fmla="*/ 2147483646 w 197" name="T2"/>
                <a:gd fmla="*/ 1477702928 h 196" name="T3"/>
                <a:gd fmla="*/ 2147483646 w 197" name="T4"/>
                <a:gd fmla="*/ 767269263 h 196" name="T5"/>
                <a:gd fmla="*/ 2147483646 w 197" name="T6"/>
                <a:gd fmla="*/ 639391052 h 196" name="T7"/>
                <a:gd fmla="*/ 2147483646 w 197" name="T8"/>
                <a:gd fmla="*/ 1179317924 h 196" name="T9"/>
                <a:gd fmla="*/ 1931981894 w 197" name="T10"/>
                <a:gd fmla="*/ 1094068296 h 196" name="T11"/>
                <a:gd fmla="*/ 1749431564 w 197" name="T12"/>
                <a:gd fmla="*/ 639391052 h 196" name="T13"/>
                <a:gd fmla="*/ 2147483646 w 197" name="T14"/>
                <a:gd fmla="*/ 56835598 h 196" name="T15"/>
                <a:gd fmla="*/ 2147483646 w 197" name="T16"/>
                <a:gd fmla="*/ 42624814 h 196" name="T17"/>
                <a:gd fmla="*/ 1460394841 w 197" name="T18"/>
                <a:gd fmla="*/ 767269263 h 196" name="T19"/>
                <a:gd fmla="*/ 1536458779 w 197" name="T20"/>
                <a:gd fmla="*/ 1051439713 h 196" name="T21"/>
                <a:gd fmla="*/ 806261358 w 197" name="T22"/>
                <a:gd fmla="*/ 1889751589 h 196" name="T23"/>
                <a:gd fmla="*/ 669348610 w 197" name="T24"/>
                <a:gd fmla="*/ 1861333790 h 196" name="T25"/>
                <a:gd fmla="*/ 182550330 w 197" name="T26"/>
                <a:gd fmla="*/ 2147483646 h 196" name="T27"/>
                <a:gd fmla="*/ 669348610 w 197" name="T28"/>
                <a:gd fmla="*/ 2147483646 h 196" name="T29"/>
                <a:gd fmla="*/ 1140935663 w 197" name="T30"/>
                <a:gd fmla="*/ 2147483646 h 196" name="T31"/>
                <a:gd fmla="*/ 1095298081 w 197" name="T32"/>
                <a:gd fmla="*/ 2145508009 h 196" name="T33"/>
                <a:gd fmla="*/ 1947193121 w 197" name="T34"/>
                <a:gd fmla="*/ 1420867330 h 196" name="T35"/>
                <a:gd fmla="*/ 669348610 w 197" name="T36"/>
                <a:gd fmla="*/ 2147483646 h 196" name="T37"/>
                <a:gd fmla="*/ 410734343 w 197" name="T38"/>
                <a:gd fmla="*/ 2147483646 h 196" name="T39"/>
                <a:gd fmla="*/ 669348610 w 197" name="T40"/>
                <a:gd fmla="*/ 2074465397 h 196" name="T41"/>
                <a:gd fmla="*/ 912747751 w 197" name="T42"/>
                <a:gd fmla="*/ 2147483646 h 196" name="T43"/>
                <a:gd fmla="*/ 669348610 w 197" name="T44"/>
                <a:gd fmla="*/ 2147483646 h 196" name="T45"/>
                <a:gd fmla="*/ 714986193 w 197" name="T46"/>
                <a:gd fmla="*/ 866729674 h 196" name="T47"/>
                <a:gd fmla="*/ 1156146891 w 197" name="T48"/>
                <a:gd fmla="*/ 1307196134 h 196" name="T49"/>
                <a:gd fmla="*/ 1369119676 w 197" name="T50"/>
                <a:gd fmla="*/ 1094068296 h 196" name="T51"/>
                <a:gd fmla="*/ 927958978 w 197" name="T52"/>
                <a:gd fmla="*/ 667808851 h 196" name="T53"/>
                <a:gd fmla="*/ 1034445371 w 197" name="T54"/>
                <a:gd fmla="*/ 568348440 h 196" name="T55"/>
                <a:gd fmla="*/ 425949470 w 197" name="T56"/>
                <a:gd fmla="*/ 0 h 196" name="T57"/>
                <a:gd fmla="*/ 0 w 197" name="T58"/>
                <a:gd fmla="*/ 412052430 h 196" name="T59"/>
                <a:gd fmla="*/ 593284673 w 197" name="T60"/>
                <a:gd fmla="*/ 966190086 h 196" name="T61"/>
                <a:gd fmla="*/ 714986193 w 197" name="T62"/>
                <a:gd fmla="*/ 866729674 h 196" name="T63"/>
                <a:gd fmla="*/ 2099317096 w 197" name="T64"/>
                <a:gd fmla="*/ 1520327741 h 196" name="T65"/>
                <a:gd fmla="*/ 1475609969 w 197" name="T66"/>
                <a:gd fmla="*/ 2031840583 h 196" name="T67"/>
                <a:gd fmla="*/ 2147483646 w 197" name="T68"/>
                <a:gd fmla="*/ 2147483646 h 196" name="T69"/>
                <a:gd fmla="*/ 2147483646 w 197" name="T70"/>
                <a:gd fmla="*/ 2147483646 h 196" name="T71"/>
                <a:gd fmla="*/ 2147483646 w 197" name="T72"/>
                <a:gd fmla="*/ 2147483646 h 196" name="T73"/>
                <a:gd fmla="*/ 2147483646 w 197" name="T74"/>
                <a:gd fmla="*/ 2117090211 h 196" name="T75"/>
                <a:gd fmla="*/ 2099317096 w 197" name="T76"/>
                <a:gd fmla="*/ 1520327741 h 196" name="T77"/>
                <a:gd fmla="*/ 2147483646 w 197" name="T78"/>
                <a:gd fmla="*/ 2147483646 h 196" name="T79"/>
                <a:gd fmla="*/ 2147483646 w 197" name="T80"/>
                <a:gd fmla="*/ 2147483646 h 196" name="T81"/>
                <a:gd fmla="*/ 1734220336 w 197" name="T82"/>
                <a:gd fmla="*/ 2046047598 h 196" name="T83"/>
                <a:gd fmla="*/ 1734220336 w 197" name="T84"/>
                <a:gd fmla="*/ 1946587186 h 196" name="T85"/>
                <a:gd fmla="*/ 1840706729 w 197" name="T86"/>
                <a:gd fmla="*/ 1946587186 h 196" name="T87"/>
                <a:gd fmla="*/ 2147483646 w 197" name="T88"/>
                <a:gd fmla="*/ 2147483646 h 196" name="T89"/>
                <a:gd fmla="*/ 2147483646 w 197" name="T90"/>
                <a:gd fmla="*/ 2147483646 h 196" name="T91"/>
                <a:gd fmla="*/ 2147483646 w 197" name="T92"/>
                <a:gd fmla="*/ 2147483646 h 196" name="T93"/>
                <a:gd fmla="*/ 2147483646 w 197" name="T94"/>
                <a:gd fmla="*/ 2147483646 h 196" name="T95"/>
                <a:gd fmla="*/ 1977619476 w 197" name="T96"/>
                <a:gd fmla="*/ 1818708976 h 196" name="T97"/>
                <a:gd fmla="*/ 1977619476 w 197" name="T98"/>
                <a:gd fmla="*/ 1719248564 h 196" name="T99"/>
                <a:gd fmla="*/ 2084105869 w 197" name="T100"/>
                <a:gd fmla="*/ 1719248564 h 196" name="T101"/>
                <a:gd fmla="*/ 2147483646 w 197" name="T102"/>
                <a:gd fmla="*/ 2147483646 h 196" name="T103"/>
                <a:gd fmla="*/ 2147483646 w 197" name="T104"/>
                <a:gd fmla="*/ 2147483646 h 19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96" w="197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53" name="文本框 17"/>
            <p:cNvSpPr txBox="1">
              <a:spLocks noChangeArrowheads="1"/>
            </p:cNvSpPr>
            <p:nvPr/>
          </p:nvSpPr>
          <p:spPr bwMode="auto">
            <a:xfrm>
              <a:off x="8631793" y="3143300"/>
              <a:ext cx="979950" cy="639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bg1"/>
                  </a:solidFill>
                </a:rPr>
                <a:t>56%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30375" y="4319588"/>
            <a:ext cx="2603500" cy="1855787"/>
            <a:chOff x="1729954" y="4319150"/>
            <a:chExt cx="2604145" cy="1855847"/>
          </a:xfrm>
        </p:grpSpPr>
        <p:sp>
          <p:nvSpPr>
            <p:cNvPr id="20" name="矩形 19"/>
            <p:cNvSpPr/>
            <p:nvPr/>
          </p:nvSpPr>
          <p:spPr>
            <a:xfrm>
              <a:off x="1729954" y="4696987"/>
              <a:ext cx="2604145" cy="1463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06285" y="4319150"/>
              <a:ext cx="1921073" cy="457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79963" y="4316413"/>
            <a:ext cx="2605087" cy="1858962"/>
            <a:chOff x="4780717" y="4315631"/>
            <a:chExt cx="2604145" cy="1859366"/>
          </a:xfrm>
        </p:grpSpPr>
        <p:sp>
          <p:nvSpPr>
            <p:cNvPr id="23" name="矩形 22"/>
            <p:cNvSpPr/>
            <p:nvPr/>
          </p:nvSpPr>
          <p:spPr>
            <a:xfrm>
              <a:off x="4780717" y="4698301"/>
              <a:ext cx="2604145" cy="1463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45710" y="4315632"/>
              <a:ext cx="1919902" cy="457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31138" y="4316413"/>
            <a:ext cx="2605087" cy="1858962"/>
            <a:chOff x="7831480" y="4315630"/>
            <a:chExt cx="2604145" cy="1859367"/>
          </a:xfrm>
        </p:grpSpPr>
        <p:sp>
          <p:nvSpPr>
            <p:cNvPr id="26" name="矩形 25"/>
            <p:cNvSpPr/>
            <p:nvPr/>
          </p:nvSpPr>
          <p:spPr>
            <a:xfrm>
              <a:off x="7831479" y="4698300"/>
              <a:ext cx="2604145" cy="14633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215" y="4315630"/>
              <a:ext cx="1919902" cy="457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20663" y="271463"/>
            <a:ext cx="913871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DATA PROCESSING &amp; ANALYSIS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55588" y="823913"/>
            <a:ext cx="5017091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data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3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4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28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-71438" y="1995488"/>
          <a:ext cx="3562351" cy="248126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5" name="直接连接符 4"/>
          <p:cNvCxnSpPr/>
          <p:nvPr/>
        </p:nvCxnSpPr>
        <p:spPr>
          <a:xfrm flipH="1"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2194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972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2767013" y="1995488"/>
          <a:ext cx="3562350" cy="248126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605463" y="1995488"/>
          <a:ext cx="3562350" cy="248126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8443913" y="1995488"/>
          <a:ext cx="3562350" cy="248126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316038" y="2724150"/>
            <a:ext cx="115601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62%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30675" y="2724150"/>
            <a:ext cx="115601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72%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70714" y="2705100"/>
            <a:ext cx="115601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83%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90114" y="2724150"/>
            <a:ext cx="115601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24%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63625" y="4365625"/>
            <a:ext cx="1554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￥100,000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73088" y="4852988"/>
            <a:ext cx="24892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60813" y="4365625"/>
            <a:ext cx="1554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￥100,000</a:t>
            </a:r>
          </a:p>
        </p:txBody>
      </p:sp>
      <p:sp>
        <p:nvSpPr>
          <p:cNvPr id="20" name="矩形 19"/>
          <p:cNvSpPr/>
          <p:nvPr/>
        </p:nvSpPr>
        <p:spPr>
          <a:xfrm>
            <a:off x="3432175" y="4852988"/>
            <a:ext cx="2487613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00849" y="4365625"/>
            <a:ext cx="1554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￥100,000</a:t>
            </a:r>
          </a:p>
        </p:txBody>
      </p:sp>
      <p:sp>
        <p:nvSpPr>
          <p:cNvPr id="22" name="矩形 21"/>
          <p:cNvSpPr/>
          <p:nvPr/>
        </p:nvSpPr>
        <p:spPr>
          <a:xfrm>
            <a:off x="6289675" y="4852988"/>
            <a:ext cx="2487613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620249" y="4365625"/>
            <a:ext cx="1554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￥100,000</a:t>
            </a:r>
          </a:p>
        </p:txBody>
      </p:sp>
      <p:sp>
        <p:nvSpPr>
          <p:cNvPr id="24" name="矩形 23"/>
          <p:cNvSpPr/>
          <p:nvPr/>
        </p:nvSpPr>
        <p:spPr>
          <a:xfrm>
            <a:off x="9147174" y="4852988"/>
            <a:ext cx="24892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20663" y="271463"/>
            <a:ext cx="913871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DATA PROCESSING &amp; ANALYSIS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5588" y="823913"/>
            <a:ext cx="5017091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data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25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25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25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3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4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mph" presetID="26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9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0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6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5" nodeType="withEffect" presetClass="emph" presetID="26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6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7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grpId="0" id="8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2" nodeType="withEffect" presetClass="emph" presetID="26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3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04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grpId="0" id="1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23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9" nodeType="withEffect" presetClass="emph" presetID="26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3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31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3"/>
      <p:bldP grpId="0" spid="14"/>
      <p:bldP grpId="0" spid="15"/>
      <p:bldP grpId="0" spid="16"/>
      <p:bldP grpId="0" spid="17"/>
      <p:bldP grpId="1" spid="17"/>
      <p:bldP grpId="0" spid="18"/>
      <p:bldP grpId="0" spid="19"/>
      <p:bldP grpId="1" spid="19"/>
      <p:bldP grpId="0" spid="20"/>
      <p:bldP grpId="0" spid="21"/>
      <p:bldP grpId="1" spid="21"/>
      <p:bldP grpId="0" spid="22"/>
      <p:bldP grpId="0" spid="23"/>
      <p:bldP grpId="1" spid="23"/>
      <p:bldP grpId="0" spid="24"/>
      <p:bldP grpId="0" spid="25"/>
      <p:bldP grpId="0" spid="26"/>
      <p:bldGraphic grpId="0" spid="4">
        <p:bldAsOne/>
      </p:bldGraphic>
      <p:bldGraphic grpId="0" spid="8">
        <p:bldAsOne/>
      </p:bldGraphic>
      <p:bldGraphic grpId="0" spid="11">
        <p:bldAsOne/>
      </p:bldGraphic>
      <p:bldGraphic grpId="0" spid="12">
        <p:bldAsOne/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graphicFrame>
        <p:nvGraphicFramePr>
          <p:cNvPr id="20484" name="图表 3"/>
          <p:cNvGraphicFramePr/>
          <p:nvPr/>
        </p:nvGraphicFramePr>
        <p:xfrm>
          <a:off x="641350" y="1684338"/>
          <a:ext cx="5346700" cy="2994025"/>
        </p:xfrm>
        <a:graphic>
          <a:graphicData uri="http://schemas.openxmlformats.org/presentationml/2006/ole">
            <mc:AlternateContent>
              <mc:Choice xmlns:v="urn:schemas-microsoft-com:vml" Requires="v">
                <p:oleObj imgH="2999492" imgW="5352752" name="图表" progId="Excel.Chart.8" r:id="rId2" spid="_x0000_s1038">
                  <p:embed/>
                </p:oleObj>
              </mc:Choice>
              <mc:Fallback>
                <p:oleObj imgH="2999492" imgW="5352752" name="图表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1350" y="1684338"/>
                        <a:ext cx="5346700" cy="299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901700" y="5073650"/>
            <a:ext cx="815975" cy="990600"/>
          </a:xfrm>
          <a:custGeom>
            <a:gdLst>
              <a:gd fmla="*/ 2147483646 w 78" name="T0"/>
              <a:gd fmla="*/ 887014759 h 88" name="T1"/>
              <a:gd fmla="*/ 2147483646 w 78" name="T2"/>
              <a:gd fmla="*/ 1393875511 h 88" name="T3"/>
              <a:gd fmla="*/ 547215850 w 78" name="T4"/>
              <a:gd fmla="*/ 760296757 h 88" name="T5"/>
              <a:gd fmla="*/ 109445262 w 78" name="T6"/>
              <a:gd fmla="*/ 1013732761 h 88" name="T7"/>
              <a:gd fmla="*/ 0 w 78" name="T8"/>
              <a:gd fmla="*/ 2147483646 h 88" name="T9"/>
              <a:gd fmla="*/ 328325325 w 78" name="T10"/>
              <a:gd fmla="*/ 2147483646 h 88" name="T11"/>
              <a:gd fmla="*/ 1860517151 w 78" name="T12"/>
              <a:gd fmla="*/ 2147483646 h 88" name="T13"/>
              <a:gd fmla="*/ 2147483646 w 78" name="T14"/>
              <a:gd fmla="*/ 2147483646 h 88" name="T15"/>
              <a:gd fmla="*/ 2147483646 w 78" name="T16"/>
              <a:gd fmla="*/ 2147483646 h 88" name="T17"/>
              <a:gd fmla="*/ 2147483646 w 78" name="T18"/>
              <a:gd fmla="*/ 2147483646 h 88" name="T19"/>
              <a:gd fmla="*/ 2147483646 w 78" name="T20"/>
              <a:gd fmla="*/ 2147483646 h 88" name="T21"/>
              <a:gd fmla="*/ 2147483646 w 78" name="T22"/>
              <a:gd fmla="*/ 2147483646 h 88" name="T23"/>
              <a:gd fmla="*/ 2147483646 w 78" name="T24"/>
              <a:gd fmla="*/ 2147483646 h 88" name="T25"/>
              <a:gd fmla="*/ 1641637088 w 78" name="T26"/>
              <a:gd fmla="*/ 2147483646 h 88" name="T27"/>
              <a:gd fmla="*/ 1641637088 w 78" name="T28"/>
              <a:gd fmla="*/ 2147483646 h 88" name="T29"/>
              <a:gd fmla="*/ 2147483646 w 78" name="T30"/>
              <a:gd fmla="*/ 2147483646 h 88" name="T31"/>
              <a:gd fmla="*/ 2147483646 w 78" name="T32"/>
              <a:gd fmla="*/ 2147483646 h 88" name="T33"/>
              <a:gd fmla="*/ 2147483646 w 78" name="T34"/>
              <a:gd fmla="*/ 2147483646 h 88" name="T35"/>
              <a:gd fmla="*/ 2147483646 w 78" name="T36"/>
              <a:gd fmla="*/ 2147483646 h 88" name="T37"/>
              <a:gd fmla="*/ 2147483646 w 78" name="T38"/>
              <a:gd fmla="*/ 2147483646 h 88" name="T39"/>
              <a:gd fmla="*/ 2147483646 w 78" name="T40"/>
              <a:gd fmla="*/ 2147483646 h 88" name="T41"/>
              <a:gd fmla="*/ 2147483646 w 78" name="T42"/>
              <a:gd fmla="*/ 2147483646 h 88" name="T43"/>
              <a:gd fmla="*/ 2147483646 w 78" name="T44"/>
              <a:gd fmla="*/ 2147483646 h 88" name="T45"/>
              <a:gd fmla="*/ 2147483646 w 78" name="T46"/>
              <a:gd fmla="*/ 2147483646 h 88" name="T47"/>
              <a:gd fmla="*/ 2147483646 w 78" name="T48"/>
              <a:gd fmla="*/ 2147483646 h 88" name="T49"/>
              <a:gd fmla="*/ 2147483646 w 78" name="T50"/>
              <a:gd fmla="*/ 2147483646 h 88" name="T51"/>
              <a:gd fmla="*/ 2147483646 w 78" name="T52"/>
              <a:gd fmla="*/ 1013732761 h 88" name="T53"/>
              <a:gd fmla="*/ 2147483646 w 78" name="T54"/>
              <a:gd fmla="*/ 760296757 h 88" name="T55"/>
              <a:gd fmla="*/ 2147483646 w 78" name="T56"/>
              <a:gd fmla="*/ 1393875511 h 88" name="T57"/>
              <a:gd fmla="*/ 2147483646 w 78" name="T58"/>
              <a:gd fmla="*/ 887014759 h 88" name="T59"/>
              <a:gd fmla="*/ 2147483646 w 78" name="T60"/>
              <a:gd fmla="*/ 887014759 h 88" name="T61"/>
              <a:gd fmla="*/ 2147483646 w 78" name="T62"/>
              <a:gd fmla="*/ 0 h 88" name="T63"/>
              <a:gd fmla="*/ 1860517151 w 78" name="T64"/>
              <a:gd fmla="*/ 0 h 88" name="T65"/>
              <a:gd fmla="*/ 1860517151 w 78" name="T66"/>
              <a:gd fmla="*/ 887014759 h 88" name="T67"/>
              <a:gd fmla="*/ 2147483646 w 78" name="T68"/>
              <a:gd fmla="*/ 887014759 h 88" name="T69"/>
              <a:gd fmla="*/ 2147483646 w 78" name="T70"/>
              <a:gd fmla="*/ 2147483646 h 88" name="T71"/>
              <a:gd fmla="*/ 2147483646 w 78" name="T72"/>
              <a:gd fmla="*/ 2147483646 h 88" name="T73"/>
              <a:gd fmla="*/ 2147483646 w 78" name="T74"/>
              <a:gd fmla="*/ 2147483646 h 88" name="T75"/>
              <a:gd fmla="*/ 2147483646 w 78" name="T76"/>
              <a:gd fmla="*/ 2147483646 h 88" name="T77"/>
              <a:gd fmla="*/ 2147483646 w 78" name="T78"/>
              <a:gd fmla="*/ 2027454266 h 88" name="T79"/>
              <a:gd fmla="*/ 2147483646 w 78" name="T80"/>
              <a:gd fmla="*/ 1647311516 h 88" name="T81"/>
              <a:gd fmla="*/ 2147483646 w 78" name="T82"/>
              <a:gd fmla="*/ 2147483646 h 88" name="T83"/>
              <a:gd fmla="*/ 2147483646 w 78" name="T84"/>
              <a:gd fmla="*/ 2147483646 h 88" name="T85"/>
              <a:gd fmla="*/ 2147483646 w 78" name="T86"/>
              <a:gd fmla="*/ 2147483646 h 88" name="T87"/>
              <a:gd fmla="*/ 2079407675 w 78" name="T88"/>
              <a:gd fmla="*/ 2147483646 h 88" name="T89"/>
              <a:gd fmla="*/ 1641637088 w 78" name="T90"/>
              <a:gd fmla="*/ 2147483646 h 88" name="T91"/>
              <a:gd fmla="*/ 984975976 w 78" name="T92"/>
              <a:gd fmla="*/ 2147483646 h 88" name="T93"/>
              <a:gd fmla="*/ 656650651 w 78" name="T94"/>
              <a:gd fmla="*/ 2147483646 h 88" name="T95"/>
              <a:gd fmla="*/ 766095913 w 78" name="T96"/>
              <a:gd fmla="*/ 1647311516 h 88" name="T97"/>
              <a:gd fmla="*/ 1532191826 w 78" name="T98"/>
              <a:gd fmla="*/ 2027454266 h 88" name="T99"/>
              <a:gd fmla="*/ 1313311763 w 78" name="T100"/>
              <a:gd fmla="*/ 2147483646 h 88" name="T101"/>
              <a:gd fmla="*/ 1860517151 w 78" name="T102"/>
              <a:gd fmla="*/ 2147483646 h 88" name="T103"/>
              <a:gd fmla="*/ 2079407675 w 78" name="T104"/>
              <a:gd fmla="*/ 2147483646 h 88" name="T105"/>
              <a:gd fmla="*/ 2147483646 w 78" name="T106"/>
              <a:gd fmla="*/ 1267157509 h 88" name="T107"/>
              <a:gd fmla="*/ 2147483646 w 78" name="T108"/>
              <a:gd fmla="*/ 2147483646 h 88" name="T109"/>
              <a:gd fmla="*/ 2147483646 w 78" name="T110"/>
              <a:gd fmla="*/ 2147483646 h 88" name="T111"/>
              <a:gd fmla="*/ 2147483646 w 78" name="T112"/>
              <a:gd fmla="*/ 1774018261 h 88" name="T113"/>
              <a:gd fmla="*/ 2147483646 w 78" name="T114"/>
              <a:gd fmla="*/ 1267157509 h 88" name="T115"/>
              <a:gd fmla="*/ 2147483646 w 78" name="T116"/>
              <a:gd fmla="*/ 1267157509 h 8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806575" y="4824413"/>
            <a:ext cx="4092575" cy="14630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81750" y="1592263"/>
            <a:ext cx="798513" cy="798512"/>
            <a:chOff x="6381750" y="1592263"/>
            <a:chExt cx="798512" cy="798512"/>
          </a:xfrm>
        </p:grpSpPr>
        <p:sp>
          <p:nvSpPr>
            <p:cNvPr id="8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0510" name="组合 10"/>
            <p:cNvGrpSpPr/>
            <p:nvPr/>
          </p:nvGrpSpPr>
          <p:grpSpPr>
            <a:xfrm>
              <a:off x="6558359" y="1829623"/>
              <a:ext cx="445294" cy="374279"/>
              <a:chOff x="8477250" y="2749366"/>
              <a:chExt cx="1047750" cy="88065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6381750" y="3429000"/>
            <a:ext cx="798513" cy="798513"/>
            <a:chOff x="6381750" y="3429001"/>
            <a:chExt cx="798512" cy="798512"/>
          </a:xfrm>
        </p:grpSpPr>
        <p:sp>
          <p:nvSpPr>
            <p:cNvPr id="15" name="椭圆 14"/>
            <p:cNvSpPr/>
            <p:nvPr/>
          </p:nvSpPr>
          <p:spPr>
            <a:xfrm>
              <a:off x="6381750" y="3429001"/>
              <a:ext cx="798512" cy="7985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0506" name="组合 15"/>
            <p:cNvGrpSpPr/>
            <p:nvPr/>
          </p:nvGrpSpPr>
          <p:grpSpPr>
            <a:xfrm>
              <a:off x="6558359" y="3644900"/>
              <a:ext cx="445294" cy="374279"/>
              <a:chOff x="8477250" y="2749366"/>
              <a:chExt cx="1047750" cy="880656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8476318" y="3223752"/>
                <a:ext cx="534144" cy="407146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9010463" y="2749368"/>
                <a:ext cx="515469" cy="881529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6381750" y="5265738"/>
            <a:ext cx="798513" cy="798512"/>
            <a:chOff x="6381750" y="5265738"/>
            <a:chExt cx="798512" cy="798512"/>
          </a:xfrm>
        </p:grpSpPr>
        <p:sp>
          <p:nvSpPr>
            <p:cNvPr id="20" name="椭圆 19"/>
            <p:cNvSpPr/>
            <p:nvPr/>
          </p:nvSpPr>
          <p:spPr>
            <a:xfrm>
              <a:off x="6381750" y="5265738"/>
              <a:ext cx="798512" cy="798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0502" name="组合 20"/>
            <p:cNvGrpSpPr/>
            <p:nvPr/>
          </p:nvGrpSpPr>
          <p:grpSpPr>
            <a:xfrm>
              <a:off x="6558359" y="5477854"/>
              <a:ext cx="445294" cy="374279"/>
              <a:chOff x="8477250" y="2749366"/>
              <a:chExt cx="1047750" cy="88065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476318" y="3225180"/>
                <a:ext cx="534144" cy="403412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9010463" y="2750799"/>
                <a:ext cx="515469" cy="877792"/>
              </a:xfrm>
              <a:prstGeom prst="line">
                <a:avLst/>
              </a:prstGeom>
              <a:ln cap="rnd" w="793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7407275" y="1409700"/>
            <a:ext cx="3846513" cy="1479550"/>
            <a:chOff x="7406957" y="1409656"/>
            <a:chExt cx="3846062" cy="1479594"/>
          </a:xfrm>
        </p:grpSpPr>
        <p:sp>
          <p:nvSpPr>
            <p:cNvPr id="25" name="文本框 24"/>
            <p:cNvSpPr txBox="1"/>
            <p:nvPr/>
          </p:nvSpPr>
          <p:spPr>
            <a:xfrm>
              <a:off x="7406956" y="1409656"/>
              <a:ext cx="1784458" cy="7010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40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1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06959" y="1965298"/>
              <a:ext cx="3846062" cy="9144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07275" y="3278188"/>
            <a:ext cx="3846513" cy="1411287"/>
            <a:chOff x="7406957" y="3278682"/>
            <a:chExt cx="3846062" cy="1410496"/>
          </a:xfrm>
        </p:grpSpPr>
        <p:sp>
          <p:nvSpPr>
            <p:cNvPr id="28" name="文本框 27"/>
            <p:cNvSpPr txBox="1"/>
            <p:nvPr/>
          </p:nvSpPr>
          <p:spPr>
            <a:xfrm>
              <a:off x="7406956" y="3278682"/>
              <a:ext cx="1784458" cy="700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40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406959" y="3765771"/>
              <a:ext cx="3846062" cy="913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07275" y="5057775"/>
            <a:ext cx="3846513" cy="1431925"/>
            <a:chOff x="7406957" y="5057887"/>
            <a:chExt cx="3846062" cy="1431219"/>
          </a:xfrm>
        </p:grpSpPr>
        <p:sp>
          <p:nvSpPr>
            <p:cNvPr id="31" name="文本框 30"/>
            <p:cNvSpPr txBox="1"/>
            <p:nvPr/>
          </p:nvSpPr>
          <p:spPr>
            <a:xfrm>
              <a:off x="7406956" y="5057887"/>
              <a:ext cx="1784458" cy="7006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40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3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406959" y="5565637"/>
              <a:ext cx="3846062" cy="9139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20663" y="271463"/>
            <a:ext cx="913871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DATA PROCESSING &amp; ANALYSIS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5588" y="823913"/>
            <a:ext cx="5017091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data.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5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5"/>
      <p:bldP grpId="0" spid="6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096000" y="1558925"/>
            <a:ext cx="0" cy="4697413"/>
          </a:xfrm>
          <a:prstGeom prst="line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87363" y="1611313"/>
            <a:ext cx="4864100" cy="4070350"/>
            <a:chOff x="487563" y="1611090"/>
            <a:chExt cx="4863149" cy="4071365"/>
          </a:xfrm>
        </p:grpSpPr>
        <p:pic>
          <p:nvPicPr>
            <p:cNvPr id="21519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84676" y="1611090"/>
              <a:ext cx="4766036" cy="379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487563" y="5312475"/>
              <a:ext cx="833059" cy="365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1592" y="5312475"/>
              <a:ext cx="691935" cy="365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0063" y="5312475"/>
              <a:ext cx="751058" cy="365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50050" y="1611313"/>
            <a:ext cx="4833938" cy="4065587"/>
            <a:chOff x="6750191" y="1611089"/>
            <a:chExt cx="4833919" cy="4065128"/>
          </a:xfrm>
        </p:grpSpPr>
        <p:pic>
          <p:nvPicPr>
            <p:cNvPr id="21515" name="图片 12"/>
            <p:cNvPicPr>
              <a:picLocks noChangeAspect="1"/>
            </p:cNvPicPr>
            <p:nvPr/>
          </p:nvPicPr>
          <p:blipFill>
            <a:blip r:embed="rId3"/>
            <a:srcRect r="7716"/>
            <a:stretch>
              <a:fillRect/>
            </a:stretch>
          </p:blipFill>
          <p:spPr bwMode="auto">
            <a:xfrm>
              <a:off x="6834786" y="1611089"/>
              <a:ext cx="4749324" cy="379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6750191" y="5306371"/>
              <a:ext cx="833218" cy="365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32898" y="5306371"/>
              <a:ext cx="692068" cy="365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1642" y="5306371"/>
              <a:ext cx="751202" cy="365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87363" y="5548312"/>
            <a:ext cx="50673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</a:p>
        </p:txBody>
      </p:sp>
      <p:sp>
        <p:nvSpPr>
          <p:cNvPr id="18" name="矩形 17"/>
          <p:cNvSpPr/>
          <p:nvPr/>
        </p:nvSpPr>
        <p:spPr>
          <a:xfrm>
            <a:off x="6750049" y="5548312"/>
            <a:ext cx="5065713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0663" y="228600"/>
            <a:ext cx="6583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OUR PERFECT JOB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5588" y="823913"/>
            <a:ext cx="5012254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case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27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3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7"/>
      <p:bldP grpId="0" spid="18"/>
      <p:bldP grpId="0" spid="19"/>
      <p:bldP grpId="0" spid="2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-266700" y="3894138"/>
            <a:ext cx="1256030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 flipV="1">
            <a:off x="4840288" y="4346575"/>
            <a:ext cx="73025" cy="550863"/>
            <a:chOff x="4752825" y="2343080"/>
            <a:chExt cx="72000" cy="551129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 flipV="1" rot="16200000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 flipV="1" rot="16200000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 flipV="1" rot="16200000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V="1" rot="16200000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 flipV="1" rot="16200000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2279650" y="4351338"/>
            <a:ext cx="73025" cy="552450"/>
            <a:chOff x="4752825" y="2343080"/>
            <a:chExt cx="72000" cy="551129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 flipV="1" rot="16200000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 flipV="1" rot="16200000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 flipV="1" rot="16200000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 flipV="1" rot="16200000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 flipV="1" rot="16200000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 flipV="1">
            <a:off x="7332663" y="4351338"/>
            <a:ext cx="73025" cy="552450"/>
            <a:chOff x="4752825" y="2343080"/>
            <a:chExt cx="72000" cy="551129"/>
          </a:xfrm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 flipV="1" rot="16200000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 flipV="1" rot="16200000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 flipV="1" rot="16200000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 flipV="1" rot="16200000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 flipV="1" rot="16200000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 flipV="1">
            <a:off x="9853613" y="4349750"/>
            <a:ext cx="73025" cy="550863"/>
            <a:chOff x="4752825" y="2343080"/>
            <a:chExt cx="72000" cy="551129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 flipV="1" rot="16200000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 flipV="1" rot="16200000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 flipV="1" rot="16200000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 flipV="1" rot="16200000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 flipV="1" rot="16200000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6313" y="2895600"/>
            <a:ext cx="71437" cy="550863"/>
            <a:chOff x="4752825" y="2343080"/>
            <a:chExt cx="72000" cy="551129"/>
          </a:xfrm>
        </p:grpSpPr>
        <p:sp>
          <p:nvSpPr>
            <p:cNvPr id="55" name="椭圆 54"/>
            <p:cNvSpPr>
              <a:spLocks noChangeAspect="1"/>
            </p:cNvSpPr>
            <p:nvPr/>
          </p:nvSpPr>
          <p:spPr>
            <a:xfrm flipV="1" rot="16200000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 flipV="1" rot="16200000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 flipV="1" rot="16200000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flipV="1" rot="16200000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 flipV="1" rot="16200000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529013" y="2895600"/>
            <a:ext cx="73025" cy="550863"/>
            <a:chOff x="4752825" y="2343080"/>
            <a:chExt cx="72000" cy="551129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 flipV="1" rot="16200000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 flipV="1" rot="16200000">
              <a:off x="4753089" y="2582644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 flipV="1" rot="16200000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 flipV="1" rot="16200000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 flipV="1" rot="16200000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1" name="椭圆 40"/>
          <p:cNvSpPr/>
          <p:nvPr/>
        </p:nvSpPr>
        <p:spPr>
          <a:xfrm flipV="1">
            <a:off x="5973763" y="3781425"/>
            <a:ext cx="246062" cy="2460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文本框 65"/>
          <p:cNvSpPr txBox="1"/>
          <p:nvPr/>
        </p:nvSpPr>
        <p:spPr>
          <a:xfrm>
            <a:off x="3161349" y="392113"/>
            <a:ext cx="58216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72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CONTENTS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2016125" y="3565525"/>
            <a:ext cx="631825" cy="647700"/>
            <a:chOff x="2016443" y="3100418"/>
            <a:chExt cx="631507" cy="648854"/>
          </a:xfrm>
        </p:grpSpPr>
        <p:grpSp>
          <p:nvGrpSpPr>
            <p:cNvPr id="4167" name="组合 8"/>
            <p:cNvGrpSpPr/>
            <p:nvPr/>
          </p:nvGrpSpPr>
          <p:grpSpPr>
            <a:xfrm flipV="1">
              <a:off x="2016443" y="3117765"/>
              <a:ext cx="631507" cy="631507"/>
              <a:chOff x="2583180" y="3489960"/>
              <a:chExt cx="754380" cy="754380"/>
            </a:xfrm>
          </p:grpSpPr>
          <p:sp>
            <p:nvSpPr>
              <p:cNvPr id="8" name="椭圆形标注 7"/>
              <p:cNvSpPr/>
              <p:nvPr/>
            </p:nvSpPr>
            <p:spPr>
              <a:xfrm rot="9703973">
                <a:off x="2583180" y="3489960"/>
                <a:ext cx="754380" cy="754204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658997" y="3565950"/>
                <a:ext cx="600851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68" name="文本框 86"/>
            <p:cNvSpPr txBox="1">
              <a:spLocks noChangeArrowheads="1"/>
            </p:cNvSpPr>
            <p:nvPr/>
          </p:nvSpPr>
          <p:spPr bwMode="auto">
            <a:xfrm>
              <a:off x="2108452" y="3100417"/>
              <a:ext cx="414446" cy="641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262313" y="3565525"/>
            <a:ext cx="631825" cy="647700"/>
            <a:chOff x="3262885" y="3100418"/>
            <a:chExt cx="631507" cy="648854"/>
          </a:xfrm>
        </p:grpSpPr>
        <p:grpSp>
          <p:nvGrpSpPr>
            <p:cNvPr id="4163" name="组合 19"/>
            <p:cNvGrpSpPr/>
            <p:nvPr/>
          </p:nvGrpSpPr>
          <p:grpSpPr>
            <a:xfrm>
              <a:off x="3262885" y="3117765"/>
              <a:ext cx="631507" cy="631507"/>
              <a:chOff x="2583180" y="3489960"/>
              <a:chExt cx="754380" cy="754380"/>
            </a:xfrm>
          </p:grpSpPr>
          <p:sp>
            <p:nvSpPr>
              <p:cNvPr id="21" name="椭圆形标注 20"/>
              <p:cNvSpPr/>
              <p:nvPr/>
            </p:nvSpPr>
            <p:spPr>
              <a:xfrm rot="9703973">
                <a:off x="2583180" y="3490136"/>
                <a:ext cx="754380" cy="754204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658997" y="3566126"/>
                <a:ext cx="600850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64" name="文本框 95"/>
            <p:cNvSpPr txBox="1">
              <a:spLocks noChangeArrowheads="1"/>
            </p:cNvSpPr>
            <p:nvPr/>
          </p:nvSpPr>
          <p:spPr bwMode="auto">
            <a:xfrm>
              <a:off x="3361359" y="3100417"/>
              <a:ext cx="414446" cy="641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568825" y="3563938"/>
            <a:ext cx="631825" cy="649287"/>
            <a:chOff x="4569143" y="3100178"/>
            <a:chExt cx="631507" cy="649094"/>
          </a:xfrm>
        </p:grpSpPr>
        <p:grpSp>
          <p:nvGrpSpPr>
            <p:cNvPr id="4159" name="组合 10"/>
            <p:cNvGrpSpPr/>
            <p:nvPr/>
          </p:nvGrpSpPr>
          <p:grpSpPr>
            <a:xfrm flipV="1">
              <a:off x="4569143" y="3117765"/>
              <a:ext cx="631507" cy="631507"/>
              <a:chOff x="2583180" y="3489960"/>
              <a:chExt cx="754380" cy="754380"/>
            </a:xfrm>
          </p:grpSpPr>
          <p:sp>
            <p:nvSpPr>
              <p:cNvPr id="12" name="椭圆形标注 11"/>
              <p:cNvSpPr/>
              <p:nvPr/>
            </p:nvSpPr>
            <p:spPr>
              <a:xfrm rot="9703973">
                <a:off x="2583180" y="3489960"/>
                <a:ext cx="754380" cy="754535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658997" y="3565793"/>
                <a:ext cx="600851" cy="6009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60" name="文本框 96"/>
            <p:cNvSpPr txBox="1">
              <a:spLocks noChangeArrowheads="1"/>
            </p:cNvSpPr>
            <p:nvPr/>
          </p:nvSpPr>
          <p:spPr bwMode="auto">
            <a:xfrm>
              <a:off x="4670011" y="3100178"/>
              <a:ext cx="414446" cy="639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3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069138" y="3568700"/>
            <a:ext cx="631825" cy="646113"/>
            <a:chOff x="7069889" y="3103517"/>
            <a:chExt cx="631507" cy="646331"/>
          </a:xfrm>
        </p:grpSpPr>
        <p:grpSp>
          <p:nvGrpSpPr>
            <p:cNvPr id="4155" name="组合 13"/>
            <p:cNvGrpSpPr/>
            <p:nvPr/>
          </p:nvGrpSpPr>
          <p:grpSpPr>
            <a:xfrm flipV="1">
              <a:off x="7069889" y="3117765"/>
              <a:ext cx="631507" cy="631507"/>
              <a:chOff x="2583180" y="3489960"/>
              <a:chExt cx="754380" cy="754380"/>
            </a:xfrm>
          </p:grpSpPr>
          <p:sp>
            <p:nvSpPr>
              <p:cNvPr id="15" name="椭圆形标注 14"/>
              <p:cNvSpPr/>
              <p:nvPr/>
            </p:nvSpPr>
            <p:spPr>
              <a:xfrm rot="9703973">
                <a:off x="2583180" y="3489272"/>
                <a:ext cx="754380" cy="755015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58997" y="3565153"/>
                <a:ext cx="600850" cy="601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56" name="文本框 97"/>
            <p:cNvSpPr txBox="1">
              <a:spLocks noChangeArrowheads="1"/>
            </p:cNvSpPr>
            <p:nvPr/>
          </p:nvSpPr>
          <p:spPr bwMode="auto">
            <a:xfrm>
              <a:off x="7158279" y="3103516"/>
              <a:ext cx="414446" cy="6402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329613" y="3567113"/>
            <a:ext cx="630237" cy="646112"/>
            <a:chOff x="8328955" y="3102512"/>
            <a:chExt cx="631507" cy="646760"/>
          </a:xfrm>
        </p:grpSpPr>
        <p:grpSp>
          <p:nvGrpSpPr>
            <p:cNvPr id="4151" name="组合 22"/>
            <p:cNvGrpSpPr/>
            <p:nvPr/>
          </p:nvGrpSpPr>
          <p:grpSpPr>
            <a:xfrm>
              <a:off x="8328955" y="3117765"/>
              <a:ext cx="631507" cy="631507"/>
              <a:chOff x="2583180" y="3489960"/>
              <a:chExt cx="754380" cy="754380"/>
            </a:xfrm>
          </p:grpSpPr>
          <p:sp>
            <p:nvSpPr>
              <p:cNvPr id="24" name="椭圆形标注 23"/>
              <p:cNvSpPr/>
              <p:nvPr/>
            </p:nvSpPr>
            <p:spPr>
              <a:xfrm rot="9703973">
                <a:off x="2583180" y="3490722"/>
                <a:ext cx="754380" cy="753618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59188" y="3566653"/>
                <a:ext cx="600464" cy="599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52" name="文本框 98"/>
            <p:cNvSpPr txBox="1">
              <a:spLocks noChangeArrowheads="1"/>
            </p:cNvSpPr>
            <p:nvPr/>
          </p:nvSpPr>
          <p:spPr bwMode="auto">
            <a:xfrm>
              <a:off x="8434526" y="3102512"/>
              <a:ext cx="415491" cy="640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588500" y="3568700"/>
            <a:ext cx="630238" cy="647700"/>
            <a:chOff x="9588021" y="3104991"/>
            <a:chExt cx="631507" cy="646331"/>
          </a:xfrm>
        </p:grpSpPr>
        <p:grpSp>
          <p:nvGrpSpPr>
            <p:cNvPr id="4147" name="组合 16"/>
            <p:cNvGrpSpPr/>
            <p:nvPr/>
          </p:nvGrpSpPr>
          <p:grpSpPr>
            <a:xfrm flipV="1">
              <a:off x="9588021" y="3117765"/>
              <a:ext cx="631507" cy="631507"/>
              <a:chOff x="2583180" y="3489960"/>
              <a:chExt cx="754380" cy="754380"/>
            </a:xfrm>
          </p:grpSpPr>
          <p:sp>
            <p:nvSpPr>
              <p:cNvPr id="18" name="椭圆形标注 17"/>
              <p:cNvSpPr/>
              <p:nvPr/>
            </p:nvSpPr>
            <p:spPr>
              <a:xfrm rot="9703973">
                <a:off x="2583180" y="3489403"/>
                <a:ext cx="754380" cy="755057"/>
              </a:xfrm>
              <a:prstGeom prst="wedgeEllipseCallout">
                <a:avLst>
                  <a:gd fmla="val -18831" name="adj1"/>
                  <a:gd fmla="val 6449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59188" y="3565098"/>
                <a:ext cx="600463" cy="6017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148" name="文本框 99"/>
            <p:cNvSpPr txBox="1">
              <a:spLocks noChangeArrowheads="1"/>
            </p:cNvSpPr>
            <p:nvPr/>
          </p:nvSpPr>
          <p:spPr bwMode="auto">
            <a:xfrm>
              <a:off x="9694421" y="3104992"/>
              <a:ext cx="415490" cy="638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3600">
                  <a:solidFill>
                    <a:schemeClr val="accent1"/>
                  </a:solidFill>
                </a:rPr>
                <a:t>6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516063" y="4975225"/>
            <a:ext cx="1584325" cy="752475"/>
            <a:chOff x="1516115" y="4511233"/>
            <a:chExt cx="1584000" cy="751694"/>
          </a:xfrm>
        </p:grpSpPr>
        <p:sp>
          <p:nvSpPr>
            <p:cNvPr id="91" name="任意多边形 90"/>
            <p:cNvSpPr/>
            <p:nvPr/>
          </p:nvSpPr>
          <p:spPr>
            <a:xfrm flipV="1" rot="10800000">
              <a:off x="1516115" y="4511233"/>
              <a:ext cx="1584000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45" name="文本框 105"/>
            <p:cNvSpPr txBox="1">
              <a:spLocks noChangeArrowheads="1"/>
            </p:cNvSpPr>
            <p:nvPr/>
          </p:nvSpPr>
          <p:spPr bwMode="auto">
            <a:xfrm>
              <a:off x="1876254" y="4620687"/>
              <a:ext cx="717720" cy="39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Start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768475" y="4858536"/>
              <a:ext cx="1211015" cy="334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welcome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759075" y="2057400"/>
            <a:ext cx="1619250" cy="750888"/>
            <a:chOff x="2758636" y="1592263"/>
            <a:chExt cx="1620000" cy="751694"/>
          </a:xfrm>
        </p:grpSpPr>
        <p:sp>
          <p:nvSpPr>
            <p:cNvPr id="89" name="任意多边形 88"/>
            <p:cNvSpPr/>
            <p:nvPr/>
          </p:nvSpPr>
          <p:spPr>
            <a:xfrm rot="10800000">
              <a:off x="2758636" y="1592263"/>
              <a:ext cx="1620000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42" name="文本框 109"/>
            <p:cNvSpPr txBox="1">
              <a:spLocks noChangeArrowheads="1"/>
            </p:cNvSpPr>
            <p:nvPr/>
          </p:nvSpPr>
          <p:spPr bwMode="auto">
            <a:xfrm>
              <a:off x="2758637" y="1623289"/>
              <a:ext cx="1523435" cy="396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What we do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019107" y="1856071"/>
              <a:ext cx="1211824" cy="3356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our work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087813" y="4975225"/>
            <a:ext cx="1676400" cy="752475"/>
            <a:chOff x="4087125" y="4511233"/>
            <a:chExt cx="1676825" cy="751694"/>
          </a:xfrm>
        </p:grpSpPr>
        <p:sp>
          <p:nvSpPr>
            <p:cNvPr id="92" name="任意多边形 91"/>
            <p:cNvSpPr/>
            <p:nvPr/>
          </p:nvSpPr>
          <p:spPr>
            <a:xfrm flipV="1" rot="10800000">
              <a:off x="4087125" y="4511233"/>
              <a:ext cx="1584727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39" name="文本框 112"/>
            <p:cNvSpPr txBox="1">
              <a:spLocks noChangeArrowheads="1"/>
            </p:cNvSpPr>
            <p:nvPr/>
          </p:nvSpPr>
          <p:spPr bwMode="auto">
            <a:xfrm>
              <a:off x="4508522" y="4621203"/>
              <a:ext cx="762511" cy="39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How 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203041" y="4852192"/>
              <a:ext cx="1560909" cy="334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magic ideas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042025" y="1487488"/>
            <a:ext cx="107950" cy="1906587"/>
            <a:chOff x="6041999" y="1241185"/>
            <a:chExt cx="108000" cy="1905400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 rot="5400000">
              <a:off x="6042058" y="2364377"/>
              <a:ext cx="10788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 rot="5400000">
              <a:off x="6042058" y="2589661"/>
              <a:ext cx="107883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 rot="5400000">
              <a:off x="6042058" y="2813359"/>
              <a:ext cx="107883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 rot="5400000">
              <a:off x="6042058" y="3038644"/>
              <a:ext cx="107883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 rot="5400000">
              <a:off x="6041264" y="2139885"/>
              <a:ext cx="109469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 rot="5400000">
              <a:off x="6042058" y="1466411"/>
              <a:ext cx="107883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 rot="5400000">
              <a:off x="6042058" y="1690109"/>
              <a:ext cx="107883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 rot="5400000">
              <a:off x="6042058" y="1915393"/>
              <a:ext cx="107883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5" name="椭圆 114"/>
            <p:cNvSpPr>
              <a:spLocks noChangeAspect="1"/>
            </p:cNvSpPr>
            <p:nvPr/>
          </p:nvSpPr>
          <p:spPr>
            <a:xfrm rot="5400000">
              <a:off x="6042058" y="1241126"/>
              <a:ext cx="107883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580188" y="4975225"/>
            <a:ext cx="1697037" cy="752475"/>
            <a:chOff x="6580121" y="4511233"/>
            <a:chExt cx="1697237" cy="751694"/>
          </a:xfrm>
        </p:grpSpPr>
        <p:sp>
          <p:nvSpPr>
            <p:cNvPr id="93" name="任意多边形 92"/>
            <p:cNvSpPr/>
            <p:nvPr/>
          </p:nvSpPr>
          <p:spPr>
            <a:xfrm flipV="1" rot="10800000">
              <a:off x="6580121" y="4511233"/>
              <a:ext cx="1584512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27" name="文本框 116"/>
            <p:cNvSpPr txBox="1">
              <a:spLocks noChangeArrowheads="1"/>
            </p:cNvSpPr>
            <p:nvPr/>
          </p:nvSpPr>
          <p:spPr bwMode="auto">
            <a:xfrm>
              <a:off x="6773956" y="4602463"/>
              <a:ext cx="1200609" cy="39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Analysis 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6581709" y="4856950"/>
              <a:ext cx="1695650" cy="334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Charts &amp; polls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820025" y="2070100"/>
            <a:ext cx="1620838" cy="752475"/>
            <a:chOff x="7819398" y="1605672"/>
            <a:chExt cx="1620726" cy="751694"/>
          </a:xfrm>
        </p:grpSpPr>
        <p:sp>
          <p:nvSpPr>
            <p:cNvPr id="90" name="任意多边形 89"/>
            <p:cNvSpPr/>
            <p:nvPr/>
          </p:nvSpPr>
          <p:spPr>
            <a:xfrm rot="10800000">
              <a:off x="7819398" y="1605672"/>
              <a:ext cx="1620726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24" name="文本框 118"/>
            <p:cNvSpPr txBox="1">
              <a:spLocks noChangeArrowheads="1"/>
            </p:cNvSpPr>
            <p:nvPr/>
          </p:nvSpPr>
          <p:spPr bwMode="auto">
            <a:xfrm>
              <a:off x="7853229" y="1621094"/>
              <a:ext cx="1425794" cy="39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Show case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228946" y="1854651"/>
              <a:ext cx="1211179" cy="334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clients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104313" y="4975225"/>
            <a:ext cx="1863725" cy="752475"/>
            <a:chOff x="9104868" y="4511233"/>
            <a:chExt cx="1863308" cy="751694"/>
          </a:xfrm>
        </p:grpSpPr>
        <p:sp>
          <p:nvSpPr>
            <p:cNvPr id="94" name="任意多边形 93"/>
            <p:cNvSpPr/>
            <p:nvPr/>
          </p:nvSpPr>
          <p:spPr>
            <a:xfrm flipV="1" rot="10800000">
              <a:off x="9104868" y="4511233"/>
              <a:ext cx="1583971" cy="751694"/>
            </a:xfrm>
            <a:custGeom>
              <a:gdLst>
                <a:gd fmla="*/ 1480896 w 1480896" name="connsiteX0"/>
                <a:gd fmla="*/ 826770 h 826770" name="connsiteY0"/>
                <a:gd fmla="*/ 0 w 1480896" name="connsiteX1"/>
                <a:gd fmla="*/ 826770 h 826770" name="connsiteY1"/>
                <a:gd fmla="*/ 0 w 1480896" name="connsiteX2"/>
                <a:gd fmla="*/ 93345 h 826770" name="connsiteY2"/>
                <a:gd fmla="*/ 686309 w 1480896" name="connsiteX3"/>
                <a:gd fmla="*/ 93345 h 826770" name="connsiteY3"/>
                <a:gd fmla="*/ 740449 w 1480896" name="connsiteX4"/>
                <a:gd fmla="*/ 0 h 826770" name="connsiteY4"/>
                <a:gd fmla="*/ 794589 w 1480896" name="connsiteX5"/>
                <a:gd fmla="*/ 93345 h 826770" name="connsiteY5"/>
                <a:gd fmla="*/ 1480896 w 1480896" name="connsiteX6"/>
                <a:gd fmla="*/ 93345 h 82677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6769" w="1480896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21" name="文本框 120"/>
            <p:cNvSpPr txBox="1">
              <a:spLocks noChangeArrowheads="1"/>
            </p:cNvSpPr>
            <p:nvPr/>
          </p:nvSpPr>
          <p:spPr bwMode="auto">
            <a:xfrm>
              <a:off x="9565113" y="4616020"/>
              <a:ext cx="705010" cy="39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lang="en-US" sz="2000">
                  <a:solidFill>
                    <a:schemeClr val="accent1"/>
                  </a:solidFill>
                  <a:latin charset="0" pitchFamily="34" typeface="Arial Rounded MT Bold"/>
                </a:rPr>
                <a:t>End 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9406425" y="4847434"/>
              <a:ext cx="1561750" cy="334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50000"/>
                    </a:schemeClr>
                  </a:solidFill>
                  <a:latin charset="0" pitchFamily="34" typeface="Arial Rounded MT Bold"/>
                  <a:ea typeface="+mn-ea"/>
                </a:rPr>
                <a:t>question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50" id="1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decel="100000" fill="hold" id="2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60" id="3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decel="100000" fill="hold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60" id="5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470"/>
                            </p:stCondLst>
                            <p:childTnLst>
                              <p:par>
                                <p:cTn decel="100000" fill="hold" id="5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870"/>
                            </p:stCondLst>
                            <p:childTnLst>
                              <p:par>
                                <p:cTn fill="hold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60" id="6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decel="100000" fill="hold" id="6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fill="hold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fill="hold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60" id="82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decel="100000" fill="hold" id="8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fill="hold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9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60" id="9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9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4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10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fill="hold" id="1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60" id="11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6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直角三角形 18"/>
          <p:cNvSpPr/>
          <p:nvPr/>
        </p:nvSpPr>
        <p:spPr>
          <a:xfrm flipV="1" rot="5400000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flipV="1" rot="5400000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b="-8000" l="-36000" r="-1000" t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b="-8000" l="-36000" r="-1000" t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738313" y="2619375"/>
            <a:ext cx="7835708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pc="-300" sz="6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typeface="+mn-ea"/>
                <a:cs charset="0" pitchFamily="34" typeface="Arial"/>
              </a:rPr>
              <a:t>THANKS WATCHING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790700" y="3576638"/>
            <a:ext cx="229743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夏影PPT工作室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17"/>
      <p:bldP grpId="0" spid="8"/>
      <p:bldP grpId="0" spid="6"/>
      <p:bldP grpId="0" spid="13"/>
      <p:bldP grpId="0" spid="22"/>
      <p:bldP grpId="0" spid="23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0" y="1617663"/>
            <a:ext cx="12192000" cy="32813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文本框 4"/>
          <p:cNvSpPr txBox="1"/>
          <p:nvPr/>
        </p:nvSpPr>
        <p:spPr>
          <a:xfrm>
            <a:off x="201613" y="228600"/>
            <a:ext cx="5488999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INTRODUCTION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5588" y="823913"/>
            <a:ext cx="6164853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welcome message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3300" y="2119313"/>
            <a:ext cx="5359400" cy="2042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Don't aim for success if you want it; just do what you love and believe in, and it will come naturally.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4163" y="5089525"/>
            <a:ext cx="11725275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　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7025" y="1574800"/>
            <a:ext cx="6142038" cy="3351213"/>
            <a:chOff x="1878013" y="1344613"/>
            <a:chExt cx="8432800" cy="4168775"/>
          </a:xfrm>
        </p:grpSpPr>
        <p:sp>
          <p:nvSpPr>
            <p:cNvPr id="12" name="Freeform 5"/>
            <p:cNvSpPr/>
            <p:nvPr/>
          </p:nvSpPr>
          <p:spPr bwMode="auto">
            <a:xfrm>
              <a:off x="6108581" y="4441078"/>
              <a:ext cx="300782" cy="298193"/>
            </a:xfrm>
            <a:custGeom>
              <a:gdLst>
                <a:gd fmla="*/ 30 w 80" name="T0"/>
                <a:gd fmla="*/ 75 h 79" name="T1"/>
                <a:gd fmla="*/ 33 w 80" name="T2"/>
                <a:gd fmla="*/ 74 h 79" name="T3"/>
                <a:gd fmla="*/ 37 w 80" name="T4"/>
                <a:gd fmla="*/ 78 h 79" name="T5"/>
                <a:gd fmla="*/ 45 w 80" name="T6"/>
                <a:gd fmla="*/ 78 h 79" name="T7"/>
                <a:gd fmla="*/ 49 w 80" name="T8"/>
                <a:gd fmla="*/ 74 h 79" name="T9"/>
                <a:gd fmla="*/ 49 w 80" name="T10"/>
                <a:gd fmla="*/ 33 h 79" name="T11"/>
                <a:gd fmla="*/ 55 w 80" name="T12"/>
                <a:gd fmla="*/ 30 h 79" name="T13"/>
                <a:gd fmla="*/ 55 w 80" name="T14"/>
                <a:gd fmla="*/ 9 h 79" name="T15"/>
                <a:gd fmla="*/ 61 w 80" name="T16"/>
                <a:gd fmla="*/ 8 h 79" name="T17"/>
                <a:gd fmla="*/ 68 w 80" name="T18"/>
                <a:gd fmla="*/ 6 h 79" name="T19"/>
                <a:gd fmla="*/ 71 w 80" name="T20"/>
                <a:gd fmla="*/ 9 h 79" name="T21"/>
                <a:gd fmla="*/ 75 w 80" name="T22"/>
                <a:gd fmla="*/ 6 h 79" name="T23"/>
                <a:gd fmla="*/ 80 w 80" name="T24"/>
                <a:gd fmla="*/ 5 h 79" name="T25"/>
                <a:gd fmla="*/ 79 w 80" name="T26"/>
                <a:gd fmla="*/ 4 h 79" name="T27"/>
                <a:gd fmla="*/ 66 w 80" name="T28"/>
                <a:gd fmla="*/ 4 h 79" name="T29"/>
                <a:gd fmla="*/ 56 w 80" name="T30"/>
                <a:gd fmla="*/ 5 h 79" name="T31"/>
                <a:gd fmla="*/ 43 w 80" name="T32"/>
                <a:gd fmla="*/ 5 h 79" name="T33"/>
                <a:gd fmla="*/ 41 w 80" name="T34"/>
                <a:gd fmla="*/ 3 h 79" name="T35"/>
                <a:gd fmla="*/ 19 w 80" name="T36"/>
                <a:gd fmla="*/ 3 h 79" name="T37"/>
                <a:gd fmla="*/ 13 w 80" name="T38"/>
                <a:gd fmla="*/ 1 h 79" name="T39"/>
                <a:gd fmla="*/ 7 w 80" name="T40"/>
                <a:gd fmla="*/ 1 h 79" name="T41"/>
                <a:gd fmla="*/ 5 w 80" name="T42"/>
                <a:gd fmla="*/ 0 h 79" name="T43"/>
                <a:gd fmla="*/ 3 w 80" name="T44"/>
                <a:gd fmla="*/ 1 h 79" name="T45"/>
                <a:gd fmla="*/ 1 w 80" name="T46"/>
                <a:gd fmla="*/ 2 h 79" name="T47"/>
                <a:gd fmla="*/ 4 w 80" name="T48"/>
                <a:gd fmla="*/ 10 h 79" name="T49"/>
                <a:gd fmla="*/ 10 w 80" name="T50"/>
                <a:gd fmla="*/ 23 h 79" name="T51"/>
                <a:gd fmla="*/ 17 w 80" name="T52"/>
                <a:gd fmla="*/ 36 h 79" name="T53"/>
                <a:gd fmla="*/ 17 w 80" name="T54"/>
                <a:gd fmla="*/ 46 h 79" name="T55"/>
                <a:gd fmla="*/ 19 w 80" name="T56"/>
                <a:gd fmla="*/ 56 h 79" name="T57"/>
                <a:gd fmla="*/ 23 w 80" name="T58"/>
                <a:gd fmla="*/ 71 h 79" name="T59"/>
                <a:gd fmla="*/ 27 w 80" name="T60"/>
                <a:gd fmla="*/ 76 h 79" name="T61"/>
                <a:gd fmla="*/ 30 w 80" name="T62"/>
                <a:gd fmla="*/ 75 h 7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9" w="80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409363" y="4407508"/>
              <a:ext cx="187444" cy="161932"/>
            </a:xfrm>
            <a:custGeom>
              <a:gdLst>
                <a:gd fmla="*/ 33 w 50" name="T0"/>
                <a:gd fmla="*/ 2 h 43" name="T1"/>
                <a:gd fmla="*/ 32 w 50" name="T2"/>
                <a:gd fmla="*/ 0 h 43" name="T3"/>
                <a:gd fmla="*/ 26 w 50" name="T4"/>
                <a:gd fmla="*/ 0 h 43" name="T5"/>
                <a:gd fmla="*/ 23 w 50" name="T6"/>
                <a:gd fmla="*/ 3 h 43" name="T7"/>
                <a:gd fmla="*/ 17 w 50" name="T8"/>
                <a:gd fmla="*/ 8 h 43" name="T9"/>
                <a:gd fmla="*/ 11 w 50" name="T10"/>
                <a:gd fmla="*/ 15 h 43" name="T11"/>
                <a:gd fmla="*/ 3 w 50" name="T12"/>
                <a:gd fmla="*/ 13 h 43" name="T13"/>
                <a:gd fmla="*/ 0 w 50" name="T14"/>
                <a:gd fmla="*/ 14 h 43" name="T15"/>
                <a:gd fmla="*/ 3 w 50" name="T16"/>
                <a:gd fmla="*/ 18 h 43" name="T17"/>
                <a:gd fmla="*/ 7 w 50" name="T18"/>
                <a:gd fmla="*/ 25 h 43" name="T19"/>
                <a:gd fmla="*/ 13 w 50" name="T20"/>
                <a:gd fmla="*/ 29 h 43" name="T21"/>
                <a:gd fmla="*/ 15 w 50" name="T22"/>
                <a:gd fmla="*/ 34 h 43" name="T23"/>
                <a:gd fmla="*/ 20 w 50" name="T24"/>
                <a:gd fmla="*/ 38 h 43" name="T25"/>
                <a:gd fmla="*/ 24 w 50" name="T26"/>
                <a:gd fmla="*/ 41 h 43" name="T27"/>
                <a:gd fmla="*/ 30 w 50" name="T28"/>
                <a:gd fmla="*/ 42 h 43" name="T29"/>
                <a:gd fmla="*/ 37 w 50" name="T30"/>
                <a:gd fmla="*/ 43 h 43" name="T31"/>
                <a:gd fmla="*/ 43 w 50" name="T32"/>
                <a:gd fmla="*/ 37 h 43" name="T33"/>
                <a:gd fmla="*/ 45 w 50" name="T34"/>
                <a:gd fmla="*/ 31 h 43" name="T35"/>
                <a:gd fmla="*/ 48 w 50" name="T36"/>
                <a:gd fmla="*/ 26 h 43" name="T37"/>
                <a:gd fmla="*/ 47 w 50" name="T38"/>
                <a:gd fmla="*/ 22 h 43" name="T39"/>
                <a:gd fmla="*/ 48 w 50" name="T40"/>
                <a:gd fmla="*/ 16 h 43" name="T41"/>
                <a:gd fmla="*/ 48 w 50" name="T42"/>
                <a:gd fmla="*/ 6 h 43" name="T43"/>
                <a:gd fmla="*/ 41 w 50" name="T44"/>
                <a:gd fmla="*/ 4 h 43" name="T45"/>
                <a:gd fmla="*/ 33 w 50" name="T46"/>
                <a:gd fmla="*/ 2 h 4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3" w="50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6293844" y="4460826"/>
              <a:ext cx="204881" cy="225126"/>
            </a:xfrm>
            <a:custGeom>
              <a:gdLst>
                <a:gd fmla="*/ 51 w 55" name="T0"/>
                <a:gd fmla="*/ 24 h 60" name="T1"/>
                <a:gd fmla="*/ 46 w 55" name="T2"/>
                <a:gd fmla="*/ 20 h 60" name="T3"/>
                <a:gd fmla="*/ 44 w 55" name="T4"/>
                <a:gd fmla="*/ 15 h 60" name="T5"/>
                <a:gd fmla="*/ 38 w 55" name="T6"/>
                <a:gd fmla="*/ 11 h 60" name="T7"/>
                <a:gd fmla="*/ 34 w 55" name="T8"/>
                <a:gd fmla="*/ 4 h 60" name="T9"/>
                <a:gd fmla="*/ 31 w 55" name="T10"/>
                <a:gd fmla="*/ 0 h 60" name="T11"/>
                <a:gd fmla="*/ 26 w 55" name="T12"/>
                <a:gd fmla="*/ 1 h 60" name="T13"/>
                <a:gd fmla="*/ 22 w 55" name="T14"/>
                <a:gd fmla="*/ 4 h 60" name="T15"/>
                <a:gd fmla="*/ 19 w 55" name="T16"/>
                <a:gd fmla="*/ 1 h 60" name="T17"/>
                <a:gd fmla="*/ 12 w 55" name="T18"/>
                <a:gd fmla="*/ 3 h 60" name="T19"/>
                <a:gd fmla="*/ 6 w 55" name="T20"/>
                <a:gd fmla="*/ 4 h 60" name="T21"/>
                <a:gd fmla="*/ 6 w 55" name="T22"/>
                <a:gd fmla="*/ 25 h 60" name="T23"/>
                <a:gd fmla="*/ 0 w 55" name="T24"/>
                <a:gd fmla="*/ 28 h 60" name="T25"/>
                <a:gd fmla="*/ 0 w 55" name="T26"/>
                <a:gd fmla="*/ 46 h 60" name="T27"/>
                <a:gd fmla="*/ 3 w 55" name="T28"/>
                <a:gd fmla="*/ 48 h 60" name="T29"/>
                <a:gd fmla="*/ 5 w 55" name="T30"/>
                <a:gd fmla="*/ 55 h 60" name="T31"/>
                <a:gd fmla="*/ 3 w 55" name="T32"/>
                <a:gd fmla="*/ 56 h 60" name="T33"/>
                <a:gd fmla="*/ 4 w 55" name="T34"/>
                <a:gd fmla="*/ 59 h 60" name="T35"/>
                <a:gd fmla="*/ 11 w 55" name="T36"/>
                <a:gd fmla="*/ 59 h 60" name="T37"/>
                <a:gd fmla="*/ 16 w 55" name="T38"/>
                <a:gd fmla="*/ 52 h 60" name="T39"/>
                <a:gd fmla="*/ 21 w 55" name="T40"/>
                <a:gd fmla="*/ 49 h 60" name="T41"/>
                <a:gd fmla="*/ 28 w 55" name="T42"/>
                <a:gd fmla="*/ 51 h 60" name="T43"/>
                <a:gd fmla="*/ 34 w 55" name="T44"/>
                <a:gd fmla="*/ 49 h 60" name="T45"/>
                <a:gd fmla="*/ 36 w 55" name="T46"/>
                <a:gd fmla="*/ 44 h 60" name="T47"/>
                <a:gd fmla="*/ 42 w 55" name="T48"/>
                <a:gd fmla="*/ 40 h 60" name="T49"/>
                <a:gd fmla="*/ 44 w 55" name="T50"/>
                <a:gd fmla="*/ 36 h 60" name="T51"/>
                <a:gd fmla="*/ 49 w 55" name="T52"/>
                <a:gd fmla="*/ 32 h 60" name="T53"/>
                <a:gd fmla="*/ 53 w 55" name="T54"/>
                <a:gd fmla="*/ 30 h 60" name="T55"/>
                <a:gd fmla="*/ 55 w 55" name="T56"/>
                <a:gd fmla="*/ 27 h 60" name="T57"/>
                <a:gd fmla="*/ 55 w 55" name="T58"/>
                <a:gd fmla="*/ 27 h 60" name="T59"/>
                <a:gd fmla="*/ 51 w 55" name="T60"/>
                <a:gd fmla="*/ 24 h 6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0" w="55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537957" y="4656331"/>
              <a:ext cx="30514" cy="37520"/>
            </a:xfrm>
            <a:custGeom>
              <a:gdLst>
                <a:gd fmla="*/ 4 w 8" name="T0"/>
                <a:gd fmla="*/ 0 h 10" name="T1"/>
                <a:gd fmla="*/ 0 w 8" name="T2"/>
                <a:gd fmla="*/ 4 h 10" name="T3"/>
                <a:gd fmla="*/ 4 w 8" name="T4"/>
                <a:gd fmla="*/ 10 h 10" name="T5"/>
                <a:gd fmla="*/ 7 w 8" name="T6"/>
                <a:gd fmla="*/ 9 h 10" name="T7"/>
                <a:gd fmla="*/ 8 w 8" name="T8"/>
                <a:gd fmla="*/ 7 h 10" name="T9"/>
                <a:gd fmla="*/ 8 w 8" name="T10"/>
                <a:gd fmla="*/ 2 h 10" name="T11"/>
                <a:gd fmla="*/ 4 w 8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8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455133" y="4723473"/>
              <a:ext cx="52310" cy="57268"/>
            </a:xfrm>
            <a:custGeom>
              <a:gdLst>
                <a:gd fmla="*/ 9 w 14" name="T0"/>
                <a:gd fmla="*/ 1 h 15" name="T1"/>
                <a:gd fmla="*/ 3 w 14" name="T2"/>
                <a:gd fmla="*/ 4 h 15" name="T3"/>
                <a:gd fmla="*/ 0 w 14" name="T4"/>
                <a:gd fmla="*/ 9 h 15" name="T5"/>
                <a:gd fmla="*/ 3 w 14" name="T6"/>
                <a:gd fmla="*/ 14 h 15" name="T7"/>
                <a:gd fmla="*/ 6 w 14" name="T8"/>
                <a:gd fmla="*/ 15 h 15" name="T9"/>
                <a:gd fmla="*/ 7 w 14" name="T10"/>
                <a:gd fmla="*/ 11 h 15" name="T11"/>
                <a:gd fmla="*/ 11 w 14" name="T12"/>
                <a:gd fmla="*/ 10 h 15" name="T13"/>
                <a:gd fmla="*/ 14 w 14" name="T14"/>
                <a:gd fmla="*/ 6 h 15" name="T15"/>
                <a:gd fmla="*/ 9 w 14" name="T16"/>
                <a:gd fmla="*/ 1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4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6211020" y="4561541"/>
              <a:ext cx="374888" cy="331764"/>
            </a:xfrm>
            <a:custGeom>
              <a:gdLst>
                <a:gd fmla="*/ 96 w 100" name="T0"/>
                <a:gd fmla="*/ 33 h 88" name="T1"/>
                <a:gd fmla="*/ 95 w 100" name="T2"/>
                <a:gd fmla="*/ 32 h 88" name="T3"/>
                <a:gd fmla="*/ 94 w 100" name="T4"/>
                <a:gd fmla="*/ 34 h 88" name="T5"/>
                <a:gd fmla="*/ 91 w 100" name="T6"/>
                <a:gd fmla="*/ 35 h 88" name="T7"/>
                <a:gd fmla="*/ 87 w 100" name="T8"/>
                <a:gd fmla="*/ 29 h 88" name="T9"/>
                <a:gd fmla="*/ 91 w 100" name="T10"/>
                <a:gd fmla="*/ 25 h 88" name="T11"/>
                <a:gd fmla="*/ 95 w 100" name="T12"/>
                <a:gd fmla="*/ 27 h 88" name="T13"/>
                <a:gd fmla="*/ 95 w 100" name="T14"/>
                <a:gd fmla="*/ 26 h 88" name="T15"/>
                <a:gd fmla="*/ 94 w 100" name="T16"/>
                <a:gd fmla="*/ 14 h 88" name="T17"/>
                <a:gd fmla="*/ 90 w 100" name="T18"/>
                <a:gd fmla="*/ 3 h 88" name="T19"/>
                <a:gd fmla="*/ 83 w 100" name="T20"/>
                <a:gd fmla="*/ 1 h 88" name="T21"/>
                <a:gd fmla="*/ 77 w 100" name="T22"/>
                <a:gd fmla="*/ 0 h 88" name="T23"/>
                <a:gd fmla="*/ 75 w 100" name="T24"/>
                <a:gd fmla="*/ 3 h 88" name="T25"/>
                <a:gd fmla="*/ 71 w 100" name="T26"/>
                <a:gd fmla="*/ 5 h 88" name="T27"/>
                <a:gd fmla="*/ 66 w 100" name="T28"/>
                <a:gd fmla="*/ 9 h 88" name="T29"/>
                <a:gd fmla="*/ 64 w 100" name="T30"/>
                <a:gd fmla="*/ 13 h 88" name="T31"/>
                <a:gd fmla="*/ 58 w 100" name="T32"/>
                <a:gd fmla="*/ 17 h 88" name="T33"/>
                <a:gd fmla="*/ 56 w 100" name="T34"/>
                <a:gd fmla="*/ 22 h 88" name="T35"/>
                <a:gd fmla="*/ 50 w 100" name="T36"/>
                <a:gd fmla="*/ 24 h 88" name="T37"/>
                <a:gd fmla="*/ 43 w 100" name="T38"/>
                <a:gd fmla="*/ 22 h 88" name="T39"/>
                <a:gd fmla="*/ 38 w 100" name="T40"/>
                <a:gd fmla="*/ 25 h 88" name="T41"/>
                <a:gd fmla="*/ 33 w 100" name="T42"/>
                <a:gd fmla="*/ 32 h 88" name="T43"/>
                <a:gd fmla="*/ 26 w 100" name="T44"/>
                <a:gd fmla="*/ 32 h 88" name="T45"/>
                <a:gd fmla="*/ 25 w 100" name="T46"/>
                <a:gd fmla="*/ 29 h 88" name="T47"/>
                <a:gd fmla="*/ 27 w 100" name="T48"/>
                <a:gd fmla="*/ 28 h 88" name="T49"/>
                <a:gd fmla="*/ 25 w 100" name="T50"/>
                <a:gd fmla="*/ 21 h 88" name="T51"/>
                <a:gd fmla="*/ 22 w 100" name="T52"/>
                <a:gd fmla="*/ 19 h 88" name="T53"/>
                <a:gd fmla="*/ 22 w 100" name="T54"/>
                <a:gd fmla="*/ 42 h 88" name="T55"/>
                <a:gd fmla="*/ 18 w 100" name="T56"/>
                <a:gd fmla="*/ 46 h 88" name="T57"/>
                <a:gd fmla="*/ 10 w 100" name="T58"/>
                <a:gd fmla="*/ 46 h 88" name="T59"/>
                <a:gd fmla="*/ 6 w 100" name="T60"/>
                <a:gd fmla="*/ 42 h 88" name="T61"/>
                <a:gd fmla="*/ 3 w 100" name="T62"/>
                <a:gd fmla="*/ 43 h 88" name="T63"/>
                <a:gd fmla="*/ 0 w 100" name="T64"/>
                <a:gd fmla="*/ 44 h 88" name="T65"/>
                <a:gd fmla="*/ 5 w 100" name="T66"/>
                <a:gd fmla="*/ 54 h 88" name="T67"/>
                <a:gd fmla="*/ 11 w 100" name="T68"/>
                <a:gd fmla="*/ 66 h 88" name="T69"/>
                <a:gd fmla="*/ 11 w 100" name="T70"/>
                <a:gd fmla="*/ 72 h 88" name="T71"/>
                <a:gd fmla="*/ 11 w 100" name="T72"/>
                <a:gd fmla="*/ 77 h 88" name="T73"/>
                <a:gd fmla="*/ 13 w 100" name="T74"/>
                <a:gd fmla="*/ 83 h 88" name="T75"/>
                <a:gd fmla="*/ 15 w 100" name="T76"/>
                <a:gd fmla="*/ 84 h 88" name="T77"/>
                <a:gd fmla="*/ 19 w 100" name="T78"/>
                <a:gd fmla="*/ 87 h 88" name="T79"/>
                <a:gd fmla="*/ 23 w 100" name="T80"/>
                <a:gd fmla="*/ 87 h 88" name="T81"/>
                <a:gd fmla="*/ 30 w 100" name="T82"/>
                <a:gd fmla="*/ 85 h 88" name="T83"/>
                <a:gd fmla="*/ 36 w 100" name="T84"/>
                <a:gd fmla="*/ 82 h 88" name="T85"/>
                <a:gd fmla="*/ 46 w 100" name="T86"/>
                <a:gd fmla="*/ 82 h 88" name="T87"/>
                <a:gd fmla="*/ 52 w 100" name="T88"/>
                <a:gd fmla="*/ 81 h 88" name="T89"/>
                <a:gd fmla="*/ 55 w 100" name="T90"/>
                <a:gd fmla="*/ 81 h 88" name="T91"/>
                <a:gd fmla="*/ 61 w 100" name="T92"/>
                <a:gd fmla="*/ 79 h 88" name="T93"/>
                <a:gd fmla="*/ 73 w 100" name="T94"/>
                <a:gd fmla="*/ 71 h 88" name="T95"/>
                <a:gd fmla="*/ 88 w 100" name="T96"/>
                <a:gd fmla="*/ 53 h 88" name="T97"/>
                <a:gd fmla="*/ 97 w 100" name="T98"/>
                <a:gd fmla="*/ 43 h 88" name="T99"/>
                <a:gd fmla="*/ 100 w 100" name="T100"/>
                <a:gd fmla="*/ 32 h 88" name="T101"/>
                <a:gd fmla="*/ 96 w 100" name="T102"/>
                <a:gd fmla="*/ 33 h 88" name="T103"/>
                <a:gd fmla="*/ 76 w 100" name="T104"/>
                <a:gd fmla="*/ 53 h 88" name="T105"/>
                <a:gd fmla="*/ 72 w 100" name="T106"/>
                <a:gd fmla="*/ 54 h 88" name="T107"/>
                <a:gd fmla="*/ 71 w 100" name="T108"/>
                <a:gd fmla="*/ 58 h 88" name="T109"/>
                <a:gd fmla="*/ 68 w 100" name="T110"/>
                <a:gd fmla="*/ 57 h 88" name="T111"/>
                <a:gd fmla="*/ 65 w 100" name="T112"/>
                <a:gd fmla="*/ 52 h 88" name="T113"/>
                <a:gd fmla="*/ 68 w 100" name="T114"/>
                <a:gd fmla="*/ 47 h 88" name="T115"/>
                <a:gd fmla="*/ 74 w 100" name="T116"/>
                <a:gd fmla="*/ 44 h 88" name="T117"/>
                <a:gd fmla="*/ 79 w 100" name="T118"/>
                <a:gd fmla="*/ 49 h 88" name="T119"/>
                <a:gd fmla="*/ 76 w 100" name="T120"/>
                <a:gd fmla="*/ 53 h 8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88" w="100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112940" y="4174483"/>
              <a:ext cx="270268" cy="290293"/>
            </a:xfrm>
            <a:custGeom>
              <a:gdLst>
                <a:gd fmla="*/ 4 w 72" name="T0"/>
                <a:gd fmla="*/ 71 h 77" name="T1"/>
                <a:gd fmla="*/ 6 w 72" name="T2"/>
                <a:gd fmla="*/ 72 h 77" name="T3"/>
                <a:gd fmla="*/ 12 w 72" name="T4"/>
                <a:gd fmla="*/ 72 h 77" name="T5"/>
                <a:gd fmla="*/ 18 w 72" name="T6"/>
                <a:gd fmla="*/ 74 h 77" name="T7"/>
                <a:gd fmla="*/ 40 w 72" name="T8"/>
                <a:gd fmla="*/ 74 h 77" name="T9"/>
                <a:gd fmla="*/ 42 w 72" name="T10"/>
                <a:gd fmla="*/ 76 h 77" name="T11"/>
                <a:gd fmla="*/ 55 w 72" name="T12"/>
                <a:gd fmla="*/ 76 h 77" name="T13"/>
                <a:gd fmla="*/ 65 w 72" name="T14"/>
                <a:gd fmla="*/ 75 h 77" name="T15"/>
                <a:gd fmla="*/ 67 w 72" name="T16"/>
                <a:gd fmla="*/ 75 h 77" name="T17"/>
                <a:gd fmla="*/ 60 w 72" name="T18"/>
                <a:gd fmla="*/ 65 h 77" name="T19"/>
                <a:gd fmla="*/ 60 w 72" name="T20"/>
                <a:gd fmla="*/ 45 h 77" name="T21"/>
                <a:gd fmla="*/ 70 w 72" name="T22"/>
                <a:gd fmla="*/ 45 h 77" name="T23"/>
                <a:gd fmla="*/ 71 w 72" name="T24"/>
                <a:gd fmla="*/ 43 h 77" name="T25"/>
                <a:gd fmla="*/ 72 w 72" name="T26"/>
                <a:gd fmla="*/ 31 h 77" name="T27"/>
                <a:gd fmla="*/ 71 w 72" name="T28"/>
                <a:gd fmla="*/ 31 h 77" name="T29"/>
                <a:gd fmla="*/ 65 w 72" name="T30"/>
                <a:gd fmla="*/ 31 h 77" name="T31"/>
                <a:gd fmla="*/ 62 w 72" name="T32"/>
                <a:gd fmla="*/ 33 h 77" name="T33"/>
                <a:gd fmla="*/ 62 w 72" name="T34"/>
                <a:gd fmla="*/ 28 h 77" name="T35"/>
                <a:gd fmla="*/ 59 w 72" name="T36"/>
                <a:gd fmla="*/ 23 h 77" name="T37"/>
                <a:gd fmla="*/ 60 w 72" name="T38"/>
                <a:gd fmla="*/ 14 h 77" name="T39"/>
                <a:gd fmla="*/ 59 w 72" name="T40"/>
                <a:gd fmla="*/ 9 h 77" name="T41"/>
                <a:gd fmla="*/ 54 w 72" name="T42"/>
                <a:gd fmla="*/ 8 h 77" name="T43"/>
                <a:gd fmla="*/ 51 w 72" name="T44"/>
                <a:gd fmla="*/ 7 h 77" name="T45"/>
                <a:gd fmla="*/ 46 w 72" name="T46"/>
                <a:gd fmla="*/ 7 h 77" name="T47"/>
                <a:gd fmla="*/ 44 w 72" name="T48"/>
                <a:gd fmla="*/ 13 h 77" name="T49"/>
                <a:gd fmla="*/ 37 w 72" name="T50"/>
                <a:gd fmla="*/ 14 h 77" name="T51"/>
                <a:gd fmla="*/ 32 w 72" name="T52"/>
                <a:gd fmla="*/ 10 h 77" name="T53"/>
                <a:gd fmla="*/ 29 w 72" name="T54"/>
                <a:gd fmla="*/ 5 h 77" name="T55"/>
                <a:gd fmla="*/ 28 w 72" name="T56"/>
                <a:gd fmla="*/ 0 h 77" name="T57"/>
                <a:gd fmla="*/ 8 w 72" name="T58"/>
                <a:gd fmla="*/ 0 h 77" name="T59"/>
                <a:gd fmla="*/ 4 w 72" name="T60"/>
                <a:gd fmla="*/ 2 h 77" name="T61"/>
                <a:gd fmla="*/ 10 w 72" name="T62"/>
                <a:gd fmla="*/ 15 h 77" name="T63"/>
                <a:gd fmla="*/ 9 w 72" name="T64"/>
                <a:gd fmla="*/ 21 h 77" name="T65"/>
                <a:gd fmla="*/ 13 w 72" name="T66"/>
                <a:gd fmla="*/ 34 h 77" name="T67"/>
                <a:gd fmla="*/ 8 w 72" name="T68"/>
                <a:gd fmla="*/ 43 h 77" name="T69"/>
                <a:gd fmla="*/ 4 w 72" name="T70"/>
                <a:gd fmla="*/ 55 h 77" name="T71"/>
                <a:gd fmla="*/ 0 w 72" name="T72"/>
                <a:gd fmla="*/ 64 h 77" name="T73"/>
                <a:gd fmla="*/ 0 w 72" name="T74"/>
                <a:gd fmla="*/ 73 h 77" name="T75"/>
                <a:gd fmla="*/ 0 w 72" name="T76"/>
                <a:gd fmla="*/ 73 h 77" name="T77"/>
                <a:gd fmla="*/ 2 w 72" name="T78"/>
                <a:gd fmla="*/ 72 h 77" name="T79"/>
                <a:gd fmla="*/ 4 w 72" name="T80"/>
                <a:gd fmla="*/ 71 h 7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7" w="72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339616" y="4227801"/>
              <a:ext cx="263729" cy="236974"/>
            </a:xfrm>
            <a:custGeom>
              <a:gdLst>
                <a:gd fmla="*/ 55 w 71" name="T0"/>
                <a:gd fmla="*/ 3 h 63" name="T1"/>
                <a:gd fmla="*/ 50 w 71" name="T2"/>
                <a:gd fmla="*/ 0 h 63" name="T3"/>
                <a:gd fmla="*/ 43 w 71" name="T4"/>
                <a:gd fmla="*/ 1 h 63" name="T5"/>
                <a:gd fmla="*/ 41 w 71" name="T6"/>
                <a:gd fmla="*/ 6 h 63" name="T7"/>
                <a:gd fmla="*/ 40 w 71" name="T8"/>
                <a:gd fmla="*/ 9 h 63" name="T9"/>
                <a:gd fmla="*/ 40 w 71" name="T10"/>
                <a:gd fmla="*/ 16 h 63" name="T11"/>
                <a:gd fmla="*/ 39 w 71" name="T12"/>
                <a:gd fmla="*/ 22 h 63" name="T13"/>
                <a:gd fmla="*/ 43 w 71" name="T14"/>
                <a:gd fmla="*/ 27 h 63" name="T15"/>
                <a:gd fmla="*/ 47 w 71" name="T16"/>
                <a:gd fmla="*/ 25 h 63" name="T17"/>
                <a:gd fmla="*/ 48 w 71" name="T18"/>
                <a:gd fmla="*/ 30 h 63" name="T19"/>
                <a:gd fmla="*/ 47 w 71" name="T20"/>
                <a:gd fmla="*/ 32 h 63" name="T21"/>
                <a:gd fmla="*/ 42 w 71" name="T22"/>
                <a:gd fmla="*/ 32 h 63" name="T23"/>
                <a:gd fmla="*/ 40 w 71" name="T24"/>
                <a:gd fmla="*/ 27 h 63" name="T25"/>
                <a:gd fmla="*/ 35 w 71" name="T26"/>
                <a:gd fmla="*/ 26 h 63" name="T27"/>
                <a:gd fmla="*/ 32 w 71" name="T28"/>
                <a:gd fmla="*/ 22 h 63" name="T29"/>
                <a:gd fmla="*/ 30 w 71" name="T30"/>
                <a:gd fmla="*/ 23 h 63" name="T31"/>
                <a:gd fmla="*/ 27 w 71" name="T32"/>
                <a:gd fmla="*/ 24 h 63" name="T33"/>
                <a:gd fmla="*/ 22 w 71" name="T34"/>
                <a:gd fmla="*/ 23 h 63" name="T35"/>
                <a:gd fmla="*/ 20 w 71" name="T36"/>
                <a:gd fmla="*/ 20 h 63" name="T37"/>
                <a:gd fmla="*/ 16 w 71" name="T38"/>
                <a:gd fmla="*/ 20 h 63" name="T39"/>
                <a:gd fmla="*/ 14 w 71" name="T40"/>
                <a:gd fmla="*/ 19 h 63" name="T41"/>
                <a:gd fmla="*/ 12 w 71" name="T42"/>
                <a:gd fmla="*/ 17 h 63" name="T43"/>
                <a:gd fmla="*/ 11 w 71" name="T44"/>
                <a:gd fmla="*/ 29 h 63" name="T45"/>
                <a:gd fmla="*/ 10 w 71" name="T46"/>
                <a:gd fmla="*/ 31 h 63" name="T47"/>
                <a:gd fmla="*/ 0 w 71" name="T48"/>
                <a:gd fmla="*/ 31 h 63" name="T49"/>
                <a:gd fmla="*/ 0 w 71" name="T50"/>
                <a:gd fmla="*/ 51 h 63" name="T51"/>
                <a:gd fmla="*/ 7 w 71" name="T52"/>
                <a:gd fmla="*/ 61 h 63" name="T53"/>
                <a:gd fmla="*/ 18 w 71" name="T54"/>
                <a:gd fmla="*/ 61 h 63" name="T55"/>
                <a:gd fmla="*/ 19 w 71" name="T56"/>
                <a:gd fmla="*/ 62 h 63" name="T57"/>
                <a:gd fmla="*/ 22 w 71" name="T58"/>
                <a:gd fmla="*/ 61 h 63" name="T59"/>
                <a:gd fmla="*/ 30 w 71" name="T60"/>
                <a:gd fmla="*/ 63 h 63" name="T61"/>
                <a:gd fmla="*/ 36 w 71" name="T62"/>
                <a:gd fmla="*/ 56 h 63" name="T63"/>
                <a:gd fmla="*/ 42 w 71" name="T64"/>
                <a:gd fmla="*/ 51 h 63" name="T65"/>
                <a:gd fmla="*/ 45 w 71" name="T66"/>
                <a:gd fmla="*/ 48 h 63" name="T67"/>
                <a:gd fmla="*/ 51 w 71" name="T68"/>
                <a:gd fmla="*/ 48 h 63" name="T69"/>
                <a:gd fmla="*/ 51 w 71" name="T70"/>
                <a:gd fmla="*/ 48 h 63" name="T71"/>
                <a:gd fmla="*/ 50 w 71" name="T72"/>
                <a:gd fmla="*/ 43 h 63" name="T73"/>
                <a:gd fmla="*/ 67 w 71" name="T74"/>
                <a:gd fmla="*/ 37 h 63" name="T75"/>
                <a:gd fmla="*/ 66 w 71" name="T76"/>
                <a:gd fmla="*/ 34 h 63" name="T77"/>
                <a:gd fmla="*/ 67 w 71" name="T78"/>
                <a:gd fmla="*/ 28 h 63" name="T79"/>
                <a:gd fmla="*/ 70 w 71" name="T80"/>
                <a:gd fmla="*/ 27 h 63" name="T81"/>
                <a:gd fmla="*/ 69 w 71" name="T82"/>
                <a:gd fmla="*/ 17 h 63" name="T83"/>
                <a:gd fmla="*/ 71 w 71" name="T84"/>
                <a:gd fmla="*/ 15 h 63" name="T85"/>
                <a:gd fmla="*/ 69 w 71" name="T86"/>
                <a:gd fmla="*/ 9 h 63" name="T87"/>
                <a:gd fmla="*/ 61 w 71" name="T88"/>
                <a:gd fmla="*/ 5 h 63" name="T89"/>
                <a:gd fmla="*/ 55 w 71" name="T90"/>
                <a:gd fmla="*/ 3 h 6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2" w="71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6496546" y="4059945"/>
              <a:ext cx="47951" cy="41470"/>
            </a:xfrm>
            <a:custGeom>
              <a:gdLst>
                <a:gd fmla="*/ 10 w 13" name="T0"/>
                <a:gd fmla="*/ 0 h 11" name="T1"/>
                <a:gd fmla="*/ 7 w 13" name="T2"/>
                <a:gd fmla="*/ 2 h 11" name="T3"/>
                <a:gd fmla="*/ 4 w 13" name="T4"/>
                <a:gd fmla="*/ 2 h 11" name="T5"/>
                <a:gd fmla="*/ 3 w 13" name="T6"/>
                <a:gd fmla="*/ 3 h 11" name="T7"/>
                <a:gd fmla="*/ 2 w 13" name="T8"/>
                <a:gd fmla="*/ 7 h 11" name="T9"/>
                <a:gd fmla="*/ 0 w 13" name="T10"/>
                <a:gd fmla="*/ 9 h 11" name="T11"/>
                <a:gd fmla="*/ 2 w 13" name="T12"/>
                <a:gd fmla="*/ 10 h 11" name="T13"/>
                <a:gd fmla="*/ 4 w 13" name="T14"/>
                <a:gd fmla="*/ 11 h 11" name="T15"/>
                <a:gd fmla="*/ 7 w 13" name="T16"/>
                <a:gd fmla="*/ 9 h 11" name="T17"/>
                <a:gd fmla="*/ 12 w 13" name="T18"/>
                <a:gd fmla="*/ 7 h 11" name="T19"/>
                <a:gd fmla="*/ 11 w 13" name="T20"/>
                <a:gd fmla="*/ 3 h 11" name="T21"/>
                <a:gd fmla="*/ 10 w 13" name="T22"/>
                <a:gd fmla="*/ 0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13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6777711" y="3745953"/>
              <a:ext cx="244113" cy="327815"/>
            </a:xfrm>
            <a:custGeom>
              <a:gdLst>
                <a:gd fmla="*/ 15 w 65" name="T0"/>
                <a:gd fmla="*/ 16 h 87" name="T1"/>
                <a:gd fmla="*/ 20 w 65" name="T2"/>
                <a:gd fmla="*/ 20 h 87" name="T3"/>
                <a:gd fmla="*/ 32 w 65" name="T4"/>
                <a:gd fmla="*/ 24 h 87" name="T5"/>
                <a:gd fmla="*/ 41 w 65" name="T6"/>
                <a:gd fmla="*/ 26 h 87" name="T7"/>
                <a:gd fmla="*/ 43 w 65" name="T8"/>
                <a:gd fmla="*/ 28 h 87" name="T9"/>
                <a:gd fmla="*/ 26 w 65" name="T10"/>
                <a:gd fmla="*/ 44 h 87" name="T11"/>
                <a:gd fmla="*/ 19 w 65" name="T12"/>
                <a:gd fmla="*/ 45 h 87" name="T13"/>
                <a:gd fmla="*/ 11 w 65" name="T14"/>
                <a:gd fmla="*/ 50 h 87" name="T15"/>
                <a:gd fmla="*/ 6 w 65" name="T16"/>
                <a:gd fmla="*/ 51 h 87" name="T17"/>
                <a:gd fmla="*/ 3 w 65" name="T18"/>
                <a:gd fmla="*/ 55 h 87" name="T19"/>
                <a:gd fmla="*/ 0 w 65" name="T20"/>
                <a:gd fmla="*/ 59 h 87" name="T21"/>
                <a:gd fmla="*/ 1 w 65" name="T22"/>
                <a:gd fmla="*/ 82 h 87" name="T23"/>
                <a:gd fmla="*/ 4 w 65" name="T24"/>
                <a:gd fmla="*/ 87 h 87" name="T25"/>
                <a:gd fmla="*/ 18 w 65" name="T26"/>
                <a:gd fmla="*/ 72 h 87" name="T27"/>
                <a:gd fmla="*/ 29 w 65" name="T28"/>
                <a:gd fmla="*/ 64 h 87" name="T29"/>
                <a:gd fmla="*/ 44 w 65" name="T30"/>
                <a:gd fmla="*/ 48 h 87" name="T31"/>
                <a:gd fmla="*/ 51 w 65" name="T32"/>
                <a:gd fmla="*/ 37 h 87" name="T33"/>
                <a:gd fmla="*/ 57 w 65" name="T34"/>
                <a:gd fmla="*/ 27 h 87" name="T35"/>
                <a:gd fmla="*/ 63 w 65" name="T36"/>
                <a:gd fmla="*/ 15 h 87" name="T37"/>
                <a:gd fmla="*/ 65 w 65" name="T38"/>
                <a:gd fmla="*/ 4 h 87" name="T39"/>
                <a:gd fmla="*/ 61 w 65" name="T40"/>
                <a:gd fmla="*/ 2 h 87" name="T41"/>
                <a:gd fmla="*/ 47 w 65" name="T42"/>
                <a:gd fmla="*/ 6 h 87" name="T43"/>
                <a:gd fmla="*/ 37 w 65" name="T44"/>
                <a:gd fmla="*/ 8 h 87" name="T45"/>
                <a:gd fmla="*/ 29 w 65" name="T46"/>
                <a:gd fmla="*/ 10 h 87" name="T47"/>
                <a:gd fmla="*/ 18 w 65" name="T48"/>
                <a:gd fmla="*/ 9 h 87" name="T49"/>
                <a:gd fmla="*/ 15 w 65" name="T50"/>
                <a:gd fmla="*/ 5 h 87" name="T51"/>
                <a:gd fmla="*/ 12 w 65" name="T52"/>
                <a:gd fmla="*/ 11 h 87" name="T53"/>
                <a:gd fmla="*/ 15 w 65" name="T54"/>
                <a:gd fmla="*/ 16 h 8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7" w="65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526632" y="3149568"/>
              <a:ext cx="281167" cy="225126"/>
            </a:xfrm>
            <a:custGeom>
              <a:gdLst>
                <a:gd fmla="*/ 28 w 75" name="T0"/>
                <a:gd fmla="*/ 60 h 60" name="T1"/>
                <a:gd fmla="*/ 28 w 75" name="T2"/>
                <a:gd fmla="*/ 51 h 60" name="T3"/>
                <a:gd fmla="*/ 38 w 75" name="T4"/>
                <a:gd fmla="*/ 45 h 60" name="T5"/>
                <a:gd fmla="*/ 42 w 75" name="T6"/>
                <a:gd fmla="*/ 44 h 60" name="T7"/>
                <a:gd fmla="*/ 47 w 75" name="T8"/>
                <a:gd fmla="*/ 42 h 60" name="T9"/>
                <a:gd fmla="*/ 51 w 75" name="T10"/>
                <a:gd fmla="*/ 39 h 60" name="T11"/>
                <a:gd fmla="*/ 55 w 75" name="T12"/>
                <a:gd fmla="*/ 37 h 60" name="T13"/>
                <a:gd fmla="*/ 58 w 75" name="T14"/>
                <a:gd fmla="*/ 35 h 60" name="T15"/>
                <a:gd fmla="*/ 59 w 75" name="T16"/>
                <a:gd fmla="*/ 31 h 60" name="T17"/>
                <a:gd fmla="*/ 61 w 75" name="T18"/>
                <a:gd fmla="*/ 30 h 60" name="T19"/>
                <a:gd fmla="*/ 65 w 75" name="T20"/>
                <a:gd fmla="*/ 28 h 60" name="T21"/>
                <a:gd fmla="*/ 74 w 75" name="T22"/>
                <a:gd fmla="*/ 27 h 60" name="T23"/>
                <a:gd fmla="*/ 75 w 75" name="T24"/>
                <a:gd fmla="*/ 25 h 60" name="T25"/>
                <a:gd fmla="*/ 73 w 75" name="T26"/>
                <a:gd fmla="*/ 20 h 60" name="T27"/>
                <a:gd fmla="*/ 72 w 75" name="T28"/>
                <a:gd fmla="*/ 15 h 60" name="T29"/>
                <a:gd fmla="*/ 71 w 75" name="T30"/>
                <a:gd fmla="*/ 8 h 60" name="T31"/>
                <a:gd fmla="*/ 70 w 75" name="T32"/>
                <a:gd fmla="*/ 6 h 60" name="T33"/>
                <a:gd fmla="*/ 62 w 75" name="T34"/>
                <a:gd fmla="*/ 5 h 60" name="T35"/>
                <a:gd fmla="*/ 52 w 75" name="T36"/>
                <a:gd fmla="*/ 4 h 60" name="T37"/>
                <a:gd fmla="*/ 46 w 75" name="T38"/>
                <a:gd fmla="*/ 1 h 60" name="T39"/>
                <a:gd fmla="*/ 39 w 75" name="T40"/>
                <a:gd fmla="*/ 14 h 60" name="T41"/>
                <a:gd fmla="*/ 30 w 75" name="T42"/>
                <a:gd fmla="*/ 18 h 60" name="T43"/>
                <a:gd fmla="*/ 25 w 75" name="T44"/>
                <a:gd fmla="*/ 23 h 60" name="T45"/>
                <a:gd fmla="*/ 21 w 75" name="T46"/>
                <a:gd fmla="*/ 29 h 60" name="T47"/>
                <a:gd fmla="*/ 21 w 75" name="T48"/>
                <a:gd fmla="*/ 39 h 60" name="T49"/>
                <a:gd fmla="*/ 14 w 75" name="T50"/>
                <a:gd fmla="*/ 49 h 60" name="T51"/>
                <a:gd fmla="*/ 5 w 75" name="T52"/>
                <a:gd fmla="*/ 55 h 60" name="T53"/>
                <a:gd fmla="*/ 0 w 75" name="T54"/>
                <a:gd fmla="*/ 57 h 60" name="T55"/>
                <a:gd fmla="*/ 24 w 75" name="T56"/>
                <a:gd fmla="*/ 57 h 60" name="T57"/>
                <a:gd fmla="*/ 28 w 75" name="T58"/>
                <a:gd fmla="*/ 60 h 6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0" w="75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006140" y="3108098"/>
              <a:ext cx="102441" cy="191554"/>
            </a:xfrm>
            <a:custGeom>
              <a:gdLst>
                <a:gd fmla="*/ 8 w 27" name="T0"/>
                <a:gd fmla="*/ 13 h 51" name="T1"/>
                <a:gd fmla="*/ 6 w 27" name="T2"/>
                <a:gd fmla="*/ 20 h 51" name="T3"/>
                <a:gd fmla="*/ 2 w 27" name="T4"/>
                <a:gd fmla="*/ 24 h 51" name="T5"/>
                <a:gd fmla="*/ 4 w 27" name="T6"/>
                <a:gd fmla="*/ 31 h 51" name="T7"/>
                <a:gd fmla="*/ 7 w 27" name="T8"/>
                <a:gd fmla="*/ 35 h 51" name="T9"/>
                <a:gd fmla="*/ 12 w 27" name="T10"/>
                <a:gd fmla="*/ 38 h 51" name="T11"/>
                <a:gd fmla="*/ 15 w 27" name="T12"/>
                <a:gd fmla="*/ 49 h 51" name="T13"/>
                <a:gd fmla="*/ 15 w 27" name="T14"/>
                <a:gd fmla="*/ 51 h 51" name="T15"/>
                <a:gd fmla="*/ 18 w 27" name="T16"/>
                <a:gd fmla="*/ 49 h 51" name="T17"/>
                <a:gd fmla="*/ 19 w 27" name="T18"/>
                <a:gd fmla="*/ 44 h 51" name="T19"/>
                <a:gd fmla="*/ 19 w 27" name="T20"/>
                <a:gd fmla="*/ 41 h 51" name="T21"/>
                <a:gd fmla="*/ 24 w 27" name="T22"/>
                <a:gd fmla="*/ 36 h 51" name="T23"/>
                <a:gd fmla="*/ 27 w 27" name="T24"/>
                <a:gd fmla="*/ 34 h 51" name="T25"/>
                <a:gd fmla="*/ 27 w 27" name="T26"/>
                <a:gd fmla="*/ 31 h 51" name="T27"/>
                <a:gd fmla="*/ 25 w 27" name="T28"/>
                <a:gd fmla="*/ 29 h 51" name="T29"/>
                <a:gd fmla="*/ 22 w 27" name="T30"/>
                <a:gd fmla="*/ 26 h 51" name="T31"/>
                <a:gd fmla="*/ 17 w 27" name="T32"/>
                <a:gd fmla="*/ 24 h 51" name="T33"/>
                <a:gd fmla="*/ 22 w 27" name="T34"/>
                <a:gd fmla="*/ 20 h 51" name="T35"/>
                <a:gd fmla="*/ 22 w 27" name="T36"/>
                <a:gd fmla="*/ 12 h 51" name="T37"/>
                <a:gd fmla="*/ 23 w 27" name="T38"/>
                <a:gd fmla="*/ 6 h 51" name="T39"/>
                <a:gd fmla="*/ 23 w 27" name="T40"/>
                <a:gd fmla="*/ 4 h 51" name="T41"/>
                <a:gd fmla="*/ 20 w 27" name="T42"/>
                <a:gd fmla="*/ 3 h 51" name="T43"/>
                <a:gd fmla="*/ 11 w 27" name="T44"/>
                <a:gd fmla="*/ 2 h 51" name="T45"/>
                <a:gd fmla="*/ 8 w 27" name="T46"/>
                <a:gd fmla="*/ 3 h 51" name="T47"/>
                <a:gd fmla="*/ 8 w 27" name="T48"/>
                <a:gd fmla="*/ 13 h 5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1" w="27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633432" y="3114022"/>
              <a:ext cx="486046" cy="469999"/>
            </a:xfrm>
            <a:custGeom>
              <a:gdLst>
                <a:gd fmla="*/ 44 w 130" name="T0"/>
                <a:gd fmla="*/ 24 h 125" name="T1"/>
                <a:gd fmla="*/ 45 w 130" name="T2"/>
                <a:gd fmla="*/ 29 h 125" name="T3"/>
                <a:gd fmla="*/ 47 w 130" name="T4"/>
                <a:gd fmla="*/ 34 h 125" name="T5"/>
                <a:gd fmla="*/ 46 w 130" name="T6"/>
                <a:gd fmla="*/ 36 h 125" name="T7"/>
                <a:gd fmla="*/ 37 w 130" name="T8"/>
                <a:gd fmla="*/ 37 h 125" name="T9"/>
                <a:gd fmla="*/ 33 w 130" name="T10"/>
                <a:gd fmla="*/ 39 h 125" name="T11"/>
                <a:gd fmla="*/ 31 w 130" name="T12"/>
                <a:gd fmla="*/ 40 h 125" name="T13"/>
                <a:gd fmla="*/ 30 w 130" name="T14"/>
                <a:gd fmla="*/ 44 h 125" name="T15"/>
                <a:gd fmla="*/ 27 w 130" name="T16"/>
                <a:gd fmla="*/ 46 h 125" name="T17"/>
                <a:gd fmla="*/ 23 w 130" name="T18"/>
                <a:gd fmla="*/ 48 h 125" name="T19"/>
                <a:gd fmla="*/ 19 w 130" name="T20"/>
                <a:gd fmla="*/ 51 h 125" name="T21"/>
                <a:gd fmla="*/ 14 w 130" name="T22"/>
                <a:gd fmla="*/ 53 h 125" name="T23"/>
                <a:gd fmla="*/ 10 w 130" name="T24"/>
                <a:gd fmla="*/ 54 h 125" name="T25"/>
                <a:gd fmla="*/ 0 w 130" name="T26"/>
                <a:gd fmla="*/ 60 h 125" name="T27"/>
                <a:gd fmla="*/ 0 w 130" name="T28"/>
                <a:gd fmla="*/ 69 h 125" name="T29"/>
                <a:gd fmla="*/ 1 w 130" name="T30"/>
                <a:gd fmla="*/ 70 h 125" name="T31"/>
                <a:gd fmla="*/ 62 w 130" name="T32"/>
                <a:gd fmla="*/ 110 h 125" name="T33"/>
                <a:gd fmla="*/ 66 w 130" name="T34"/>
                <a:gd fmla="*/ 116 h 125" name="T35"/>
                <a:gd fmla="*/ 73 w 130" name="T36"/>
                <a:gd fmla="*/ 118 h 125" name="T37"/>
                <a:gd fmla="*/ 76 w 130" name="T38"/>
                <a:gd fmla="*/ 125 h 125" name="T39"/>
                <a:gd fmla="*/ 82 w 130" name="T40"/>
                <a:gd fmla="*/ 123 h 125" name="T41"/>
                <a:gd fmla="*/ 92 w 130" name="T42"/>
                <a:gd fmla="*/ 120 h 125" name="T43"/>
                <a:gd fmla="*/ 103 w 130" name="T44"/>
                <a:gd fmla="*/ 111 h 125" name="T45"/>
                <a:gd fmla="*/ 130 w 130" name="T46"/>
                <a:gd fmla="*/ 95 h 125" name="T47"/>
                <a:gd fmla="*/ 130 w 130" name="T48"/>
                <a:gd fmla="*/ 95 h 125" name="T49"/>
                <a:gd fmla="*/ 127 w 130" name="T50"/>
                <a:gd fmla="*/ 89 h 125" name="T51"/>
                <a:gd fmla="*/ 122 w 130" name="T52"/>
                <a:gd fmla="*/ 88 h 125" name="T53"/>
                <a:gd fmla="*/ 118 w 130" name="T54"/>
                <a:gd fmla="*/ 85 h 125" name="T55"/>
                <a:gd fmla="*/ 117 w 130" name="T56"/>
                <a:gd fmla="*/ 80 h 125" name="T57"/>
                <a:gd fmla="*/ 114 w 130" name="T58"/>
                <a:gd fmla="*/ 77 h 125" name="T59"/>
                <a:gd fmla="*/ 117 w 130" name="T60"/>
                <a:gd fmla="*/ 73 h 125" name="T61"/>
                <a:gd fmla="*/ 116 w 130" name="T62"/>
                <a:gd fmla="*/ 71 h 125" name="T63"/>
                <a:gd fmla="*/ 116 w 130" name="T64"/>
                <a:gd fmla="*/ 67 h 125" name="T65"/>
                <a:gd fmla="*/ 116 w 130" name="T66"/>
                <a:gd fmla="*/ 63 h 125" name="T67"/>
                <a:gd fmla="*/ 117 w 130" name="T68"/>
                <a:gd fmla="*/ 56 h 125" name="T69"/>
                <a:gd fmla="*/ 114 w 130" name="T70"/>
                <a:gd fmla="*/ 50 h 125" name="T71"/>
                <a:gd fmla="*/ 115 w 130" name="T72"/>
                <a:gd fmla="*/ 49 h 125" name="T73"/>
                <a:gd fmla="*/ 115 w 130" name="T74"/>
                <a:gd fmla="*/ 47 h 125" name="T75"/>
                <a:gd fmla="*/ 112 w 130" name="T76"/>
                <a:gd fmla="*/ 36 h 125" name="T77"/>
                <a:gd fmla="*/ 107 w 130" name="T78"/>
                <a:gd fmla="*/ 33 h 125" name="T79"/>
                <a:gd fmla="*/ 104 w 130" name="T80"/>
                <a:gd fmla="*/ 29 h 125" name="T81"/>
                <a:gd fmla="*/ 102 w 130" name="T82"/>
                <a:gd fmla="*/ 22 h 125" name="T83"/>
                <a:gd fmla="*/ 106 w 130" name="T84"/>
                <a:gd fmla="*/ 18 h 125" name="T85"/>
                <a:gd fmla="*/ 108 w 130" name="T86"/>
                <a:gd fmla="*/ 11 h 125" name="T87"/>
                <a:gd fmla="*/ 108 w 130" name="T88"/>
                <a:gd fmla="*/ 1 h 125" name="T89"/>
                <a:gd fmla="*/ 102 w 130" name="T90"/>
                <a:gd fmla="*/ 0 h 125" name="T91"/>
                <a:gd fmla="*/ 95 w 130" name="T92"/>
                <a:gd fmla="*/ 1 h 125" name="T93"/>
                <a:gd fmla="*/ 87 w 130" name="T94"/>
                <a:gd fmla="*/ 3 h 125" name="T95"/>
                <a:gd fmla="*/ 63 w 130" name="T96"/>
                <a:gd fmla="*/ 4 h 125" name="T97"/>
                <a:gd fmla="*/ 54 w 130" name="T98"/>
                <a:gd fmla="*/ 9 h 125" name="T99"/>
                <a:gd fmla="*/ 44 w 130" name="T100"/>
                <a:gd fmla="*/ 14 h 125" name="T101"/>
                <a:gd fmla="*/ 42 w 130" name="T102"/>
                <a:gd fmla="*/ 15 h 125" name="T103"/>
                <a:gd fmla="*/ 43 w 130" name="T104"/>
                <a:gd fmla="*/ 17 h 125" name="T105"/>
                <a:gd fmla="*/ 44 w 130" name="T106"/>
                <a:gd fmla="*/ 24 h 12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5" w="130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6060630" y="3224610"/>
              <a:ext cx="355271" cy="341639"/>
            </a:xfrm>
            <a:custGeom>
              <a:gdLst>
                <a:gd fmla="*/ 10 w 95" name="T0"/>
                <a:gd fmla="*/ 5 h 91" name="T1"/>
                <a:gd fmla="*/ 5 w 95" name="T2"/>
                <a:gd fmla="*/ 10 h 91" name="T3"/>
                <a:gd fmla="*/ 5 w 95" name="T4"/>
                <a:gd fmla="*/ 13 h 91" name="T5"/>
                <a:gd fmla="*/ 4 w 95" name="T6"/>
                <a:gd fmla="*/ 18 h 91" name="T7"/>
                <a:gd fmla="*/ 0 w 95" name="T8"/>
                <a:gd fmla="*/ 21 h 91" name="T9"/>
                <a:gd fmla="*/ 3 w 95" name="T10"/>
                <a:gd fmla="*/ 27 h 91" name="T11"/>
                <a:gd fmla="*/ 2 w 95" name="T12"/>
                <a:gd fmla="*/ 34 h 91" name="T13"/>
                <a:gd fmla="*/ 2 w 95" name="T14"/>
                <a:gd fmla="*/ 38 h 91" name="T15"/>
                <a:gd fmla="*/ 2 w 95" name="T16"/>
                <a:gd fmla="*/ 42 h 91" name="T17"/>
                <a:gd fmla="*/ 3 w 95" name="T18"/>
                <a:gd fmla="*/ 44 h 91" name="T19"/>
                <a:gd fmla="*/ 0 w 95" name="T20"/>
                <a:gd fmla="*/ 48 h 91" name="T21"/>
                <a:gd fmla="*/ 3 w 95" name="T22"/>
                <a:gd fmla="*/ 51 h 91" name="T23"/>
                <a:gd fmla="*/ 4 w 95" name="T24"/>
                <a:gd fmla="*/ 56 h 91" name="T25"/>
                <a:gd fmla="*/ 8 w 95" name="T26"/>
                <a:gd fmla="*/ 59 h 91" name="T27"/>
                <a:gd fmla="*/ 13 w 95" name="T28"/>
                <a:gd fmla="*/ 60 h 91" name="T29"/>
                <a:gd fmla="*/ 16 w 95" name="T30"/>
                <a:gd fmla="*/ 66 h 91" name="T31"/>
                <a:gd fmla="*/ 25 w 95" name="T32"/>
                <a:gd fmla="*/ 67 h 91" name="T33"/>
                <a:gd fmla="*/ 29 w 95" name="T34"/>
                <a:gd fmla="*/ 71 h 91" name="T35"/>
                <a:gd fmla="*/ 39 w 95" name="T36"/>
                <a:gd fmla="*/ 66 h 91" name="T37"/>
                <a:gd fmla="*/ 87 w 95" name="T38"/>
                <a:gd fmla="*/ 91 h 91" name="T39"/>
                <a:gd fmla="*/ 87 w 95" name="T40"/>
                <a:gd fmla="*/ 88 h 91" name="T41"/>
                <a:gd fmla="*/ 93 w 95" name="T42"/>
                <a:gd fmla="*/ 88 h 91" name="T43"/>
                <a:gd fmla="*/ 93 w 95" name="T44"/>
                <a:gd fmla="*/ 27 h 91" name="T45"/>
                <a:gd fmla="*/ 93 w 95" name="T46"/>
                <a:gd fmla="*/ 17 h 91" name="T47"/>
                <a:gd fmla="*/ 93 w 95" name="T48"/>
                <a:gd fmla="*/ 10 h 91" name="T49"/>
                <a:gd fmla="*/ 94 w 95" name="T50"/>
                <a:gd fmla="*/ 8 h 91" name="T51"/>
                <a:gd fmla="*/ 94 w 95" name="T52"/>
                <a:gd fmla="*/ 8 h 91" name="T53"/>
                <a:gd fmla="*/ 85 w 95" name="T54"/>
                <a:gd fmla="*/ 6 h 91" name="T55"/>
                <a:gd fmla="*/ 76 w 95" name="T56"/>
                <a:gd fmla="*/ 1 h 91" name="T57"/>
                <a:gd fmla="*/ 62 w 95" name="T58"/>
                <a:gd fmla="*/ 8 h 91" name="T59"/>
                <a:gd fmla="*/ 63 w 95" name="T60"/>
                <a:gd fmla="*/ 16 h 91" name="T61"/>
                <a:gd fmla="*/ 53 w 95" name="T62"/>
                <a:gd fmla="*/ 16 h 91" name="T63"/>
                <a:gd fmla="*/ 42 w 95" name="T64"/>
                <a:gd fmla="*/ 12 h 91" name="T65"/>
                <a:gd fmla="*/ 36 w 95" name="T66"/>
                <a:gd fmla="*/ 8 h 91" name="T67"/>
                <a:gd fmla="*/ 32 w 95" name="T68"/>
                <a:gd fmla="*/ 4 h 91" name="T69"/>
                <a:gd fmla="*/ 20 w 95" name="T70"/>
                <a:gd fmla="*/ 2 h 91" name="T71"/>
                <a:gd fmla="*/ 13 w 95" name="T72"/>
                <a:gd fmla="*/ 0 h 91" name="T73"/>
                <a:gd fmla="*/ 13 w 95" name="T74"/>
                <a:gd fmla="*/ 3 h 91" name="T75"/>
                <a:gd fmla="*/ 10 w 95" name="T76"/>
                <a:gd fmla="*/ 5 h 9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91" w="95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445988" y="3702508"/>
              <a:ext cx="65387" cy="21723"/>
            </a:xfrm>
            <a:custGeom>
              <a:gdLst>
                <a:gd fmla="*/ 9 w 18" name="T0"/>
                <a:gd fmla="*/ 4 h 6" name="T1"/>
                <a:gd fmla="*/ 14 w 18" name="T2"/>
                <a:gd fmla="*/ 5 h 6" name="T3"/>
                <a:gd fmla="*/ 18 w 18" name="T4"/>
                <a:gd fmla="*/ 4 h 6" name="T5"/>
                <a:gd fmla="*/ 15 w 18" name="T6"/>
                <a:gd fmla="*/ 4 h 6" name="T7"/>
                <a:gd fmla="*/ 9 w 18" name="T8"/>
                <a:gd fmla="*/ 1 h 6" name="T9"/>
                <a:gd fmla="*/ 1 w 18" name="T10"/>
                <a:gd fmla="*/ 3 h 6" name="T11"/>
                <a:gd fmla="*/ 0 w 18" name="T12"/>
                <a:gd fmla="*/ 6 h 6" name="T13"/>
                <a:gd fmla="*/ 2 w 18" name="T14"/>
                <a:gd fmla="*/ 6 h 6" name="T15"/>
                <a:gd fmla="*/ 9 w 18" name="T16"/>
                <a:gd fmla="*/ 4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428551" y="3639315"/>
              <a:ext cx="139493" cy="106638"/>
            </a:xfrm>
            <a:custGeom>
              <a:gdLst>
                <a:gd fmla="*/ 9 w 37" name="T0"/>
                <a:gd fmla="*/ 28 h 29" name="T1"/>
                <a:gd fmla="*/ 12 w 37" name="T2"/>
                <a:gd fmla="*/ 27 h 29" name="T3"/>
                <a:gd fmla="*/ 21 w 37" name="T4"/>
                <a:gd fmla="*/ 26 h 29" name="T5"/>
                <a:gd fmla="*/ 23 w 37" name="T6"/>
                <a:gd fmla="*/ 26 h 29" name="T7"/>
                <a:gd fmla="*/ 23 w 37" name="T8"/>
                <a:gd fmla="*/ 26 h 29" name="T9"/>
                <a:gd fmla="*/ 27 w 37" name="T10"/>
                <a:gd fmla="*/ 27 h 29" name="T11"/>
                <a:gd fmla="*/ 36 w 37" name="T12"/>
                <a:gd fmla="*/ 28 h 29" name="T13"/>
                <a:gd fmla="*/ 37 w 37" name="T14"/>
                <a:gd fmla="*/ 28 h 29" name="T15"/>
                <a:gd fmla="*/ 37 w 37" name="T16"/>
                <a:gd fmla="*/ 24 h 29" name="T17"/>
                <a:gd fmla="*/ 34 w 37" name="T18"/>
                <a:gd fmla="*/ 20 h 29" name="T19"/>
                <a:gd fmla="*/ 33 w 37" name="T20"/>
                <a:gd fmla="*/ 16 h 29" name="T21"/>
                <a:gd fmla="*/ 32 w 37" name="T22"/>
                <a:gd fmla="*/ 14 h 29" name="T23"/>
                <a:gd fmla="*/ 28 w 37" name="T24"/>
                <a:gd fmla="*/ 10 h 29" name="T25"/>
                <a:gd fmla="*/ 24 w 37" name="T26"/>
                <a:gd fmla="*/ 4 h 29" name="T27"/>
                <a:gd fmla="*/ 22 w 37" name="T28"/>
                <a:gd fmla="*/ 4 h 29" name="T29"/>
                <a:gd fmla="*/ 18 w 37" name="T30"/>
                <a:gd fmla="*/ 1 h 29" name="T31"/>
                <a:gd fmla="*/ 13 w 37" name="T32"/>
                <a:gd fmla="*/ 2 h 29" name="T33"/>
                <a:gd fmla="*/ 8 w 37" name="T34"/>
                <a:gd fmla="*/ 2 h 29" name="T35"/>
                <a:gd fmla="*/ 4 w 37" name="T36"/>
                <a:gd fmla="*/ 5 h 29" name="T37"/>
                <a:gd fmla="*/ 4 w 37" name="T38"/>
                <a:gd fmla="*/ 5 h 29" name="T39"/>
                <a:gd fmla="*/ 2 w 37" name="T40"/>
                <a:gd fmla="*/ 10 h 29" name="T41"/>
                <a:gd fmla="*/ 5 w 37" name="T42"/>
                <a:gd fmla="*/ 19 h 29" name="T43"/>
                <a:gd fmla="*/ 5 w 37" name="T44"/>
                <a:gd fmla="*/ 20 h 29" name="T45"/>
                <a:gd fmla="*/ 13 w 37" name="T46"/>
                <a:gd fmla="*/ 18 h 29" name="T47"/>
                <a:gd fmla="*/ 19 w 37" name="T48"/>
                <a:gd fmla="*/ 21 h 29" name="T49"/>
                <a:gd fmla="*/ 22 w 37" name="T50"/>
                <a:gd fmla="*/ 21 h 29" name="T51"/>
                <a:gd fmla="*/ 18 w 37" name="T52"/>
                <a:gd fmla="*/ 22 h 29" name="T53"/>
                <a:gd fmla="*/ 13 w 37" name="T54"/>
                <a:gd fmla="*/ 21 h 29" name="T55"/>
                <a:gd fmla="*/ 6 w 37" name="T56"/>
                <a:gd fmla="*/ 23 h 29" name="T57"/>
                <a:gd fmla="*/ 4 w 37" name="T58"/>
                <a:gd fmla="*/ 23 h 29" name="T59"/>
                <a:gd fmla="*/ 5 w 37" name="T60"/>
                <a:gd fmla="*/ 26 h 29" name="T61"/>
                <a:gd fmla="*/ 5 w 37" name="T62"/>
                <a:gd fmla="*/ 27 h 29" name="T63"/>
                <a:gd fmla="*/ 9 w 37" name="T64"/>
                <a:gd fmla="*/ 28 h 2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8" w="37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448167" y="3736080"/>
              <a:ext cx="67568" cy="37520"/>
            </a:xfrm>
            <a:custGeom>
              <a:gdLst>
                <a:gd fmla="*/ 10 w 18" name="T0"/>
                <a:gd fmla="*/ 10 h 10" name="T1"/>
                <a:gd fmla="*/ 15 w 18" name="T2"/>
                <a:gd fmla="*/ 6 h 10" name="T3"/>
                <a:gd fmla="*/ 17 w 18" name="T4"/>
                <a:gd fmla="*/ 6 h 10" name="T5"/>
                <a:gd fmla="*/ 16 w 18" name="T6"/>
                <a:gd fmla="*/ 3 h 10" name="T7"/>
                <a:gd fmla="*/ 18 w 18" name="T8"/>
                <a:gd fmla="*/ 0 h 10" name="T9"/>
                <a:gd fmla="*/ 16 w 18" name="T10"/>
                <a:gd fmla="*/ 0 h 10" name="T11"/>
                <a:gd fmla="*/ 7 w 18" name="T12"/>
                <a:gd fmla="*/ 1 h 10" name="T13"/>
                <a:gd fmla="*/ 4 w 18" name="T14"/>
                <a:gd fmla="*/ 2 h 10" name="T15"/>
                <a:gd fmla="*/ 0 w 18" name="T16"/>
                <a:gd fmla="*/ 1 h 10" name="T17"/>
                <a:gd fmla="*/ 5 w 18" name="T18"/>
                <a:gd fmla="*/ 5 h 10" name="T19"/>
                <a:gd fmla="*/ 8 w 18" name="T20"/>
                <a:gd fmla="*/ 10 h 10" name="T21"/>
                <a:gd fmla="*/ 9 w 18" name="T22"/>
                <a:gd fmla="*/ 10 h 10" name="T23"/>
                <a:gd fmla="*/ 10 w 18" name="T24"/>
                <a:gd fmla="*/ 1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18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6171788" y="3769651"/>
              <a:ext cx="289885" cy="201428"/>
            </a:xfrm>
            <a:custGeom>
              <a:gdLst>
                <a:gd fmla="*/ 71 w 77" name="T0"/>
                <a:gd fmla="*/ 31 h 54" name="T1"/>
                <a:gd fmla="*/ 69 w 77" name="T2"/>
                <a:gd fmla="*/ 27 h 54" name="T3"/>
                <a:gd fmla="*/ 65 w 77" name="T4"/>
                <a:gd fmla="*/ 23 h 54" name="T5"/>
                <a:gd fmla="*/ 62 w 77" name="T6"/>
                <a:gd fmla="*/ 19 h 54" name="T7"/>
                <a:gd fmla="*/ 57 w 77" name="T8"/>
                <a:gd fmla="*/ 17 h 54" name="T9"/>
                <a:gd fmla="*/ 57 w 77" name="T10"/>
                <a:gd fmla="*/ 15 h 54" name="T11"/>
                <a:gd fmla="*/ 54 w 77" name="T12"/>
                <a:gd fmla="*/ 15 h 54" name="T13"/>
                <a:gd fmla="*/ 55 w 77" name="T14"/>
                <a:gd fmla="*/ 12 h 54" name="T15"/>
                <a:gd fmla="*/ 54 w 77" name="T16"/>
                <a:gd fmla="*/ 7 h 54" name="T17"/>
                <a:gd fmla="*/ 50 w 77" name="T18"/>
                <a:gd fmla="*/ 1 h 54" name="T19"/>
                <a:gd fmla="*/ 49 w 77" name="T20"/>
                <a:gd fmla="*/ 1 h 54" name="T21"/>
                <a:gd fmla="*/ 44 w 77" name="T22"/>
                <a:gd fmla="*/ 3 h 54" name="T23"/>
                <a:gd fmla="*/ 42 w 77" name="T24"/>
                <a:gd fmla="*/ 6 h 54" name="T25"/>
                <a:gd fmla="*/ 36 w 77" name="T26"/>
                <a:gd fmla="*/ 12 h 54" name="T27"/>
                <a:gd fmla="*/ 27 w 77" name="T28"/>
                <a:gd fmla="*/ 14 h 54" name="T29"/>
                <a:gd fmla="*/ 27 w 77" name="T30"/>
                <a:gd fmla="*/ 17 h 54" name="T31"/>
                <a:gd fmla="*/ 21 w 77" name="T32"/>
                <a:gd fmla="*/ 20 h 54" name="T33"/>
                <a:gd fmla="*/ 15 w 77" name="T34"/>
                <a:gd fmla="*/ 22 h 54" name="T35"/>
                <a:gd fmla="*/ 11 w 77" name="T36"/>
                <a:gd fmla="*/ 22 h 54" name="T37"/>
                <a:gd fmla="*/ 7 w 77" name="T38"/>
                <a:gd fmla="*/ 24 h 54" name="T39"/>
                <a:gd fmla="*/ 7 w 77" name="T40"/>
                <a:gd fmla="*/ 23 h 54" name="T41"/>
                <a:gd fmla="*/ 3 w 77" name="T42"/>
                <a:gd fmla="*/ 27 h 54" name="T43"/>
                <a:gd fmla="*/ 0 w 77" name="T44"/>
                <a:gd fmla="*/ 33 h 54" name="T45"/>
                <a:gd fmla="*/ 1 w 77" name="T46"/>
                <a:gd fmla="*/ 38 h 54" name="T47"/>
                <a:gd fmla="*/ 3 w 77" name="T48"/>
                <a:gd fmla="*/ 43 h 54" name="T49"/>
                <a:gd fmla="*/ 4 w 77" name="T50"/>
                <a:gd fmla="*/ 47 h 54" name="T51"/>
                <a:gd fmla="*/ 5 w 77" name="T52"/>
                <a:gd fmla="*/ 49 h 54" name="T53"/>
                <a:gd fmla="*/ 9 w 77" name="T54"/>
                <a:gd fmla="*/ 53 h 54" name="T55"/>
                <a:gd fmla="*/ 10 w 77" name="T56"/>
                <a:gd fmla="*/ 54 h 54" name="T57"/>
                <a:gd fmla="*/ 11 w 77" name="T58"/>
                <a:gd fmla="*/ 53 h 54" name="T59"/>
                <a:gd fmla="*/ 12 w 77" name="T60"/>
                <a:gd fmla="*/ 49 h 54" name="T61"/>
                <a:gd fmla="*/ 15 w 77" name="T62"/>
                <a:gd fmla="*/ 48 h 54" name="T63"/>
                <a:gd fmla="*/ 18 w 77" name="T64"/>
                <a:gd fmla="*/ 47 h 54" name="T65"/>
                <a:gd fmla="*/ 23 w 77" name="T66"/>
                <a:gd fmla="*/ 48 h 54" name="T67"/>
                <a:gd fmla="*/ 23 w 77" name="T68"/>
                <a:gd fmla="*/ 44 h 54" name="T69"/>
                <a:gd fmla="*/ 30 w 77" name="T70"/>
                <a:gd fmla="*/ 39 h 54" name="T71"/>
                <a:gd fmla="*/ 35 w 77" name="T72"/>
                <a:gd fmla="*/ 42 h 54" name="T73"/>
                <a:gd fmla="*/ 47 w 77" name="T74"/>
                <a:gd fmla="*/ 45 h 54" name="T75"/>
                <a:gd fmla="*/ 49 w 77" name="T76"/>
                <a:gd fmla="*/ 40 h 54" name="T77"/>
                <a:gd fmla="*/ 54 w 77" name="T78"/>
                <a:gd fmla="*/ 40 h 54" name="T79"/>
                <a:gd fmla="*/ 60 w 77" name="T80"/>
                <a:gd fmla="*/ 39 h 54" name="T81"/>
                <a:gd fmla="*/ 65 w 77" name="T82"/>
                <a:gd fmla="*/ 38 h 54" name="T83"/>
                <a:gd fmla="*/ 72 w 77" name="T84"/>
                <a:gd fmla="*/ 39 h 54" name="T85"/>
                <a:gd fmla="*/ 77 w 77" name="T86"/>
                <a:gd fmla="*/ 38 h 54" name="T87"/>
                <a:gd fmla="*/ 75 w 77" name="T88"/>
                <a:gd fmla="*/ 34 h 54" name="T89"/>
                <a:gd fmla="*/ 71 w 77" name="T90"/>
                <a:gd fmla="*/ 31 h 5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4" w="77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899341" y="3702508"/>
              <a:ext cx="281165" cy="233025"/>
            </a:xfrm>
            <a:custGeom>
              <a:gdLst>
                <a:gd fmla="*/ 46 w 75" name="T0"/>
                <a:gd fmla="*/ 45 h 62" name="T1"/>
                <a:gd fmla="*/ 50 w 75" name="T2"/>
                <a:gd fmla="*/ 45 h 62" name="T3"/>
                <a:gd fmla="*/ 54 w 75" name="T4"/>
                <a:gd fmla="*/ 48 h 62" name="T5"/>
                <a:gd fmla="*/ 57 w 75" name="T6"/>
                <a:gd fmla="*/ 45 h 62" name="T7"/>
                <a:gd fmla="*/ 61 w 75" name="T8"/>
                <a:gd fmla="*/ 36 h 62" name="T9"/>
                <a:gd fmla="*/ 64 w 75" name="T10"/>
                <a:gd fmla="*/ 32 h 62" name="T11"/>
                <a:gd fmla="*/ 65 w 75" name="T12"/>
                <a:gd fmla="*/ 29 h 62" name="T13"/>
                <a:gd fmla="*/ 67 w 75" name="T14"/>
                <a:gd fmla="*/ 25 h 62" name="T15"/>
                <a:gd fmla="*/ 70 w 75" name="T16"/>
                <a:gd fmla="*/ 18 h 62" name="T17"/>
                <a:gd fmla="*/ 74 w 75" name="T18"/>
                <a:gd fmla="*/ 16 h 62" name="T19"/>
                <a:gd fmla="*/ 74 w 75" name="T20"/>
                <a:gd fmla="*/ 12 h 62" name="T21"/>
                <a:gd fmla="*/ 71 w 75" name="T22"/>
                <a:gd fmla="*/ 9 h 62" name="T23"/>
                <a:gd fmla="*/ 71 w 75" name="T24"/>
                <a:gd fmla="*/ 6 h 62" name="T25"/>
                <a:gd fmla="*/ 69 w 75" name="T26"/>
                <a:gd fmla="*/ 3 h 62" name="T27"/>
                <a:gd fmla="*/ 67 w 75" name="T28"/>
                <a:gd fmla="*/ 2 h 62" name="T29"/>
                <a:gd fmla="*/ 62 w 75" name="T30"/>
                <a:gd fmla="*/ 6 h 62" name="T31"/>
                <a:gd fmla="*/ 57 w 75" name="T32"/>
                <a:gd fmla="*/ 5 h 62" name="T33"/>
                <a:gd fmla="*/ 49 w 75" name="T34"/>
                <a:gd fmla="*/ 5 h 62" name="T35"/>
                <a:gd fmla="*/ 45 w 75" name="T36"/>
                <a:gd fmla="*/ 8 h 62" name="T37"/>
                <a:gd fmla="*/ 39 w 75" name="T38"/>
                <a:gd fmla="*/ 8 h 62" name="T39"/>
                <a:gd fmla="*/ 34 w 75" name="T40"/>
                <a:gd fmla="*/ 5 h 62" name="T41"/>
                <a:gd fmla="*/ 29 w 75" name="T42"/>
                <a:gd fmla="*/ 6 h 62" name="T43"/>
                <a:gd fmla="*/ 25 w 75" name="T44"/>
                <a:gd fmla="*/ 3 h 62" name="T45"/>
                <a:gd fmla="*/ 20 w 75" name="T46"/>
                <a:gd fmla="*/ 2 h 62" name="T47"/>
                <a:gd fmla="*/ 16 w 75" name="T48"/>
                <a:gd fmla="*/ 3 h 62" name="T49"/>
                <a:gd fmla="*/ 11 w 75" name="T50"/>
                <a:gd fmla="*/ 3 h 62" name="T51"/>
                <a:gd fmla="*/ 9 w 75" name="T52"/>
                <a:gd fmla="*/ 8 h 62" name="T53"/>
                <a:gd fmla="*/ 7 w 75" name="T54"/>
                <a:gd fmla="*/ 12 h 62" name="T55"/>
                <a:gd fmla="*/ 6 w 75" name="T56"/>
                <a:gd fmla="*/ 14 h 62" name="T57"/>
                <a:gd fmla="*/ 7 w 75" name="T58"/>
                <a:gd fmla="*/ 18 h 62" name="T59"/>
                <a:gd fmla="*/ 6 w 75" name="T60"/>
                <a:gd fmla="*/ 27 h 62" name="T61"/>
                <a:gd fmla="*/ 4 w 75" name="T62"/>
                <a:gd fmla="*/ 30 h 62" name="T63"/>
                <a:gd fmla="*/ 1 w 75" name="T64"/>
                <a:gd fmla="*/ 35 h 62" name="T65"/>
                <a:gd fmla="*/ 1 w 75" name="T66"/>
                <a:gd fmla="*/ 42 h 62" name="T67"/>
                <a:gd fmla="*/ 3 w 75" name="T68"/>
                <a:gd fmla="*/ 47 h 62" name="T69"/>
                <a:gd fmla="*/ 3 w 75" name="T70"/>
                <a:gd fmla="*/ 47 h 62" name="T71"/>
                <a:gd fmla="*/ 12 w 75" name="T72"/>
                <a:gd fmla="*/ 50 h 62" name="T73"/>
                <a:gd fmla="*/ 18 w 75" name="T74"/>
                <a:gd fmla="*/ 56 h 62" name="T75"/>
                <a:gd fmla="*/ 22 w 75" name="T76"/>
                <a:gd fmla="*/ 61 h 62" name="T77"/>
                <a:gd fmla="*/ 28 w 75" name="T78"/>
                <a:gd fmla="*/ 60 h 62" name="T79"/>
                <a:gd fmla="*/ 36 w 75" name="T80"/>
                <a:gd fmla="*/ 59 h 62" name="T81"/>
                <a:gd fmla="*/ 37 w 75" name="T82"/>
                <a:gd fmla="*/ 59 h 62" name="T83"/>
                <a:gd fmla="*/ 39 w 75" name="T84"/>
                <a:gd fmla="*/ 52 h 62" name="T85"/>
                <a:gd fmla="*/ 46 w 75" name="T86"/>
                <a:gd fmla="*/ 45 h 6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2" w="75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853569" y="3738054"/>
              <a:ext cx="71927" cy="148110"/>
            </a:xfrm>
            <a:custGeom>
              <a:gdLst>
                <a:gd fmla="*/ 13 w 19" name="T0"/>
                <a:gd fmla="*/ 25 h 39" name="T1"/>
                <a:gd fmla="*/ 16 w 19" name="T2"/>
                <a:gd fmla="*/ 20 h 39" name="T3"/>
                <a:gd fmla="*/ 18 w 19" name="T4"/>
                <a:gd fmla="*/ 17 h 39" name="T5"/>
                <a:gd fmla="*/ 19 w 19" name="T6"/>
                <a:gd fmla="*/ 8 h 39" name="T7"/>
                <a:gd fmla="*/ 18 w 19" name="T8"/>
                <a:gd fmla="*/ 4 h 39" name="T9"/>
                <a:gd fmla="*/ 16 w 19" name="T10"/>
                <a:gd fmla="*/ 3 h 39" name="T11"/>
                <a:gd fmla="*/ 14 w 19" name="T12"/>
                <a:gd fmla="*/ 1 h 39" name="T13"/>
                <a:gd fmla="*/ 12 w 19" name="T14"/>
                <a:gd fmla="*/ 3 h 39" name="T15"/>
                <a:gd fmla="*/ 10 w 19" name="T16"/>
                <a:gd fmla="*/ 6 h 39" name="T17"/>
                <a:gd fmla="*/ 5 w 19" name="T18"/>
                <a:gd fmla="*/ 7 h 39" name="T19"/>
                <a:gd fmla="*/ 1 w 19" name="T20"/>
                <a:gd fmla="*/ 9 h 39" name="T21"/>
                <a:gd fmla="*/ 0 w 19" name="T22"/>
                <a:gd fmla="*/ 9 h 39" name="T23"/>
                <a:gd fmla="*/ 4 w 19" name="T24"/>
                <a:gd fmla="*/ 15 h 39" name="T25"/>
                <a:gd fmla="*/ 5 w 19" name="T26"/>
                <a:gd fmla="*/ 20 h 39" name="T27"/>
                <a:gd fmla="*/ 6 w 19" name="T28"/>
                <a:gd fmla="*/ 27 h 39" name="T29"/>
                <a:gd fmla="*/ 7 w 19" name="T30"/>
                <a:gd fmla="*/ 39 h 39" name="T31"/>
                <a:gd fmla="*/ 11 w 19" name="T32"/>
                <a:gd fmla="*/ 38 h 39" name="T33"/>
                <a:gd fmla="*/ 15 w 19" name="T34"/>
                <a:gd fmla="*/ 37 h 39" name="T35"/>
                <a:gd fmla="*/ 13 w 19" name="T36"/>
                <a:gd fmla="*/ 32 h 39" name="T37"/>
                <a:gd fmla="*/ 13 w 19" name="T38"/>
                <a:gd fmla="*/ 25 h 3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" w="1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5836132" y="3773600"/>
              <a:ext cx="43592" cy="120463"/>
            </a:xfrm>
            <a:custGeom>
              <a:gdLst>
                <a:gd fmla="*/ 10 w 12" name="T0"/>
                <a:gd fmla="*/ 11 h 32" name="T1"/>
                <a:gd fmla="*/ 9 w 12" name="T2"/>
                <a:gd fmla="*/ 6 h 32" name="T3"/>
                <a:gd fmla="*/ 5 w 12" name="T4"/>
                <a:gd fmla="*/ 0 h 32" name="T5"/>
                <a:gd fmla="*/ 1 w 12" name="T6"/>
                <a:gd fmla="*/ 0 h 32" name="T7"/>
                <a:gd fmla="*/ 0 w 12" name="T8"/>
                <a:gd fmla="*/ 0 h 32" name="T9"/>
                <a:gd fmla="*/ 1 w 12" name="T10"/>
                <a:gd fmla="*/ 4 h 32" name="T11"/>
                <a:gd fmla="*/ 3 w 12" name="T12"/>
                <a:gd fmla="*/ 8 h 32" name="T13"/>
                <a:gd fmla="*/ 3 w 12" name="T14"/>
                <a:gd fmla="*/ 16 h 32" name="T15"/>
                <a:gd fmla="*/ 5 w 12" name="T16"/>
                <a:gd fmla="*/ 25 h 32" name="T17"/>
                <a:gd fmla="*/ 7 w 12" name="T18"/>
                <a:gd fmla="*/ 32 h 32" name="T19"/>
                <a:gd fmla="*/ 8 w 12" name="T20"/>
                <a:gd fmla="*/ 31 h 32" name="T21"/>
                <a:gd fmla="*/ 12 w 12" name="T22"/>
                <a:gd fmla="*/ 30 h 32" name="T23"/>
                <a:gd fmla="*/ 11 w 12" name="T24"/>
                <a:gd fmla="*/ 18 h 32" name="T25"/>
                <a:gd fmla="*/ 10 w 12" name="T26"/>
                <a:gd fmla="*/ 11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1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6036654" y="3724231"/>
              <a:ext cx="174366" cy="270545"/>
            </a:xfrm>
            <a:custGeom>
              <a:gdLst>
                <a:gd fmla="*/ 19 w 46" name="T0"/>
                <a:gd fmla="*/ 68 h 72" name="T1"/>
                <a:gd fmla="*/ 36 w 46" name="T2"/>
                <a:gd fmla="*/ 69 h 72" name="T3"/>
                <a:gd fmla="*/ 45 w 46" name="T4"/>
                <a:gd fmla="*/ 72 h 72" name="T5"/>
                <a:gd fmla="*/ 46 w 46" name="T6"/>
                <a:gd fmla="*/ 66 h 72" name="T7"/>
                <a:gd fmla="*/ 45 w 46" name="T8"/>
                <a:gd fmla="*/ 65 h 72" name="T9"/>
                <a:gd fmla="*/ 41 w 46" name="T10"/>
                <a:gd fmla="*/ 61 h 72" name="T11"/>
                <a:gd fmla="*/ 40 w 46" name="T12"/>
                <a:gd fmla="*/ 59 h 72" name="T13"/>
                <a:gd fmla="*/ 39 w 46" name="T14"/>
                <a:gd fmla="*/ 55 h 72" name="T15"/>
                <a:gd fmla="*/ 37 w 46" name="T16"/>
                <a:gd fmla="*/ 50 h 72" name="T17"/>
                <a:gd fmla="*/ 36 w 46" name="T18"/>
                <a:gd fmla="*/ 45 h 72" name="T19"/>
                <a:gd fmla="*/ 39 w 46" name="T20"/>
                <a:gd fmla="*/ 39 h 72" name="T21"/>
                <a:gd fmla="*/ 43 w 46" name="T22"/>
                <a:gd fmla="*/ 35 h 72" name="T23"/>
                <a:gd fmla="*/ 41 w 46" name="T24"/>
                <a:gd fmla="*/ 31 h 72" name="T25"/>
                <a:gd fmla="*/ 36 w 46" name="T26"/>
                <a:gd fmla="*/ 25 h 72" name="T27"/>
                <a:gd fmla="*/ 34 w 46" name="T28"/>
                <a:gd fmla="*/ 21 h 72" name="T29"/>
                <a:gd fmla="*/ 39 w 46" name="T30"/>
                <a:gd fmla="*/ 20 h 72" name="T31"/>
                <a:gd fmla="*/ 42 w 46" name="T32"/>
                <a:gd fmla="*/ 19 h 72" name="T33"/>
                <a:gd fmla="*/ 39 w 46" name="T34"/>
                <a:gd fmla="*/ 11 h 72" name="T35"/>
                <a:gd fmla="*/ 39 w 46" name="T36"/>
                <a:gd fmla="*/ 6 h 72" name="T37"/>
                <a:gd fmla="*/ 35 w 46" name="T38"/>
                <a:gd fmla="*/ 0 h 72" name="T39"/>
                <a:gd fmla="*/ 34 w 46" name="T40"/>
                <a:gd fmla="*/ 0 h 72" name="T41"/>
                <a:gd fmla="*/ 34 w 46" name="T42"/>
                <a:gd fmla="*/ 3 h 72" name="T43"/>
                <a:gd fmla="*/ 37 w 46" name="T44"/>
                <a:gd fmla="*/ 6 h 72" name="T45"/>
                <a:gd fmla="*/ 37 w 46" name="T46"/>
                <a:gd fmla="*/ 10 h 72" name="T47"/>
                <a:gd fmla="*/ 33 w 46" name="T48"/>
                <a:gd fmla="*/ 12 h 72" name="T49"/>
                <a:gd fmla="*/ 30 w 46" name="T50"/>
                <a:gd fmla="*/ 19 h 72" name="T51"/>
                <a:gd fmla="*/ 28 w 46" name="T52"/>
                <a:gd fmla="*/ 23 h 72" name="T53"/>
                <a:gd fmla="*/ 27 w 46" name="T54"/>
                <a:gd fmla="*/ 26 h 72" name="T55"/>
                <a:gd fmla="*/ 24 w 46" name="T56"/>
                <a:gd fmla="*/ 30 h 72" name="T57"/>
                <a:gd fmla="*/ 20 w 46" name="T58"/>
                <a:gd fmla="*/ 39 h 72" name="T59"/>
                <a:gd fmla="*/ 17 w 46" name="T60"/>
                <a:gd fmla="*/ 42 h 72" name="T61"/>
                <a:gd fmla="*/ 13 w 46" name="T62"/>
                <a:gd fmla="*/ 39 h 72" name="T63"/>
                <a:gd fmla="*/ 9 w 46" name="T64"/>
                <a:gd fmla="*/ 39 h 72" name="T65"/>
                <a:gd fmla="*/ 2 w 46" name="T66"/>
                <a:gd fmla="*/ 46 h 72" name="T67"/>
                <a:gd fmla="*/ 0 w 46" name="T68"/>
                <a:gd fmla="*/ 53 h 72" name="T69"/>
                <a:gd fmla="*/ 3 w 46" name="T70"/>
                <a:gd fmla="*/ 56 h 72" name="T71"/>
                <a:gd fmla="*/ 8 w 46" name="T72"/>
                <a:gd fmla="*/ 57 h 72" name="T73"/>
                <a:gd fmla="*/ 9 w 46" name="T74"/>
                <a:gd fmla="*/ 63 h 72" name="T75"/>
                <a:gd fmla="*/ 8 w 46" name="T76"/>
                <a:gd fmla="*/ 69 h 72" name="T77"/>
                <a:gd fmla="*/ 17 w 46" name="T78"/>
                <a:gd fmla="*/ 69 h 72" name="T79"/>
                <a:gd fmla="*/ 19 w 46" name="T80"/>
                <a:gd fmla="*/ 68 h 7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2" w="46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5633432" y="3781500"/>
              <a:ext cx="146031" cy="150084"/>
            </a:xfrm>
            <a:custGeom>
              <a:gdLst>
                <a:gd fmla="*/ 37 w 39" name="T0"/>
                <a:gd fmla="*/ 33 h 40" name="T1"/>
                <a:gd fmla="*/ 34 w 39" name="T2"/>
                <a:gd fmla="*/ 26 h 40" name="T3"/>
                <a:gd fmla="*/ 37 w 39" name="T4"/>
                <a:gd fmla="*/ 20 h 40" name="T5"/>
                <a:gd fmla="*/ 39 w 39" name="T6"/>
                <a:gd fmla="*/ 16 h 40" name="T7"/>
                <a:gd fmla="*/ 37 w 39" name="T8"/>
                <a:gd fmla="*/ 6 h 40" name="T9"/>
                <a:gd fmla="*/ 36 w 39" name="T10"/>
                <a:gd fmla="*/ 6 h 40" name="T11"/>
                <a:gd fmla="*/ 28 w 39" name="T12"/>
                <a:gd fmla="*/ 7 h 40" name="T13"/>
                <a:gd fmla="*/ 23 w 39" name="T14"/>
                <a:gd fmla="*/ 4 h 40" name="T15"/>
                <a:gd fmla="*/ 18 w 39" name="T16"/>
                <a:gd fmla="*/ 2 h 40" name="T17"/>
                <a:gd fmla="*/ 16 w 39" name="T18"/>
                <a:gd fmla="*/ 2 h 40" name="T19"/>
                <a:gd fmla="*/ 13 w 39" name="T20"/>
                <a:gd fmla="*/ 2 h 40" name="T21"/>
                <a:gd fmla="*/ 9 w 39" name="T22"/>
                <a:gd fmla="*/ 4 h 40" name="T23"/>
                <a:gd fmla="*/ 6 w 39" name="T24"/>
                <a:gd fmla="*/ 3 h 40" name="T25"/>
                <a:gd fmla="*/ 4 w 39" name="T26"/>
                <a:gd fmla="*/ 3 h 40" name="T27"/>
                <a:gd fmla="*/ 4 w 39" name="T28"/>
                <a:gd fmla="*/ 8 h 40" name="T29"/>
                <a:gd fmla="*/ 5 w 39" name="T30"/>
                <a:gd fmla="*/ 11 h 40" name="T31"/>
                <a:gd fmla="*/ 6 w 39" name="T32"/>
                <a:gd fmla="*/ 15 h 40" name="T33"/>
                <a:gd fmla="*/ 3 w 39" name="T34"/>
                <a:gd fmla="*/ 15 h 40" name="T35"/>
                <a:gd fmla="*/ 4 w 39" name="T36"/>
                <a:gd fmla="*/ 19 h 40" name="T37"/>
                <a:gd fmla="*/ 2 w 39" name="T38"/>
                <a:gd fmla="*/ 23 h 40" name="T39"/>
                <a:gd fmla="*/ 1 w 39" name="T40"/>
                <a:gd fmla="*/ 27 h 40" name="T41"/>
                <a:gd fmla="*/ 3 w 39" name="T42"/>
                <a:gd fmla="*/ 29 h 40" name="T43"/>
                <a:gd fmla="*/ 8 w 39" name="T44"/>
                <a:gd fmla="*/ 34 h 40" name="T45"/>
                <a:gd fmla="*/ 6 w 39" name="T46"/>
                <a:gd fmla="*/ 40 h 40" name="T47"/>
                <a:gd fmla="*/ 25 w 39" name="T48"/>
                <a:gd fmla="*/ 36 h 40" name="T49"/>
                <a:gd fmla="*/ 37 w 39" name="T50"/>
                <a:gd fmla="*/ 36 h 40" name="T51"/>
                <a:gd fmla="*/ 37 w 39" name="T52"/>
                <a:gd fmla="*/ 33 h 4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0" w="39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5759848" y="3773600"/>
              <a:ext cx="100261" cy="150084"/>
            </a:xfrm>
            <a:custGeom>
              <a:gdLst>
                <a:gd fmla="*/ 23 w 27" name="T0"/>
                <a:gd fmla="*/ 16 h 40" name="T1"/>
                <a:gd fmla="*/ 23 w 27" name="T2"/>
                <a:gd fmla="*/ 8 h 40" name="T3"/>
                <a:gd fmla="*/ 21 w 27" name="T4"/>
                <a:gd fmla="*/ 4 h 40" name="T5"/>
                <a:gd fmla="*/ 20 w 27" name="T6"/>
                <a:gd fmla="*/ 0 h 40" name="T7"/>
                <a:gd fmla="*/ 18 w 27" name="T8"/>
                <a:gd fmla="*/ 1 h 40" name="T9"/>
                <a:gd fmla="*/ 3 w 27" name="T10"/>
                <a:gd fmla="*/ 1 h 40" name="T11"/>
                <a:gd fmla="*/ 4 w 27" name="T12"/>
                <a:gd fmla="*/ 7 h 40" name="T13"/>
                <a:gd fmla="*/ 3 w 27" name="T14"/>
                <a:gd fmla="*/ 8 h 40" name="T15"/>
                <a:gd fmla="*/ 5 w 27" name="T16"/>
                <a:gd fmla="*/ 18 h 40" name="T17"/>
                <a:gd fmla="*/ 3 w 27" name="T18"/>
                <a:gd fmla="*/ 22 h 40" name="T19"/>
                <a:gd fmla="*/ 0 w 27" name="T20"/>
                <a:gd fmla="*/ 28 h 40" name="T21"/>
                <a:gd fmla="*/ 3 w 27" name="T22"/>
                <a:gd fmla="*/ 35 h 40" name="T23"/>
                <a:gd fmla="*/ 3 w 27" name="T24"/>
                <a:gd fmla="*/ 38 h 40" name="T25"/>
                <a:gd fmla="*/ 8 w 27" name="T26"/>
                <a:gd fmla="*/ 40 h 40" name="T27"/>
                <a:gd fmla="*/ 20 w 27" name="T28"/>
                <a:gd fmla="*/ 35 h 40" name="T29"/>
                <a:gd fmla="*/ 27 w 27" name="T30"/>
                <a:gd fmla="*/ 32 h 40" name="T31"/>
                <a:gd fmla="*/ 25 w 27" name="T32"/>
                <a:gd fmla="*/ 25 h 40" name="T33"/>
                <a:gd fmla="*/ 23 w 27" name="T34"/>
                <a:gd fmla="*/ 16 h 4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" w="27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5480861" y="3736080"/>
              <a:ext cx="176545" cy="130336"/>
            </a:xfrm>
            <a:custGeom>
              <a:gdLst>
                <a:gd fmla="*/ 16 w 47" name="T0"/>
                <a:gd fmla="*/ 19 h 35" name="T1"/>
                <a:gd fmla="*/ 18 w 47" name="T2"/>
                <a:gd fmla="*/ 18 h 35" name="T3"/>
                <a:gd fmla="*/ 23 w 47" name="T4"/>
                <a:gd fmla="*/ 17 h 35" name="T5"/>
                <a:gd fmla="*/ 28 w 47" name="T6"/>
                <a:gd fmla="*/ 23 h 35" name="T7"/>
                <a:gd fmla="*/ 29 w 47" name="T8"/>
                <a:gd fmla="*/ 27 h 35" name="T9"/>
                <a:gd fmla="*/ 29 w 47" name="T10"/>
                <a:gd fmla="*/ 27 h 35" name="T11"/>
                <a:gd fmla="*/ 34 w 47" name="T12"/>
                <a:gd fmla="*/ 27 h 35" name="T13"/>
                <a:gd fmla="*/ 35 w 47" name="T14"/>
                <a:gd fmla="*/ 32 h 35" name="T15"/>
                <a:gd fmla="*/ 38 w 47" name="T16"/>
                <a:gd fmla="*/ 34 h 35" name="T17"/>
                <a:gd fmla="*/ 41 w 47" name="T18"/>
                <a:gd fmla="*/ 32 h 35" name="T19"/>
                <a:gd fmla="*/ 42 w 47" name="T20"/>
                <a:gd fmla="*/ 33 h 35" name="T21"/>
                <a:gd fmla="*/ 44 w 47" name="T22"/>
                <a:gd fmla="*/ 31 h 35" name="T23"/>
                <a:gd fmla="*/ 43 w 47" name="T24"/>
                <a:gd fmla="*/ 27 h 35" name="T25"/>
                <a:gd fmla="*/ 46 w 47" name="T26"/>
                <a:gd fmla="*/ 27 h 35" name="T27"/>
                <a:gd fmla="*/ 45 w 47" name="T28"/>
                <a:gd fmla="*/ 23 h 35" name="T29"/>
                <a:gd fmla="*/ 44 w 47" name="T30"/>
                <a:gd fmla="*/ 20 h 35" name="T31"/>
                <a:gd fmla="*/ 44 w 47" name="T32"/>
                <a:gd fmla="*/ 15 h 35" name="T33"/>
                <a:gd fmla="*/ 43 w 47" name="T34"/>
                <a:gd fmla="*/ 14 h 35" name="T35"/>
                <a:gd fmla="*/ 42 w 47" name="T36"/>
                <a:gd fmla="*/ 11 h 35" name="T37"/>
                <a:gd fmla="*/ 42 w 47" name="T38"/>
                <a:gd fmla="*/ 9 h 35" name="T39"/>
                <a:gd fmla="*/ 39 w 47" name="T40"/>
                <a:gd fmla="*/ 6 h 35" name="T41"/>
                <a:gd fmla="*/ 37 w 47" name="T42"/>
                <a:gd fmla="*/ 1 h 35" name="T43"/>
                <a:gd fmla="*/ 33 w 47" name="T44"/>
                <a:gd fmla="*/ 4 h 35" name="T45"/>
                <a:gd fmla="*/ 28 w 47" name="T46"/>
                <a:gd fmla="*/ 4 h 35" name="T47"/>
                <a:gd fmla="*/ 25 w 47" name="T48"/>
                <a:gd fmla="*/ 4 h 35" name="T49"/>
                <a:gd fmla="*/ 23 w 47" name="T50"/>
                <a:gd fmla="*/ 3 h 35" name="T51"/>
                <a:gd fmla="*/ 23 w 47" name="T52"/>
                <a:gd fmla="*/ 2 h 35" name="T53"/>
                <a:gd fmla="*/ 22 w 47" name="T54"/>
                <a:gd fmla="*/ 2 h 35" name="T55"/>
                <a:gd fmla="*/ 13 w 47" name="T56"/>
                <a:gd fmla="*/ 1 h 35" name="T57"/>
                <a:gd fmla="*/ 9 w 47" name="T58"/>
                <a:gd fmla="*/ 0 h 35" name="T59"/>
                <a:gd fmla="*/ 7 w 47" name="T60"/>
                <a:gd fmla="*/ 3 h 35" name="T61"/>
                <a:gd fmla="*/ 8 w 47" name="T62"/>
                <a:gd fmla="*/ 6 h 35" name="T63"/>
                <a:gd fmla="*/ 6 w 47" name="T64"/>
                <a:gd fmla="*/ 6 h 35" name="T65"/>
                <a:gd fmla="*/ 1 w 47" name="T66"/>
                <a:gd fmla="*/ 10 h 35" name="T67"/>
                <a:gd fmla="*/ 0 w 47" name="T68"/>
                <a:gd fmla="*/ 10 h 35" name="T69"/>
                <a:gd fmla="*/ 4 w 47" name="T70"/>
                <a:gd fmla="*/ 16 h 35" name="T71"/>
                <a:gd fmla="*/ 11 w 47" name="T72"/>
                <a:gd fmla="*/ 23 h 35" name="T73"/>
                <a:gd fmla="*/ 16 w 47" name="T74"/>
                <a:gd fmla="*/ 19 h 3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5" w="47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5563685" y="3836794"/>
              <a:ext cx="98080" cy="94790"/>
            </a:xfrm>
            <a:custGeom>
              <a:gdLst>
                <a:gd fmla="*/ 21 w 26" name="T0"/>
                <a:gd fmla="*/ 14 h 25" name="T1"/>
                <a:gd fmla="*/ 19 w 26" name="T2"/>
                <a:gd fmla="*/ 12 h 25" name="T3"/>
                <a:gd fmla="*/ 20 w 26" name="T4"/>
                <a:gd fmla="*/ 8 h 25" name="T5"/>
                <a:gd fmla="*/ 20 w 26" name="T6"/>
                <a:gd fmla="*/ 6 h 25" name="T7"/>
                <a:gd fmla="*/ 19 w 26" name="T8"/>
                <a:gd fmla="*/ 5 h 25" name="T9"/>
                <a:gd fmla="*/ 16 w 26" name="T10"/>
                <a:gd fmla="*/ 7 h 25" name="T11"/>
                <a:gd fmla="*/ 13 w 26" name="T12"/>
                <a:gd fmla="*/ 5 h 25" name="T13"/>
                <a:gd fmla="*/ 12 w 26" name="T14"/>
                <a:gd fmla="*/ 0 h 25" name="T15"/>
                <a:gd fmla="*/ 7 w 26" name="T16"/>
                <a:gd fmla="*/ 0 h 25" name="T17"/>
                <a:gd fmla="*/ 7 w 26" name="T18"/>
                <a:gd fmla="*/ 4 h 25" name="T19"/>
                <a:gd fmla="*/ 2 w 26" name="T20"/>
                <a:gd fmla="*/ 8 h 25" name="T21"/>
                <a:gd fmla="*/ 0 w 26" name="T22"/>
                <a:gd fmla="*/ 10 h 25" name="T23"/>
                <a:gd fmla="*/ 8 w 26" name="T24"/>
                <a:gd fmla="*/ 15 h 25" name="T25"/>
                <a:gd fmla="*/ 23 w 26" name="T26"/>
                <a:gd fmla="*/ 24 h 25" name="T27"/>
                <a:gd fmla="*/ 24 w 26" name="T28"/>
                <a:gd fmla="*/ 25 h 25" name="T29"/>
                <a:gd fmla="*/ 26 w 26" name="T30"/>
                <a:gd fmla="*/ 19 h 25" name="T31"/>
                <a:gd fmla="*/ 21 w 26" name="T32"/>
                <a:gd fmla="*/ 14 h 2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5" w="26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5522273" y="3799273"/>
              <a:ext cx="71927" cy="75042"/>
            </a:xfrm>
            <a:custGeom>
              <a:gdLst>
                <a:gd fmla="*/ 18 w 19" name="T0"/>
                <a:gd fmla="*/ 14 h 20" name="T1"/>
                <a:gd fmla="*/ 18 w 19" name="T2"/>
                <a:gd fmla="*/ 10 h 20" name="T3"/>
                <a:gd fmla="*/ 17 w 19" name="T4"/>
                <a:gd fmla="*/ 6 h 20" name="T5"/>
                <a:gd fmla="*/ 12 w 19" name="T6"/>
                <a:gd fmla="*/ 0 h 20" name="T7"/>
                <a:gd fmla="*/ 7 w 19" name="T8"/>
                <a:gd fmla="*/ 1 h 20" name="T9"/>
                <a:gd fmla="*/ 5 w 19" name="T10"/>
                <a:gd fmla="*/ 2 h 20" name="T11"/>
                <a:gd fmla="*/ 0 w 19" name="T12"/>
                <a:gd fmla="*/ 6 h 20" name="T13"/>
                <a:gd fmla="*/ 1 w 19" name="T14"/>
                <a:gd fmla="*/ 9 h 20" name="T15"/>
                <a:gd fmla="*/ 6 w 19" name="T16"/>
                <a:gd fmla="*/ 16 h 20" name="T17"/>
                <a:gd fmla="*/ 11 w 19" name="T18"/>
                <a:gd fmla="*/ 20 h 20" name="T19"/>
                <a:gd fmla="*/ 13 w 19" name="T20"/>
                <a:gd fmla="*/ 18 h 20" name="T21"/>
                <a:gd fmla="*/ 18 w 19" name="T22"/>
                <a:gd fmla="*/ 14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19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437270" y="3364820"/>
              <a:ext cx="196162" cy="159957"/>
            </a:xfrm>
            <a:custGeom>
              <a:gdLst>
                <a:gd fmla="*/ 24 w 52" name="T0"/>
                <a:gd fmla="*/ 33 h 43" name="T1"/>
                <a:gd fmla="*/ 31 w 52" name="T2"/>
                <a:gd fmla="*/ 28 h 43" name="T3"/>
                <a:gd fmla="*/ 31 w 52" name="T4"/>
                <a:gd fmla="*/ 12 h 43" name="T5"/>
                <a:gd fmla="*/ 52 w 52" name="T6"/>
                <a:gd fmla="*/ 12 h 43" name="T7"/>
                <a:gd fmla="*/ 52 w 52" name="T8"/>
                <a:gd fmla="*/ 3 h 43" name="T9"/>
                <a:gd fmla="*/ 48 w 52" name="T10"/>
                <a:gd fmla="*/ 0 h 43" name="T11"/>
                <a:gd fmla="*/ 24 w 52" name="T12"/>
                <a:gd fmla="*/ 0 h 43" name="T13"/>
                <a:gd fmla="*/ 21 w 52" name="T14"/>
                <a:gd fmla="*/ 6 h 43" name="T15"/>
                <a:gd fmla="*/ 13 w 52" name="T16"/>
                <a:gd fmla="*/ 18 h 43" name="T17"/>
                <a:gd fmla="*/ 2 w 52" name="T18"/>
                <a:gd fmla="*/ 37 h 43" name="T19"/>
                <a:gd fmla="*/ 0 w 52" name="T20"/>
                <a:gd fmla="*/ 43 h 43" name="T21"/>
                <a:gd fmla="*/ 24 w 52" name="T22"/>
                <a:gd fmla="*/ 43 h 43" name="T23"/>
                <a:gd fmla="*/ 24 w 52" name="T24"/>
                <a:gd fmla="*/ 33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52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437270" y="3374694"/>
              <a:ext cx="281165" cy="312016"/>
            </a:xfrm>
            <a:custGeom>
              <a:gdLst>
                <a:gd fmla="*/ 6 w 75" name="T0"/>
                <a:gd fmla="*/ 72 h 83" name="T1"/>
                <a:gd fmla="*/ 11 w 75" name="T2"/>
                <a:gd fmla="*/ 72 h 83" name="T3"/>
                <a:gd fmla="*/ 16 w 75" name="T4"/>
                <a:gd fmla="*/ 71 h 83" name="T5"/>
                <a:gd fmla="*/ 20 w 75" name="T6"/>
                <a:gd fmla="*/ 74 h 83" name="T7"/>
                <a:gd fmla="*/ 22 w 75" name="T8"/>
                <a:gd fmla="*/ 74 h 83" name="T9"/>
                <a:gd fmla="*/ 26 w 75" name="T10"/>
                <a:gd fmla="*/ 80 h 83" name="T11"/>
                <a:gd fmla="*/ 29 w 75" name="T12"/>
                <a:gd fmla="*/ 83 h 83" name="T13"/>
                <a:gd fmla="*/ 32 w 75" name="T14"/>
                <a:gd fmla="*/ 81 h 83" name="T15"/>
                <a:gd fmla="*/ 36 w 75" name="T16"/>
                <a:gd fmla="*/ 79 h 83" name="T17"/>
                <a:gd fmla="*/ 39 w 75" name="T18"/>
                <a:gd fmla="*/ 79 h 83" name="T19"/>
                <a:gd fmla="*/ 44 w 75" name="T20"/>
                <a:gd fmla="*/ 79 h 83" name="T21"/>
                <a:gd fmla="*/ 47 w 75" name="T22"/>
                <a:gd fmla="*/ 78 h 83" name="T23"/>
                <a:gd fmla="*/ 72 w 75" name="T24"/>
                <a:gd fmla="*/ 78 h 83" name="T25"/>
                <a:gd fmla="*/ 73 w 75" name="T26"/>
                <a:gd fmla="*/ 72 h 83" name="T27"/>
                <a:gd fmla="*/ 71 w 75" name="T28"/>
                <a:gd fmla="*/ 70 h 83" name="T29"/>
                <a:gd fmla="*/ 65 w 75" name="T30"/>
                <a:gd fmla="*/ 15 h 83" name="T31"/>
                <a:gd fmla="*/ 75 w 75" name="T32"/>
                <a:gd fmla="*/ 15 h 83" name="T33"/>
                <a:gd fmla="*/ 53 w 75" name="T34"/>
                <a:gd fmla="*/ 1 h 83" name="T35"/>
                <a:gd fmla="*/ 52 w 75" name="T36"/>
                <a:gd fmla="*/ 0 h 83" name="T37"/>
                <a:gd fmla="*/ 52 w 75" name="T38"/>
                <a:gd fmla="*/ 9 h 83" name="T39"/>
                <a:gd fmla="*/ 31 w 75" name="T40"/>
                <a:gd fmla="*/ 9 h 83" name="T41"/>
                <a:gd fmla="*/ 31 w 75" name="T42"/>
                <a:gd fmla="*/ 25 h 83" name="T43"/>
                <a:gd fmla="*/ 24 w 75" name="T44"/>
                <a:gd fmla="*/ 30 h 83" name="T45"/>
                <a:gd fmla="*/ 24 w 75" name="T46"/>
                <a:gd fmla="*/ 40 h 83" name="T47"/>
                <a:gd fmla="*/ 0 w 75" name="T48"/>
                <a:gd fmla="*/ 40 h 83" name="T49"/>
                <a:gd fmla="*/ 3 w 75" name="T50"/>
                <a:gd fmla="*/ 47 h 83" name="T51"/>
                <a:gd fmla="*/ 5 w 75" name="T52"/>
                <a:gd fmla="*/ 57 h 83" name="T53"/>
                <a:gd fmla="*/ 3 w 75" name="T54"/>
                <a:gd fmla="*/ 69 h 83" name="T55"/>
                <a:gd fmla="*/ 2 w 75" name="T56"/>
                <a:gd fmla="*/ 75 h 83" name="T57"/>
                <a:gd fmla="*/ 2 w 75" name="T58"/>
                <a:gd fmla="*/ 75 h 83" name="T59"/>
                <a:gd fmla="*/ 6 w 75" name="T60"/>
                <a:gd fmla="*/ 72 h 8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3" w="75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546249" y="3429988"/>
              <a:ext cx="390144" cy="369286"/>
            </a:xfrm>
            <a:custGeom>
              <a:gdLst>
                <a:gd fmla="*/ 99 w 104" name="T0"/>
                <a:gd fmla="*/ 41 h 98" name="T1"/>
                <a:gd fmla="*/ 96 w 104" name="T2"/>
                <a:gd fmla="*/ 34 h 98" name="T3"/>
                <a:gd fmla="*/ 89 w 104" name="T4"/>
                <a:gd fmla="*/ 32 h 98" name="T5"/>
                <a:gd fmla="*/ 85 w 104" name="T6"/>
                <a:gd fmla="*/ 26 h 98" name="T7"/>
                <a:gd fmla="*/ 46 w 104" name="T8"/>
                <a:gd fmla="*/ 0 h 98" name="T9"/>
                <a:gd fmla="*/ 36 w 104" name="T10"/>
                <a:gd fmla="*/ 0 h 98" name="T11"/>
                <a:gd fmla="*/ 42 w 104" name="T12"/>
                <a:gd fmla="*/ 55 h 98" name="T13"/>
                <a:gd fmla="*/ 44 w 104" name="T14"/>
                <a:gd fmla="*/ 57 h 98" name="T15"/>
                <a:gd fmla="*/ 43 w 104" name="T16"/>
                <a:gd fmla="*/ 63 h 98" name="T17"/>
                <a:gd fmla="*/ 18 w 104" name="T18"/>
                <a:gd fmla="*/ 63 h 98" name="T19"/>
                <a:gd fmla="*/ 15 w 104" name="T20"/>
                <a:gd fmla="*/ 64 h 98" name="T21"/>
                <a:gd fmla="*/ 10 w 104" name="T22"/>
                <a:gd fmla="*/ 64 h 98" name="T23"/>
                <a:gd fmla="*/ 7 w 104" name="T24"/>
                <a:gd fmla="*/ 64 h 98" name="T25"/>
                <a:gd fmla="*/ 3 w 104" name="T26"/>
                <a:gd fmla="*/ 66 h 98" name="T27"/>
                <a:gd fmla="*/ 0 w 104" name="T28"/>
                <a:gd fmla="*/ 68 h 98" name="T29"/>
                <a:gd fmla="*/ 1 w 104" name="T30"/>
                <a:gd fmla="*/ 69 h 98" name="T31"/>
                <a:gd fmla="*/ 2 w 104" name="T32"/>
                <a:gd fmla="*/ 71 h 98" name="T33"/>
                <a:gd fmla="*/ 3 w 104" name="T34"/>
                <a:gd fmla="*/ 75 h 98" name="T35"/>
                <a:gd fmla="*/ 6 w 104" name="T36"/>
                <a:gd fmla="*/ 79 h 98" name="T37"/>
                <a:gd fmla="*/ 6 w 104" name="T38"/>
                <a:gd fmla="*/ 84 h 98" name="T39"/>
                <a:gd fmla="*/ 8 w 104" name="T40"/>
                <a:gd fmla="*/ 85 h 98" name="T41"/>
                <a:gd fmla="*/ 11 w 104" name="T42"/>
                <a:gd fmla="*/ 85 h 98" name="T43"/>
                <a:gd fmla="*/ 16 w 104" name="T44"/>
                <a:gd fmla="*/ 85 h 98" name="T45"/>
                <a:gd fmla="*/ 20 w 104" name="T46"/>
                <a:gd fmla="*/ 82 h 98" name="T47"/>
                <a:gd fmla="*/ 22 w 104" name="T48"/>
                <a:gd fmla="*/ 87 h 98" name="T49"/>
                <a:gd fmla="*/ 25 w 104" name="T50"/>
                <a:gd fmla="*/ 90 h 98" name="T51"/>
                <a:gd fmla="*/ 25 w 104" name="T52"/>
                <a:gd fmla="*/ 92 h 98" name="T53"/>
                <a:gd fmla="*/ 26 w 104" name="T54"/>
                <a:gd fmla="*/ 95 h 98" name="T55"/>
                <a:gd fmla="*/ 29 w 104" name="T56"/>
                <a:gd fmla="*/ 96 h 98" name="T57"/>
                <a:gd fmla="*/ 32 w 104" name="T58"/>
                <a:gd fmla="*/ 97 h 98" name="T59"/>
                <a:gd fmla="*/ 36 w 104" name="T60"/>
                <a:gd fmla="*/ 95 h 98" name="T61"/>
                <a:gd fmla="*/ 39 w 104" name="T62"/>
                <a:gd fmla="*/ 95 h 98" name="T63"/>
                <a:gd fmla="*/ 41 w 104" name="T64"/>
                <a:gd fmla="*/ 95 h 98" name="T65"/>
                <a:gd fmla="*/ 43 w 104" name="T66"/>
                <a:gd fmla="*/ 95 h 98" name="T67"/>
                <a:gd fmla="*/ 45 w 104" name="T68"/>
                <a:gd fmla="*/ 90 h 98" name="T69"/>
                <a:gd fmla="*/ 44 w 104" name="T70"/>
                <a:gd fmla="*/ 86 h 98" name="T71"/>
                <a:gd fmla="*/ 49 w 104" name="T72"/>
                <a:gd fmla="*/ 84 h 98" name="T73"/>
                <a:gd fmla="*/ 51 w 104" name="T74"/>
                <a:gd fmla="*/ 80 h 98" name="T75"/>
                <a:gd fmla="*/ 53 w 104" name="T76"/>
                <a:gd fmla="*/ 76 h 98" name="T77"/>
                <a:gd fmla="*/ 57 w 104" name="T78"/>
                <a:gd fmla="*/ 76 h 98" name="T79"/>
                <a:gd fmla="*/ 60 w 104" name="T80"/>
                <a:gd fmla="*/ 73 h 98" name="T81"/>
                <a:gd fmla="*/ 63 w 104" name="T82"/>
                <a:gd fmla="*/ 71 h 98" name="T83"/>
                <a:gd fmla="*/ 65 w 104" name="T84"/>
                <a:gd fmla="*/ 70 h 98" name="T85"/>
                <a:gd fmla="*/ 70 w 104" name="T86"/>
                <a:gd fmla="*/ 68 h 98" name="T87"/>
                <a:gd fmla="*/ 75 w 104" name="T88"/>
                <a:gd fmla="*/ 66 h 98" name="T89"/>
                <a:gd fmla="*/ 83 w 104" name="T90"/>
                <a:gd fmla="*/ 66 h 98" name="T91"/>
                <a:gd fmla="*/ 88 w 104" name="T92"/>
                <a:gd fmla="*/ 64 h 98" name="T93"/>
                <a:gd fmla="*/ 98 w 104" name="T94"/>
                <a:gd fmla="*/ 64 h 98" name="T95"/>
                <a:gd fmla="*/ 102 w 104" name="T96"/>
                <a:gd fmla="*/ 61 h 98" name="T97"/>
                <a:gd fmla="*/ 104 w 104" name="T98"/>
                <a:gd fmla="*/ 56 h 98" name="T99"/>
                <a:gd fmla="*/ 104 w 104" name="T100"/>
                <a:gd fmla="*/ 40 h 98" name="T101"/>
                <a:gd fmla="*/ 99 w 104" name="T102"/>
                <a:gd fmla="*/ 41 h 9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8" w="104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5707538" y="3674861"/>
              <a:ext cx="191803" cy="140210"/>
            </a:xfrm>
            <a:custGeom>
              <a:gdLst>
                <a:gd fmla="*/ 51 w 51" name="T0"/>
                <a:gd fmla="*/ 20 h 37" name="T1"/>
                <a:gd fmla="*/ 48 w 51" name="T2"/>
                <a:gd fmla="*/ 19 h 37" name="T3"/>
                <a:gd fmla="*/ 48 w 51" name="T4"/>
                <a:gd fmla="*/ 16 h 37" name="T5"/>
                <a:gd fmla="*/ 45 w 51" name="T6"/>
                <a:gd fmla="*/ 16 h 37" name="T7"/>
                <a:gd fmla="*/ 42 w 51" name="T8"/>
                <a:gd fmla="*/ 14 h 37" name="T9"/>
                <a:gd fmla="*/ 41 w 51" name="T10"/>
                <a:gd fmla="*/ 12 h 37" name="T11"/>
                <a:gd fmla="*/ 38 w 51" name="T12"/>
                <a:gd fmla="*/ 8 h 37" name="T13"/>
                <a:gd fmla="*/ 36 w 51" name="T14"/>
                <a:gd fmla="*/ 5 h 37" name="T15"/>
                <a:gd fmla="*/ 36 w 51" name="T16"/>
                <a:gd fmla="*/ 1 h 37" name="T17"/>
                <a:gd fmla="*/ 32 w 51" name="T18"/>
                <a:gd fmla="*/ 1 h 37" name="T19"/>
                <a:gd fmla="*/ 27 w 51" name="T20"/>
                <a:gd fmla="*/ 3 h 37" name="T21"/>
                <a:gd fmla="*/ 22 w 51" name="T22"/>
                <a:gd fmla="*/ 5 h 37" name="T23"/>
                <a:gd fmla="*/ 20 w 51" name="T24"/>
                <a:gd fmla="*/ 6 h 37" name="T25"/>
                <a:gd fmla="*/ 17 w 51" name="T26"/>
                <a:gd fmla="*/ 8 h 37" name="T27"/>
                <a:gd fmla="*/ 14 w 51" name="T28"/>
                <a:gd fmla="*/ 11 h 37" name="T29"/>
                <a:gd fmla="*/ 10 w 51" name="T30"/>
                <a:gd fmla="*/ 11 h 37" name="T31"/>
                <a:gd fmla="*/ 8 w 51" name="T32"/>
                <a:gd fmla="*/ 15 h 37" name="T33"/>
                <a:gd fmla="*/ 6 w 51" name="T34"/>
                <a:gd fmla="*/ 19 h 37" name="T35"/>
                <a:gd fmla="*/ 1 w 51" name="T36"/>
                <a:gd fmla="*/ 21 h 37" name="T37"/>
                <a:gd fmla="*/ 2 w 51" name="T38"/>
                <a:gd fmla="*/ 25 h 37" name="T39"/>
                <a:gd fmla="*/ 0 w 51" name="T40"/>
                <a:gd fmla="*/ 30 h 37" name="T41"/>
                <a:gd fmla="*/ 3 w 51" name="T42"/>
                <a:gd fmla="*/ 32 h 37" name="T43"/>
                <a:gd fmla="*/ 8 w 51" name="T44"/>
                <a:gd fmla="*/ 35 h 37" name="T45"/>
                <a:gd fmla="*/ 16 w 51" name="T46"/>
                <a:gd fmla="*/ 34 h 37" name="T47"/>
                <a:gd fmla="*/ 18 w 51" name="T48"/>
                <a:gd fmla="*/ 33 h 37" name="T49"/>
                <a:gd fmla="*/ 17 w 51" name="T50"/>
                <a:gd fmla="*/ 27 h 37" name="T51"/>
                <a:gd fmla="*/ 32 w 51" name="T52"/>
                <a:gd fmla="*/ 27 h 37" name="T53"/>
                <a:gd fmla="*/ 35 w 51" name="T54"/>
                <a:gd fmla="*/ 26 h 37" name="T55"/>
                <a:gd fmla="*/ 40 w 51" name="T56"/>
                <a:gd fmla="*/ 26 h 37" name="T57"/>
                <a:gd fmla="*/ 44 w 51" name="T58"/>
                <a:gd fmla="*/ 24 h 37" name="T59"/>
                <a:gd fmla="*/ 49 w 51" name="T60"/>
                <a:gd fmla="*/ 23 h 37" name="T61"/>
                <a:gd fmla="*/ 51 w 51" name="T62"/>
                <a:gd fmla="*/ 20 h 37" name="T63"/>
                <a:gd fmla="*/ 51 w 51" name="T64"/>
                <a:gd fmla="*/ 20 h 3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7" w="51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842672" y="3471459"/>
              <a:ext cx="363989" cy="282394"/>
            </a:xfrm>
            <a:custGeom>
              <a:gdLst>
                <a:gd fmla="*/ 92 w 97" name="T0"/>
                <a:gd fmla="*/ 11 h 75" name="T1"/>
                <a:gd fmla="*/ 92 w 97" name="T2"/>
                <a:gd fmla="*/ 3 h 75" name="T3"/>
                <a:gd fmla="*/ 87 w 97" name="T4"/>
                <a:gd fmla="*/ 5 h 75" name="T5"/>
                <a:gd fmla="*/ 83 w 97" name="T6"/>
                <a:gd fmla="*/ 1 h 75" name="T7"/>
                <a:gd fmla="*/ 74 w 97" name="T8"/>
                <a:gd fmla="*/ 0 h 75" name="T9"/>
                <a:gd fmla="*/ 47 w 97" name="T10"/>
                <a:gd fmla="*/ 16 h 75" name="T11"/>
                <a:gd fmla="*/ 36 w 97" name="T12"/>
                <a:gd fmla="*/ 25 h 75" name="T13"/>
                <a:gd fmla="*/ 26 w 97" name="T14"/>
                <a:gd fmla="*/ 28 h 75" name="T15"/>
                <a:gd fmla="*/ 25 w 97" name="T16"/>
                <a:gd fmla="*/ 29 h 75" name="T17"/>
                <a:gd fmla="*/ 25 w 97" name="T18"/>
                <a:gd fmla="*/ 45 h 75" name="T19"/>
                <a:gd fmla="*/ 23 w 97" name="T20"/>
                <a:gd fmla="*/ 50 h 75" name="T21"/>
                <a:gd fmla="*/ 19 w 97" name="T22"/>
                <a:gd fmla="*/ 53 h 75" name="T23"/>
                <a:gd fmla="*/ 9 w 97" name="T24"/>
                <a:gd fmla="*/ 53 h 75" name="T25"/>
                <a:gd fmla="*/ 4 w 97" name="T26"/>
                <a:gd fmla="*/ 55 h 75" name="T27"/>
                <a:gd fmla="*/ 0 w 97" name="T28"/>
                <a:gd fmla="*/ 55 h 75" name="T29"/>
                <a:gd fmla="*/ 0 w 97" name="T30"/>
                <a:gd fmla="*/ 59 h 75" name="T31"/>
                <a:gd fmla="*/ 2 w 97" name="T32"/>
                <a:gd fmla="*/ 62 h 75" name="T33"/>
                <a:gd fmla="*/ 5 w 97" name="T34"/>
                <a:gd fmla="*/ 66 h 75" name="T35"/>
                <a:gd fmla="*/ 6 w 97" name="T36"/>
                <a:gd fmla="*/ 68 h 75" name="T37"/>
                <a:gd fmla="*/ 9 w 97" name="T38"/>
                <a:gd fmla="*/ 70 h 75" name="T39"/>
                <a:gd fmla="*/ 12 w 97" name="T40"/>
                <a:gd fmla="*/ 70 h 75" name="T41"/>
                <a:gd fmla="*/ 12 w 97" name="T42"/>
                <a:gd fmla="*/ 73 h 75" name="T43"/>
                <a:gd fmla="*/ 15 w 97" name="T44"/>
                <a:gd fmla="*/ 74 h 75" name="T45"/>
                <a:gd fmla="*/ 17 w 97" name="T46"/>
                <a:gd fmla="*/ 72 h 75" name="T47"/>
                <a:gd fmla="*/ 19 w 97" name="T48"/>
                <a:gd fmla="*/ 74 h 75" name="T49"/>
                <a:gd fmla="*/ 22 w 97" name="T50"/>
                <a:gd fmla="*/ 73 h 75" name="T51"/>
                <a:gd fmla="*/ 24 w 97" name="T52"/>
                <a:gd fmla="*/ 69 h 75" name="T53"/>
                <a:gd fmla="*/ 26 w 97" name="T54"/>
                <a:gd fmla="*/ 64 h 75" name="T55"/>
                <a:gd fmla="*/ 31 w 97" name="T56"/>
                <a:gd fmla="*/ 64 h 75" name="T57"/>
                <a:gd fmla="*/ 35 w 97" name="T58"/>
                <a:gd fmla="*/ 63 h 75" name="T59"/>
                <a:gd fmla="*/ 40 w 97" name="T60"/>
                <a:gd fmla="*/ 64 h 75" name="T61"/>
                <a:gd fmla="*/ 44 w 97" name="T62"/>
                <a:gd fmla="*/ 67 h 75" name="T63"/>
                <a:gd fmla="*/ 49 w 97" name="T64"/>
                <a:gd fmla="*/ 66 h 75" name="T65"/>
                <a:gd fmla="*/ 54 w 97" name="T66"/>
                <a:gd fmla="*/ 69 h 75" name="T67"/>
                <a:gd fmla="*/ 60 w 97" name="T68"/>
                <a:gd fmla="*/ 69 h 75" name="T69"/>
                <a:gd fmla="*/ 64 w 97" name="T70"/>
                <a:gd fmla="*/ 66 h 75" name="T71"/>
                <a:gd fmla="*/ 72 w 97" name="T72"/>
                <a:gd fmla="*/ 66 h 75" name="T73"/>
                <a:gd fmla="*/ 77 w 97" name="T74"/>
                <a:gd fmla="*/ 67 h 75" name="T75"/>
                <a:gd fmla="*/ 82 w 97" name="T76"/>
                <a:gd fmla="*/ 63 h 75" name="T77"/>
                <a:gd fmla="*/ 83 w 97" name="T78"/>
                <a:gd fmla="*/ 63 h 75" name="T79"/>
                <a:gd fmla="*/ 83 w 97" name="T80"/>
                <a:gd fmla="*/ 61 h 75" name="T81"/>
                <a:gd fmla="*/ 84 w 97" name="T82"/>
                <a:gd fmla="*/ 56 h 75" name="T83"/>
                <a:gd fmla="*/ 94 w 97" name="T84"/>
                <a:gd fmla="*/ 43 h 75" name="T85"/>
                <a:gd fmla="*/ 95 w 97" name="T86"/>
                <a:gd fmla="*/ 28 h 75" name="T87"/>
                <a:gd fmla="*/ 96 w 97" name="T88"/>
                <a:gd fmla="*/ 21 h 75" name="T89"/>
                <a:gd fmla="*/ 95 w 97" name="T90"/>
                <a:gd fmla="*/ 16 h 75" name="T91"/>
                <a:gd fmla="*/ 92 w 97" name="T92"/>
                <a:gd fmla="*/ 11 h 7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75" w="97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154351" y="3471459"/>
              <a:ext cx="233216" cy="387058"/>
            </a:xfrm>
            <a:custGeom>
              <a:gdLst>
                <a:gd fmla="*/ 62 w 62" name="T0"/>
                <a:gd fmla="*/ 25 h 103" name="T1"/>
                <a:gd fmla="*/ 14 w 62" name="T2"/>
                <a:gd fmla="*/ 0 h 103" name="T3"/>
                <a:gd fmla="*/ 9 w 62" name="T4"/>
                <a:gd fmla="*/ 3 h 103" name="T5"/>
                <a:gd fmla="*/ 9 w 62" name="T6"/>
                <a:gd fmla="*/ 11 h 103" name="T7"/>
                <a:gd fmla="*/ 12 w 62" name="T8"/>
                <a:gd fmla="*/ 16 h 103" name="T9"/>
                <a:gd fmla="*/ 13 w 62" name="T10"/>
                <a:gd fmla="*/ 21 h 103" name="T11"/>
                <a:gd fmla="*/ 12 w 62" name="T12"/>
                <a:gd fmla="*/ 28 h 103" name="T13"/>
                <a:gd fmla="*/ 11 w 62" name="T14"/>
                <a:gd fmla="*/ 43 h 103" name="T15"/>
                <a:gd fmla="*/ 1 w 62" name="T16"/>
                <a:gd fmla="*/ 56 h 103" name="T17"/>
                <a:gd fmla="*/ 0 w 62" name="T18"/>
                <a:gd fmla="*/ 61 h 103" name="T19"/>
                <a:gd fmla="*/ 0 w 62" name="T20"/>
                <a:gd fmla="*/ 63 h 103" name="T21"/>
                <a:gd fmla="*/ 1 w 62" name="T22"/>
                <a:gd fmla="*/ 64 h 103" name="T23"/>
                <a:gd fmla="*/ 4 w 62" name="T24"/>
                <a:gd fmla="*/ 67 h 103" name="T25"/>
                <a:gd fmla="*/ 8 w 62" name="T26"/>
                <a:gd fmla="*/ 73 h 103" name="T27"/>
                <a:gd fmla="*/ 8 w 62" name="T28"/>
                <a:gd fmla="*/ 78 h 103" name="T29"/>
                <a:gd fmla="*/ 11 w 62" name="T30"/>
                <a:gd fmla="*/ 86 h 103" name="T31"/>
                <a:gd fmla="*/ 8 w 62" name="T32"/>
                <a:gd fmla="*/ 87 h 103" name="T33"/>
                <a:gd fmla="*/ 3 w 62" name="T34"/>
                <a:gd fmla="*/ 88 h 103" name="T35"/>
                <a:gd fmla="*/ 5 w 62" name="T36"/>
                <a:gd fmla="*/ 92 h 103" name="T37"/>
                <a:gd fmla="*/ 10 w 62" name="T38"/>
                <a:gd fmla="*/ 98 h 103" name="T39"/>
                <a:gd fmla="*/ 12 w 62" name="T40"/>
                <a:gd fmla="*/ 103 h 103" name="T41"/>
                <a:gd fmla="*/ 16 w 62" name="T42"/>
                <a:gd fmla="*/ 101 h 103" name="T43"/>
                <a:gd fmla="*/ 20 w 62" name="T44"/>
                <a:gd fmla="*/ 101 h 103" name="T45"/>
                <a:gd fmla="*/ 26 w 62" name="T46"/>
                <a:gd fmla="*/ 99 h 103" name="T47"/>
                <a:gd fmla="*/ 32 w 62" name="T48"/>
                <a:gd fmla="*/ 96 h 103" name="T49"/>
                <a:gd fmla="*/ 32 w 62" name="T50"/>
                <a:gd fmla="*/ 93 h 103" name="T51"/>
                <a:gd fmla="*/ 41 w 62" name="T52"/>
                <a:gd fmla="*/ 91 h 103" name="T53"/>
                <a:gd fmla="*/ 47 w 62" name="T54"/>
                <a:gd fmla="*/ 85 h 103" name="T55"/>
                <a:gd fmla="*/ 49 w 62" name="T56"/>
                <a:gd fmla="*/ 82 h 103" name="T57"/>
                <a:gd fmla="*/ 54 w 62" name="T58"/>
                <a:gd fmla="*/ 80 h 103" name="T59"/>
                <a:gd fmla="*/ 55 w 62" name="T60"/>
                <a:gd fmla="*/ 80 h 103" name="T61"/>
                <a:gd fmla="*/ 55 w 62" name="T62"/>
                <a:gd fmla="*/ 80 h 103" name="T63"/>
                <a:gd fmla="*/ 55 w 62" name="T64"/>
                <a:gd fmla="*/ 77 h 103" name="T65"/>
                <a:gd fmla="*/ 52 w 62" name="T66"/>
                <a:gd fmla="*/ 73 h 103" name="T67"/>
                <a:gd fmla="*/ 51 w 62" name="T68"/>
                <a:gd fmla="*/ 69 h 103" name="T69"/>
                <a:gd fmla="*/ 50 w 62" name="T70"/>
                <a:gd fmla="*/ 65 h 103" name="T71"/>
                <a:gd fmla="*/ 51 w 62" name="T72"/>
                <a:gd fmla="*/ 61 h 103" name="T73"/>
                <a:gd fmla="*/ 53 w 62" name="T74"/>
                <a:gd fmla="*/ 56 h 103" name="T75"/>
                <a:gd fmla="*/ 56 w 62" name="T76"/>
                <a:gd fmla="*/ 52 h 103" name="T77"/>
                <a:gd fmla="*/ 61 w 62" name="T78"/>
                <a:gd fmla="*/ 49 h 103" name="T79"/>
                <a:gd fmla="*/ 62 w 62" name="T80"/>
                <a:gd fmla="*/ 42 h 103" name="T81"/>
                <a:gd fmla="*/ 62 w 62" name="T82"/>
                <a:gd fmla="*/ 25 h 10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03" w="62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6402823" y="3254232"/>
              <a:ext cx="255012" cy="254747"/>
            </a:xfrm>
            <a:custGeom>
              <a:gdLst>
                <a:gd fmla="*/ 63 w 68" name="T0"/>
                <a:gd fmla="*/ 15 h 68" name="T1"/>
                <a:gd fmla="*/ 59 w 68" name="T2"/>
                <a:gd fmla="*/ 4 h 68" name="T3"/>
                <a:gd fmla="*/ 58 w 68" name="T4"/>
                <a:gd fmla="*/ 5 h 68" name="T5"/>
                <a:gd fmla="*/ 52 w 68" name="T6"/>
                <a:gd fmla="*/ 5 h 68" name="T7"/>
                <a:gd fmla="*/ 44 w 68" name="T8"/>
                <a:gd fmla="*/ 3 h 68" name="T9"/>
                <a:gd fmla="*/ 31 w 68" name="T10"/>
                <a:gd fmla="*/ 5 h 68" name="T11"/>
                <a:gd fmla="*/ 24 w 68" name="T12"/>
                <a:gd fmla="*/ 6 h 68" name="T13"/>
                <a:gd fmla="*/ 12 w 68" name="T14"/>
                <a:gd fmla="*/ 2 h 68" name="T15"/>
                <a:gd fmla="*/ 3 w 68" name="T16"/>
                <a:gd fmla="*/ 0 h 68" name="T17"/>
                <a:gd fmla="*/ 2 w 68" name="T18"/>
                <a:gd fmla="*/ 2 h 68" name="T19"/>
                <a:gd fmla="*/ 2 w 68" name="T20"/>
                <a:gd fmla="*/ 9 h 68" name="T21"/>
                <a:gd fmla="*/ 2 w 68" name="T22"/>
                <a:gd fmla="*/ 19 h 68" name="T23"/>
                <a:gd fmla="*/ 2 w 68" name="T24"/>
                <a:gd fmla="*/ 67 h 68" name="T25"/>
                <a:gd fmla="*/ 40 w 68" name="T26"/>
                <a:gd fmla="*/ 67 h 68" name="T27"/>
                <a:gd fmla="*/ 42 w 68" name="T28"/>
                <a:gd fmla="*/ 65 h 68" name="T29"/>
                <a:gd fmla="*/ 45 w 68" name="T30"/>
                <a:gd fmla="*/ 66 h 68" name="T31"/>
                <a:gd fmla="*/ 53 w 68" name="T32"/>
                <a:gd fmla="*/ 66 h 68" name="T33"/>
                <a:gd fmla="*/ 56 w 68" name="T34"/>
                <a:gd fmla="*/ 68 h 68" name="T35"/>
                <a:gd fmla="*/ 60 w 68" name="T36"/>
                <a:gd fmla="*/ 65 h 68" name="T37"/>
                <a:gd fmla="*/ 64 w 68" name="T38"/>
                <a:gd fmla="*/ 61 h 68" name="T39"/>
                <a:gd fmla="*/ 67 w 68" name="T40"/>
                <a:gd fmla="*/ 59 h 68" name="T41"/>
                <a:gd fmla="*/ 68 w 68" name="T42"/>
                <a:gd fmla="*/ 58 h 68" name="T43"/>
                <a:gd fmla="*/ 68 w 68" name="T44"/>
                <a:gd fmla="*/ 56 h 68" name="T45"/>
                <a:gd fmla="*/ 65 w 68" name="T46"/>
                <a:gd fmla="*/ 49 h 68" name="T47"/>
                <a:gd fmla="*/ 58 w 68" name="T48"/>
                <a:gd fmla="*/ 36 h 68" name="T49"/>
                <a:gd fmla="*/ 55 w 68" name="T50"/>
                <a:gd fmla="*/ 30 h 68" name="T51"/>
                <a:gd fmla="*/ 51 w 68" name="T52"/>
                <a:gd fmla="*/ 23 h 68" name="T53"/>
                <a:gd fmla="*/ 48 w 68" name="T54"/>
                <a:gd fmla="*/ 12 h 68" name="T55"/>
                <a:gd fmla="*/ 52 w 68" name="T56"/>
                <a:gd fmla="*/ 20 h 68" name="T57"/>
                <a:gd fmla="*/ 58 w 68" name="T58"/>
                <a:gd fmla="*/ 28 h 68" name="T59"/>
                <a:gd fmla="*/ 62 w 68" name="T60"/>
                <a:gd fmla="*/ 19 h 68" name="T61"/>
                <a:gd fmla="*/ 62 w 68" name="T62"/>
                <a:gd fmla="*/ 19 h 68" name="T63"/>
                <a:gd fmla="*/ 63 w 68" name="T64"/>
                <a:gd fmla="*/ 17 h 68" name="T65"/>
                <a:gd fmla="*/ 63 w 68" name="T66"/>
                <a:gd fmla="*/ 15 h 6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" w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6041013" y="3978978"/>
              <a:ext cx="135134" cy="146134"/>
            </a:xfrm>
            <a:custGeom>
              <a:gdLst>
                <a:gd fmla="*/ 18 w 36" name="T0"/>
                <a:gd fmla="*/ 37 h 39" name="T1"/>
                <a:gd fmla="*/ 19 w 36" name="T2"/>
                <a:gd fmla="*/ 32 h 39" name="T3"/>
                <a:gd fmla="*/ 22 w 36" name="T4"/>
                <a:gd fmla="*/ 30 h 39" name="T5"/>
                <a:gd fmla="*/ 25 w 36" name="T6"/>
                <a:gd fmla="*/ 26 h 39" name="T7"/>
                <a:gd fmla="*/ 29 w 36" name="T8"/>
                <a:gd fmla="*/ 30 h 39" name="T9"/>
                <a:gd fmla="*/ 33 w 36" name="T10"/>
                <a:gd fmla="*/ 31 h 39" name="T11"/>
                <a:gd fmla="*/ 35 w 36" name="T12"/>
                <a:gd fmla="*/ 24 h 39" name="T13"/>
                <a:gd fmla="*/ 34 w 36" name="T14"/>
                <a:gd fmla="*/ 17 h 39" name="T15"/>
                <a:gd fmla="*/ 32 w 36" name="T16"/>
                <a:gd fmla="*/ 12 h 39" name="T17"/>
                <a:gd fmla="*/ 33 w 36" name="T18"/>
                <a:gd fmla="*/ 7 h 39" name="T19"/>
                <a:gd fmla="*/ 27 w 36" name="T20"/>
                <a:gd fmla="*/ 7 h 39" name="T21"/>
                <a:gd fmla="*/ 28 w 36" name="T22"/>
                <a:gd fmla="*/ 1 h 39" name="T23"/>
                <a:gd fmla="*/ 18 w 36" name="T24"/>
                <a:gd fmla="*/ 0 h 39" name="T25"/>
                <a:gd fmla="*/ 17 w 36" name="T26"/>
                <a:gd fmla="*/ 1 h 39" name="T27"/>
                <a:gd fmla="*/ 17 w 36" name="T28"/>
                <a:gd fmla="*/ 9 h 39" name="T29"/>
                <a:gd fmla="*/ 9 w 36" name="T30"/>
                <a:gd fmla="*/ 9 h 39" name="T31"/>
                <a:gd fmla="*/ 6 w 36" name="T32"/>
                <a:gd fmla="*/ 9 h 39" name="T33"/>
                <a:gd fmla="*/ 5 w 36" name="T34"/>
                <a:gd fmla="*/ 11 h 39" name="T35"/>
                <a:gd fmla="*/ 7 w 36" name="T36"/>
                <a:gd fmla="*/ 14 h 39" name="T37"/>
                <a:gd fmla="*/ 4 w 36" name="T38"/>
                <a:gd fmla="*/ 16 h 39" name="T39"/>
                <a:gd fmla="*/ 1 w 36" name="T40"/>
                <a:gd fmla="*/ 20 h 39" name="T41"/>
                <a:gd fmla="*/ 4 w 36" name="T42"/>
                <a:gd fmla="*/ 26 h 39" name="T43"/>
                <a:gd fmla="*/ 9 w 36" name="T44"/>
                <a:gd fmla="*/ 32 h 39" name="T45"/>
                <a:gd fmla="*/ 15 w 36" name="T46"/>
                <a:gd fmla="*/ 39 h 39" name="T47"/>
                <a:gd fmla="*/ 18 w 36" name="T48"/>
                <a:gd fmla="*/ 37 h 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9" w="36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056271" y="3982928"/>
              <a:ext cx="52310" cy="29622"/>
            </a:xfrm>
            <a:custGeom>
              <a:gdLst>
                <a:gd fmla="*/ 13 w 14" name="T0"/>
                <a:gd fmla="*/ 8 h 8" name="T1"/>
                <a:gd fmla="*/ 13 w 14" name="T2"/>
                <a:gd fmla="*/ 0 h 8" name="T3"/>
                <a:gd fmla="*/ 12 w 14" name="T4"/>
                <a:gd fmla="*/ 0 h 8" name="T5"/>
                <a:gd fmla="*/ 3 w 14" name="T6"/>
                <a:gd fmla="*/ 0 h 8" name="T7"/>
                <a:gd fmla="*/ 3 w 14" name="T8"/>
                <a:gd fmla="*/ 0 h 8" name="T9"/>
                <a:gd fmla="*/ 2 w 14" name="T10"/>
                <a:gd fmla="*/ 4 h 8" name="T11"/>
                <a:gd fmla="*/ 1 w 14" name="T12"/>
                <a:gd fmla="*/ 7 h 8" name="T13"/>
                <a:gd fmla="*/ 2 w 14" name="T14"/>
                <a:gd fmla="*/ 8 h 8" name="T15"/>
                <a:gd fmla="*/ 5 w 14" name="T16"/>
                <a:gd fmla="*/ 8 h 8" name="T17"/>
                <a:gd fmla="*/ 13 w 14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4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6097682" y="3947382"/>
              <a:ext cx="165648" cy="205378"/>
            </a:xfrm>
            <a:custGeom>
              <a:gdLst>
                <a:gd fmla="*/ 12 w 44" name="T0"/>
                <a:gd fmla="*/ 52 h 55" name="T1"/>
                <a:gd fmla="*/ 16 w 44" name="T2"/>
                <a:gd fmla="*/ 53 h 55" name="T3"/>
                <a:gd fmla="*/ 21 w 44" name="T4"/>
                <a:gd fmla="*/ 53 h 55" name="T5"/>
                <a:gd fmla="*/ 24 w 44" name="T6"/>
                <a:gd fmla="*/ 53 h 55" name="T7"/>
                <a:gd fmla="*/ 28 w 44" name="T8"/>
                <a:gd fmla="*/ 49 h 55" name="T9"/>
                <a:gd fmla="*/ 30 w 44" name="T10"/>
                <a:gd fmla="*/ 45 h 55" name="T11"/>
                <a:gd fmla="*/ 30 w 44" name="T12"/>
                <a:gd fmla="*/ 34 h 55" name="T13"/>
                <a:gd fmla="*/ 36 w 44" name="T14"/>
                <a:gd fmla="*/ 27 h 55" name="T15"/>
                <a:gd fmla="*/ 40 w 44" name="T16"/>
                <a:gd fmla="*/ 14 h 55" name="T17"/>
                <a:gd fmla="*/ 43 w 44" name="T18"/>
                <a:gd fmla="*/ 8 h 55" name="T19"/>
                <a:gd fmla="*/ 43 w 44" name="T20"/>
                <a:gd fmla="*/ 1 h 55" name="T21"/>
                <a:gd fmla="*/ 43 w 44" name="T22"/>
                <a:gd fmla="*/ 1 h 55" name="T23"/>
                <a:gd fmla="*/ 38 w 44" name="T24"/>
                <a:gd fmla="*/ 0 h 55" name="T25"/>
                <a:gd fmla="*/ 35 w 44" name="T26"/>
                <a:gd fmla="*/ 1 h 55" name="T27"/>
                <a:gd fmla="*/ 32 w 44" name="T28"/>
                <a:gd fmla="*/ 2 h 55" name="T29"/>
                <a:gd fmla="*/ 31 w 44" name="T30"/>
                <a:gd fmla="*/ 6 h 55" name="T31"/>
                <a:gd fmla="*/ 29 w 44" name="T32"/>
                <a:gd fmla="*/ 13 h 55" name="T33"/>
                <a:gd fmla="*/ 20 w 44" name="T34"/>
                <a:gd fmla="*/ 10 h 55" name="T35"/>
                <a:gd fmla="*/ 13 w 44" name="T36"/>
                <a:gd fmla="*/ 10 h 55" name="T37"/>
                <a:gd fmla="*/ 12 w 44" name="T38"/>
                <a:gd fmla="*/ 16 h 55" name="T39"/>
                <a:gd fmla="*/ 18 w 44" name="T40"/>
                <a:gd fmla="*/ 16 h 55" name="T41"/>
                <a:gd fmla="*/ 17 w 44" name="T42"/>
                <a:gd fmla="*/ 21 h 55" name="T43"/>
                <a:gd fmla="*/ 19 w 44" name="T44"/>
                <a:gd fmla="*/ 26 h 55" name="T45"/>
                <a:gd fmla="*/ 20 w 44" name="T46"/>
                <a:gd fmla="*/ 33 h 55" name="T47"/>
                <a:gd fmla="*/ 18 w 44" name="T48"/>
                <a:gd fmla="*/ 40 h 55" name="T49"/>
                <a:gd fmla="*/ 14 w 44" name="T50"/>
                <a:gd fmla="*/ 39 h 55" name="T51"/>
                <a:gd fmla="*/ 10 w 44" name="T52"/>
                <a:gd fmla="*/ 35 h 55" name="T53"/>
                <a:gd fmla="*/ 7 w 44" name="T54"/>
                <a:gd fmla="*/ 39 h 55" name="T55"/>
                <a:gd fmla="*/ 4 w 44" name="T56"/>
                <a:gd fmla="*/ 41 h 55" name="T57"/>
                <a:gd fmla="*/ 3 w 44" name="T58"/>
                <a:gd fmla="*/ 46 h 55" name="T59"/>
                <a:gd fmla="*/ 0 w 44" name="T60"/>
                <a:gd fmla="*/ 48 h 55" name="T61"/>
                <a:gd fmla="*/ 1 w 44" name="T62"/>
                <a:gd fmla="*/ 49 h 55" name="T63"/>
                <a:gd fmla="*/ 6 w 44" name="T64"/>
                <a:gd fmla="*/ 55 h 55" name="T65"/>
                <a:gd fmla="*/ 12 w 44" name="T66"/>
                <a:gd fmla="*/ 52 h 5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5" w="44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333077" y="3471459"/>
              <a:ext cx="387965" cy="481848"/>
            </a:xfrm>
            <a:custGeom>
              <a:gdLst>
                <a:gd fmla="*/ 78 w 103" name="T0"/>
                <a:gd fmla="*/ 7 h 128" name="T1"/>
                <a:gd fmla="*/ 71 w 103" name="T2"/>
                <a:gd fmla="*/ 8 h 128" name="T3"/>
                <a:gd fmla="*/ 60 w 103" name="T4"/>
                <a:gd fmla="*/ 7 h 128" name="T5"/>
                <a:gd fmla="*/ 20 w 103" name="T6"/>
                <a:gd fmla="*/ 9 h 128" name="T7"/>
                <a:gd fmla="*/ 14 w 103" name="T8"/>
                <a:gd fmla="*/ 22 h 128" name="T9"/>
                <a:gd fmla="*/ 13 w 103" name="T10"/>
                <a:gd fmla="*/ 49 h 128" name="T11"/>
                <a:gd fmla="*/ 5 w 103" name="T12"/>
                <a:gd fmla="*/ 56 h 128" name="T13"/>
                <a:gd fmla="*/ 2 w 103" name="T14"/>
                <a:gd fmla="*/ 65 h 128" name="T15"/>
                <a:gd fmla="*/ 4 w 103" name="T16"/>
                <a:gd fmla="*/ 73 h 128" name="T17"/>
                <a:gd fmla="*/ 7 w 103" name="T18"/>
                <a:gd fmla="*/ 80 h 128" name="T19"/>
                <a:gd fmla="*/ 12 w 103" name="T20"/>
                <a:gd fmla="*/ 91 h 128" name="T21"/>
                <a:gd fmla="*/ 14 w 103" name="T22"/>
                <a:gd fmla="*/ 94 h 128" name="T23"/>
                <a:gd fmla="*/ 19 w 103" name="T24"/>
                <a:gd fmla="*/ 98 h 128" name="T25"/>
                <a:gd fmla="*/ 26 w 103" name="T26"/>
                <a:gd fmla="*/ 106 h 128" name="T27"/>
                <a:gd fmla="*/ 32 w 103" name="T28"/>
                <a:gd fmla="*/ 113 h 128" name="T29"/>
                <a:gd fmla="*/ 35 w 103" name="T30"/>
                <a:gd fmla="*/ 118 h 128" name="T31"/>
                <a:gd fmla="*/ 42 w 103" name="T32"/>
                <a:gd fmla="*/ 121 h 128" name="T33"/>
                <a:gd fmla="*/ 49 w 103" name="T34"/>
                <a:gd fmla="*/ 121 h 128" name="T35"/>
                <a:gd fmla="*/ 60 w 103" name="T36"/>
                <a:gd fmla="*/ 126 h 128" name="T37"/>
                <a:gd fmla="*/ 69 w 103" name="T38"/>
                <a:gd fmla="*/ 125 h 128" name="T39"/>
                <a:gd fmla="*/ 75 w 103" name="T40"/>
                <a:gd fmla="*/ 123 h 128" name="T41"/>
                <a:gd fmla="*/ 80 w 103" name="T42"/>
                <a:gd fmla="*/ 119 h 128" name="T43"/>
                <a:gd fmla="*/ 86 w 103" name="T44"/>
                <a:gd fmla="*/ 120 h 128" name="T45"/>
                <a:gd fmla="*/ 80 w 103" name="T46"/>
                <a:gd fmla="*/ 110 h 128" name="T47"/>
                <a:gd fmla="*/ 69 w 103" name="T48"/>
                <a:gd fmla="*/ 100 h 128" name="T49"/>
                <a:gd fmla="*/ 75 w 103" name="T50"/>
                <a:gd fmla="*/ 95 h 128" name="T51"/>
                <a:gd fmla="*/ 78 w 103" name="T52"/>
                <a:gd fmla="*/ 83 h 128" name="T53"/>
                <a:gd fmla="*/ 82 w 103" name="T54"/>
                <a:gd fmla="*/ 74 h 128" name="T55"/>
                <a:gd fmla="*/ 89 w 103" name="T56"/>
                <a:gd fmla="*/ 66 h 128" name="T57"/>
                <a:gd fmla="*/ 92 w 103" name="T58"/>
                <a:gd fmla="*/ 50 h 128" name="T59"/>
                <a:gd fmla="*/ 97 w 103" name="T60"/>
                <a:gd fmla="*/ 41 h 128" name="T61"/>
                <a:gd fmla="*/ 100 w 103" name="T62"/>
                <a:gd fmla="*/ 32 h 128" name="T63"/>
                <a:gd fmla="*/ 94 w 103" name="T64"/>
                <a:gd fmla="*/ 11 h 128" name="T65"/>
                <a:gd fmla="*/ 86 w 103" name="T66"/>
                <a:gd fmla="*/ 0 h 128" name="T67"/>
                <a:gd fmla="*/ 82 w 103" name="T68"/>
                <a:gd fmla="*/ 3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03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6795148" y="3732131"/>
              <a:ext cx="45772" cy="45419"/>
            </a:xfrm>
            <a:custGeom>
              <a:gdLst>
                <a:gd fmla="*/ 4 w 12" name="T0"/>
                <a:gd fmla="*/ 2 h 12" name="T1"/>
                <a:gd fmla="*/ 1 w 12" name="T2"/>
                <a:gd fmla="*/ 6 h 12" name="T3"/>
                <a:gd fmla="*/ 1 w 12" name="T4"/>
                <a:gd fmla="*/ 11 h 12" name="T5"/>
                <a:gd fmla="*/ 5 w 12" name="T6"/>
                <a:gd fmla="*/ 11 h 12" name="T7"/>
                <a:gd fmla="*/ 8 w 12" name="T8"/>
                <a:gd fmla="*/ 12 h 12" name="T9"/>
                <a:gd fmla="*/ 10 w 12" name="T10"/>
                <a:gd fmla="*/ 9 h 12" name="T11"/>
                <a:gd fmla="*/ 7 w 12" name="T12"/>
                <a:gd fmla="*/ 8 h 12" name="T13"/>
                <a:gd fmla="*/ 10 w 12" name="T14"/>
                <a:gd fmla="*/ 5 h 12" name="T15"/>
                <a:gd fmla="*/ 10 w 12" name="T16"/>
                <a:gd fmla="*/ 1 h 12" name="T17"/>
                <a:gd fmla="*/ 9 w 12" name="T18"/>
                <a:gd fmla="*/ 0 h 12" name="T19"/>
                <a:gd fmla="*/ 7 w 12" name="T20"/>
                <a:gd fmla="*/ 2 h 12" name="T21"/>
                <a:gd fmla="*/ 4 w 12" name="T22"/>
                <a:gd fmla="*/ 2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6673091" y="3603769"/>
              <a:ext cx="156930" cy="134285"/>
            </a:xfrm>
            <a:custGeom>
              <a:gdLst>
                <a:gd fmla="*/ 7 w 42" name="T0"/>
                <a:gd fmla="*/ 6 h 36" name="T1"/>
                <a:gd fmla="*/ 4 w 42" name="T2"/>
                <a:gd fmla="*/ 9 h 36" name="T3"/>
                <a:gd fmla="*/ 2 w 42" name="T4"/>
                <a:gd fmla="*/ 15 h 36" name="T5"/>
                <a:gd fmla="*/ 1 w 42" name="T6"/>
                <a:gd fmla="*/ 24 h 36" name="T7"/>
                <a:gd fmla="*/ 6 w 42" name="T8"/>
                <a:gd fmla="*/ 24 h 36" name="T9"/>
                <a:gd fmla="*/ 8 w 42" name="T10"/>
                <a:gd fmla="*/ 22 h 36" name="T11"/>
                <a:gd fmla="*/ 11 w 42" name="T12"/>
                <a:gd fmla="*/ 21 h 36" name="T13"/>
                <a:gd fmla="*/ 15 w 42" name="T14"/>
                <a:gd fmla="*/ 23 h 36" name="T15"/>
                <a:gd fmla="*/ 18 w 42" name="T16"/>
                <a:gd fmla="*/ 23 h 36" name="T17"/>
                <a:gd fmla="*/ 24 w 42" name="T18"/>
                <a:gd fmla="*/ 23 h 36" name="T19"/>
                <a:gd fmla="*/ 37 w 42" name="T20"/>
                <a:gd fmla="*/ 36 h 36" name="T21"/>
                <a:gd fmla="*/ 37 w 42" name="T22"/>
                <a:gd fmla="*/ 36 h 36" name="T23"/>
                <a:gd fmla="*/ 40 w 42" name="T24"/>
                <a:gd fmla="*/ 36 h 36" name="T25"/>
                <a:gd fmla="*/ 42 w 42" name="T26"/>
                <a:gd fmla="*/ 34 h 36" name="T27"/>
                <a:gd fmla="*/ 35 w 42" name="T28"/>
                <a:gd fmla="*/ 27 h 36" name="T29"/>
                <a:gd fmla="*/ 25 w 42" name="T30"/>
                <a:gd fmla="*/ 20 h 36" name="T31"/>
                <a:gd fmla="*/ 22 w 42" name="T32"/>
                <a:gd fmla="*/ 16 h 36" name="T33"/>
                <a:gd fmla="*/ 17 w 42" name="T34"/>
                <a:gd fmla="*/ 7 h 36" name="T35"/>
                <a:gd fmla="*/ 13 w 42" name="T36"/>
                <a:gd fmla="*/ 0 h 36" name="T37"/>
                <a:gd fmla="*/ 7 w 42" name="T38"/>
                <a:gd fmla="*/ 6 h 3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6" w="42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6590267" y="3680786"/>
              <a:ext cx="350913" cy="272521"/>
            </a:xfrm>
            <a:custGeom>
              <a:gdLst>
                <a:gd fmla="*/ 7 w 94" name="T0"/>
                <a:gd fmla="*/ 48 h 73" name="T1"/>
                <a:gd fmla="*/ 12 w 94" name="T2"/>
                <a:gd fmla="*/ 55 h 73" name="T3"/>
                <a:gd fmla="*/ 18 w 94" name="T4"/>
                <a:gd fmla="*/ 60 h 73" name="T5"/>
                <a:gd fmla="*/ 18 w 94" name="T6"/>
                <a:gd fmla="*/ 65 h 73" name="T7"/>
                <a:gd fmla="*/ 20 w 94" name="T8"/>
                <a:gd fmla="*/ 66 h 73" name="T9"/>
                <a:gd fmla="*/ 26 w 94" name="T10"/>
                <a:gd fmla="*/ 67 h 73" name="T11"/>
                <a:gd fmla="*/ 33 w 94" name="T12"/>
                <a:gd fmla="*/ 71 h 73" name="T13"/>
                <a:gd fmla="*/ 41 w 94" name="T14"/>
                <a:gd fmla="*/ 73 h 73" name="T15"/>
                <a:gd fmla="*/ 45 w 94" name="T16"/>
                <a:gd fmla="*/ 69 h 73" name="T17"/>
                <a:gd fmla="*/ 50 w 94" name="T18"/>
                <a:gd fmla="*/ 68 h 73" name="T19"/>
                <a:gd fmla="*/ 53 w 94" name="T20"/>
                <a:gd fmla="*/ 69 h 73" name="T21"/>
                <a:gd fmla="*/ 56 w 94" name="T22"/>
                <a:gd fmla="*/ 69 h 73" name="T23"/>
                <a:gd fmla="*/ 61 w 94" name="T24"/>
                <a:gd fmla="*/ 68 h 73" name="T25"/>
                <a:gd fmla="*/ 69 w 94" name="T26"/>
                <a:gd fmla="*/ 63 h 73" name="T27"/>
                <a:gd fmla="*/ 76 w 94" name="T28"/>
                <a:gd fmla="*/ 62 h 73" name="T29"/>
                <a:gd fmla="*/ 93 w 94" name="T30"/>
                <a:gd fmla="*/ 46 h 73" name="T31"/>
                <a:gd fmla="*/ 91 w 94" name="T32"/>
                <a:gd fmla="*/ 44 h 73" name="T33"/>
                <a:gd fmla="*/ 82 w 94" name="T34"/>
                <a:gd fmla="*/ 42 h 73" name="T35"/>
                <a:gd fmla="*/ 70 w 94" name="T36"/>
                <a:gd fmla="*/ 38 h 73" name="T37"/>
                <a:gd fmla="*/ 65 w 94" name="T38"/>
                <a:gd fmla="*/ 34 h 73" name="T39"/>
                <a:gd fmla="*/ 62 w 94" name="T40"/>
                <a:gd fmla="*/ 29 h 73" name="T41"/>
                <a:gd fmla="*/ 63 w 94" name="T42"/>
                <a:gd fmla="*/ 26 h 73" name="T43"/>
                <a:gd fmla="*/ 60 w 94" name="T44"/>
                <a:gd fmla="*/ 25 h 73" name="T45"/>
                <a:gd fmla="*/ 56 w 94" name="T46"/>
                <a:gd fmla="*/ 25 h 73" name="T47"/>
                <a:gd fmla="*/ 56 w 94" name="T48"/>
                <a:gd fmla="*/ 20 h 73" name="T49"/>
                <a:gd fmla="*/ 59 w 94" name="T50"/>
                <a:gd fmla="*/ 16 h 73" name="T51"/>
                <a:gd fmla="*/ 46 w 94" name="T52"/>
                <a:gd fmla="*/ 3 h 73" name="T53"/>
                <a:gd fmla="*/ 40 w 94" name="T54"/>
                <a:gd fmla="*/ 3 h 73" name="T55"/>
                <a:gd fmla="*/ 37 w 94" name="T56"/>
                <a:gd fmla="*/ 3 h 73" name="T57"/>
                <a:gd fmla="*/ 33 w 94" name="T58"/>
                <a:gd fmla="*/ 1 h 73" name="T59"/>
                <a:gd fmla="*/ 30 w 94" name="T60"/>
                <a:gd fmla="*/ 2 h 73" name="T61"/>
                <a:gd fmla="*/ 28 w 94" name="T62"/>
                <a:gd fmla="*/ 4 h 73" name="T63"/>
                <a:gd fmla="*/ 23 w 94" name="T64"/>
                <a:gd fmla="*/ 4 h 73" name="T65"/>
                <a:gd fmla="*/ 23 w 94" name="T66"/>
                <a:gd fmla="*/ 4 h 73" name="T67"/>
                <a:gd fmla="*/ 21 w 94" name="T68"/>
                <a:gd fmla="*/ 11 h 73" name="T69"/>
                <a:gd fmla="*/ 18 w 94" name="T70"/>
                <a:gd fmla="*/ 14 h 73" name="T71"/>
                <a:gd fmla="*/ 14 w 94" name="T72"/>
                <a:gd fmla="*/ 19 h 73" name="T73"/>
                <a:gd fmla="*/ 12 w 94" name="T74"/>
                <a:gd fmla="*/ 25 h 73" name="T75"/>
                <a:gd fmla="*/ 10 w 94" name="T76"/>
                <a:gd fmla="*/ 28 h 73" name="T77"/>
                <a:gd fmla="*/ 8 w 94" name="T78"/>
                <a:gd fmla="*/ 33 h 73" name="T79"/>
                <a:gd fmla="*/ 7 w 94" name="T80"/>
                <a:gd fmla="*/ 40 h 73" name="T81"/>
                <a:gd fmla="*/ 2 w 94" name="T82"/>
                <a:gd fmla="*/ 42 h 73" name="T83"/>
                <a:gd fmla="*/ 1 w 94" name="T84"/>
                <a:gd fmla="*/ 45 h 73" name="T85"/>
                <a:gd fmla="*/ 7 w 94" name="T86"/>
                <a:gd fmla="*/ 48 h 7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73" w="94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6644758" y="3179190"/>
              <a:ext cx="34873" cy="41470"/>
            </a:xfrm>
            <a:custGeom>
              <a:gdLst>
                <a:gd fmla="*/ 8 w 9" name="T0"/>
                <a:gd fmla="*/ 5 h 11" name="T1"/>
                <a:gd fmla="*/ 5 w 9" name="T2"/>
                <a:gd fmla="*/ 0 h 11" name="T3"/>
                <a:gd fmla="*/ 5 w 9" name="T4"/>
                <a:gd fmla="*/ 1 h 11" name="T5"/>
                <a:gd fmla="*/ 0 w 9" name="T6"/>
                <a:gd fmla="*/ 10 h 11" name="T7"/>
                <a:gd fmla="*/ 3 w 9" name="T8"/>
                <a:gd fmla="*/ 11 h 11" name="T9"/>
                <a:gd fmla="*/ 8 w 9" name="T10"/>
                <a:gd fmla="*/ 5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9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6657835" y="3112048"/>
              <a:ext cx="161289" cy="130336"/>
            </a:xfrm>
            <a:custGeom>
              <a:gdLst>
                <a:gd fmla="*/ 5 w 43" name="T0"/>
                <a:gd fmla="*/ 23 h 35" name="T1"/>
                <a:gd fmla="*/ 0 w 43" name="T2"/>
                <a:gd fmla="*/ 29 h 35" name="T3"/>
                <a:gd fmla="*/ 0 w 43" name="T4"/>
                <a:gd fmla="*/ 29 h 35" name="T5"/>
                <a:gd fmla="*/ 1 w 43" name="T6"/>
                <a:gd fmla="*/ 32 h 35" name="T7"/>
                <a:gd fmla="*/ 6 w 43" name="T8"/>
                <a:gd fmla="*/ 35 h 35" name="T9"/>
                <a:gd fmla="*/ 12 w 43" name="T10"/>
                <a:gd fmla="*/ 31 h 35" name="T11"/>
                <a:gd fmla="*/ 34 w 43" name="T12"/>
                <a:gd fmla="*/ 20 h 35" name="T13"/>
                <a:gd fmla="*/ 35 w 43" name="T14"/>
                <a:gd fmla="*/ 17 h 35" name="T15"/>
                <a:gd fmla="*/ 36 w 43" name="T16"/>
                <a:gd fmla="*/ 12 h 35" name="T17"/>
                <a:gd fmla="*/ 35 w 43" name="T18"/>
                <a:gd fmla="*/ 7 h 35" name="T19"/>
                <a:gd fmla="*/ 39 w 43" name="T20"/>
                <a:gd fmla="*/ 4 h 35" name="T21"/>
                <a:gd fmla="*/ 43 w 43" name="T22"/>
                <a:gd fmla="*/ 1 h 35" name="T23"/>
                <a:gd fmla="*/ 40 w 43" name="T24"/>
                <a:gd fmla="*/ 0 h 35" name="T25"/>
                <a:gd fmla="*/ 33 w 43" name="T26"/>
                <a:gd fmla="*/ 1 h 35" name="T27"/>
                <a:gd fmla="*/ 25 w 43" name="T28"/>
                <a:gd fmla="*/ 4 h 35" name="T29"/>
                <a:gd fmla="*/ 18 w 43" name="T30"/>
                <a:gd fmla="*/ 4 h 35" name="T31"/>
                <a:gd fmla="*/ 14 w 43" name="T32"/>
                <a:gd fmla="*/ 4 h 35" name="T33"/>
                <a:gd fmla="*/ 8 w 43" name="T34"/>
                <a:gd fmla="*/ 4 h 35" name="T35"/>
                <a:gd fmla="*/ 6 w 43" name="T36"/>
                <a:gd fmla="*/ 6 h 35" name="T37"/>
                <a:gd fmla="*/ 2 w 43" name="T38"/>
                <a:gd fmla="*/ 10 h 35" name="T39"/>
                <a:gd fmla="*/ 2 w 43" name="T40"/>
                <a:gd fmla="*/ 13 h 35" name="T41"/>
                <a:gd fmla="*/ 2 w 43" name="T42"/>
                <a:gd fmla="*/ 18 h 35" name="T43"/>
                <a:gd fmla="*/ 5 w 43" name="T44"/>
                <a:gd fmla="*/ 23 h 3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5" w="43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763310" y="3084401"/>
              <a:ext cx="89362" cy="110588"/>
            </a:xfrm>
            <a:custGeom>
              <a:gdLst>
                <a:gd fmla="*/ 6 w 24" name="T0"/>
                <a:gd fmla="*/ 2 h 29" name="T1"/>
                <a:gd fmla="*/ 2 w 24" name="T2"/>
                <a:gd fmla="*/ 5 h 29" name="T3"/>
                <a:gd fmla="*/ 4 w 24" name="T4"/>
                <a:gd fmla="*/ 8 h 29" name="T5"/>
                <a:gd fmla="*/ 4 w 24" name="T6"/>
                <a:gd fmla="*/ 11 h 29" name="T7"/>
                <a:gd fmla="*/ 3 w 24" name="T8"/>
                <a:gd fmla="*/ 17 h 29" name="T9"/>
                <a:gd fmla="*/ 1 w 24" name="T10"/>
                <a:gd fmla="*/ 24 h 29" name="T11"/>
                <a:gd fmla="*/ 2 w 24" name="T12"/>
                <a:gd fmla="*/ 28 h 29" name="T13"/>
                <a:gd fmla="*/ 14 w 24" name="T14"/>
                <a:gd fmla="*/ 24 h 29" name="T15"/>
                <a:gd fmla="*/ 20 w 24" name="T16"/>
                <a:gd fmla="*/ 22 h 29" name="T17"/>
                <a:gd fmla="*/ 23 w 24" name="T18"/>
                <a:gd fmla="*/ 19 h 29" name="T19"/>
                <a:gd fmla="*/ 21 w 24" name="T20"/>
                <a:gd fmla="*/ 10 h 29" name="T21"/>
                <a:gd fmla="*/ 15 w 24" name="T22"/>
                <a:gd fmla="*/ 0 h 29" name="T23"/>
                <a:gd fmla="*/ 11 w 24" name="T24"/>
                <a:gd fmla="*/ 1 h 29" name="T25"/>
                <a:gd fmla="*/ 6 w 24" name="T26"/>
                <a:gd fmla="*/ 2 h 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24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7880579" y="3396417"/>
              <a:ext cx="106800" cy="140209"/>
            </a:xfrm>
            <a:custGeom>
              <a:gdLst>
                <a:gd fmla="*/ 28 w 28" name="T0"/>
                <a:gd fmla="*/ 31 h 37" name="T1"/>
                <a:gd fmla="*/ 26 w 28" name="T2"/>
                <a:gd fmla="*/ 19 h 37" name="T3"/>
                <a:gd fmla="*/ 21 w 28" name="T4"/>
                <a:gd fmla="*/ 24 h 37" name="T5"/>
                <a:gd fmla="*/ 21 w 28" name="T6"/>
                <a:gd fmla="*/ 17 h 37" name="T7"/>
                <a:gd fmla="*/ 26 w 28" name="T8"/>
                <a:gd fmla="*/ 10 h 37" name="T9"/>
                <a:gd fmla="*/ 22 w 28" name="T10"/>
                <a:gd fmla="*/ 9 h 37" name="T11"/>
                <a:gd fmla="*/ 15 w 28" name="T12"/>
                <a:gd fmla="*/ 9 h 37" name="T13"/>
                <a:gd fmla="*/ 12 w 28" name="T14"/>
                <a:gd fmla="*/ 6 h 37" name="T15"/>
                <a:gd fmla="*/ 8 w 28" name="T16"/>
                <a:gd fmla="*/ 3 h 37" name="T17"/>
                <a:gd fmla="*/ 2 w 28" name="T18"/>
                <a:gd fmla="*/ 3 h 37" name="T19"/>
                <a:gd fmla="*/ 7 w 28" name="T20"/>
                <a:gd fmla="*/ 8 h 37" name="T21"/>
                <a:gd fmla="*/ 3 w 28" name="T22"/>
                <a:gd fmla="*/ 11 h 37" name="T23"/>
                <a:gd fmla="*/ 5 w 28" name="T24"/>
                <a:gd fmla="*/ 20 h 37" name="T25"/>
                <a:gd fmla="*/ 7 w 28" name="T26"/>
                <a:gd fmla="*/ 32 h 37" name="T27"/>
                <a:gd fmla="*/ 11 w 28" name="T28"/>
                <a:gd fmla="*/ 30 h 37" name="T29"/>
                <a:gd fmla="*/ 16 w 28" name="T30"/>
                <a:gd fmla="*/ 28 h 37" name="T31"/>
                <a:gd fmla="*/ 20 w 28" name="T32"/>
                <a:gd fmla="*/ 25 h 37" name="T33"/>
                <a:gd fmla="*/ 23 w 28" name="T34"/>
                <a:gd fmla="*/ 33 h 37" name="T35"/>
                <a:gd fmla="*/ 24 w 28" name="T36"/>
                <a:gd fmla="*/ 37 h 37" name="T37"/>
                <a:gd fmla="*/ 26 w 28" name="T38"/>
                <a:gd fmla="*/ 35 h 37" name="T39"/>
                <a:gd fmla="*/ 28 w 28" name="T40"/>
                <a:gd fmla="*/ 31 h 3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7" w="28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7433766" y="3163392"/>
              <a:ext cx="649515" cy="689200"/>
            </a:xfrm>
            <a:custGeom>
              <a:gdLst>
                <a:gd fmla="*/ 122 w 173" name="T0"/>
                <a:gd fmla="*/ 73 h 183" name="T1"/>
                <a:gd fmla="*/ 121 w 173" name="T2"/>
                <a:gd fmla="*/ 65 h 183" name="T3"/>
                <a:gd fmla="*/ 131 w 173" name="T4"/>
                <a:gd fmla="*/ 68 h 183" name="T5"/>
                <a:gd fmla="*/ 141 w 173" name="T6"/>
                <a:gd fmla="*/ 71 h 183" name="T7"/>
                <a:gd fmla="*/ 140 w 173" name="T8"/>
                <a:gd fmla="*/ 79 h 183" name="T9"/>
                <a:gd fmla="*/ 145 w 173" name="T10"/>
                <a:gd fmla="*/ 81 h 183" name="T11"/>
                <a:gd fmla="*/ 148 w 173" name="T12"/>
                <a:gd fmla="*/ 92 h 183" name="T13"/>
                <a:gd fmla="*/ 151 w 173" name="T14"/>
                <a:gd fmla="*/ 79 h 183" name="T15"/>
                <a:gd fmla="*/ 158 w 173" name="T16"/>
                <a:gd fmla="*/ 72 h 183" name="T17"/>
                <a:gd fmla="*/ 164 w 173" name="T18"/>
                <a:gd fmla="*/ 59 h 183" name="T19"/>
                <a:gd fmla="*/ 172 w 173" name="T20"/>
                <a:gd fmla="*/ 57 h 183" name="T21"/>
                <a:gd fmla="*/ 173 w 173" name="T22"/>
                <a:gd fmla="*/ 50 h 183" name="T23"/>
                <a:gd fmla="*/ 167 w 173" name="T24"/>
                <a:gd fmla="*/ 44 h 183" name="T25"/>
                <a:gd fmla="*/ 156 w 173" name="T26"/>
                <a:gd fmla="*/ 45 h 183" name="T27"/>
                <a:gd fmla="*/ 148 w 173" name="T28"/>
                <a:gd fmla="*/ 51 h 183" name="T29"/>
                <a:gd fmla="*/ 142 w 173" name="T30"/>
                <a:gd fmla="*/ 54 h 183" name="T31"/>
                <a:gd fmla="*/ 137 w 173" name="T32"/>
                <a:gd fmla="*/ 61 h 183" name="T33"/>
                <a:gd fmla="*/ 127 w 173" name="T34"/>
                <a:gd fmla="*/ 59 h 183" name="T35"/>
                <a:gd fmla="*/ 123 w 173" name="T36"/>
                <a:gd fmla="*/ 52 h 183" name="T37"/>
                <a:gd fmla="*/ 120 w 173" name="T38"/>
                <a:gd fmla="*/ 61 h 183" name="T39"/>
                <a:gd fmla="*/ 101 w 173" name="T40"/>
                <a:gd fmla="*/ 59 h 183" name="T41"/>
                <a:gd fmla="*/ 92 w 173" name="T42"/>
                <a:gd fmla="*/ 56 h 183" name="T43"/>
                <a:gd fmla="*/ 82 w 173" name="T44"/>
                <a:gd fmla="*/ 51 h 183" name="T45"/>
                <a:gd fmla="*/ 74 w 173" name="T46"/>
                <a:gd fmla="*/ 46 h 183" name="T47"/>
                <a:gd fmla="*/ 78 w 173" name="T48"/>
                <a:gd fmla="*/ 38 h 183" name="T49"/>
                <a:gd fmla="*/ 71 w 173" name="T50"/>
                <a:gd fmla="*/ 32 h 183" name="T51"/>
                <a:gd fmla="*/ 64 w 173" name="T52"/>
                <a:gd fmla="*/ 23 h 183" name="T53"/>
                <a:gd fmla="*/ 69 w 173" name="T54"/>
                <a:gd fmla="*/ 18 h 183" name="T55"/>
                <a:gd fmla="*/ 65 w 173" name="T56"/>
                <a:gd fmla="*/ 7 h 183" name="T57"/>
                <a:gd fmla="*/ 59 w 173" name="T58"/>
                <a:gd fmla="*/ 0 h 183" name="T59"/>
                <a:gd fmla="*/ 54 w 173" name="T60"/>
                <a:gd fmla="*/ 4 h 183" name="T61"/>
                <a:gd fmla="*/ 39 w 173" name="T62"/>
                <a:gd fmla="*/ 5 h 183" name="T63"/>
                <a:gd fmla="*/ 37 w 173" name="T64"/>
                <a:gd fmla="*/ 14 h 183" name="T65"/>
                <a:gd fmla="*/ 43 w 173" name="T66"/>
                <a:gd fmla="*/ 23 h 183" name="T67"/>
                <a:gd fmla="*/ 39 w 173" name="T68"/>
                <a:gd fmla="*/ 32 h 183" name="T69"/>
                <a:gd fmla="*/ 32 w 173" name="T70"/>
                <a:gd fmla="*/ 39 h 183" name="T71"/>
                <a:gd fmla="*/ 24 w 173" name="T72"/>
                <a:gd fmla="*/ 49 h 183" name="T73"/>
                <a:gd fmla="*/ 17 w 173" name="T74"/>
                <a:gd fmla="*/ 53 h 183" name="T75"/>
                <a:gd fmla="*/ 8 w 173" name="T76"/>
                <a:gd fmla="*/ 59 h 183" name="T77"/>
                <a:gd fmla="*/ 14 w 173" name="T78"/>
                <a:gd fmla="*/ 70 h 183" name="T79"/>
                <a:gd fmla="*/ 12 w 173" name="T80"/>
                <a:gd fmla="*/ 77 h 183" name="T81"/>
                <a:gd fmla="*/ 0 w 173" name="T82"/>
                <a:gd fmla="*/ 81 h 183" name="T83"/>
                <a:gd fmla="*/ 5 w 173" name="T84"/>
                <a:gd fmla="*/ 87 h 183" name="T85"/>
                <a:gd fmla="*/ 4 w 173" name="T86"/>
                <a:gd fmla="*/ 90 h 183" name="T87"/>
                <a:gd fmla="*/ 23 w 173" name="T88"/>
                <a:gd fmla="*/ 94 h 183" name="T89"/>
                <a:gd fmla="*/ 27 w 173" name="T90"/>
                <a:gd fmla="*/ 97 h 183" name="T91"/>
                <a:gd fmla="*/ 28 w 173" name="T92"/>
                <a:gd fmla="*/ 114 h 183" name="T93"/>
                <a:gd fmla="*/ 37 w 173" name="T94"/>
                <a:gd fmla="*/ 142 h 183" name="T95"/>
                <a:gd fmla="*/ 49 w 173" name="T96"/>
                <a:gd fmla="*/ 171 h 183" name="T97"/>
                <a:gd fmla="*/ 61 w 173" name="T98"/>
                <a:gd fmla="*/ 178 h 183" name="T99"/>
                <a:gd fmla="*/ 69 w 173" name="T100"/>
                <a:gd fmla="*/ 168 h 183" name="T101"/>
                <a:gd fmla="*/ 72 w 173" name="T102"/>
                <a:gd fmla="*/ 156 h 183" name="T103"/>
                <a:gd fmla="*/ 74 w 173" name="T104"/>
                <a:gd fmla="*/ 138 h 183" name="T105"/>
                <a:gd fmla="*/ 82 w 173" name="T106"/>
                <a:gd fmla="*/ 128 h 183" name="T107"/>
                <a:gd fmla="*/ 102 w 173" name="T108"/>
                <a:gd fmla="*/ 111 h 183" name="T109"/>
                <a:gd fmla="*/ 113 w 173" name="T110"/>
                <a:gd fmla="*/ 98 h 183" name="T111"/>
                <a:gd fmla="*/ 126 w 173" name="T112"/>
                <a:gd fmla="*/ 94 h 18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83" w="17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7884939" y="2683518"/>
              <a:ext cx="734520" cy="315966"/>
            </a:xfrm>
            <a:custGeom>
              <a:gdLst>
                <a:gd fmla="*/ 181 w 196" name="T0"/>
                <a:gd fmla="*/ 36 h 84" name="T1"/>
                <a:gd fmla="*/ 169 w 196" name="T2"/>
                <a:gd fmla="*/ 35 h 84" name="T3"/>
                <a:gd fmla="*/ 170 w 196" name="T4"/>
                <a:gd fmla="*/ 28 h 84" name="T5"/>
                <a:gd fmla="*/ 170 w 196" name="T6"/>
                <a:gd fmla="*/ 18 h 84" name="T7"/>
                <a:gd fmla="*/ 157 w 196" name="T8"/>
                <a:gd fmla="*/ 16 h 84" name="T9"/>
                <a:gd fmla="*/ 147 w 196" name="T10"/>
                <a:gd fmla="*/ 22 h 84" name="T11"/>
                <a:gd fmla="*/ 131 w 196" name="T12"/>
                <a:gd fmla="*/ 24 h 84" name="T13"/>
                <a:gd fmla="*/ 120 w 196" name="T14"/>
                <a:gd fmla="*/ 19 h 84" name="T15"/>
                <a:gd fmla="*/ 110 w 196" name="T16"/>
                <a:gd fmla="*/ 15 h 84" name="T17"/>
                <a:gd fmla="*/ 98 w 196" name="T18"/>
                <a:gd fmla="*/ 14 h 84" name="T19"/>
                <a:gd fmla="*/ 88 w 196" name="T20"/>
                <a:gd fmla="*/ 15 h 84" name="T21"/>
                <a:gd fmla="*/ 84 w 196" name="T22"/>
                <a:gd fmla="*/ 7 h 84" name="T23"/>
                <a:gd fmla="*/ 73 w 196" name="T24"/>
                <a:gd fmla="*/ 3 h 84" name="T25"/>
                <a:gd fmla="*/ 65 w 196" name="T26"/>
                <a:gd fmla="*/ 0 h 84" name="T27"/>
                <a:gd fmla="*/ 59 w 196" name="T28"/>
                <a:gd fmla="*/ 4 h 84" name="T29"/>
                <a:gd fmla="*/ 59 w 196" name="T30"/>
                <a:gd fmla="*/ 13 h 84" name="T31"/>
                <a:gd fmla="*/ 53 w 196" name="T32"/>
                <a:gd fmla="*/ 19 h 84" name="T33"/>
                <a:gd fmla="*/ 44 w 196" name="T34"/>
                <a:gd fmla="*/ 18 h 84" name="T35"/>
                <a:gd fmla="*/ 37 w 196" name="T36"/>
                <a:gd fmla="*/ 12 h 84" name="T37"/>
                <a:gd fmla="*/ 24 w 196" name="T38"/>
                <a:gd fmla="*/ 12 h 84" name="T39"/>
                <a:gd fmla="*/ 15 w 196" name="T40"/>
                <a:gd fmla="*/ 16 h 84" name="T41"/>
                <a:gd fmla="*/ 5 w 196" name="T42"/>
                <a:gd fmla="*/ 22 h 84" name="T43"/>
                <a:gd fmla="*/ 0 w 196" name="T44"/>
                <a:gd fmla="*/ 24 h 84" name="T45"/>
                <a:gd fmla="*/ 4 w 196" name="T46"/>
                <a:gd fmla="*/ 30 h 84" name="T47"/>
                <a:gd fmla="*/ 15 w 196" name="T48"/>
                <a:gd fmla="*/ 38 h 84" name="T49"/>
                <a:gd fmla="*/ 18 w 196" name="T50"/>
                <a:gd fmla="*/ 49 h 84" name="T51"/>
                <a:gd fmla="*/ 31 w 196" name="T52"/>
                <a:gd fmla="*/ 57 h 84" name="T53"/>
                <a:gd fmla="*/ 40 w 196" name="T54"/>
                <a:gd fmla="*/ 63 h 84" name="T55"/>
                <a:gd fmla="*/ 48 w 196" name="T56"/>
                <a:gd fmla="*/ 74 h 84" name="T57"/>
                <a:gd fmla="*/ 71 w 196" name="T58"/>
                <a:gd fmla="*/ 76 h 84" name="T59"/>
                <a:gd fmla="*/ 89 w 196" name="T60"/>
                <a:gd fmla="*/ 80 h 84" name="T61"/>
                <a:gd fmla="*/ 100 w 196" name="T62"/>
                <a:gd fmla="*/ 84 h 84" name="T63"/>
                <a:gd fmla="*/ 125 w 196" name="T64"/>
                <a:gd fmla="*/ 78 h 84" name="T65"/>
                <a:gd fmla="*/ 144 w 196" name="T66"/>
                <a:gd fmla="*/ 67 h 84" name="T67"/>
                <a:gd fmla="*/ 148 w 196" name="T68"/>
                <a:gd fmla="*/ 58 h 84" name="T69"/>
                <a:gd fmla="*/ 168 w 196" name="T70"/>
                <a:gd fmla="*/ 54 h 84" name="T71"/>
                <a:gd fmla="*/ 181 w 196" name="T72"/>
                <a:gd fmla="*/ 46 h 84" name="T73"/>
                <a:gd fmla="*/ 195 w 196" name="T74"/>
                <a:gd fmla="*/ 43 h 8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4" w="196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6642577" y="3234484"/>
              <a:ext cx="15258" cy="33571"/>
            </a:xfrm>
            <a:custGeom>
              <a:gdLst>
                <a:gd fmla="*/ 2 w 4" name="T0"/>
                <a:gd fmla="*/ 0 h 9" name="T1"/>
                <a:gd fmla="*/ 0 w 4" name="T2"/>
                <a:gd fmla="*/ 5 h 9" name="T3"/>
                <a:gd fmla="*/ 3 w 4" name="T4"/>
                <a:gd fmla="*/ 9 h 9" name="T5"/>
                <a:gd fmla="*/ 3 w 4" name="T6"/>
                <a:gd fmla="*/ 2 h 9" name="T7"/>
                <a:gd fmla="*/ 4 w 4" name="T8"/>
                <a:gd fmla="*/ 0 h 9" name="T9"/>
                <a:gd fmla="*/ 2 w 4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4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6622962" y="3216711"/>
              <a:ext cx="34873" cy="98739"/>
            </a:xfrm>
            <a:custGeom>
              <a:gdLst>
                <a:gd fmla="*/ 4 w 9" name="T0"/>
                <a:gd fmla="*/ 26 h 26" name="T1"/>
                <a:gd fmla="*/ 5 w 9" name="T2"/>
                <a:gd fmla="*/ 26 h 26" name="T3"/>
                <a:gd fmla="*/ 7 w 9" name="T4"/>
                <a:gd fmla="*/ 17 h 26" name="T5"/>
                <a:gd fmla="*/ 8 w 9" name="T6"/>
                <a:gd fmla="*/ 14 h 26" name="T7"/>
                <a:gd fmla="*/ 5 w 9" name="T8"/>
                <a:gd fmla="*/ 10 h 26" name="T9"/>
                <a:gd fmla="*/ 7 w 9" name="T10"/>
                <a:gd fmla="*/ 5 h 26" name="T11"/>
                <a:gd fmla="*/ 9 w 9" name="T12"/>
                <a:gd fmla="*/ 5 h 26" name="T13"/>
                <a:gd fmla="*/ 9 w 9" name="T14"/>
                <a:gd fmla="*/ 1 h 26" name="T15"/>
                <a:gd fmla="*/ 6 w 9" name="T16"/>
                <a:gd fmla="*/ 0 h 26" name="T17"/>
                <a:gd fmla="*/ 5 w 9" name="T18"/>
                <a:gd fmla="*/ 3 h 26" name="T19"/>
                <a:gd fmla="*/ 0 w 9" name="T20"/>
                <a:gd fmla="*/ 14 h 26" name="T21"/>
                <a:gd fmla="*/ 4 w 9" name="T22"/>
                <a:gd fmla="*/ 25 h 26" name="T23"/>
                <a:gd fmla="*/ 4 w 9" name="T24"/>
                <a:gd fmla="*/ 26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9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6642577" y="3216711"/>
              <a:ext cx="98082" cy="108614"/>
            </a:xfrm>
            <a:custGeom>
              <a:gdLst>
                <a:gd fmla="*/ 24 w 26" name="T0"/>
                <a:gd fmla="*/ 0 h 29" name="T1"/>
                <a:gd fmla="*/ 16 w 26" name="T2"/>
                <a:gd fmla="*/ 3 h 29" name="T3"/>
                <a:gd fmla="*/ 10 w 26" name="T4"/>
                <a:gd fmla="*/ 7 h 29" name="T5"/>
                <a:gd fmla="*/ 5 w 26" name="T6"/>
                <a:gd fmla="*/ 4 h 29" name="T7"/>
                <a:gd fmla="*/ 4 w 26" name="T8"/>
                <a:gd fmla="*/ 1 h 29" name="T9"/>
                <a:gd fmla="*/ 4 w 26" name="T10"/>
                <a:gd fmla="*/ 1 h 29" name="T11"/>
                <a:gd fmla="*/ 3 w 26" name="T12"/>
                <a:gd fmla="*/ 7 h 29" name="T13"/>
                <a:gd fmla="*/ 2 w 26" name="T14"/>
                <a:gd fmla="*/ 17 h 29" name="T15"/>
                <a:gd fmla="*/ 0 w 26" name="T16"/>
                <a:gd fmla="*/ 26 h 29" name="T17"/>
                <a:gd fmla="*/ 5 w 26" name="T18"/>
                <a:gd fmla="*/ 28 h 29" name="T19"/>
                <a:gd fmla="*/ 10 w 26" name="T20"/>
                <a:gd fmla="*/ 25 h 29" name="T21"/>
                <a:gd fmla="*/ 14 w 26" name="T22"/>
                <a:gd fmla="*/ 23 h 29" name="T23"/>
                <a:gd fmla="*/ 18 w 26" name="T24"/>
                <a:gd fmla="*/ 20 h 29" name="T25"/>
                <a:gd fmla="*/ 13 w 26" name="T26"/>
                <a:gd fmla="*/ 15 h 29" name="T27"/>
                <a:gd fmla="*/ 19 w 26" name="T28"/>
                <a:gd fmla="*/ 11 h 29" name="T29"/>
                <a:gd fmla="*/ 26 w 26" name="T30"/>
                <a:gd fmla="*/ 9 h 29" name="T31"/>
                <a:gd fmla="*/ 26 w 26" name="T32"/>
                <a:gd fmla="*/ 9 h 29" name="T33"/>
                <a:gd fmla="*/ 25 w 26" name="T34"/>
                <a:gd fmla="*/ 3 h 29" name="T35"/>
                <a:gd fmla="*/ 24 w 26" name="T36"/>
                <a:gd fmla="*/ 0 h 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" w="26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7462100" y="2946166"/>
              <a:ext cx="252831" cy="112562"/>
            </a:xfrm>
            <a:custGeom>
              <a:gdLst>
                <a:gd fmla="*/ 63 w 68" name="T0"/>
                <a:gd fmla="*/ 6 h 30" name="T1"/>
                <a:gd fmla="*/ 57 w 68" name="T2"/>
                <a:gd fmla="*/ 4 h 30" name="T3"/>
                <a:gd fmla="*/ 41 w 68" name="T4"/>
                <a:gd fmla="*/ 3 h 30" name="T5"/>
                <a:gd fmla="*/ 32 w 68" name="T6"/>
                <a:gd fmla="*/ 1 h 30" name="T7"/>
                <a:gd fmla="*/ 26 w 68" name="T8"/>
                <a:gd fmla="*/ 4 h 30" name="T9"/>
                <a:gd fmla="*/ 20 w 68" name="T10"/>
                <a:gd fmla="*/ 5 h 30" name="T11"/>
                <a:gd fmla="*/ 12 w 68" name="T12"/>
                <a:gd fmla="*/ 5 h 30" name="T13"/>
                <a:gd fmla="*/ 8 w 68" name="T14"/>
                <a:gd fmla="*/ 9 h 30" name="T15"/>
                <a:gd fmla="*/ 6 w 68" name="T16"/>
                <a:gd fmla="*/ 12 h 30" name="T17"/>
                <a:gd fmla="*/ 8 w 68" name="T18"/>
                <a:gd fmla="*/ 15 h 30" name="T19"/>
                <a:gd fmla="*/ 13 w 68" name="T20"/>
                <a:gd fmla="*/ 14 h 30" name="T21"/>
                <a:gd fmla="*/ 22 w 68" name="T22"/>
                <a:gd fmla="*/ 18 h 30" name="T23"/>
                <a:gd fmla="*/ 19 w 68" name="T24"/>
                <a:gd fmla="*/ 21 h 30" name="T25"/>
                <a:gd fmla="*/ 13 w 68" name="T26"/>
                <a:gd fmla="*/ 22 h 30" name="T27"/>
                <a:gd fmla="*/ 4 w 68" name="T28"/>
                <a:gd fmla="*/ 24 h 30" name="T29"/>
                <a:gd fmla="*/ 0 w 68" name="T30"/>
                <a:gd fmla="*/ 27 h 30" name="T31"/>
                <a:gd fmla="*/ 9 w 68" name="T32"/>
                <a:gd fmla="*/ 28 h 30" name="T33"/>
                <a:gd fmla="*/ 14 w 68" name="T34"/>
                <a:gd fmla="*/ 28 h 30" name="T35"/>
                <a:gd fmla="*/ 19 w 68" name="T36"/>
                <a:gd fmla="*/ 29 h 30" name="T37"/>
                <a:gd fmla="*/ 28 w 68" name="T38"/>
                <a:gd fmla="*/ 29 h 30" name="T39"/>
                <a:gd fmla="*/ 29 w 68" name="T40"/>
                <a:gd fmla="*/ 26 h 30" name="T41"/>
                <a:gd fmla="*/ 31 w 68" name="T42"/>
                <a:gd fmla="*/ 24 h 30" name="T43"/>
                <a:gd fmla="*/ 35 w 68" name="T44"/>
                <a:gd fmla="*/ 22 h 30" name="T45"/>
                <a:gd fmla="*/ 39 w 68" name="T46"/>
                <a:gd fmla="*/ 21 h 30" name="T47"/>
                <a:gd fmla="*/ 42 w 68" name="T48"/>
                <a:gd fmla="*/ 22 h 30" name="T49"/>
                <a:gd fmla="*/ 46 w 68" name="T50"/>
                <a:gd fmla="*/ 19 h 30" name="T51"/>
                <a:gd fmla="*/ 52 w 68" name="T52"/>
                <a:gd fmla="*/ 18 h 30" name="T53"/>
                <a:gd fmla="*/ 57 w 68" name="T54"/>
                <a:gd fmla="*/ 15 h 30" name="T55"/>
                <a:gd fmla="*/ 62 w 68" name="T56"/>
                <a:gd fmla="*/ 12 h 30" name="T57"/>
                <a:gd fmla="*/ 67 w 68" name="T58"/>
                <a:gd fmla="*/ 9 h 30" name="T59"/>
                <a:gd fmla="*/ 68 w 68" name="T60"/>
                <a:gd fmla="*/ 8 h 30" name="T61"/>
                <a:gd fmla="*/ 63 w 68" name="T62"/>
                <a:gd fmla="*/ 6 h 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0" w="68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6758096" y="2934317"/>
              <a:ext cx="161289" cy="73066"/>
            </a:xfrm>
            <a:custGeom>
              <a:gdLst>
                <a:gd fmla="*/ 17 w 43" name="T0"/>
                <a:gd fmla="*/ 15 h 19" name="T1"/>
                <a:gd fmla="*/ 21 w 43" name="T2"/>
                <a:gd fmla="*/ 18 h 19" name="T3"/>
                <a:gd fmla="*/ 22 w 43" name="T4"/>
                <a:gd fmla="*/ 19 h 19" name="T5"/>
                <a:gd fmla="*/ 28 w 43" name="T6"/>
                <a:gd fmla="*/ 18 h 19" name="T7"/>
                <a:gd fmla="*/ 33 w 43" name="T8"/>
                <a:gd fmla="*/ 18 h 19" name="T9"/>
                <a:gd fmla="*/ 33 w 43" name="T10"/>
                <a:gd fmla="*/ 17 h 19" name="T11"/>
                <a:gd fmla="*/ 37 w 43" name="T12"/>
                <a:gd fmla="*/ 18 h 19" name="T13"/>
                <a:gd fmla="*/ 42 w 43" name="T14"/>
                <a:gd fmla="*/ 18 h 19" name="T15"/>
                <a:gd fmla="*/ 40 w 43" name="T16"/>
                <a:gd fmla="*/ 16 h 19" name="T17"/>
                <a:gd fmla="*/ 41 w 43" name="T18"/>
                <a:gd fmla="*/ 13 h 19" name="T19"/>
                <a:gd fmla="*/ 38 w 43" name="T20"/>
                <a:gd fmla="*/ 11 h 19" name="T21"/>
                <a:gd fmla="*/ 36 w 43" name="T22"/>
                <a:gd fmla="*/ 8 h 19" name="T23"/>
                <a:gd fmla="*/ 33 w 43" name="T24"/>
                <a:gd fmla="*/ 7 h 19" name="T25"/>
                <a:gd fmla="*/ 27 w 43" name="T26"/>
                <a:gd fmla="*/ 8 h 19" name="T27"/>
                <a:gd fmla="*/ 23 w 43" name="T28"/>
                <a:gd fmla="*/ 6 h 19" name="T29"/>
                <a:gd fmla="*/ 19 w 43" name="T30"/>
                <a:gd fmla="*/ 3 h 19" name="T31"/>
                <a:gd fmla="*/ 10 w 43" name="T32"/>
                <a:gd fmla="*/ 2 h 19" name="T33"/>
                <a:gd fmla="*/ 2 w 43" name="T34"/>
                <a:gd fmla="*/ 0 h 19" name="T35"/>
                <a:gd fmla="*/ 0 w 43" name="T36"/>
                <a:gd fmla="*/ 1 h 19" name="T37"/>
                <a:gd fmla="*/ 9 w 43" name="T38"/>
                <a:gd fmla="*/ 7 h 19" name="T39"/>
                <a:gd fmla="*/ 12 w 43" name="T40"/>
                <a:gd fmla="*/ 13 h 19" name="T41"/>
                <a:gd fmla="*/ 10 w 43" name="T42"/>
                <a:gd fmla="*/ 15 h 19" name="T43"/>
                <a:gd fmla="*/ 17 w 43" name="T44"/>
                <a:gd fmla="*/ 15 h 1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9" w="43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6435518" y="2975787"/>
              <a:ext cx="440275" cy="173781"/>
            </a:xfrm>
            <a:custGeom>
              <a:gdLst>
                <a:gd fmla="*/ 114 w 117" name="T0"/>
                <a:gd fmla="*/ 32 h 46" name="T1"/>
                <a:gd fmla="*/ 114 w 117" name="T2"/>
                <a:gd fmla="*/ 25 h 46" name="T3"/>
                <a:gd fmla="*/ 113 w 117" name="T4"/>
                <a:gd fmla="*/ 20 h 46" name="T5"/>
                <a:gd fmla="*/ 115 w 117" name="T6"/>
                <a:gd fmla="*/ 17 h 46" name="T7"/>
                <a:gd fmla="*/ 114 w 117" name="T8"/>
                <a:gd fmla="*/ 15 h 46" name="T9"/>
                <a:gd fmla="*/ 109 w 117" name="T10"/>
                <a:gd fmla="*/ 13 h 46" name="T11"/>
                <a:gd fmla="*/ 107 w 117" name="T12"/>
                <a:gd fmla="*/ 7 h 46" name="T13"/>
                <a:gd fmla="*/ 103 w 117" name="T14"/>
                <a:gd fmla="*/ 4 h 46" name="T15"/>
                <a:gd fmla="*/ 96 w 117" name="T16"/>
                <a:gd fmla="*/ 4 h 46" name="T17"/>
                <a:gd fmla="*/ 85 w 117" name="T18"/>
                <a:gd fmla="*/ 8 h 46" name="T19"/>
                <a:gd fmla="*/ 74 w 117" name="T20"/>
                <a:gd fmla="*/ 8 h 46" name="T21"/>
                <a:gd fmla="*/ 67 w 117" name="T22"/>
                <a:gd fmla="*/ 6 h 46" name="T23"/>
                <a:gd fmla="*/ 61 w 117" name="T24"/>
                <a:gd fmla="*/ 3 h 46" name="T25"/>
                <a:gd fmla="*/ 52 w 117" name="T26"/>
                <a:gd fmla="*/ 1 h 46" name="T27"/>
                <a:gd fmla="*/ 33 w 117" name="T28"/>
                <a:gd fmla="*/ 7 h 46" name="T29"/>
                <a:gd fmla="*/ 19 w 117" name="T30"/>
                <a:gd fmla="*/ 7 h 46" name="T31"/>
                <a:gd fmla="*/ 16 w 117" name="T32"/>
                <a:gd fmla="*/ 12 h 46" name="T33"/>
                <a:gd fmla="*/ 3 w 117" name="T34"/>
                <a:gd fmla="*/ 13 h 46" name="T35"/>
                <a:gd fmla="*/ 2 w 117" name="T36"/>
                <a:gd fmla="*/ 18 h 46" name="T37"/>
                <a:gd fmla="*/ 4 w 117" name="T38"/>
                <a:gd fmla="*/ 20 h 46" name="T39"/>
                <a:gd fmla="*/ 5 w 117" name="T40"/>
                <a:gd fmla="*/ 24 h 46" name="T41"/>
                <a:gd fmla="*/ 5 w 117" name="T42"/>
                <a:gd fmla="*/ 29 h 46" name="T43"/>
                <a:gd fmla="*/ 5 w 117" name="T44"/>
                <a:gd fmla="*/ 32 h 46" name="T45"/>
                <a:gd fmla="*/ 8 w 117" name="T46"/>
                <a:gd fmla="*/ 35 h 46" name="T47"/>
                <a:gd fmla="*/ 12 w 117" name="T48"/>
                <a:gd fmla="*/ 38 h 46" name="T49"/>
                <a:gd fmla="*/ 15 w 117" name="T50"/>
                <a:gd fmla="*/ 39 h 46" name="T51"/>
                <a:gd fmla="*/ 19 w 117" name="T52"/>
                <a:gd fmla="*/ 43 h 46" name="T53"/>
                <a:gd fmla="*/ 27 w 117" name="T54"/>
                <a:gd fmla="*/ 41 h 46" name="T55"/>
                <a:gd fmla="*/ 32 w 117" name="T56"/>
                <a:gd fmla="*/ 39 h 46" name="T57"/>
                <a:gd fmla="*/ 41 w 117" name="T58"/>
                <a:gd fmla="*/ 44 h 46" name="T59"/>
                <a:gd fmla="*/ 47 w 117" name="T60"/>
                <a:gd fmla="*/ 43 h 46" name="T61"/>
                <a:gd fmla="*/ 53 w 117" name="T62"/>
                <a:gd fmla="*/ 39 h 46" name="T63"/>
                <a:gd fmla="*/ 58 w 117" name="T64"/>
                <a:gd fmla="*/ 40 h 46" name="T65"/>
                <a:gd fmla="*/ 63 w 117" name="T66"/>
                <a:gd fmla="*/ 39 h 46" name="T67"/>
                <a:gd fmla="*/ 61 w 117" name="T68"/>
                <a:gd fmla="*/ 44 h 46" name="T69"/>
                <a:gd fmla="*/ 61 w 117" name="T70"/>
                <a:gd fmla="*/ 46 h 46" name="T71"/>
                <a:gd fmla="*/ 65 w 117" name="T72"/>
                <a:gd fmla="*/ 42 h 46" name="T73"/>
                <a:gd fmla="*/ 67 w 117" name="T74"/>
                <a:gd fmla="*/ 40 h 46" name="T75"/>
                <a:gd fmla="*/ 73 w 117" name="T76"/>
                <a:gd fmla="*/ 40 h 46" name="T77"/>
                <a:gd fmla="*/ 77 w 117" name="T78"/>
                <a:gd fmla="*/ 40 h 46" name="T79"/>
                <a:gd fmla="*/ 84 w 117" name="T80"/>
                <a:gd fmla="*/ 40 h 46" name="T81"/>
                <a:gd fmla="*/ 92 w 117" name="T82"/>
                <a:gd fmla="*/ 37 h 46" name="T83"/>
                <a:gd fmla="*/ 99 w 117" name="T84"/>
                <a:gd fmla="*/ 36 h 46" name="T85"/>
                <a:gd fmla="*/ 102 w 117" name="T86"/>
                <a:gd fmla="*/ 37 h 46" name="T87"/>
                <a:gd fmla="*/ 104 w 117" name="T88"/>
                <a:gd fmla="*/ 35 h 46" name="T89"/>
                <a:gd fmla="*/ 110 w 117" name="T90"/>
                <a:gd fmla="*/ 36 h 46" name="T91"/>
                <a:gd fmla="*/ 117 w 117" name="T92"/>
                <a:gd fmla="*/ 37 h 46" name="T93"/>
                <a:gd fmla="*/ 114 w 117" name="T94"/>
                <a:gd fmla="*/ 32 h 46" name="T95"/>
                <a:gd fmla="*/ 10 w 117" name="T96"/>
                <a:gd fmla="*/ 8 h 46" name="T97"/>
                <a:gd fmla="*/ 18 w 117" name="T98"/>
                <a:gd fmla="*/ 8 h 46" name="T99"/>
                <a:gd fmla="*/ 13 w 117" name="T100"/>
                <a:gd fmla="*/ 4 h 46" name="T101"/>
                <a:gd fmla="*/ 12 w 117" name="T102"/>
                <a:gd fmla="*/ 1 h 46" name="T103"/>
                <a:gd fmla="*/ 9 w 117" name="T104"/>
                <a:gd fmla="*/ 1 h 46" name="T105"/>
                <a:gd fmla="*/ 3 w 117" name="T106"/>
                <a:gd fmla="*/ 1 h 46" name="T107"/>
                <a:gd fmla="*/ 4 w 117" name="T108"/>
                <a:gd fmla="*/ 5 h 46" name="T109"/>
                <a:gd fmla="*/ 2 w 117" name="T110"/>
                <a:gd fmla="*/ 8 h 46" name="T111"/>
                <a:gd fmla="*/ 0 w 117" name="T112"/>
                <a:gd fmla="*/ 10 h 46" name="T113"/>
                <a:gd fmla="*/ 4 w 117" name="T114"/>
                <a:gd fmla="*/ 12 h 46" name="T115"/>
                <a:gd fmla="*/ 10 w 117" name="T116"/>
                <a:gd fmla="*/ 8 h 4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6" w="117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7662621" y="3153517"/>
              <a:ext cx="52310" cy="49370"/>
            </a:xfrm>
            <a:custGeom>
              <a:gdLst>
                <a:gd fmla="*/ 7 w 14" name="T0"/>
                <a:gd fmla="*/ 0 h 13" name="T1"/>
                <a:gd fmla="*/ 0 w 14" name="T2"/>
                <a:gd fmla="*/ 4 h 13" name="T3"/>
                <a:gd fmla="*/ 1 w 14" name="T4"/>
                <a:gd fmla="*/ 6 h 13" name="T5"/>
                <a:gd fmla="*/ 4 w 14" name="T6"/>
                <a:gd fmla="*/ 10 h 13" name="T7"/>
                <a:gd fmla="*/ 5 w 14" name="T8"/>
                <a:gd fmla="*/ 13 h 13" name="T9"/>
                <a:gd fmla="*/ 8 w 14" name="T10"/>
                <a:gd fmla="*/ 13 h 13" name="T11"/>
                <a:gd fmla="*/ 14 w 14" name="T12"/>
                <a:gd fmla="*/ 6 h 13" name="T13"/>
                <a:gd fmla="*/ 7 w 14" name="T14"/>
                <a:gd fmla="*/ 0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8717539" y="2958014"/>
              <a:ext cx="163469" cy="150084"/>
            </a:xfrm>
            <a:custGeom>
              <a:gdLst>
                <a:gd fmla="*/ 41 w 43" name="T0"/>
                <a:gd fmla="*/ 2 h 40" name="T1"/>
                <a:gd fmla="*/ 36 w 43" name="T2"/>
                <a:gd fmla="*/ 0 h 40" name="T3"/>
                <a:gd fmla="*/ 32 w 43" name="T4"/>
                <a:gd fmla="*/ 5 h 40" name="T5"/>
                <a:gd fmla="*/ 28 w 43" name="T6"/>
                <a:gd fmla="*/ 8 h 40" name="T7"/>
                <a:gd fmla="*/ 25 w 43" name="T8"/>
                <a:gd fmla="*/ 10 h 40" name="T9"/>
                <a:gd fmla="*/ 21 w 43" name="T10"/>
                <a:gd fmla="*/ 11 h 40" name="T11"/>
                <a:gd fmla="*/ 17 w 43" name="T12"/>
                <a:gd fmla="*/ 10 h 40" name="T13"/>
                <a:gd fmla="*/ 13 w 43" name="T14"/>
                <a:gd fmla="*/ 14 h 40" name="T15"/>
                <a:gd fmla="*/ 2 w 43" name="T16"/>
                <a:gd fmla="*/ 21 h 40" name="T17"/>
                <a:gd fmla="*/ 0 w 43" name="T18"/>
                <a:gd fmla="*/ 23 h 40" name="T19"/>
                <a:gd fmla="*/ 7 w 43" name="T20"/>
                <a:gd fmla="*/ 27 h 40" name="T21"/>
                <a:gd fmla="*/ 3 w 43" name="T22"/>
                <a:gd fmla="*/ 34 h 40" name="T23"/>
                <a:gd fmla="*/ 5 w 43" name="T24"/>
                <a:gd fmla="*/ 37 h 40" name="T25"/>
                <a:gd fmla="*/ 8 w 43" name="T26"/>
                <a:gd fmla="*/ 39 h 40" name="T27"/>
                <a:gd fmla="*/ 13 w 43" name="T28"/>
                <a:gd fmla="*/ 38 h 40" name="T29"/>
                <a:gd fmla="*/ 14 w 43" name="T30"/>
                <a:gd fmla="*/ 39 h 40" name="T31"/>
                <a:gd fmla="*/ 18 w 43" name="T32"/>
                <a:gd fmla="*/ 36 h 40" name="T33"/>
                <a:gd fmla="*/ 23 w 43" name="T34"/>
                <a:gd fmla="*/ 35 h 40" name="T35"/>
                <a:gd fmla="*/ 27 w 43" name="T36"/>
                <a:gd fmla="*/ 34 h 40" name="T37"/>
                <a:gd fmla="*/ 21 w 43" name="T38"/>
                <a:gd fmla="*/ 28 h 40" name="T39"/>
                <a:gd fmla="*/ 23 w 43" name="T40"/>
                <a:gd fmla="*/ 23 h 40" name="T41"/>
                <a:gd fmla="*/ 34 w 43" name="T42"/>
                <a:gd fmla="*/ 16 h 40" name="T43"/>
                <a:gd fmla="*/ 36 w 43" name="T44"/>
                <a:gd fmla="*/ 9 h 40" name="T45"/>
                <a:gd fmla="*/ 43 w 43" name="T46"/>
                <a:gd fmla="*/ 2 h 40" name="T47"/>
                <a:gd fmla="*/ 41 w 43" name="T48"/>
                <a:gd fmla="*/ 2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43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7712752" y="3299652"/>
              <a:ext cx="176545" cy="100715"/>
            </a:xfrm>
            <a:custGeom>
              <a:gdLst>
                <a:gd fmla="*/ 47 w 47" name="T0"/>
                <a:gd fmla="*/ 17 h 27" name="T1"/>
                <a:gd fmla="*/ 45 w 47" name="T2"/>
                <a:gd fmla="*/ 17 h 27" name="T3"/>
                <a:gd fmla="*/ 37 w 47" name="T4"/>
                <a:gd fmla="*/ 16 h 27" name="T5"/>
                <a:gd fmla="*/ 25 w 47" name="T6"/>
                <a:gd fmla="*/ 11 h 27" name="T7"/>
                <a:gd fmla="*/ 12 w 47" name="T8"/>
                <a:gd fmla="*/ 2 h 27" name="T9"/>
                <a:gd fmla="*/ 7 w 47" name="T10"/>
                <a:gd fmla="*/ 1 h 27" name="T11"/>
                <a:gd fmla="*/ 4 w 47" name="T12"/>
                <a:gd fmla="*/ 2 h 27" name="T13"/>
                <a:gd fmla="*/ 1 w 47" name="T14"/>
                <a:gd fmla="*/ 5 h 27" name="T15"/>
                <a:gd fmla="*/ 0 w 47" name="T16"/>
                <a:gd fmla="*/ 10 h 27" name="T17"/>
                <a:gd fmla="*/ 3 w 47" name="T18"/>
                <a:gd fmla="*/ 13 h 27" name="T19"/>
                <a:gd fmla="*/ 8 w 47" name="T20"/>
                <a:gd fmla="*/ 15 h 27" name="T21"/>
                <a:gd fmla="*/ 13 w 47" name="T22"/>
                <a:gd fmla="*/ 17 h 27" name="T23"/>
                <a:gd fmla="*/ 18 w 47" name="T24"/>
                <a:gd fmla="*/ 20 h 27" name="T25"/>
                <a:gd fmla="*/ 24 w 47" name="T26"/>
                <a:gd fmla="*/ 19 h 27" name="T27"/>
                <a:gd fmla="*/ 27 w 47" name="T28"/>
                <a:gd fmla="*/ 23 h 27" name="T29"/>
                <a:gd fmla="*/ 35 w 47" name="T30"/>
                <a:gd fmla="*/ 26 h 27" name="T31"/>
                <a:gd fmla="*/ 46 w 47" name="T32"/>
                <a:gd fmla="*/ 25 h 27" name="T33"/>
                <a:gd fmla="*/ 46 w 47" name="T34"/>
                <a:gd fmla="*/ 19 h 27" name="T35"/>
                <a:gd fmla="*/ 47 w 47" name="T36"/>
                <a:gd fmla="*/ 17 h 2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7" w="4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7969943" y="3345072"/>
              <a:ext cx="200521" cy="442352"/>
            </a:xfrm>
            <a:custGeom>
              <a:gdLst>
                <a:gd fmla="*/ 43 w 53" name="T0"/>
                <a:gd fmla="*/ 107 h 118" name="T1"/>
                <a:gd fmla="*/ 41 w 53" name="T2"/>
                <a:gd fmla="*/ 103 h 118" name="T3"/>
                <a:gd fmla="*/ 39 w 53" name="T4"/>
                <a:gd fmla="*/ 95 h 118" name="T5"/>
                <a:gd fmla="*/ 37 w 53" name="T6"/>
                <a:gd fmla="*/ 88 h 118" name="T7"/>
                <a:gd fmla="*/ 38 w 53" name="T8"/>
                <a:gd fmla="*/ 84 h 118" name="T9"/>
                <a:gd fmla="*/ 38 w 53" name="T10"/>
                <a:gd fmla="*/ 81 h 118" name="T11"/>
                <a:gd fmla="*/ 37 w 53" name="T12"/>
                <a:gd fmla="*/ 77 h 118" name="T13"/>
                <a:gd fmla="*/ 32 w 53" name="T14"/>
                <a:gd fmla="*/ 71 h 118" name="T15"/>
                <a:gd fmla="*/ 33 w 53" name="T16"/>
                <a:gd fmla="*/ 61 h 118" name="T17"/>
                <a:gd fmla="*/ 37 w 53" name="T18"/>
                <a:gd fmla="*/ 59 h 118" name="T19"/>
                <a:gd fmla="*/ 41 w 53" name="T20"/>
                <a:gd fmla="*/ 58 h 118" name="T21"/>
                <a:gd fmla="*/ 47 w 53" name="T22"/>
                <a:gd fmla="*/ 55 h 118" name="T23"/>
                <a:gd fmla="*/ 50 w 53" name="T24"/>
                <a:gd fmla="*/ 52 h 118" name="T25"/>
                <a:gd fmla="*/ 53 w 53" name="T26"/>
                <a:gd fmla="*/ 47 h 118" name="T27"/>
                <a:gd fmla="*/ 53 w 53" name="T28"/>
                <a:gd fmla="*/ 47 h 118" name="T29"/>
                <a:gd fmla="*/ 51 w 53" name="T30"/>
                <a:gd fmla="*/ 47 h 118" name="T31"/>
                <a:gd fmla="*/ 47 w 53" name="T32"/>
                <a:gd fmla="*/ 45 h 118" name="T33"/>
                <a:gd fmla="*/ 43 w 53" name="T34"/>
                <a:gd fmla="*/ 44 h 118" name="T35"/>
                <a:gd fmla="*/ 43 w 53" name="T36"/>
                <a:gd fmla="*/ 40 h 118" name="T37"/>
                <a:gd fmla="*/ 41 w 53" name="T38"/>
                <a:gd fmla="*/ 37 h 118" name="T39"/>
                <a:gd fmla="*/ 39 w 53" name="T40"/>
                <a:gd fmla="*/ 32 h 118" name="T41"/>
                <a:gd fmla="*/ 33 w 53" name="T42"/>
                <a:gd fmla="*/ 31 h 118" name="T43"/>
                <a:gd fmla="*/ 32 w 53" name="T44"/>
                <a:gd fmla="*/ 28 h 118" name="T45"/>
                <a:gd fmla="*/ 37 w 53" name="T46"/>
                <a:gd fmla="*/ 19 h 118" name="T47"/>
                <a:gd fmla="*/ 39 w 53" name="T48"/>
                <a:gd fmla="*/ 10 h 118" name="T49"/>
                <a:gd fmla="*/ 36 w 53" name="T50"/>
                <a:gd fmla="*/ 7 h 118" name="T51"/>
                <a:gd fmla="*/ 35 w 53" name="T52"/>
                <a:gd fmla="*/ 3 h 118" name="T53"/>
                <a:gd fmla="*/ 31 w 53" name="T54"/>
                <a:gd fmla="*/ 1 h 118" name="T55"/>
                <a:gd fmla="*/ 30 w 53" name="T56"/>
                <a:gd fmla="*/ 2 h 118" name="T57"/>
                <a:gd fmla="*/ 30 w 53" name="T58"/>
                <a:gd fmla="*/ 2 h 118" name="T59"/>
                <a:gd fmla="*/ 28 w 53" name="T60"/>
                <a:gd fmla="*/ 5 h 118" name="T61"/>
                <a:gd fmla="*/ 29 w 53" name="T62"/>
                <a:gd fmla="*/ 9 h 118" name="T63"/>
                <a:gd fmla="*/ 26 w 53" name="T64"/>
                <a:gd fmla="*/ 9 h 118" name="T65"/>
                <a:gd fmla="*/ 21 w 53" name="T66"/>
                <a:gd fmla="*/ 11 h 118" name="T67"/>
                <a:gd fmla="*/ 17 w 53" name="T68"/>
                <a:gd fmla="*/ 16 h 118" name="T69"/>
                <a:gd fmla="*/ 15 w 53" name="T70"/>
                <a:gd fmla="*/ 24 h 118" name="T71"/>
                <a:gd fmla="*/ 13 w 53" name="T72"/>
                <a:gd fmla="*/ 32 h 118" name="T73"/>
                <a:gd fmla="*/ 8 w 53" name="T74"/>
                <a:gd fmla="*/ 31 h 118" name="T75"/>
                <a:gd fmla="*/ 7 w 53" name="T76"/>
                <a:gd fmla="*/ 37 h 118" name="T77"/>
                <a:gd fmla="*/ 5 w 53" name="T78"/>
                <a:gd fmla="*/ 44 h 118" name="T79"/>
                <a:gd fmla="*/ 2 w 53" name="T80"/>
                <a:gd fmla="*/ 49 h 118" name="T81"/>
                <a:gd fmla="*/ 0 w 53" name="T82"/>
                <a:gd fmla="*/ 51 h 118" name="T83"/>
                <a:gd fmla="*/ 6 w 53" name="T84"/>
                <a:gd fmla="*/ 57 h 118" name="T85"/>
                <a:gd fmla="*/ 13 w 53" name="T86"/>
                <a:gd fmla="*/ 69 h 118" name="T87"/>
                <a:gd fmla="*/ 12 w 53" name="T88"/>
                <a:gd fmla="*/ 79 h 118" name="T89"/>
                <a:gd fmla="*/ 15 w 53" name="T90"/>
                <a:gd fmla="*/ 83 h 118" name="T91"/>
                <a:gd fmla="*/ 21 w 53" name="T92"/>
                <a:gd fmla="*/ 82 h 118" name="T93"/>
                <a:gd fmla="*/ 26 w 53" name="T94"/>
                <a:gd fmla="*/ 76 h 118" name="T95"/>
                <a:gd fmla="*/ 29 w 53" name="T96"/>
                <a:gd fmla="*/ 78 h 118" name="T97"/>
                <a:gd fmla="*/ 32 w 53" name="T98"/>
                <a:gd fmla="*/ 85 h 118" name="T99"/>
                <a:gd fmla="*/ 35 w 53" name="T100"/>
                <a:gd fmla="*/ 99 h 118" name="T101"/>
                <a:gd fmla="*/ 37 w 53" name="T102"/>
                <a:gd fmla="*/ 109 h 118" name="T103"/>
                <a:gd fmla="*/ 38 w 53" name="T104"/>
                <a:gd fmla="*/ 116 h 118" name="T105"/>
                <a:gd fmla="*/ 38 w 53" name="T106"/>
                <a:gd fmla="*/ 118 h 118" name="T107"/>
                <a:gd fmla="*/ 43 w 53" name="T108"/>
                <a:gd fmla="*/ 107 h 11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8" w="52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7904555" y="3352972"/>
              <a:ext cx="71925" cy="43445"/>
            </a:xfrm>
            <a:custGeom>
              <a:gdLst>
                <a:gd fmla="*/ 18 w 19" name="T0"/>
                <a:gd fmla="*/ 4 h 12" name="T1"/>
                <a:gd fmla="*/ 11 w 19" name="T2"/>
                <a:gd fmla="*/ 2 h 12" name="T3"/>
                <a:gd fmla="*/ 6 w 19" name="T4"/>
                <a:gd fmla="*/ 1 h 12" name="T5"/>
                <a:gd fmla="*/ 1 w 19" name="T6"/>
                <a:gd fmla="*/ 5 h 12" name="T7"/>
                <a:gd fmla="*/ 0 w 19" name="T8"/>
                <a:gd fmla="*/ 8 h 12" name="T9"/>
                <a:gd fmla="*/ 2 w 19" name="T10"/>
                <a:gd fmla="*/ 9 h 12" name="T11"/>
                <a:gd fmla="*/ 6 w 19" name="T12"/>
                <a:gd fmla="*/ 10 h 12" name="T13"/>
                <a:gd fmla="*/ 12 w 19" name="T14"/>
                <a:gd fmla="*/ 11 h 12" name="T15"/>
                <a:gd fmla="*/ 18 w 19" name="T16"/>
                <a:gd fmla="*/ 10 h 12" name="T17"/>
                <a:gd fmla="*/ 17 w 19" name="T18"/>
                <a:gd fmla="*/ 4 h 12" name="T19"/>
                <a:gd fmla="*/ 18 w 19" name="T20"/>
                <a:gd fmla="*/ 4 h 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" w="19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8196619" y="3477382"/>
              <a:ext cx="172186" cy="359411"/>
            </a:xfrm>
            <a:custGeom>
              <a:gdLst>
                <a:gd fmla="*/ 34 w 46" name="T0"/>
                <a:gd fmla="*/ 12 h 96" name="T1"/>
                <a:gd fmla="*/ 28 w 46" name="T2"/>
                <a:gd fmla="*/ 7 h 96" name="T3"/>
                <a:gd fmla="*/ 26 w 46" name="T4"/>
                <a:gd fmla="*/ 3 h 96" name="T5"/>
                <a:gd fmla="*/ 21 w 46" name="T6"/>
                <a:gd fmla="*/ 1 h 96" name="T7"/>
                <a:gd fmla="*/ 16 w 46" name="T8"/>
                <a:gd fmla="*/ 4 h 96" name="T9"/>
                <a:gd fmla="*/ 12 w 46" name="T10"/>
                <a:gd fmla="*/ 5 h 96" name="T11"/>
                <a:gd fmla="*/ 7 w 46" name="T12"/>
                <a:gd fmla="*/ 5 h 96" name="T13"/>
                <a:gd fmla="*/ 2 w 46" name="T14"/>
                <a:gd fmla="*/ 5 h 96" name="T15"/>
                <a:gd fmla="*/ 0 w 46" name="T16"/>
                <a:gd fmla="*/ 7 h 96" name="T17"/>
                <a:gd fmla="*/ 2 w 46" name="T18"/>
                <a:gd fmla="*/ 10 h 96" name="T19"/>
                <a:gd fmla="*/ 6 w 46" name="T20"/>
                <a:gd fmla="*/ 15 h 96" name="T21"/>
                <a:gd fmla="*/ 11 w 46" name="T22"/>
                <a:gd fmla="*/ 17 h 96" name="T23"/>
                <a:gd fmla="*/ 15 w 46" name="T24"/>
                <a:gd fmla="*/ 18 h 96" name="T25"/>
                <a:gd fmla="*/ 17 w 46" name="T26"/>
                <a:gd fmla="*/ 23 h 96" name="T27"/>
                <a:gd fmla="*/ 12 w 46" name="T28"/>
                <a:gd fmla="*/ 26 h 96" name="T29"/>
                <a:gd fmla="*/ 19 w 46" name="T30"/>
                <a:gd fmla="*/ 32 h 96" name="T31"/>
                <a:gd fmla="*/ 22 w 46" name="T32"/>
                <a:gd fmla="*/ 37 h 96" name="T33"/>
                <a:gd fmla="*/ 27 w 46" name="T34"/>
                <a:gd fmla="*/ 44 h 96" name="T35"/>
                <a:gd fmla="*/ 32 w 46" name="T36"/>
                <a:gd fmla="*/ 49 h 96" name="T37"/>
                <a:gd fmla="*/ 34 w 46" name="T38"/>
                <a:gd fmla="*/ 55 h 96" name="T39"/>
                <a:gd fmla="*/ 36 w 46" name="T40"/>
                <a:gd fmla="*/ 65 h 96" name="T41"/>
                <a:gd fmla="*/ 31 w 46" name="T42"/>
                <a:gd fmla="*/ 73 h 96" name="T43"/>
                <a:gd fmla="*/ 26 w 46" name="T44"/>
                <a:gd fmla="*/ 76 h 96" name="T45"/>
                <a:gd fmla="*/ 26 w 46" name="T46"/>
                <a:gd fmla="*/ 82 h 96" name="T47"/>
                <a:gd fmla="*/ 19 w 46" name="T48"/>
                <a:gd fmla="*/ 82 h 96" name="T49"/>
                <a:gd fmla="*/ 15 w 46" name="T50"/>
                <a:gd fmla="*/ 85 h 96" name="T51"/>
                <a:gd fmla="*/ 18 w 46" name="T52"/>
                <a:gd fmla="*/ 87 h 96" name="T53"/>
                <a:gd fmla="*/ 16 w 46" name="T54"/>
                <a:gd fmla="*/ 92 h 96" name="T55"/>
                <a:gd fmla="*/ 19 w 46" name="T56"/>
                <a:gd fmla="*/ 95 h 96" name="T57"/>
                <a:gd fmla="*/ 25 w 46" name="T58"/>
                <a:gd fmla="*/ 90 h 96" name="T59"/>
                <a:gd fmla="*/ 26 w 46" name="T60"/>
                <a:gd fmla="*/ 88 h 96" name="T61"/>
                <a:gd fmla="*/ 28 w 46" name="T62"/>
                <a:gd fmla="*/ 85 h 96" name="T63"/>
                <a:gd fmla="*/ 32 w 46" name="T64"/>
                <a:gd fmla="*/ 84 h 96" name="T65"/>
                <a:gd fmla="*/ 40 w 46" name="T66"/>
                <a:gd fmla="*/ 80 h 96" name="T67"/>
                <a:gd fmla="*/ 45 w 46" name="T68"/>
                <a:gd fmla="*/ 72 h 96" name="T69"/>
                <a:gd fmla="*/ 43 w 46" name="T70"/>
                <a:gd fmla="*/ 57 h 96" name="T71"/>
                <a:gd fmla="*/ 38 w 46" name="T72"/>
                <a:gd fmla="*/ 47 h 96" name="T73"/>
                <a:gd fmla="*/ 27 w 46" name="T74"/>
                <a:gd fmla="*/ 39 h 96" name="T75"/>
                <a:gd fmla="*/ 25 w 46" name="T76"/>
                <a:gd fmla="*/ 34 h 96" name="T77"/>
                <a:gd fmla="*/ 23 w 46" name="T78"/>
                <a:gd fmla="*/ 26 h 96" name="T79"/>
                <a:gd fmla="*/ 28 w 46" name="T80"/>
                <a:gd fmla="*/ 20 h 96" name="T81"/>
                <a:gd fmla="*/ 30 w 46" name="T82"/>
                <a:gd fmla="*/ 17 h 96" name="T83"/>
                <a:gd fmla="*/ 35 w 46" name="T84"/>
                <a:gd fmla="*/ 13 h 96" name="T85"/>
                <a:gd fmla="*/ 35 w 46" name="T86"/>
                <a:gd fmla="*/ 13 h 96" name="T87"/>
                <a:gd fmla="*/ 34 w 46" name="T88"/>
                <a:gd fmla="*/ 12 h 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96" w="4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8196619" y="3694609"/>
              <a:ext cx="141672" cy="100715"/>
            </a:xfrm>
            <a:custGeom>
              <a:gdLst>
                <a:gd fmla="*/ 19 w 38" name="T0"/>
                <a:gd fmla="*/ 24 h 27" name="T1"/>
                <a:gd fmla="*/ 26 w 38" name="T2"/>
                <a:gd fmla="*/ 24 h 27" name="T3"/>
                <a:gd fmla="*/ 26 w 38" name="T4"/>
                <a:gd fmla="*/ 18 h 27" name="T5"/>
                <a:gd fmla="*/ 31 w 38" name="T6"/>
                <a:gd fmla="*/ 15 h 27" name="T7"/>
                <a:gd fmla="*/ 36 w 38" name="T8"/>
                <a:gd fmla="*/ 7 h 27" name="T9"/>
                <a:gd fmla="*/ 33 w 38" name="T10"/>
                <a:gd fmla="*/ 0 h 27" name="T11"/>
                <a:gd fmla="*/ 29 w 38" name="T12"/>
                <a:gd fmla="*/ 1 h 27" name="T13"/>
                <a:gd fmla="*/ 25 w 38" name="T14"/>
                <a:gd fmla="*/ 2 h 27" name="T15"/>
                <a:gd fmla="*/ 23 w 38" name="T16"/>
                <a:gd fmla="*/ 4 h 27" name="T17"/>
                <a:gd fmla="*/ 19 w 38" name="T18"/>
                <a:gd fmla="*/ 1 h 27" name="T19"/>
                <a:gd fmla="*/ 11 w 38" name="T20"/>
                <a:gd fmla="*/ 1 h 27" name="T21"/>
                <a:gd fmla="*/ 2 w 38" name="T22"/>
                <a:gd fmla="*/ 5 h 27" name="T23"/>
                <a:gd fmla="*/ 3 w 38" name="T24"/>
                <a:gd fmla="*/ 11 h 27" name="T25"/>
                <a:gd fmla="*/ 3 w 38" name="T26"/>
                <a:gd fmla="*/ 15 h 27" name="T27"/>
                <a:gd fmla="*/ 3 w 38" name="T28"/>
                <a:gd fmla="*/ 16 h 27" name="T29"/>
                <a:gd fmla="*/ 5 w 38" name="T30"/>
                <a:gd fmla="*/ 21 h 27" name="T31"/>
                <a:gd fmla="*/ 9 w 38" name="T32"/>
                <a:gd fmla="*/ 22 h 27" name="T33"/>
                <a:gd fmla="*/ 9 w 38" name="T34"/>
                <a:gd fmla="*/ 25 h 27" name="T35"/>
                <a:gd fmla="*/ 14 w 38" name="T36"/>
                <a:gd fmla="*/ 26 h 27" name="T37"/>
                <a:gd fmla="*/ 15 w 38" name="T38"/>
                <a:gd fmla="*/ 27 h 27" name="T39"/>
                <a:gd fmla="*/ 19 w 38" name="T40"/>
                <a:gd fmla="*/ 24 h 2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7" w="38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8150847" y="3499106"/>
              <a:ext cx="174366" cy="213277"/>
            </a:xfrm>
            <a:custGeom>
              <a:gdLst>
                <a:gd fmla="*/ 31 w 46" name="T0"/>
                <a:gd fmla="*/ 26 h 57" name="T1"/>
                <a:gd fmla="*/ 24 w 46" name="T2"/>
                <a:gd fmla="*/ 20 h 57" name="T3"/>
                <a:gd fmla="*/ 29 w 46" name="T4"/>
                <a:gd fmla="*/ 17 h 57" name="T5"/>
                <a:gd fmla="*/ 27 w 46" name="T6"/>
                <a:gd fmla="*/ 12 h 57" name="T7"/>
                <a:gd fmla="*/ 23 w 46" name="T8"/>
                <a:gd fmla="*/ 11 h 57" name="T9"/>
                <a:gd fmla="*/ 18 w 46" name="T10"/>
                <a:gd fmla="*/ 9 h 57" name="T11"/>
                <a:gd fmla="*/ 14 w 46" name="T12"/>
                <a:gd fmla="*/ 4 h 57" name="T13"/>
                <a:gd fmla="*/ 12 w 46" name="T14"/>
                <a:gd fmla="*/ 1 h 57" name="T15"/>
                <a:gd fmla="*/ 10 w 46" name="T16"/>
                <a:gd fmla="*/ 1 h 57" name="T17"/>
                <a:gd fmla="*/ 9 w 46" name="T18"/>
                <a:gd fmla="*/ 4 h 57" name="T19"/>
                <a:gd fmla="*/ 8 w 46" name="T20"/>
                <a:gd fmla="*/ 9 h 57" name="T21"/>
                <a:gd fmla="*/ 5 w 46" name="T22"/>
                <a:gd fmla="*/ 6 h 57" name="T23"/>
                <a:gd fmla="*/ 2 w 46" name="T24"/>
                <a:gd fmla="*/ 11 h 57" name="T25"/>
                <a:gd fmla="*/ 0 w 46" name="T26"/>
                <a:gd fmla="*/ 13 h 57" name="T27"/>
                <a:gd fmla="*/ 1 w 46" name="T28"/>
                <a:gd fmla="*/ 14 h 57" name="T29"/>
                <a:gd fmla="*/ 2 w 46" name="T30"/>
                <a:gd fmla="*/ 19 h 57" name="T31"/>
                <a:gd fmla="*/ 6 w 46" name="T32"/>
                <a:gd fmla="*/ 20 h 57" name="T33"/>
                <a:gd fmla="*/ 5 w 46" name="T34"/>
                <a:gd fmla="*/ 27 h 57" name="T35"/>
                <a:gd fmla="*/ 4 w 46" name="T36"/>
                <a:gd fmla="*/ 32 h 57" name="T37"/>
                <a:gd fmla="*/ 9 w 46" name="T38"/>
                <a:gd fmla="*/ 30 h 57" name="T39"/>
                <a:gd fmla="*/ 14 w 46" name="T40"/>
                <a:gd fmla="*/ 29 h 57" name="T41"/>
                <a:gd fmla="*/ 18 w 46" name="T42"/>
                <a:gd fmla="*/ 28 h 57" name="T43"/>
                <a:gd fmla="*/ 24 w 46" name="T44"/>
                <a:gd fmla="*/ 28 h 57" name="T45"/>
                <a:gd fmla="*/ 28 w 46" name="T46"/>
                <a:gd fmla="*/ 33 h 57" name="T47"/>
                <a:gd fmla="*/ 29 w 46" name="T48"/>
                <a:gd fmla="*/ 40 h 57" name="T49"/>
                <a:gd fmla="*/ 33 w 46" name="T50"/>
                <a:gd fmla="*/ 47 h 57" name="T51"/>
                <a:gd fmla="*/ 32 w 46" name="T52"/>
                <a:gd fmla="*/ 54 h 57" name="T53"/>
                <a:gd fmla="*/ 35 w 46" name="T54"/>
                <a:gd fmla="*/ 56 h 57" name="T55"/>
                <a:gd fmla="*/ 37 w 46" name="T56"/>
                <a:gd fmla="*/ 54 h 57" name="T57"/>
                <a:gd fmla="*/ 41 w 46" name="T58"/>
                <a:gd fmla="*/ 53 h 57" name="T59"/>
                <a:gd fmla="*/ 45 w 46" name="T60"/>
                <a:gd fmla="*/ 52 h 57" name="T61"/>
                <a:gd fmla="*/ 46 w 46" name="T62"/>
                <a:gd fmla="*/ 49 h 57" name="T63"/>
                <a:gd fmla="*/ 44 w 46" name="T64"/>
                <a:gd fmla="*/ 43 h 57" name="T65"/>
                <a:gd fmla="*/ 39 w 46" name="T66"/>
                <a:gd fmla="*/ 38 h 57" name="T67"/>
                <a:gd fmla="*/ 34 w 46" name="T68"/>
                <a:gd fmla="*/ 31 h 57" name="T69"/>
                <a:gd fmla="*/ 31 w 46" name="T70"/>
                <a:gd fmla="*/ 26 h 5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7" w="46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8091999" y="3548475"/>
              <a:ext cx="187444" cy="357437"/>
            </a:xfrm>
            <a:custGeom>
              <a:gdLst>
                <a:gd fmla="*/ 31 w 50" name="T0"/>
                <a:gd fmla="*/ 50 h 95" name="T1"/>
                <a:gd fmla="*/ 30 w 50" name="T2"/>
                <a:gd fmla="*/ 44 h 95" name="T3"/>
                <a:gd fmla="*/ 39 w 50" name="T4"/>
                <a:gd fmla="*/ 40 h 95" name="T5"/>
                <a:gd fmla="*/ 47 w 50" name="T6"/>
                <a:gd fmla="*/ 40 h 95" name="T7"/>
                <a:gd fmla="*/ 48 w 50" name="T8"/>
                <a:gd fmla="*/ 41 h 95" name="T9"/>
                <a:gd fmla="*/ 49 w 50" name="T10"/>
                <a:gd fmla="*/ 34 h 95" name="T11"/>
                <a:gd fmla="*/ 45 w 50" name="T12"/>
                <a:gd fmla="*/ 27 h 95" name="T13"/>
                <a:gd fmla="*/ 44 w 50" name="T14"/>
                <a:gd fmla="*/ 20 h 95" name="T15"/>
                <a:gd fmla="*/ 40 w 50" name="T16"/>
                <a:gd fmla="*/ 15 h 95" name="T17"/>
                <a:gd fmla="*/ 34 w 50" name="T18"/>
                <a:gd fmla="*/ 15 h 95" name="T19"/>
                <a:gd fmla="*/ 30 w 50" name="T20"/>
                <a:gd fmla="*/ 16 h 95" name="T21"/>
                <a:gd fmla="*/ 25 w 50" name="T22"/>
                <a:gd fmla="*/ 17 h 95" name="T23"/>
                <a:gd fmla="*/ 20 w 50" name="T24"/>
                <a:gd fmla="*/ 19 h 95" name="T25"/>
                <a:gd fmla="*/ 21 w 50" name="T26"/>
                <a:gd fmla="*/ 14 h 95" name="T27"/>
                <a:gd fmla="*/ 22 w 50" name="T28"/>
                <a:gd fmla="*/ 7 h 95" name="T29"/>
                <a:gd fmla="*/ 18 w 50" name="T30"/>
                <a:gd fmla="*/ 6 h 95" name="T31"/>
                <a:gd fmla="*/ 17 w 50" name="T32"/>
                <a:gd fmla="*/ 1 h 95" name="T33"/>
                <a:gd fmla="*/ 16 w 50" name="T34"/>
                <a:gd fmla="*/ 0 h 95" name="T35"/>
                <a:gd fmla="*/ 15 w 50" name="T36"/>
                <a:gd fmla="*/ 1 h 95" name="T37"/>
                <a:gd fmla="*/ 9 w 50" name="T38"/>
                <a:gd fmla="*/ 4 h 95" name="T39"/>
                <a:gd fmla="*/ 5 w 50" name="T40"/>
                <a:gd fmla="*/ 5 h 95" name="T41"/>
                <a:gd fmla="*/ 1 w 50" name="T42"/>
                <a:gd fmla="*/ 7 h 95" name="T43"/>
                <a:gd fmla="*/ 0 w 50" name="T44"/>
                <a:gd fmla="*/ 17 h 95" name="T45"/>
                <a:gd fmla="*/ 5 w 50" name="T46"/>
                <a:gd fmla="*/ 23 h 95" name="T47"/>
                <a:gd fmla="*/ 6 w 50" name="T48"/>
                <a:gd fmla="*/ 27 h 95" name="T49"/>
                <a:gd fmla="*/ 6 w 50" name="T50"/>
                <a:gd fmla="*/ 30 h 95" name="T51"/>
                <a:gd fmla="*/ 5 w 50" name="T52"/>
                <a:gd fmla="*/ 34 h 95" name="T53"/>
                <a:gd fmla="*/ 7 w 50" name="T54"/>
                <a:gd fmla="*/ 41 h 95" name="T55"/>
                <a:gd fmla="*/ 9 w 50" name="T56"/>
                <a:gd fmla="*/ 49 h 95" name="T57"/>
                <a:gd fmla="*/ 11 w 50" name="T58"/>
                <a:gd fmla="*/ 53 h 95" name="T59"/>
                <a:gd fmla="*/ 6 w 50" name="T60"/>
                <a:gd fmla="*/ 64 h 95" name="T61"/>
                <a:gd fmla="*/ 4 w 50" name="T62"/>
                <a:gd fmla="*/ 73 h 95" name="T63"/>
                <a:gd fmla="*/ 4 w 50" name="T64"/>
                <a:gd fmla="*/ 78 h 95" name="T65"/>
                <a:gd fmla="*/ 13 w 50" name="T66"/>
                <a:gd fmla="*/ 86 h 95" name="T67"/>
                <a:gd fmla="*/ 15 w 50" name="T68"/>
                <a:gd fmla="*/ 89 h 95" name="T69"/>
                <a:gd fmla="*/ 18 w 50" name="T70"/>
                <a:gd fmla="*/ 90 h 95" name="T71"/>
                <a:gd fmla="*/ 21 w 50" name="T72"/>
                <a:gd fmla="*/ 93 h 95" name="T73"/>
                <a:gd fmla="*/ 26 w 50" name="T74"/>
                <a:gd fmla="*/ 94 h 95" name="T75"/>
                <a:gd fmla="*/ 28 w 50" name="T76"/>
                <a:gd fmla="*/ 91 h 95" name="T77"/>
                <a:gd fmla="*/ 21 w 50" name="T78"/>
                <a:gd fmla="*/ 87 h 95" name="T79"/>
                <a:gd fmla="*/ 17 w 50" name="T80"/>
                <a:gd fmla="*/ 80 h 95" name="T81"/>
                <a:gd fmla="*/ 14 w 50" name="T82"/>
                <a:gd fmla="*/ 74 h 95" name="T83"/>
                <a:gd fmla="*/ 10 w 50" name="T84"/>
                <a:gd fmla="*/ 71 h 95" name="T85"/>
                <a:gd fmla="*/ 11 w 50" name="T86"/>
                <a:gd fmla="*/ 61 h 95" name="T87"/>
                <a:gd fmla="*/ 14 w 50" name="T88"/>
                <a:gd fmla="*/ 49 h 95" name="T89"/>
                <a:gd fmla="*/ 20 w 50" name="T90"/>
                <a:gd fmla="*/ 47 h 95" name="T91"/>
                <a:gd fmla="*/ 24 w 50" name="T92"/>
                <a:gd fmla="*/ 51 h 95" name="T93"/>
                <a:gd fmla="*/ 31 w 50" name="T94"/>
                <a:gd fmla="*/ 54 h 95" name="T95"/>
                <a:gd fmla="*/ 31 w 50" name="T96"/>
                <a:gd fmla="*/ 55 h 95" name="T97"/>
                <a:gd fmla="*/ 31 w 50" name="T98"/>
                <a:gd fmla="*/ 54 h 95" name="T99"/>
                <a:gd fmla="*/ 31 w 50" name="T100"/>
                <a:gd fmla="*/ 50 h 9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5" w="50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6165250" y="2584779"/>
              <a:ext cx="228855" cy="183656"/>
            </a:xfrm>
            <a:custGeom>
              <a:gdLst>
                <a:gd fmla="*/ 2 w 61" name="T0"/>
                <a:gd fmla="*/ 10 h 49" name="T1"/>
                <a:gd fmla="*/ 1 w 61" name="T2"/>
                <a:gd fmla="*/ 17 h 49" name="T3"/>
                <a:gd fmla="*/ 2 w 61" name="T4"/>
                <a:gd fmla="*/ 19 h 49" name="T5"/>
                <a:gd fmla="*/ 3 w 61" name="T6"/>
                <a:gd fmla="*/ 22 h 49" name="T7"/>
                <a:gd fmla="*/ 4 w 61" name="T8"/>
                <a:gd fmla="*/ 26 h 49" name="T9"/>
                <a:gd fmla="*/ 6 w 61" name="T10"/>
                <a:gd fmla="*/ 31 h 49" name="T11"/>
                <a:gd fmla="*/ 6 w 61" name="T12"/>
                <a:gd fmla="*/ 33 h 49" name="T13"/>
                <a:gd fmla="*/ 9 w 61" name="T14"/>
                <a:gd fmla="*/ 36 h 49" name="T15"/>
                <a:gd fmla="*/ 13 w 61" name="T16"/>
                <a:gd fmla="*/ 38 h 49" name="T17"/>
                <a:gd fmla="*/ 17 w 61" name="T18"/>
                <a:gd fmla="*/ 40 h 49" name="T19"/>
                <a:gd fmla="*/ 20 w 61" name="T20"/>
                <a:gd fmla="*/ 39 h 49" name="T21"/>
                <a:gd fmla="*/ 22 w 61" name="T22"/>
                <a:gd fmla="*/ 41 h 49" name="T23"/>
                <a:gd fmla="*/ 26 w 61" name="T24"/>
                <a:gd fmla="*/ 43 h 49" name="T25"/>
                <a:gd fmla="*/ 29 w 61" name="T26"/>
                <a:gd fmla="*/ 46 h 49" name="T27"/>
                <a:gd fmla="*/ 33 w 61" name="T28"/>
                <a:gd fmla="*/ 46 h 49" name="T29"/>
                <a:gd fmla="*/ 38 w 61" name="T30"/>
                <a:gd fmla="*/ 46 h 49" name="T31"/>
                <a:gd fmla="*/ 43 w 61" name="T32"/>
                <a:gd fmla="*/ 47 h 49" name="T33"/>
                <a:gd fmla="*/ 48 w 61" name="T34"/>
                <a:gd fmla="*/ 48 h 49" name="T35"/>
                <a:gd fmla="*/ 52 w 61" name="T36"/>
                <a:gd fmla="*/ 49 h 49" name="T37"/>
                <a:gd fmla="*/ 51 w 61" name="T38"/>
                <a:gd fmla="*/ 45 h 49" name="T39"/>
                <a:gd fmla="*/ 57 w 61" name="T40"/>
                <a:gd fmla="*/ 39 h 49" name="T41"/>
                <a:gd fmla="*/ 60 w 61" name="T42"/>
                <a:gd fmla="*/ 37 h 49" name="T43"/>
                <a:gd fmla="*/ 57 w 61" name="T44"/>
                <a:gd fmla="*/ 31 h 49" name="T45"/>
                <a:gd fmla="*/ 57 w 61" name="T46"/>
                <a:gd fmla="*/ 25 h 49" name="T47"/>
                <a:gd fmla="*/ 55 w 61" name="T48"/>
                <a:gd fmla="*/ 22 h 49" name="T49"/>
                <a:gd fmla="*/ 59 w 61" name="T50"/>
                <a:gd fmla="*/ 19 h 49" name="T51"/>
                <a:gd fmla="*/ 58 w 61" name="T52"/>
                <a:gd fmla="*/ 13 h 49" name="T53"/>
                <a:gd fmla="*/ 57 w 61" name="T54"/>
                <a:gd fmla="*/ 9 h 49" name="T55"/>
                <a:gd fmla="*/ 53 w 61" name="T56"/>
                <a:gd fmla="*/ 5 h 49" name="T57"/>
                <a:gd fmla="*/ 52 w 61" name="T58"/>
                <a:gd fmla="*/ 5 h 49" name="T59"/>
                <a:gd fmla="*/ 36 w 61" name="T60"/>
                <a:gd fmla="*/ 4 h 49" name="T61"/>
                <a:gd fmla="*/ 33 w 61" name="T62"/>
                <a:gd fmla="*/ 3 h 49" name="T63"/>
                <a:gd fmla="*/ 30 w 61" name="T64"/>
                <a:gd fmla="*/ 5 h 49" name="T65"/>
                <a:gd fmla="*/ 27 w 61" name="T66"/>
                <a:gd fmla="*/ 1 h 49" name="T67"/>
                <a:gd fmla="*/ 13 w 61" name="T68"/>
                <a:gd fmla="*/ 5 h 49" name="T69"/>
                <a:gd fmla="*/ 3 w 61" name="T70"/>
                <a:gd fmla="*/ 8 h 49" name="T71"/>
                <a:gd fmla="*/ 1 w 61" name="T72"/>
                <a:gd fmla="*/ 10 h 49" name="T73"/>
                <a:gd fmla="*/ 2 w 61" name="T74"/>
                <a:gd fmla="*/ 10 h 4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9" w="61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6200123" y="2886922"/>
              <a:ext cx="85003" cy="78991"/>
            </a:xfrm>
            <a:custGeom>
              <a:gdLst>
                <a:gd fmla="*/ 17 w 23" name="T0"/>
                <a:gd fmla="*/ 19 h 21" name="T1"/>
                <a:gd fmla="*/ 22 w 23" name="T2"/>
                <a:gd fmla="*/ 12 h 21" name="T3"/>
                <a:gd fmla="*/ 22 w 23" name="T4"/>
                <a:gd fmla="*/ 4 h 21" name="T5"/>
                <a:gd fmla="*/ 17 w 23" name="T6"/>
                <a:gd fmla="*/ 1 h 21" name="T7"/>
                <a:gd fmla="*/ 7 w 23" name="T8"/>
                <a:gd fmla="*/ 0 h 21" name="T9"/>
                <a:gd fmla="*/ 3 w 23" name="T10"/>
                <a:gd fmla="*/ 1 h 21" name="T11"/>
                <a:gd fmla="*/ 0 w 23" name="T12"/>
                <a:gd fmla="*/ 3 h 21" name="T13"/>
                <a:gd fmla="*/ 3 w 23" name="T14"/>
                <a:gd fmla="*/ 7 h 21" name="T15"/>
                <a:gd fmla="*/ 8 w 23" name="T16"/>
                <a:gd fmla="*/ 13 h 21" name="T17"/>
                <a:gd fmla="*/ 13 w 23" name="T18"/>
                <a:gd fmla="*/ 19 h 21" name="T19"/>
                <a:gd fmla="*/ 17 w 23" name="T20"/>
                <a:gd fmla="*/ 21 h 21" name="T21"/>
                <a:gd fmla="*/ 17 w 23" name="T22"/>
                <a:gd fmla="*/ 19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23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58710" y="2847426"/>
              <a:ext cx="122057" cy="110588"/>
            </a:xfrm>
            <a:custGeom>
              <a:gdLst>
                <a:gd fmla="*/ 19 w 33" name="T0"/>
                <a:gd fmla="*/ 23 h 29" name="T1"/>
                <a:gd fmla="*/ 14 w 33" name="T2"/>
                <a:gd fmla="*/ 17 h 29" name="T3"/>
                <a:gd fmla="*/ 11 w 33" name="T4"/>
                <a:gd fmla="*/ 13 h 29" name="T5"/>
                <a:gd fmla="*/ 14 w 33" name="T6"/>
                <a:gd fmla="*/ 11 h 29" name="T7"/>
                <a:gd fmla="*/ 18 w 33" name="T8"/>
                <a:gd fmla="*/ 10 h 29" name="T9"/>
                <a:gd fmla="*/ 28 w 33" name="T10"/>
                <a:gd fmla="*/ 11 h 29" name="T11"/>
                <a:gd fmla="*/ 33 w 33" name="T12"/>
                <a:gd fmla="*/ 14 h 29" name="T13"/>
                <a:gd fmla="*/ 33 w 33" name="T14"/>
                <a:gd fmla="*/ 13 h 29" name="T15"/>
                <a:gd fmla="*/ 31 w 33" name="T16"/>
                <a:gd fmla="*/ 8 h 29" name="T17"/>
                <a:gd fmla="*/ 30 w 33" name="T18"/>
                <a:gd fmla="*/ 4 h 29" name="T19"/>
                <a:gd fmla="*/ 27 w 33" name="T20"/>
                <a:gd fmla="*/ 5 h 29" name="T21"/>
                <a:gd fmla="*/ 21 w 33" name="T22"/>
                <a:gd fmla="*/ 4 h 29" name="T23"/>
                <a:gd fmla="*/ 16 w 33" name="T24"/>
                <a:gd fmla="*/ 0 h 29" name="T25"/>
                <a:gd fmla="*/ 12 w 33" name="T26"/>
                <a:gd fmla="*/ 2 h 29" name="T27"/>
                <a:gd fmla="*/ 11 w 33" name="T28"/>
                <a:gd fmla="*/ 5 h 29" name="T29"/>
                <a:gd fmla="*/ 8 w 33" name="T30"/>
                <a:gd fmla="*/ 8 h 29" name="T31"/>
                <a:gd fmla="*/ 4 w 33" name="T32"/>
                <a:gd fmla="*/ 8 h 29" name="T33"/>
                <a:gd fmla="*/ 0 w 33" name="T34"/>
                <a:gd fmla="*/ 9 h 29" name="T35"/>
                <a:gd fmla="*/ 1 w 33" name="T36"/>
                <a:gd fmla="*/ 11 h 29" name="T37"/>
                <a:gd fmla="*/ 6 w 33" name="T38"/>
                <a:gd fmla="*/ 13 h 29" name="T39"/>
                <a:gd fmla="*/ 12 w 33" name="T40"/>
                <a:gd fmla="*/ 22 h 29" name="T41"/>
                <a:gd fmla="*/ 17 w 33" name="T42"/>
                <a:gd fmla="*/ 25 h 29" name="T43"/>
                <a:gd fmla="*/ 22 w 33" name="T44"/>
                <a:gd fmla="*/ 28 h 29" name="T45"/>
                <a:gd fmla="*/ 24 w 33" name="T46"/>
                <a:gd fmla="*/ 29 h 29" name="T47"/>
                <a:gd fmla="*/ 19 w 33" name="T48"/>
                <a:gd fmla="*/ 23 h 2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33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6263330" y="2855325"/>
              <a:ext cx="100261" cy="124411"/>
            </a:xfrm>
            <a:custGeom>
              <a:gdLst>
                <a:gd fmla="*/ 7 w 27" name="T0"/>
                <a:gd fmla="*/ 28 h 33" name="T1"/>
                <a:gd fmla="*/ 13 w 27" name="T2"/>
                <a:gd fmla="*/ 31 h 33" name="T3"/>
                <a:gd fmla="*/ 24 w 27" name="T4"/>
                <a:gd fmla="*/ 29 h 33" name="T5"/>
                <a:gd fmla="*/ 24 w 27" name="T6"/>
                <a:gd fmla="*/ 28 h 33" name="T7"/>
                <a:gd fmla="*/ 26 w 27" name="T8"/>
                <a:gd fmla="*/ 25 h 33" name="T9"/>
                <a:gd fmla="*/ 24 w 27" name="T10"/>
                <a:gd fmla="*/ 21 h 33" name="T11"/>
                <a:gd fmla="*/ 24 w 27" name="T12"/>
                <a:gd fmla="*/ 17 h 33" name="T13"/>
                <a:gd fmla="*/ 24 w 27" name="T14"/>
                <a:gd fmla="*/ 14 h 33" name="T15"/>
                <a:gd fmla="*/ 17 w 27" name="T16"/>
                <a:gd fmla="*/ 11 h 33" name="T17"/>
                <a:gd fmla="*/ 17 w 27" name="T18"/>
                <a:gd fmla="*/ 8 h 33" name="T19"/>
                <a:gd fmla="*/ 14 w 27" name="T20"/>
                <a:gd fmla="*/ 5 h 33" name="T21"/>
                <a:gd fmla="*/ 12 w 27" name="T22"/>
                <a:gd fmla="*/ 2 h 33" name="T23"/>
                <a:gd fmla="*/ 12 w 27" name="T24"/>
                <a:gd fmla="*/ 1 h 33" name="T25"/>
                <a:gd fmla="*/ 11 w 27" name="T26"/>
                <a:gd fmla="*/ 1 h 33" name="T27"/>
                <a:gd fmla="*/ 8 w 27" name="T28"/>
                <a:gd fmla="*/ 0 h 33" name="T29"/>
                <a:gd fmla="*/ 2 w 27" name="T30"/>
                <a:gd fmla="*/ 2 h 33" name="T31"/>
                <a:gd fmla="*/ 3 w 27" name="T32"/>
                <a:gd fmla="*/ 6 h 33" name="T33"/>
                <a:gd fmla="*/ 5 w 27" name="T34"/>
                <a:gd fmla="*/ 11 h 33" name="T35"/>
                <a:gd fmla="*/ 5 w 27" name="T36"/>
                <a:gd fmla="*/ 20 h 33" name="T37"/>
                <a:gd fmla="*/ 0 w 27" name="T38"/>
                <a:gd fmla="*/ 27 h 33" name="T39"/>
                <a:gd fmla="*/ 0 w 27" name="T40"/>
                <a:gd fmla="*/ 29 h 33" name="T41"/>
                <a:gd fmla="*/ 4 w 27" name="T42"/>
                <a:gd fmla="*/ 32 h 33" name="T43"/>
                <a:gd fmla="*/ 4 w 27" name="T44"/>
                <a:gd fmla="*/ 33 h 33" name="T45"/>
                <a:gd fmla="*/ 7 w 27" name="T46"/>
                <a:gd fmla="*/ 28 h 3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3" w="27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6278588" y="2959988"/>
              <a:ext cx="43592" cy="88866"/>
            </a:xfrm>
            <a:custGeom>
              <a:gdLst>
                <a:gd fmla="*/ 8 w 12" name="T0"/>
                <a:gd fmla="*/ 20 h 23" name="T1"/>
                <a:gd fmla="*/ 9 w 12" name="T2"/>
                <a:gd fmla="*/ 17 h 23" name="T3"/>
                <a:gd fmla="*/ 12 w 12" name="T4"/>
                <a:gd fmla="*/ 14 h 23" name="T5"/>
                <a:gd fmla="*/ 12 w 12" name="T6"/>
                <a:gd fmla="*/ 14 h 23" name="T7"/>
                <a:gd fmla="*/ 8 w 12" name="T8"/>
                <a:gd fmla="*/ 10 h 23" name="T9"/>
                <a:gd fmla="*/ 9 w 12" name="T10"/>
                <a:gd fmla="*/ 3 h 23" name="T11"/>
                <a:gd fmla="*/ 3 w 12" name="T12"/>
                <a:gd fmla="*/ 0 h 23" name="T13"/>
                <a:gd fmla="*/ 0 w 12" name="T14"/>
                <a:gd fmla="*/ 5 h 23" name="T15"/>
                <a:gd fmla="*/ 2 w 12" name="T16"/>
                <a:gd fmla="*/ 9 h 23" name="T17"/>
                <a:gd fmla="*/ 2 w 12" name="T18"/>
                <a:gd fmla="*/ 18 h 23" name="T19"/>
                <a:gd fmla="*/ 6 w 12" name="T20"/>
                <a:gd fmla="*/ 23 h 23" name="T21"/>
                <a:gd fmla="*/ 8 w 12" name="T22"/>
                <a:gd fmla="*/ 20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12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060630" y="2772384"/>
              <a:ext cx="176545" cy="80966"/>
            </a:xfrm>
            <a:custGeom>
              <a:gdLst>
                <a:gd fmla="*/ 40 w 47" name="T0"/>
                <a:gd fmla="*/ 2 h 21" name="T1"/>
                <a:gd fmla="*/ 34 w 47" name="T2"/>
                <a:gd fmla="*/ 0 h 21" name="T3"/>
                <a:gd fmla="*/ 33 w 47" name="T4"/>
                <a:gd fmla="*/ 3 h 21" name="T5"/>
                <a:gd fmla="*/ 27 w 47" name="T6"/>
                <a:gd fmla="*/ 3 h 21" name="T7"/>
                <a:gd fmla="*/ 24 w 47" name="T8"/>
                <a:gd fmla="*/ 5 h 21" name="T9"/>
                <a:gd fmla="*/ 21 w 47" name="T10"/>
                <a:gd fmla="*/ 9 h 21" name="T11"/>
                <a:gd fmla="*/ 19 w 47" name="T12"/>
                <a:gd fmla="*/ 11 h 21" name="T13"/>
                <a:gd fmla="*/ 13 w 47" name="T14"/>
                <a:gd fmla="*/ 12 h 21" name="T15"/>
                <a:gd fmla="*/ 9 w 47" name="T16"/>
                <a:gd fmla="*/ 12 h 21" name="T17"/>
                <a:gd fmla="*/ 5 w 47" name="T18"/>
                <a:gd fmla="*/ 13 h 21" name="T19"/>
                <a:gd fmla="*/ 2 w 47" name="T20"/>
                <a:gd fmla="*/ 12 h 21" name="T21"/>
                <a:gd fmla="*/ 1 w 47" name="T22"/>
                <a:gd fmla="*/ 15 h 21" name="T23"/>
                <a:gd fmla="*/ 4 w 47" name="T24"/>
                <a:gd fmla="*/ 17 h 21" name="T25"/>
                <a:gd fmla="*/ 8 w 47" name="T26"/>
                <a:gd fmla="*/ 18 h 21" name="T27"/>
                <a:gd fmla="*/ 12 w 47" name="T28"/>
                <a:gd fmla="*/ 17 h 21" name="T29"/>
                <a:gd fmla="*/ 17 w 47" name="T30"/>
                <a:gd fmla="*/ 16 h 21" name="T31"/>
                <a:gd fmla="*/ 18 w 47" name="T32"/>
                <a:gd fmla="*/ 19 h 21" name="T33"/>
                <a:gd fmla="*/ 24 w 47" name="T34"/>
                <a:gd fmla="*/ 19 h 21" name="T35"/>
                <a:gd fmla="*/ 31 w 47" name="T36"/>
                <a:gd fmla="*/ 21 h 21" name="T37"/>
                <a:gd fmla="*/ 36 w 47" name="T38"/>
                <a:gd fmla="*/ 19 h 21" name="T39"/>
                <a:gd fmla="*/ 40 w 47" name="T40"/>
                <a:gd fmla="*/ 17 h 21" name="T41"/>
                <a:gd fmla="*/ 40 w 47" name="T42"/>
                <a:gd fmla="*/ 17 h 21" name="T43"/>
                <a:gd fmla="*/ 41 w 47" name="T44"/>
                <a:gd fmla="*/ 16 h 21" name="T45"/>
                <a:gd fmla="*/ 42 w 47" name="T46"/>
                <a:gd fmla="*/ 13 h 21" name="T47"/>
                <a:gd fmla="*/ 43 w 47" name="T48"/>
                <a:gd fmla="*/ 11 h 21" name="T49"/>
                <a:gd fmla="*/ 46 w 47" name="T50"/>
                <a:gd fmla="*/ 9 h 21" name="T51"/>
                <a:gd fmla="*/ 47 w 47" name="T52"/>
                <a:gd fmla="*/ 7 h 21" name="T53"/>
                <a:gd fmla="*/ 44 w 47" name="T54"/>
                <a:gd fmla="*/ 2 h 21" name="T55"/>
                <a:gd fmla="*/ 40 w 47" name="T56"/>
                <a:gd fmla="*/ 2 h 2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1" w="47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6211020" y="2782258"/>
              <a:ext cx="152571" cy="84916"/>
            </a:xfrm>
            <a:custGeom>
              <a:gdLst>
                <a:gd fmla="*/ 40 w 41" name="T0"/>
                <a:gd fmla="*/ 5 h 23" name="T1"/>
                <a:gd fmla="*/ 38 w 41" name="T2"/>
                <a:gd fmla="*/ 4 h 23" name="T3"/>
                <a:gd fmla="*/ 34 w 41" name="T4"/>
                <a:gd fmla="*/ 2 h 23" name="T5"/>
                <a:gd fmla="*/ 28 w 41" name="T6"/>
                <a:gd fmla="*/ 1 h 23" name="T7"/>
                <a:gd fmla="*/ 23 w 41" name="T8"/>
                <a:gd fmla="*/ 4 h 23" name="T9"/>
                <a:gd fmla="*/ 16 w 41" name="T10"/>
                <a:gd fmla="*/ 6 h 23" name="T11"/>
                <a:gd fmla="*/ 8 w 41" name="T12"/>
                <a:gd fmla="*/ 6 h 23" name="T13"/>
                <a:gd fmla="*/ 7 w 41" name="T14"/>
                <a:gd fmla="*/ 5 h 23" name="T15"/>
                <a:gd fmla="*/ 6 w 41" name="T16"/>
                <a:gd fmla="*/ 7 h 23" name="T17"/>
                <a:gd fmla="*/ 3 w 41" name="T18"/>
                <a:gd fmla="*/ 9 h 23" name="T19"/>
                <a:gd fmla="*/ 2 w 41" name="T20"/>
                <a:gd fmla="*/ 11 h 23" name="T21"/>
                <a:gd fmla="*/ 1 w 41" name="T22"/>
                <a:gd fmla="*/ 14 h 23" name="T23"/>
                <a:gd fmla="*/ 0 w 41" name="T24"/>
                <a:gd fmla="*/ 15 h 23" name="T25"/>
                <a:gd fmla="*/ 2 w 41" name="T26"/>
                <a:gd fmla="*/ 18 h 23" name="T27"/>
                <a:gd fmla="*/ 2 w 41" name="T28"/>
                <a:gd fmla="*/ 18 h 23" name="T29"/>
                <a:gd fmla="*/ 7 w 41" name="T30"/>
                <a:gd fmla="*/ 22 h 23" name="T31"/>
                <a:gd fmla="*/ 13 w 41" name="T32"/>
                <a:gd fmla="*/ 23 h 23" name="T33"/>
                <a:gd fmla="*/ 22 w 41" name="T34"/>
                <a:gd fmla="*/ 20 h 23" name="T35"/>
                <a:gd fmla="*/ 25 w 41" name="T36"/>
                <a:gd fmla="*/ 21 h 23" name="T37"/>
                <a:gd fmla="*/ 26 w 41" name="T38"/>
                <a:gd fmla="*/ 21 h 23" name="T39"/>
                <a:gd fmla="*/ 30 w 41" name="T40"/>
                <a:gd fmla="*/ 19 h 23" name="T41"/>
                <a:gd fmla="*/ 36 w 41" name="T42"/>
                <a:gd fmla="*/ 9 h 23" name="T43"/>
                <a:gd fmla="*/ 40 w 41" name="T44"/>
                <a:gd fmla="*/ 7 h 23" name="T45"/>
                <a:gd fmla="*/ 40 w 41" name="T46"/>
                <a:gd fmla="*/ 5 h 2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" w="41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123837" y="2709191"/>
              <a:ext cx="146033" cy="75042"/>
            </a:xfrm>
            <a:custGeom>
              <a:gdLst>
                <a:gd fmla="*/ 37 w 39" name="T0"/>
                <a:gd fmla="*/ 10 h 20" name="T1"/>
                <a:gd fmla="*/ 33 w 39" name="T2"/>
                <a:gd fmla="*/ 8 h 20" name="T3"/>
                <a:gd fmla="*/ 31 w 39" name="T4"/>
                <a:gd fmla="*/ 6 h 20" name="T5"/>
                <a:gd fmla="*/ 28 w 39" name="T6"/>
                <a:gd fmla="*/ 7 h 20" name="T7"/>
                <a:gd fmla="*/ 24 w 39" name="T8"/>
                <a:gd fmla="*/ 5 h 20" name="T9"/>
                <a:gd fmla="*/ 20 w 39" name="T10"/>
                <a:gd fmla="*/ 3 h 20" name="T11"/>
                <a:gd fmla="*/ 17 w 39" name="T12"/>
                <a:gd fmla="*/ 0 h 20" name="T13"/>
                <a:gd fmla="*/ 16 w 39" name="T14"/>
                <a:gd fmla="*/ 1 h 20" name="T15"/>
                <a:gd fmla="*/ 13 w 39" name="T16"/>
                <a:gd fmla="*/ 1 h 20" name="T17"/>
                <a:gd fmla="*/ 8 w 39" name="T18"/>
                <a:gd fmla="*/ 4 h 20" name="T19"/>
                <a:gd fmla="*/ 1 w 39" name="T20"/>
                <a:gd fmla="*/ 6 h 20" name="T21"/>
                <a:gd fmla="*/ 2 w 39" name="T22"/>
                <a:gd fmla="*/ 9 h 20" name="T23"/>
                <a:gd fmla="*/ 4 w 39" name="T24"/>
                <a:gd fmla="*/ 15 h 20" name="T25"/>
                <a:gd fmla="*/ 10 w 39" name="T26"/>
                <a:gd fmla="*/ 19 h 20" name="T27"/>
                <a:gd fmla="*/ 10 w 39" name="T28"/>
                <a:gd fmla="*/ 20 h 20" name="T29"/>
                <a:gd fmla="*/ 16 w 39" name="T30"/>
                <a:gd fmla="*/ 20 h 20" name="T31"/>
                <a:gd fmla="*/ 17 w 39" name="T32"/>
                <a:gd fmla="*/ 17 h 20" name="T33"/>
                <a:gd fmla="*/ 23 w 39" name="T34"/>
                <a:gd fmla="*/ 19 h 20" name="T35"/>
                <a:gd fmla="*/ 27 w 39" name="T36"/>
                <a:gd fmla="*/ 19 h 20" name="T37"/>
                <a:gd fmla="*/ 28 w 39" name="T38"/>
                <a:gd fmla="*/ 20 h 20" name="T39"/>
                <a:gd fmla="*/ 30 w 39" name="T40"/>
                <a:gd fmla="*/ 18 h 20" name="T41"/>
                <a:gd fmla="*/ 35 w 39" name="T42"/>
                <a:gd fmla="*/ 15 h 20" name="T43"/>
                <a:gd fmla="*/ 39 w 39" name="T44"/>
                <a:gd fmla="*/ 13 h 20" name="T45"/>
                <a:gd fmla="*/ 37 w 39" name="T46"/>
                <a:gd fmla="*/ 10 h 2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0" w="39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6228457" y="2754611"/>
              <a:ext cx="132955" cy="55294"/>
            </a:xfrm>
            <a:custGeom>
              <a:gdLst>
                <a:gd fmla="*/ 26 w 35" name="T0"/>
                <a:gd fmla="*/ 2 h 15" name="T1"/>
                <a:gd fmla="*/ 21 w 35" name="T2"/>
                <a:gd fmla="*/ 1 h 15" name="T3"/>
                <a:gd fmla="*/ 16 w 35" name="T4"/>
                <a:gd fmla="*/ 1 h 15" name="T5"/>
                <a:gd fmla="*/ 12 w 35" name="T6"/>
                <a:gd fmla="*/ 1 h 15" name="T7"/>
                <a:gd fmla="*/ 11 w 35" name="T8"/>
                <a:gd fmla="*/ 1 h 15" name="T9"/>
                <a:gd fmla="*/ 7 w 35" name="T10"/>
                <a:gd fmla="*/ 3 h 15" name="T11"/>
                <a:gd fmla="*/ 2 w 35" name="T12"/>
                <a:gd fmla="*/ 6 h 15" name="T13"/>
                <a:gd fmla="*/ 0 w 35" name="T14"/>
                <a:gd fmla="*/ 8 h 15" name="T15"/>
                <a:gd fmla="*/ 3 w 35" name="T16"/>
                <a:gd fmla="*/ 13 h 15" name="T17"/>
                <a:gd fmla="*/ 11 w 35" name="T18"/>
                <a:gd fmla="*/ 13 h 15" name="T19"/>
                <a:gd fmla="*/ 18 w 35" name="T20"/>
                <a:gd fmla="*/ 11 h 15" name="T21"/>
                <a:gd fmla="*/ 23 w 35" name="T22"/>
                <a:gd fmla="*/ 8 h 15" name="T23"/>
                <a:gd fmla="*/ 29 w 35" name="T24"/>
                <a:gd fmla="*/ 9 h 15" name="T25"/>
                <a:gd fmla="*/ 33 w 35" name="T26"/>
                <a:gd fmla="*/ 11 h 15" name="T27"/>
                <a:gd fmla="*/ 32 w 35" name="T28"/>
                <a:gd fmla="*/ 9 h 15" name="T29"/>
                <a:gd fmla="*/ 35 w 35" name="T30"/>
                <a:gd fmla="*/ 4 h 15" name="T31"/>
                <a:gd fmla="*/ 35 w 35" name="T32"/>
                <a:gd fmla="*/ 4 h 15" name="T33"/>
                <a:gd fmla="*/ 31 w 35" name="T34"/>
                <a:gd fmla="*/ 3 h 15" name="T35"/>
                <a:gd fmla="*/ 26 w 35" name="T36"/>
                <a:gd fmla="*/ 2 h 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" w="3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5605097" y="2975787"/>
              <a:ext cx="91542" cy="146134"/>
            </a:xfrm>
            <a:custGeom>
              <a:gdLst>
                <a:gd fmla="*/ 17 w 24" name="T0"/>
                <a:gd fmla="*/ 31 h 39" name="T1"/>
                <a:gd fmla="*/ 16 w 24" name="T2"/>
                <a:gd fmla="*/ 28 h 39" name="T3"/>
                <a:gd fmla="*/ 17 w 24" name="T4"/>
                <a:gd fmla="*/ 25 h 39" name="T5"/>
                <a:gd fmla="*/ 16 w 24" name="T6"/>
                <a:gd fmla="*/ 21 h 39" name="T7"/>
                <a:gd fmla="*/ 17 w 24" name="T8"/>
                <a:gd fmla="*/ 19 h 39" name="T9"/>
                <a:gd fmla="*/ 18 w 24" name="T10"/>
                <a:gd fmla="*/ 15 h 39" name="T11"/>
                <a:gd fmla="*/ 18 w 24" name="T12"/>
                <a:gd fmla="*/ 9 h 39" name="T13"/>
                <a:gd fmla="*/ 22 w 24" name="T14"/>
                <a:gd fmla="*/ 5 h 39" name="T15"/>
                <a:gd fmla="*/ 20 w 24" name="T16"/>
                <a:gd fmla="*/ 3 h 39" name="T17"/>
                <a:gd fmla="*/ 17 w 24" name="T18"/>
                <a:gd fmla="*/ 2 h 39" name="T19"/>
                <a:gd fmla="*/ 14 w 24" name="T20"/>
                <a:gd fmla="*/ 2 h 39" name="T21"/>
                <a:gd fmla="*/ 10 w 24" name="T22"/>
                <a:gd fmla="*/ 1 h 39" name="T23"/>
                <a:gd fmla="*/ 8 w 24" name="T24"/>
                <a:gd fmla="*/ 1 h 39" name="T25"/>
                <a:gd fmla="*/ 6 w 24" name="T26"/>
                <a:gd fmla="*/ 2 h 39" name="T27"/>
                <a:gd fmla="*/ 6 w 24" name="T28"/>
                <a:gd fmla="*/ 6 h 39" name="T29"/>
                <a:gd fmla="*/ 3 w 24" name="T30"/>
                <a:gd fmla="*/ 21 h 39" name="T31"/>
                <a:gd fmla="*/ 5 w 24" name="T32"/>
                <a:gd fmla="*/ 26 h 39" name="T33"/>
                <a:gd fmla="*/ 6 w 24" name="T34"/>
                <a:gd fmla="*/ 37 h 39" name="T35"/>
                <a:gd fmla="*/ 11 w 24" name="T36"/>
                <a:gd fmla="*/ 38 h 39" name="T37"/>
                <a:gd fmla="*/ 16 w 24" name="T38"/>
                <a:gd fmla="*/ 37 h 39" name="T39"/>
                <a:gd fmla="*/ 15 w 24" name="T40"/>
                <a:gd fmla="*/ 35 h 39" name="T41"/>
                <a:gd fmla="*/ 17 w 24" name="T42"/>
                <a:gd fmla="*/ 31 h 3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9" w="24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5910238" y="2634149"/>
              <a:ext cx="95902" cy="82941"/>
            </a:xfrm>
            <a:custGeom>
              <a:gdLst>
                <a:gd fmla="*/ 9 w 26" name="T0"/>
                <a:gd fmla="*/ 17 h 22" name="T1"/>
                <a:gd fmla="*/ 13 w 26" name="T2"/>
                <a:gd fmla="*/ 18 h 22" name="T3"/>
                <a:gd fmla="*/ 17 w 26" name="T4"/>
                <a:gd fmla="*/ 21 h 22" name="T5"/>
                <a:gd fmla="*/ 19 w 26" name="T6"/>
                <a:gd fmla="*/ 22 h 22" name="T7"/>
                <a:gd fmla="*/ 19 w 26" name="T8"/>
                <a:gd fmla="*/ 17 h 22" name="T9"/>
                <a:gd fmla="*/ 20 w 26" name="T10"/>
                <a:gd fmla="*/ 14 h 22" name="T11"/>
                <a:gd fmla="*/ 23 w 26" name="T12"/>
                <a:gd fmla="*/ 13 h 22" name="T13"/>
                <a:gd fmla="*/ 25 w 26" name="T14"/>
                <a:gd fmla="*/ 11 h 22" name="T15"/>
                <a:gd fmla="*/ 23 w 26" name="T16"/>
                <a:gd fmla="*/ 7 h 22" name="T17"/>
                <a:gd fmla="*/ 26 w 26" name="T18"/>
                <a:gd fmla="*/ 4 h 22" name="T19"/>
                <a:gd fmla="*/ 25 w 26" name="T20"/>
                <a:gd fmla="*/ 0 h 22" name="T21"/>
                <a:gd fmla="*/ 24 w 26" name="T22"/>
                <a:gd fmla="*/ 1 h 22" name="T23"/>
                <a:gd fmla="*/ 18 w 26" name="T24"/>
                <a:gd fmla="*/ 1 h 22" name="T25"/>
                <a:gd fmla="*/ 15 w 26" name="T26"/>
                <a:gd fmla="*/ 5 h 22" name="T27"/>
                <a:gd fmla="*/ 12 w 26" name="T28"/>
                <a:gd fmla="*/ 6 h 22" name="T29"/>
                <a:gd fmla="*/ 9 w 26" name="T30"/>
                <a:gd fmla="*/ 7 h 22" name="T31"/>
                <a:gd fmla="*/ 6 w 26" name="T32"/>
                <a:gd fmla="*/ 12 h 22" name="T33"/>
                <a:gd fmla="*/ 1 w 26" name="T34"/>
                <a:gd fmla="*/ 18 h 22" name="T35"/>
                <a:gd fmla="*/ 0 w 26" name="T36"/>
                <a:gd fmla="*/ 18 h 22" name="T37"/>
                <a:gd fmla="*/ 3 w 26" name="T38"/>
                <a:gd fmla="*/ 19 h 22" name="T39"/>
                <a:gd fmla="*/ 9 w 26" name="T40"/>
                <a:gd fmla="*/ 17 h 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" w="26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5973447" y="2738812"/>
              <a:ext cx="15256" cy="23697"/>
            </a:xfrm>
            <a:custGeom>
              <a:gdLst>
                <a:gd fmla="*/ 2 w 4" name="T0"/>
                <a:gd fmla="*/ 0 h 6" name="T1"/>
                <a:gd fmla="*/ 0 w 4" name="T2"/>
                <a:gd fmla="*/ 5 h 6" name="T3"/>
                <a:gd fmla="*/ 4 w 4" name="T4"/>
                <a:gd fmla="*/ 6 h 6" name="T5"/>
                <a:gd fmla="*/ 2 w 4" name="T6"/>
                <a:gd fmla="*/ 1 h 6" name="T7"/>
                <a:gd fmla="*/ 2 w 4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4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5894982" y="2693393"/>
              <a:ext cx="89362" cy="69117"/>
            </a:xfrm>
            <a:custGeom>
              <a:gdLst>
                <a:gd fmla="*/ 1 w 24" name="T0"/>
                <a:gd fmla="*/ 5 h 18" name="T1"/>
                <a:gd fmla="*/ 3 w 24" name="T2"/>
                <a:gd fmla="*/ 7 h 18" name="T3"/>
                <a:gd fmla="*/ 6 w 24" name="T4"/>
                <a:gd fmla="*/ 9 h 18" name="T5"/>
                <a:gd fmla="*/ 10 w 24" name="T6"/>
                <a:gd fmla="*/ 12 h 18" name="T7"/>
                <a:gd fmla="*/ 12 w 24" name="T8"/>
                <a:gd fmla="*/ 14 h 18" name="T9"/>
                <a:gd fmla="*/ 15 w 24" name="T10"/>
                <a:gd fmla="*/ 12 h 18" name="T11"/>
                <a:gd fmla="*/ 17 w 24" name="T12"/>
                <a:gd fmla="*/ 15 h 18" name="T13"/>
                <a:gd fmla="*/ 20 w 24" name="T14"/>
                <a:gd fmla="*/ 17 h 18" name="T15"/>
                <a:gd fmla="*/ 21 w 24" name="T16"/>
                <a:gd fmla="*/ 17 h 18" name="T17"/>
                <a:gd fmla="*/ 23 w 24" name="T18"/>
                <a:gd fmla="*/ 12 h 18" name="T19"/>
                <a:gd fmla="*/ 24 w 24" name="T20"/>
                <a:gd fmla="*/ 10 h 18" name="T21"/>
                <a:gd fmla="*/ 23 w 24" name="T22"/>
                <a:gd fmla="*/ 6 h 18" name="T23"/>
                <a:gd fmla="*/ 23 w 24" name="T24"/>
                <a:gd fmla="*/ 6 h 18" name="T25"/>
                <a:gd fmla="*/ 21 w 24" name="T26"/>
                <a:gd fmla="*/ 5 h 18" name="T27"/>
                <a:gd fmla="*/ 17 w 24" name="T28"/>
                <a:gd fmla="*/ 2 h 18" name="T29"/>
                <a:gd fmla="*/ 13 w 24" name="T30"/>
                <a:gd fmla="*/ 1 h 18" name="T31"/>
                <a:gd fmla="*/ 7 w 24" name="T32"/>
                <a:gd fmla="*/ 3 h 18" name="T33"/>
                <a:gd fmla="*/ 4 w 24" name="T34"/>
                <a:gd fmla="*/ 2 h 18" name="T35"/>
                <a:gd fmla="*/ 0 w 24" name="T36"/>
                <a:gd fmla="*/ 4 h 18" name="T37"/>
                <a:gd fmla="*/ 1 w 24" name="T38"/>
                <a:gd fmla="*/ 5 h 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" w="24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6309102" y="2792132"/>
              <a:ext cx="211419" cy="138235"/>
            </a:xfrm>
            <a:custGeom>
              <a:gdLst>
                <a:gd fmla="*/ 51 w 57" name="T0"/>
                <a:gd fmla="*/ 25 h 37" name="T1"/>
                <a:gd fmla="*/ 48 w 57" name="T2"/>
                <a:gd fmla="*/ 23 h 37" name="T3"/>
                <a:gd fmla="*/ 48 w 57" name="T4"/>
                <a:gd fmla="*/ 23 h 37" name="T5"/>
                <a:gd fmla="*/ 47 w 57" name="T6"/>
                <a:gd fmla="*/ 16 h 37" name="T7"/>
                <a:gd fmla="*/ 43 w 57" name="T8"/>
                <a:gd fmla="*/ 7 h 37" name="T9"/>
                <a:gd fmla="*/ 39 w 57" name="T10"/>
                <a:gd fmla="*/ 0 h 37" name="T11"/>
                <a:gd fmla="*/ 36 w 57" name="T12"/>
                <a:gd fmla="*/ 2 h 37" name="T13"/>
                <a:gd fmla="*/ 33 w 57" name="T14"/>
                <a:gd fmla="*/ 3 h 37" name="T15"/>
                <a:gd fmla="*/ 30 w 57" name="T16"/>
                <a:gd fmla="*/ 4 h 37" name="T17"/>
                <a:gd fmla="*/ 27 w 57" name="T18"/>
                <a:gd fmla="*/ 4 h 37" name="T19"/>
                <a:gd fmla="*/ 23 w 57" name="T20"/>
                <a:gd fmla="*/ 3 h 37" name="T21"/>
                <a:gd fmla="*/ 17 w 57" name="T22"/>
                <a:gd fmla="*/ 2 h 37" name="T23"/>
                <a:gd fmla="*/ 15 w 57" name="T24"/>
                <a:gd fmla="*/ 2 h 37" name="T25"/>
                <a:gd fmla="*/ 14 w 57" name="T26"/>
                <a:gd fmla="*/ 4 h 37" name="T27"/>
                <a:gd fmla="*/ 10 w 57" name="T28"/>
                <a:gd fmla="*/ 6 h 37" name="T29"/>
                <a:gd fmla="*/ 4 w 57" name="T30"/>
                <a:gd fmla="*/ 16 h 37" name="T31"/>
                <a:gd fmla="*/ 0 w 57" name="T32"/>
                <a:gd fmla="*/ 19 h 37" name="T33"/>
                <a:gd fmla="*/ 2 w 57" name="T34"/>
                <a:gd fmla="*/ 22 h 37" name="T35"/>
                <a:gd fmla="*/ 5 w 57" name="T36"/>
                <a:gd fmla="*/ 25 h 37" name="T37"/>
                <a:gd fmla="*/ 5 w 57" name="T38"/>
                <a:gd fmla="*/ 28 h 37" name="T39"/>
                <a:gd fmla="*/ 12 w 57" name="T40"/>
                <a:gd fmla="*/ 31 h 37" name="T41"/>
                <a:gd fmla="*/ 13 w 57" name="T42"/>
                <a:gd fmla="*/ 33 h 37" name="T43"/>
                <a:gd fmla="*/ 16 w 57" name="T44"/>
                <a:gd fmla="*/ 36 h 37" name="T45"/>
                <a:gd fmla="*/ 23 w 57" name="T46"/>
                <a:gd fmla="*/ 36 h 37" name="T47"/>
                <a:gd fmla="*/ 29 w 57" name="T48"/>
                <a:gd fmla="*/ 37 h 37" name="T49"/>
                <a:gd fmla="*/ 34 w 57" name="T50"/>
                <a:gd fmla="*/ 35 h 37" name="T51"/>
                <a:gd fmla="*/ 41 w 57" name="T52"/>
                <a:gd fmla="*/ 33 h 37" name="T53"/>
                <a:gd fmla="*/ 46 w 57" name="T54"/>
                <a:gd fmla="*/ 35 h 37" name="T55"/>
                <a:gd fmla="*/ 50 w 57" name="T56"/>
                <a:gd fmla="*/ 37 h 37" name="T57"/>
                <a:gd fmla="*/ 50 w 57" name="T58"/>
                <a:gd fmla="*/ 33 h 37" name="T59"/>
                <a:gd fmla="*/ 53 w 57" name="T60"/>
                <a:gd fmla="*/ 28 h 37" name="T61"/>
                <a:gd fmla="*/ 56 w 57" name="T62"/>
                <a:gd fmla="*/ 25 h 37" name="T63"/>
                <a:gd fmla="*/ 56 w 57" name="T64"/>
                <a:gd fmla="*/ 25 h 37" name="T65"/>
                <a:gd fmla="*/ 54 w 57" name="T66"/>
                <a:gd fmla="*/ 23 h 37" name="T67"/>
                <a:gd fmla="*/ 51 w 57" name="T68"/>
                <a:gd fmla="*/ 25 h 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7" w="5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6455133" y="2788183"/>
              <a:ext cx="74106" cy="90840"/>
            </a:xfrm>
            <a:custGeom>
              <a:gdLst>
                <a:gd fmla="*/ 14 w 20" name="T0"/>
                <a:gd fmla="*/ 6 h 24" name="T1"/>
                <a:gd fmla="*/ 10 w 20" name="T2"/>
                <a:gd fmla="*/ 3 h 24" name="T3"/>
                <a:gd fmla="*/ 5 w 20" name="T4"/>
                <a:gd fmla="*/ 0 h 24" name="T5"/>
                <a:gd fmla="*/ 0 w 20" name="T6"/>
                <a:gd fmla="*/ 1 h 24" name="T7"/>
                <a:gd fmla="*/ 4 w 20" name="T8"/>
                <a:gd fmla="*/ 8 h 24" name="T9"/>
                <a:gd fmla="*/ 8 w 20" name="T10"/>
                <a:gd fmla="*/ 17 h 24" name="T11"/>
                <a:gd fmla="*/ 9 w 20" name="T12"/>
                <a:gd fmla="*/ 24 h 24" name="T13"/>
                <a:gd fmla="*/ 13 w 20" name="T14"/>
                <a:gd fmla="*/ 18 h 24" name="T15"/>
                <a:gd fmla="*/ 15 w 20" name="T16"/>
                <a:gd fmla="*/ 16 h 24" name="T17"/>
                <a:gd fmla="*/ 20 w 20" name="T18"/>
                <a:gd fmla="*/ 16 h 24" name="T19"/>
                <a:gd fmla="*/ 18 w 20" name="T20"/>
                <a:gd fmla="*/ 12 h 24" name="T21"/>
                <a:gd fmla="*/ 14 w 20" name="T22"/>
                <a:gd fmla="*/ 6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20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6350513" y="2916543"/>
              <a:ext cx="146033" cy="82941"/>
            </a:xfrm>
            <a:custGeom>
              <a:gdLst>
                <a:gd fmla="*/ 30 w 39" name="T0"/>
                <a:gd fmla="*/ 0 h 22" name="T1"/>
                <a:gd fmla="*/ 23 w 39" name="T2"/>
                <a:gd fmla="*/ 2 h 22" name="T3"/>
                <a:gd fmla="*/ 18 w 39" name="T4"/>
                <a:gd fmla="*/ 4 h 22" name="T5"/>
                <a:gd fmla="*/ 12 w 39" name="T6"/>
                <a:gd fmla="*/ 3 h 22" name="T7"/>
                <a:gd fmla="*/ 5 w 39" name="T8"/>
                <a:gd fmla="*/ 3 h 22" name="T9"/>
                <a:gd fmla="*/ 2 w 39" name="T10"/>
                <a:gd fmla="*/ 0 h 22" name="T11"/>
                <a:gd fmla="*/ 1 w 39" name="T12"/>
                <a:gd fmla="*/ 1 h 22" name="T13"/>
                <a:gd fmla="*/ 1 w 39" name="T14"/>
                <a:gd fmla="*/ 5 h 22" name="T15"/>
                <a:gd fmla="*/ 3 w 39" name="T16"/>
                <a:gd fmla="*/ 9 h 22" name="T17"/>
                <a:gd fmla="*/ 1 w 39" name="T18"/>
                <a:gd fmla="*/ 12 h 22" name="T19"/>
                <a:gd fmla="*/ 1 w 39" name="T20"/>
                <a:gd fmla="*/ 15 h 22" name="T21"/>
                <a:gd fmla="*/ 4 w 39" name="T22"/>
                <a:gd fmla="*/ 19 h 22" name="T23"/>
                <a:gd fmla="*/ 6 w 39" name="T24"/>
                <a:gd fmla="*/ 20 h 22" name="T25"/>
                <a:gd fmla="*/ 14 w 39" name="T26"/>
                <a:gd fmla="*/ 21 h 22" name="T27"/>
                <a:gd fmla="*/ 21 w 39" name="T28"/>
                <a:gd fmla="*/ 22 h 22" name="T29"/>
                <a:gd fmla="*/ 23 w 39" name="T30"/>
                <a:gd fmla="*/ 20 h 22" name="T31"/>
                <a:gd fmla="*/ 26 w 39" name="T32"/>
                <a:gd fmla="*/ 19 h 22" name="T33"/>
                <a:gd fmla="*/ 26 w 39" name="T34"/>
                <a:gd fmla="*/ 17 h 22" name="T35"/>
                <a:gd fmla="*/ 32 w 39" name="T36"/>
                <a:gd fmla="*/ 17 h 22" name="T37"/>
                <a:gd fmla="*/ 35 w 39" name="T38"/>
                <a:gd fmla="*/ 17 h 22" name="T39"/>
                <a:gd fmla="*/ 34 w 39" name="T40"/>
                <a:gd fmla="*/ 15 h 22" name="T41"/>
                <a:gd fmla="*/ 33 w 39" name="T42"/>
                <a:gd fmla="*/ 10 h 22" name="T43"/>
                <a:gd fmla="*/ 38 w 39" name="T44"/>
                <a:gd fmla="*/ 5 h 22" name="T45"/>
                <a:gd fmla="*/ 39 w 39" name="T46"/>
                <a:gd fmla="*/ 4 h 22" name="T47"/>
                <a:gd fmla="*/ 35 w 39" name="T48"/>
                <a:gd fmla="*/ 2 h 22" name="T49"/>
                <a:gd fmla="*/ 30 w 39" name="T50"/>
                <a:gd fmla="*/ 0 h 2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" w="39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6309102" y="2965913"/>
              <a:ext cx="63207" cy="47395"/>
            </a:xfrm>
            <a:custGeom>
              <a:gdLst>
                <a:gd fmla="*/ 4 w 17" name="T0"/>
                <a:gd fmla="*/ 13 h 13" name="T1"/>
                <a:gd fmla="*/ 4 w 17" name="T2"/>
                <a:gd fmla="*/ 13 h 13" name="T3"/>
                <a:gd fmla="*/ 4 w 17" name="T4"/>
                <a:gd fmla="*/ 12 h 13" name="T5"/>
                <a:gd fmla="*/ 4 w 17" name="T6"/>
                <a:gd fmla="*/ 12 h 13" name="T7"/>
                <a:gd fmla="*/ 4 w 17" name="T8"/>
                <a:gd fmla="*/ 12 h 13" name="T9"/>
                <a:gd fmla="*/ 4 w 17" name="T10"/>
                <a:gd fmla="*/ 12 h 13" name="T11"/>
                <a:gd fmla="*/ 6 w 17" name="T12"/>
                <a:gd fmla="*/ 12 h 13" name="T13"/>
                <a:gd fmla="*/ 7 w 17" name="T14"/>
                <a:gd fmla="*/ 12 h 13" name="T15"/>
                <a:gd fmla="*/ 7 w 17" name="T16"/>
                <a:gd fmla="*/ 12 h 13" name="T17"/>
                <a:gd fmla="*/ 7 w 17" name="T18"/>
                <a:gd fmla="*/ 12 h 13" name="T19"/>
                <a:gd fmla="*/ 8 w 17" name="T20"/>
                <a:gd fmla="*/ 12 h 13" name="T21"/>
                <a:gd fmla="*/ 11 w 17" name="T22"/>
                <a:gd fmla="*/ 10 h 13" name="T23"/>
                <a:gd fmla="*/ 17 w 17" name="T24"/>
                <a:gd fmla="*/ 8 h 13" name="T25"/>
                <a:gd fmla="*/ 17 w 17" name="T26"/>
                <a:gd fmla="*/ 7 h 13" name="T27"/>
                <a:gd fmla="*/ 15 w 17" name="T28"/>
                <a:gd fmla="*/ 6 h 13" name="T29"/>
                <a:gd fmla="*/ 12 w 17" name="T30"/>
                <a:gd fmla="*/ 2 h 13" name="T31"/>
                <a:gd fmla="*/ 12 w 17" name="T32"/>
                <a:gd fmla="*/ 1 h 13" name="T33"/>
                <a:gd fmla="*/ 12 w 17" name="T34"/>
                <a:gd fmla="*/ 1 h 13" name="T35"/>
                <a:gd fmla="*/ 12 w 17" name="T36"/>
                <a:gd fmla="*/ 0 h 13" name="T37"/>
                <a:gd fmla="*/ 1 w 17" name="T38"/>
                <a:gd fmla="*/ 2 h 13" name="T39"/>
                <a:gd fmla="*/ 1 w 17" name="T40"/>
                <a:gd fmla="*/ 2 h 13" name="T41"/>
                <a:gd fmla="*/ 0 w 17" name="T42"/>
                <a:gd fmla="*/ 9 h 13" name="T43"/>
                <a:gd fmla="*/ 4 w 17" name="T44"/>
                <a:gd fmla="*/ 13 h 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" w="17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6350513" y="2667720"/>
              <a:ext cx="416301" cy="240924"/>
            </a:xfrm>
            <a:custGeom>
              <a:gdLst>
                <a:gd fmla="*/ 103 w 111" name="T0"/>
                <a:gd fmla="*/ 37 h 64" name="T1"/>
                <a:gd fmla="*/ 110 w 111" name="T2"/>
                <a:gd fmla="*/ 33 h 64" name="T3"/>
                <a:gd fmla="*/ 110 w 111" name="T4"/>
                <a:gd fmla="*/ 29 h 64" name="T5"/>
                <a:gd fmla="*/ 111 w 111" name="T6"/>
                <a:gd fmla="*/ 25 h 64" name="T7"/>
                <a:gd fmla="*/ 102 w 111" name="T8"/>
                <a:gd fmla="*/ 21 h 64" name="T9"/>
                <a:gd fmla="*/ 94 w 111" name="T10"/>
                <a:gd fmla="*/ 17 h 64" name="T11"/>
                <a:gd fmla="*/ 87 w 111" name="T12"/>
                <a:gd fmla="*/ 18 h 64" name="T13"/>
                <a:gd fmla="*/ 82 w 111" name="T14"/>
                <a:gd fmla="*/ 15 h 64" name="T15"/>
                <a:gd fmla="*/ 75 w 111" name="T16"/>
                <a:gd fmla="*/ 9 h 64" name="T17"/>
                <a:gd fmla="*/ 72 w 111" name="T18"/>
                <a:gd fmla="*/ 1 h 64" name="T19"/>
                <a:gd fmla="*/ 63 w 111" name="T20"/>
                <a:gd fmla="*/ 0 h 64" name="T21"/>
                <a:gd fmla="*/ 59 w 111" name="T22"/>
                <a:gd fmla="*/ 1 h 64" name="T23"/>
                <a:gd fmla="*/ 51 w 111" name="T24"/>
                <a:gd fmla="*/ 6 h 64" name="T25"/>
                <a:gd fmla="*/ 44 w 111" name="T26"/>
                <a:gd fmla="*/ 8 h 64" name="T27"/>
                <a:gd fmla="*/ 36 w 111" name="T28"/>
                <a:gd fmla="*/ 6 h 64" name="T29"/>
                <a:gd fmla="*/ 26 w 111" name="T30"/>
                <a:gd fmla="*/ 5 h 64" name="T31"/>
                <a:gd fmla="*/ 11 w 111" name="T32"/>
                <a:gd fmla="*/ 6 h 64" name="T33"/>
                <a:gd fmla="*/ 8 w 111" name="T34"/>
                <a:gd fmla="*/ 9 h 64" name="T35"/>
                <a:gd fmla="*/ 8 w 111" name="T36"/>
                <a:gd fmla="*/ 17 h 64" name="T37"/>
                <a:gd fmla="*/ 3 w 111" name="T38"/>
                <a:gd fmla="*/ 27 h 64" name="T39"/>
                <a:gd fmla="*/ 3 w 111" name="T40"/>
                <a:gd fmla="*/ 35 h 64" name="T41"/>
                <a:gd fmla="*/ 6 w 111" name="T42"/>
                <a:gd fmla="*/ 35 h 64" name="T43"/>
                <a:gd fmla="*/ 16 w 111" name="T44"/>
                <a:gd fmla="*/ 37 h 64" name="T45"/>
                <a:gd fmla="*/ 22 w 111" name="T46"/>
                <a:gd fmla="*/ 36 h 64" name="T47"/>
                <a:gd fmla="*/ 33 w 111" name="T48"/>
                <a:gd fmla="*/ 32 h 64" name="T49"/>
                <a:gd fmla="*/ 42 w 111" name="T50"/>
                <a:gd fmla="*/ 38 h 64" name="T51"/>
                <a:gd fmla="*/ 48 w 111" name="T52"/>
                <a:gd fmla="*/ 48 h 64" name="T53"/>
                <a:gd fmla="*/ 41 w 111" name="T54"/>
                <a:gd fmla="*/ 50 h 64" name="T55"/>
                <a:gd fmla="*/ 40 w 111" name="T56"/>
                <a:gd fmla="*/ 58 h 64" name="T57"/>
                <a:gd fmla="*/ 45 w 111" name="T58"/>
                <a:gd fmla="*/ 58 h 64" name="T59"/>
                <a:gd fmla="*/ 54 w 111" name="T60"/>
                <a:gd fmla="*/ 47 h 64" name="T61"/>
                <a:gd fmla="*/ 61 w 111" name="T62"/>
                <a:gd fmla="*/ 50 h 64" name="T63"/>
                <a:gd fmla="*/ 63 w 111" name="T64"/>
                <a:gd fmla="*/ 56 h 64" name="T65"/>
                <a:gd fmla="*/ 70 w 111" name="T66"/>
                <a:gd fmla="*/ 63 h 64" name="T67"/>
                <a:gd fmla="*/ 81 w 111" name="T68"/>
                <a:gd fmla="*/ 60 h 64" name="T69"/>
                <a:gd fmla="*/ 83 w 111" name="T70"/>
                <a:gd fmla="*/ 57 h 64" name="T71"/>
                <a:gd fmla="*/ 85 w 111" name="T72"/>
                <a:gd fmla="*/ 47 h 64" name="T73"/>
                <a:gd fmla="*/ 98 w 111" name="T74"/>
                <a:gd fmla="*/ 43 h 6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4" w="110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6372309" y="2543309"/>
              <a:ext cx="220138" cy="157983"/>
            </a:xfrm>
            <a:custGeom>
              <a:gdLst>
                <a:gd fmla="*/ 55 w 59" name="T0"/>
                <a:gd fmla="*/ 20 h 42" name="T1"/>
                <a:gd fmla="*/ 51 w 59" name="T2"/>
                <a:gd fmla="*/ 17 h 42" name="T3"/>
                <a:gd fmla="*/ 48 w 59" name="T4"/>
                <a:gd fmla="*/ 13 h 42" name="T5"/>
                <a:gd fmla="*/ 48 w 59" name="T6"/>
                <a:gd fmla="*/ 9 h 42" name="T7"/>
                <a:gd fmla="*/ 47 w 59" name="T8"/>
                <a:gd fmla="*/ 4 h 42" name="T9"/>
                <a:gd fmla="*/ 41 w 59" name="T10"/>
                <a:gd fmla="*/ 3 h 42" name="T11"/>
                <a:gd fmla="*/ 38 w 59" name="T12"/>
                <a:gd fmla="*/ 3 h 42" name="T13"/>
                <a:gd fmla="*/ 35 w 59" name="T14"/>
                <a:gd fmla="*/ 1 h 42" name="T15"/>
                <a:gd fmla="*/ 32 w 59" name="T16"/>
                <a:gd fmla="*/ 0 h 42" name="T17"/>
                <a:gd fmla="*/ 31 w 59" name="T18"/>
                <a:gd fmla="*/ 0 h 42" name="T19"/>
                <a:gd fmla="*/ 29 w 59" name="T20"/>
                <a:gd fmla="*/ 1 h 42" name="T21"/>
                <a:gd fmla="*/ 27 w 59" name="T22"/>
                <a:gd fmla="*/ 3 h 42" name="T23"/>
                <a:gd fmla="*/ 23 w 59" name="T24"/>
                <a:gd fmla="*/ 3 h 42" name="T25"/>
                <a:gd fmla="*/ 21 w 59" name="T26"/>
                <a:gd fmla="*/ 7 h 42" name="T27"/>
                <a:gd fmla="*/ 20 w 59" name="T28"/>
                <a:gd fmla="*/ 9 h 42" name="T29"/>
                <a:gd fmla="*/ 18 w 59" name="T30"/>
                <a:gd fmla="*/ 11 h 42" name="T31"/>
                <a:gd fmla="*/ 15 w 59" name="T32"/>
                <a:gd fmla="*/ 14 h 42" name="T33"/>
                <a:gd fmla="*/ 14 w 59" name="T34"/>
                <a:gd fmla="*/ 17 h 42" name="T35"/>
                <a:gd fmla="*/ 10 w 59" name="T36"/>
                <a:gd fmla="*/ 18 h 42" name="T37"/>
                <a:gd fmla="*/ 7 w 59" name="T38"/>
                <a:gd fmla="*/ 19 h 42" name="T39"/>
                <a:gd fmla="*/ 2 w 59" name="T40"/>
                <a:gd fmla="*/ 19 h 42" name="T41"/>
                <a:gd fmla="*/ 2 w 59" name="T42"/>
                <a:gd fmla="*/ 20 h 42" name="T43"/>
                <a:gd fmla="*/ 3 w 59" name="T44"/>
                <a:gd fmla="*/ 24 h 42" name="T45"/>
                <a:gd fmla="*/ 4 w 59" name="T46"/>
                <a:gd fmla="*/ 30 h 42" name="T47"/>
                <a:gd fmla="*/ 0 w 59" name="T48"/>
                <a:gd fmla="*/ 33 h 42" name="T49"/>
                <a:gd fmla="*/ 2 w 59" name="T50"/>
                <a:gd fmla="*/ 36 h 42" name="T51"/>
                <a:gd fmla="*/ 2 w 59" name="T52"/>
                <a:gd fmla="*/ 40 h 42" name="T53"/>
                <a:gd fmla="*/ 5 w 59" name="T54"/>
                <a:gd fmla="*/ 39 h 42" name="T55"/>
                <a:gd fmla="*/ 9 w 59" name="T56"/>
                <a:gd fmla="*/ 36 h 42" name="T57"/>
                <a:gd fmla="*/ 20 w 59" name="T58"/>
                <a:gd fmla="*/ 38 h 42" name="T59"/>
                <a:gd fmla="*/ 26 w 59" name="T60"/>
                <a:gd fmla="*/ 39 h 42" name="T61"/>
                <a:gd fmla="*/ 30 w 59" name="T62"/>
                <a:gd fmla="*/ 39 h 42" name="T63"/>
                <a:gd fmla="*/ 34 w 59" name="T64"/>
                <a:gd fmla="*/ 40 h 42" name="T65"/>
                <a:gd fmla="*/ 38 w 59" name="T66"/>
                <a:gd fmla="*/ 41 h 42" name="T67"/>
                <a:gd fmla="*/ 44 w 59" name="T68"/>
                <a:gd fmla="*/ 41 h 42" name="T69"/>
                <a:gd fmla="*/ 45 w 59" name="T70"/>
                <a:gd fmla="*/ 39 h 42" name="T71"/>
                <a:gd fmla="*/ 49 w 59" name="T72"/>
                <a:gd fmla="*/ 35 h 42" name="T73"/>
                <a:gd fmla="*/ 53 w 59" name="T74"/>
                <a:gd fmla="*/ 34 h 42" name="T75"/>
                <a:gd fmla="*/ 52 w 59" name="T76"/>
                <a:gd fmla="*/ 32 h 42" name="T77"/>
                <a:gd fmla="*/ 51 w 59" name="T78"/>
                <a:gd fmla="*/ 26 h 42" name="T79"/>
                <a:gd fmla="*/ 55 w 59" name="T80"/>
                <a:gd fmla="*/ 27 h 42" name="T81"/>
                <a:gd fmla="*/ 58 w 59" name="T82"/>
                <a:gd fmla="*/ 24 h 42" name="T83"/>
                <a:gd fmla="*/ 55 w 59" name="T84"/>
                <a:gd fmla="*/ 20 h 4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2" w="59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6315640" y="2480116"/>
              <a:ext cx="172188" cy="82941"/>
            </a:xfrm>
            <a:custGeom>
              <a:gdLst>
                <a:gd fmla="*/ 16 w 46" name="T0"/>
                <a:gd fmla="*/ 15 h 22" name="T1"/>
                <a:gd fmla="*/ 24 w 46" name="T2"/>
                <a:gd fmla="*/ 15 h 22" name="T3"/>
                <a:gd fmla="*/ 27 w 46" name="T4"/>
                <a:gd fmla="*/ 17 h 22" name="T5"/>
                <a:gd fmla="*/ 33 w 46" name="T6"/>
                <a:gd fmla="*/ 20 h 22" name="T7"/>
                <a:gd fmla="*/ 36 w 46" name="T8"/>
                <a:gd fmla="*/ 22 h 22" name="T9"/>
                <a:gd fmla="*/ 38 w 46" name="T10"/>
                <a:gd fmla="*/ 20 h 22" name="T11"/>
                <a:gd fmla="*/ 42 w 46" name="T12"/>
                <a:gd fmla="*/ 20 h 22" name="T13"/>
                <a:gd fmla="*/ 44 w 46" name="T14"/>
                <a:gd fmla="*/ 18 h 22" name="T15"/>
                <a:gd fmla="*/ 46 w 46" name="T16"/>
                <a:gd fmla="*/ 17 h 22" name="T17"/>
                <a:gd fmla="*/ 45 w 46" name="T18"/>
                <a:gd fmla="*/ 13 h 22" name="T19"/>
                <a:gd fmla="*/ 43 w 46" name="T20"/>
                <a:gd fmla="*/ 9 h 22" name="T21"/>
                <a:gd fmla="*/ 42 w 46" name="T22"/>
                <a:gd fmla="*/ 6 h 22" name="T23"/>
                <a:gd fmla="*/ 41 w 46" name="T24"/>
                <a:gd fmla="*/ 4 h 22" name="T25"/>
                <a:gd fmla="*/ 35 w 46" name="T26"/>
                <a:gd fmla="*/ 4 h 22" name="T27"/>
                <a:gd fmla="*/ 29 w 46" name="T28"/>
                <a:gd fmla="*/ 0 h 22" name="T29"/>
                <a:gd fmla="*/ 22 w 46" name="T30"/>
                <a:gd fmla="*/ 0 h 22" name="T31"/>
                <a:gd fmla="*/ 22 w 46" name="T32"/>
                <a:gd fmla="*/ 7 h 22" name="T33"/>
                <a:gd fmla="*/ 17 w 46" name="T34"/>
                <a:gd fmla="*/ 9 h 22" name="T35"/>
                <a:gd fmla="*/ 11 w 46" name="T36"/>
                <a:gd fmla="*/ 3 h 22" name="T37"/>
                <a:gd fmla="*/ 5 w 46" name="T38"/>
                <a:gd fmla="*/ 5 h 22" name="T39"/>
                <a:gd fmla="*/ 3 w 46" name="T40"/>
                <a:gd fmla="*/ 10 h 22" name="T41"/>
                <a:gd fmla="*/ 2 w 46" name="T42"/>
                <a:gd fmla="*/ 16 h 22" name="T43"/>
                <a:gd fmla="*/ 2 w 46" name="T44"/>
                <a:gd fmla="*/ 16 h 22" name="T45"/>
                <a:gd fmla="*/ 7 w 46" name="T46"/>
                <a:gd fmla="*/ 15 h 22" name="T47"/>
                <a:gd fmla="*/ 16 w 46" name="T48"/>
                <a:gd fmla="*/ 15 h 2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" w="46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6315640" y="2531460"/>
              <a:ext cx="135134" cy="88865"/>
            </a:xfrm>
            <a:custGeom>
              <a:gdLst>
                <a:gd fmla="*/ 5 w 36" name="T0"/>
                <a:gd fmla="*/ 11 h 23" name="T1"/>
                <a:gd fmla="*/ 9 w 36" name="T2"/>
                <a:gd fmla="*/ 13 h 23" name="T3"/>
                <a:gd fmla="*/ 13 w 36" name="T4"/>
                <a:gd fmla="*/ 15 h 23" name="T5"/>
                <a:gd fmla="*/ 13 w 36" name="T6"/>
                <a:gd fmla="*/ 19 h 23" name="T7"/>
                <a:gd fmla="*/ 17 w 36" name="T8"/>
                <a:gd fmla="*/ 22 h 23" name="T9"/>
                <a:gd fmla="*/ 22 w 36" name="T10"/>
                <a:gd fmla="*/ 22 h 23" name="T11"/>
                <a:gd fmla="*/ 25 w 36" name="T12"/>
                <a:gd fmla="*/ 21 h 23" name="T13"/>
                <a:gd fmla="*/ 29 w 36" name="T14"/>
                <a:gd fmla="*/ 20 h 23" name="T15"/>
                <a:gd fmla="*/ 30 w 36" name="T16"/>
                <a:gd fmla="*/ 17 h 23" name="T17"/>
                <a:gd fmla="*/ 33 w 36" name="T18"/>
                <a:gd fmla="*/ 14 h 23" name="T19"/>
                <a:gd fmla="*/ 35 w 36" name="T20"/>
                <a:gd fmla="*/ 12 h 23" name="T21"/>
                <a:gd fmla="*/ 36 w 36" name="T22"/>
                <a:gd fmla="*/ 10 h 23" name="T23"/>
                <a:gd fmla="*/ 36 w 36" name="T24"/>
                <a:gd fmla="*/ 8 h 23" name="T25"/>
                <a:gd fmla="*/ 33 w 36" name="T26"/>
                <a:gd fmla="*/ 6 h 23" name="T27"/>
                <a:gd fmla="*/ 27 w 36" name="T28"/>
                <a:gd fmla="*/ 3 h 23" name="T29"/>
                <a:gd fmla="*/ 24 w 36" name="T30"/>
                <a:gd fmla="*/ 1 h 23" name="T31"/>
                <a:gd fmla="*/ 16 w 36" name="T32"/>
                <a:gd fmla="*/ 1 h 23" name="T33"/>
                <a:gd fmla="*/ 7 w 36" name="T34"/>
                <a:gd fmla="*/ 1 h 23" name="T35"/>
                <a:gd fmla="*/ 2 w 36" name="T36"/>
                <a:gd fmla="*/ 2 h 23" name="T37"/>
                <a:gd fmla="*/ 1 w 36" name="T38"/>
                <a:gd fmla="*/ 9 h 23" name="T39"/>
                <a:gd fmla="*/ 2 w 36" name="T40"/>
                <a:gd fmla="*/ 11 h 23" name="T41"/>
                <a:gd fmla="*/ 5 w 36" name="T42"/>
                <a:gd fmla="*/ 11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36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5982165" y="2813854"/>
              <a:ext cx="104620" cy="57269"/>
            </a:xfrm>
            <a:custGeom>
              <a:gdLst>
                <a:gd fmla="*/ 25 w 28" name="T0"/>
                <a:gd fmla="*/ 6 h 15" name="T1"/>
                <a:gd fmla="*/ 22 w 28" name="T2"/>
                <a:gd fmla="*/ 4 h 15" name="T3"/>
                <a:gd fmla="*/ 22 w 28" name="T4"/>
                <a:gd fmla="*/ 2 h 15" name="T5"/>
                <a:gd fmla="*/ 18 w 28" name="T6"/>
                <a:gd fmla="*/ 0 h 15" name="T7"/>
                <a:gd fmla="*/ 14 w 28" name="T8"/>
                <a:gd fmla="*/ 0 h 15" name="T9"/>
                <a:gd fmla="*/ 9 w 28" name="T10"/>
                <a:gd fmla="*/ 1 h 15" name="T11"/>
                <a:gd fmla="*/ 8 w 28" name="T12"/>
                <a:gd fmla="*/ 1 h 15" name="T13"/>
                <a:gd fmla="*/ 5 w 28" name="T14"/>
                <a:gd fmla="*/ 4 h 15" name="T15"/>
                <a:gd fmla="*/ 1 w 28" name="T16"/>
                <a:gd fmla="*/ 9 h 15" name="T17"/>
                <a:gd fmla="*/ 2 w 28" name="T18"/>
                <a:gd fmla="*/ 11 h 15" name="T19"/>
                <a:gd fmla="*/ 4 w 28" name="T20"/>
                <a:gd fmla="*/ 11 h 15" name="T21"/>
                <a:gd fmla="*/ 6 w 28" name="T22"/>
                <a:gd fmla="*/ 14 h 15" name="T23"/>
                <a:gd fmla="*/ 6 w 28" name="T24"/>
                <a:gd fmla="*/ 15 h 15" name="T25"/>
                <a:gd fmla="*/ 11 w 28" name="T26"/>
                <a:gd fmla="*/ 14 h 15" name="T27"/>
                <a:gd fmla="*/ 14 w 28" name="T28"/>
                <a:gd fmla="*/ 10 h 15" name="T29"/>
                <a:gd fmla="*/ 18 w 28" name="T30"/>
                <a:gd fmla="*/ 14 h 15" name="T31"/>
                <a:gd fmla="*/ 19 w 28" name="T32"/>
                <a:gd fmla="*/ 12 h 15" name="T33"/>
                <a:gd fmla="*/ 21 w 28" name="T34"/>
                <a:gd fmla="*/ 10 h 15" name="T35"/>
                <a:gd fmla="*/ 24 w 28" name="T36"/>
                <a:gd fmla="*/ 10 h 15" name="T37"/>
                <a:gd fmla="*/ 26 w 28" name="T38"/>
                <a:gd fmla="*/ 9 h 15" name="T39"/>
                <a:gd fmla="*/ 27 w 28" name="T40"/>
                <a:gd fmla="*/ 8 h 15" name="T41"/>
                <a:gd fmla="*/ 28 w 28" name="T42"/>
                <a:gd fmla="*/ 6 h 15" name="T43"/>
                <a:gd fmla="*/ 25 w 28" name="T44"/>
                <a:gd fmla="*/ 6 h 1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" w="28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5977806" y="2588729"/>
              <a:ext cx="209240" cy="236974"/>
            </a:xfrm>
            <a:custGeom>
              <a:gdLst>
                <a:gd fmla="*/ 8 w 56" name="T0"/>
                <a:gd fmla="*/ 16 h 63" name="T1"/>
                <a:gd fmla="*/ 5 w 56" name="T2"/>
                <a:gd fmla="*/ 19 h 63" name="T3"/>
                <a:gd fmla="*/ 7 w 56" name="T4"/>
                <a:gd fmla="*/ 23 h 63" name="T5"/>
                <a:gd fmla="*/ 5 w 56" name="T6"/>
                <a:gd fmla="*/ 25 h 63" name="T7"/>
                <a:gd fmla="*/ 2 w 56" name="T8"/>
                <a:gd fmla="*/ 26 h 63" name="T9"/>
                <a:gd fmla="*/ 1 w 56" name="T10"/>
                <a:gd fmla="*/ 29 h 63" name="T11"/>
                <a:gd fmla="*/ 1 w 56" name="T12"/>
                <a:gd fmla="*/ 34 h 63" name="T13"/>
                <a:gd fmla="*/ 2 w 56" name="T14"/>
                <a:gd fmla="*/ 38 h 63" name="T15"/>
                <a:gd fmla="*/ 1 w 56" name="T16"/>
                <a:gd fmla="*/ 41 h 63" name="T17"/>
                <a:gd fmla="*/ 3 w 56" name="T18"/>
                <a:gd fmla="*/ 46 h 63" name="T19"/>
                <a:gd fmla="*/ 4 w 56" name="T20"/>
                <a:gd fmla="*/ 47 h 63" name="T21"/>
                <a:gd fmla="*/ 8 w 56" name="T22"/>
                <a:gd fmla="*/ 48 h 63" name="T23"/>
                <a:gd fmla="*/ 12 w 56" name="T24"/>
                <a:gd fmla="*/ 50 h 63" name="T25"/>
                <a:gd fmla="*/ 13 w 56" name="T26"/>
                <a:gd fmla="*/ 52 h 63" name="T27"/>
                <a:gd fmla="*/ 10 w 56" name="T28"/>
                <a:gd fmla="*/ 57 h 63" name="T29"/>
                <a:gd fmla="*/ 10 w 56" name="T30"/>
                <a:gd fmla="*/ 61 h 63" name="T31"/>
                <a:gd fmla="*/ 15 w 56" name="T32"/>
                <a:gd fmla="*/ 60 h 63" name="T33"/>
                <a:gd fmla="*/ 19 w 56" name="T34"/>
                <a:gd fmla="*/ 60 h 63" name="T35"/>
                <a:gd fmla="*/ 23 w 56" name="T36"/>
                <a:gd fmla="*/ 62 h 63" name="T37"/>
                <a:gd fmla="*/ 24 w 56" name="T38"/>
                <a:gd fmla="*/ 61 h 63" name="T39"/>
                <a:gd fmla="*/ 27 w 56" name="T40"/>
                <a:gd fmla="*/ 62 h 63" name="T41"/>
                <a:gd fmla="*/ 31 w 56" name="T42"/>
                <a:gd fmla="*/ 61 h 63" name="T43"/>
                <a:gd fmla="*/ 35 w 56" name="T44"/>
                <a:gd fmla="*/ 61 h 63" name="T45"/>
                <a:gd fmla="*/ 41 w 56" name="T46"/>
                <a:gd fmla="*/ 60 h 63" name="T47"/>
                <a:gd fmla="*/ 43 w 56" name="T48"/>
                <a:gd fmla="*/ 58 h 63" name="T49"/>
                <a:gd fmla="*/ 46 w 56" name="T50"/>
                <a:gd fmla="*/ 54 h 63" name="T51"/>
                <a:gd fmla="*/ 49 w 56" name="T52"/>
                <a:gd fmla="*/ 51 h 63" name="T53"/>
                <a:gd fmla="*/ 43 w 56" name="T54"/>
                <a:gd fmla="*/ 47 h 63" name="T55"/>
                <a:gd fmla="*/ 41 w 56" name="T56"/>
                <a:gd fmla="*/ 41 h 63" name="T57"/>
                <a:gd fmla="*/ 40 w 56" name="T58"/>
                <a:gd fmla="*/ 38 h 63" name="T59"/>
                <a:gd fmla="*/ 47 w 56" name="T60"/>
                <a:gd fmla="*/ 36 h 63" name="T61"/>
                <a:gd fmla="*/ 52 w 56" name="T62"/>
                <a:gd fmla="*/ 33 h 63" name="T63"/>
                <a:gd fmla="*/ 55 w 56" name="T64"/>
                <a:gd fmla="*/ 33 h 63" name="T65"/>
                <a:gd fmla="*/ 56 w 56" name="T66"/>
                <a:gd fmla="*/ 30 h 63" name="T67"/>
                <a:gd fmla="*/ 54 w 56" name="T68"/>
                <a:gd fmla="*/ 25 h 63" name="T69"/>
                <a:gd fmla="*/ 53 w 56" name="T70"/>
                <a:gd fmla="*/ 21 h 63" name="T71"/>
                <a:gd fmla="*/ 52 w 56" name="T72"/>
                <a:gd fmla="*/ 18 h 63" name="T73"/>
                <a:gd fmla="*/ 51 w 56" name="T74"/>
                <a:gd fmla="*/ 16 h 63" name="T75"/>
                <a:gd fmla="*/ 52 w 56" name="T76"/>
                <a:gd fmla="*/ 9 h 63" name="T77"/>
                <a:gd fmla="*/ 51 w 56" name="T78"/>
                <a:gd fmla="*/ 9 h 63" name="T79"/>
                <a:gd fmla="*/ 51 w 56" name="T80"/>
                <a:gd fmla="*/ 8 h 63" name="T81"/>
                <a:gd fmla="*/ 47 w 56" name="T82"/>
                <a:gd fmla="*/ 6 h 63" name="T83"/>
                <a:gd fmla="*/ 48 w 56" name="T84"/>
                <a:gd fmla="*/ 2 h 63" name="T85"/>
                <a:gd fmla="*/ 42 w 56" name="T86"/>
                <a:gd fmla="*/ 4 h 63" name="T87"/>
                <a:gd fmla="*/ 35 w 56" name="T88"/>
                <a:gd fmla="*/ 8 h 63" name="T89"/>
                <a:gd fmla="*/ 32 w 56" name="T90"/>
                <a:gd fmla="*/ 5 h 63" name="T91"/>
                <a:gd fmla="*/ 30 w 56" name="T92"/>
                <a:gd fmla="*/ 4 h 63" name="T93"/>
                <a:gd fmla="*/ 25 w 56" name="T94"/>
                <a:gd fmla="*/ 2 h 63" name="T95"/>
                <a:gd fmla="*/ 25 w 56" name="T96"/>
                <a:gd fmla="*/ 1 h 63" name="T97"/>
                <a:gd fmla="*/ 23 w 56" name="T98"/>
                <a:gd fmla="*/ 1 h 63" name="T99"/>
                <a:gd fmla="*/ 17 w 56" name="T100"/>
                <a:gd fmla="*/ 0 h 63" name="T101"/>
                <a:gd fmla="*/ 18 w 56" name="T102"/>
                <a:gd fmla="*/ 3 h 63" name="T103"/>
                <a:gd fmla="*/ 20 w 56" name="T104"/>
                <a:gd fmla="*/ 8 h 63" name="T105"/>
                <a:gd fmla="*/ 17 w 56" name="T106"/>
                <a:gd fmla="*/ 11 h 63" name="T107"/>
                <a:gd fmla="*/ 12 w 56" name="T108"/>
                <a:gd fmla="*/ 10 h 63" name="T109"/>
                <a:gd fmla="*/ 8 w 56" name="T110"/>
                <a:gd fmla="*/ 11 h 63" name="T111"/>
                <a:gd fmla="*/ 7 w 56" name="T112"/>
                <a:gd fmla="*/ 12 h 63" name="T113"/>
                <a:gd fmla="*/ 8 w 56" name="T114"/>
                <a:gd fmla="*/ 16 h 6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" w="56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6319999" y="2019990"/>
              <a:ext cx="248472" cy="391008"/>
            </a:xfrm>
            <a:custGeom>
              <a:gdLst>
                <a:gd fmla="*/ 56 w 66" name="T0"/>
                <a:gd fmla="*/ 87 h 104" name="T1"/>
                <a:gd fmla="*/ 65 w 66" name="T2"/>
                <a:gd fmla="*/ 78 h 104" name="T3"/>
                <a:gd fmla="*/ 64 w 66" name="T4"/>
                <a:gd fmla="*/ 73 h 104" name="T5"/>
                <a:gd fmla="*/ 56 w 66" name="T6"/>
                <a:gd fmla="*/ 67 h 104" name="T7"/>
                <a:gd fmla="*/ 60 w 66" name="T8"/>
                <a:gd fmla="*/ 64 h 104" name="T9"/>
                <a:gd fmla="*/ 56 w 66" name="T10"/>
                <a:gd fmla="*/ 61 h 104" name="T11"/>
                <a:gd fmla="*/ 57 w 66" name="T12"/>
                <a:gd fmla="*/ 57 h 104" name="T13"/>
                <a:gd fmla="*/ 54 w 66" name="T14"/>
                <a:gd fmla="*/ 55 h 104" name="T15"/>
                <a:gd fmla="*/ 56 w 66" name="T16"/>
                <a:gd fmla="*/ 54 h 104" name="T17"/>
                <a:gd fmla="*/ 55 w 66" name="T18"/>
                <a:gd fmla="*/ 49 h 104" name="T19"/>
                <a:gd fmla="*/ 57 w 66" name="T20"/>
                <a:gd fmla="*/ 45 h 104" name="T21"/>
                <a:gd fmla="*/ 51 w 66" name="T22"/>
                <a:gd fmla="*/ 36 h 104" name="T23"/>
                <a:gd fmla="*/ 53 w 66" name="T24"/>
                <a:gd fmla="*/ 32 h 104" name="T25"/>
                <a:gd fmla="*/ 57 w 66" name="T26"/>
                <a:gd fmla="*/ 27 h 104" name="T27"/>
                <a:gd fmla="*/ 52 w 66" name="T28"/>
                <a:gd fmla="*/ 23 h 104" name="T29"/>
                <a:gd fmla="*/ 48 w 66" name="T30"/>
                <a:gd fmla="*/ 21 h 104" name="T31"/>
                <a:gd fmla="*/ 47 w 66" name="T32"/>
                <a:gd fmla="*/ 17 h 104" name="T33"/>
                <a:gd fmla="*/ 48 w 66" name="T34"/>
                <a:gd fmla="*/ 14 h 104" name="T35"/>
                <a:gd fmla="*/ 51 w 66" name="T36"/>
                <a:gd fmla="*/ 12 h 104" name="T37"/>
                <a:gd fmla="*/ 52 w 66" name="T38"/>
                <a:gd fmla="*/ 10 h 104" name="T39"/>
                <a:gd fmla="*/ 52 w 66" name="T40"/>
                <a:gd fmla="*/ 6 h 104" name="T41"/>
                <a:gd fmla="*/ 45 w 66" name="T42"/>
                <a:gd fmla="*/ 2 h 104" name="T43"/>
                <a:gd fmla="*/ 40 w 66" name="T44"/>
                <a:gd fmla="*/ 2 h 104" name="T45"/>
                <a:gd fmla="*/ 34 w 66" name="T46"/>
                <a:gd fmla="*/ 3 h 104" name="T47"/>
                <a:gd fmla="*/ 30 w 66" name="T48"/>
                <a:gd fmla="*/ 7 h 104" name="T49"/>
                <a:gd fmla="*/ 29 w 66" name="T50"/>
                <a:gd fmla="*/ 13 h 104" name="T51"/>
                <a:gd fmla="*/ 27 w 66" name="T52"/>
                <a:gd fmla="*/ 16 h 104" name="T53"/>
                <a:gd fmla="*/ 23 w 66" name="T54"/>
                <a:gd fmla="*/ 15 h 104" name="T55"/>
                <a:gd fmla="*/ 18 w 66" name="T56"/>
                <a:gd fmla="*/ 15 h 104" name="T57"/>
                <a:gd fmla="*/ 11 w 66" name="T58"/>
                <a:gd fmla="*/ 15 h 104" name="T59"/>
                <a:gd fmla="*/ 5 w 66" name="T60"/>
                <a:gd fmla="*/ 10 h 104" name="T61"/>
                <a:gd fmla="*/ 0 w 66" name="T62"/>
                <a:gd fmla="*/ 13 h 104" name="T63"/>
                <a:gd fmla="*/ 7 w 66" name="T64"/>
                <a:gd fmla="*/ 18 h 104" name="T65"/>
                <a:gd fmla="*/ 16 w 66" name="T66"/>
                <a:gd fmla="*/ 23 h 104" name="T67"/>
                <a:gd fmla="*/ 16 w 66" name="T68"/>
                <a:gd fmla="*/ 29 h 104" name="T69"/>
                <a:gd fmla="*/ 18 w 66" name="T70"/>
                <a:gd fmla="*/ 35 h 104" name="T71"/>
                <a:gd fmla="*/ 18 w 66" name="T72"/>
                <a:gd fmla="*/ 40 h 104" name="T73"/>
                <a:gd fmla="*/ 19 w 66" name="T74"/>
                <a:gd fmla="*/ 43 h 104" name="T75"/>
                <a:gd fmla="*/ 20 w 66" name="T76"/>
                <a:gd fmla="*/ 46 h 104" name="T77"/>
                <a:gd fmla="*/ 25 w 66" name="T78"/>
                <a:gd fmla="*/ 48 h 104" name="T79"/>
                <a:gd fmla="*/ 27 w 66" name="T80"/>
                <a:gd fmla="*/ 53 h 104" name="T81"/>
                <a:gd fmla="*/ 26 w 66" name="T82"/>
                <a:gd fmla="*/ 55 h 104" name="T83"/>
                <a:gd fmla="*/ 22 w 66" name="T84"/>
                <a:gd fmla="*/ 58 h 104" name="T85"/>
                <a:gd fmla="*/ 16 w 66" name="T86"/>
                <a:gd fmla="*/ 64 h 104" name="T87"/>
                <a:gd fmla="*/ 12 w 66" name="T88"/>
                <a:gd fmla="*/ 67 h 104" name="T89"/>
                <a:gd fmla="*/ 9 w 66" name="T90"/>
                <a:gd fmla="*/ 71 h 104" name="T91"/>
                <a:gd fmla="*/ 5 w 66" name="T92"/>
                <a:gd fmla="*/ 73 h 104" name="T93"/>
                <a:gd fmla="*/ 2 w 66" name="T94"/>
                <a:gd fmla="*/ 77 h 104" name="T95"/>
                <a:gd fmla="*/ 2 w 66" name="T96"/>
                <a:gd fmla="*/ 80 h 104" name="T97"/>
                <a:gd fmla="*/ 3 w 66" name="T98"/>
                <a:gd fmla="*/ 85 h 104" name="T99"/>
                <a:gd fmla="*/ 4 w 66" name="T100"/>
                <a:gd fmla="*/ 92 h 104" name="T101"/>
                <a:gd fmla="*/ 2 w 66" name="T102"/>
                <a:gd fmla="*/ 98 h 104" name="T103"/>
                <a:gd fmla="*/ 8 w 66" name="T104"/>
                <a:gd fmla="*/ 100 h 104" name="T105"/>
                <a:gd fmla="*/ 12 w 66" name="T106"/>
                <a:gd fmla="*/ 102 h 104" name="T107"/>
                <a:gd fmla="*/ 19 w 66" name="T108"/>
                <a:gd fmla="*/ 104 h 104" name="T109"/>
                <a:gd fmla="*/ 38 w 66" name="T110"/>
                <a:gd fmla="*/ 99 h 104" name="T111"/>
                <a:gd fmla="*/ 44 w 66" name="T112"/>
                <a:gd fmla="*/ 99 h 104" name="T113"/>
                <a:gd fmla="*/ 47 w 66" name="T114"/>
                <a:gd fmla="*/ 95 h 104" name="T115"/>
                <a:gd fmla="*/ 56 w 66" name="T116"/>
                <a:gd fmla="*/ 87 h 10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4" w="66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6633859" y="3246333"/>
              <a:ext cx="496944" cy="398907"/>
            </a:xfrm>
            <a:custGeom>
              <a:gdLst>
                <a:gd fmla="*/ 79 w 132" name="T0"/>
                <a:gd fmla="*/ 23 h 106" name="T1"/>
                <a:gd fmla="*/ 68 w 132" name="T2"/>
                <a:gd fmla="*/ 21 h 106" name="T3"/>
                <a:gd fmla="*/ 60 w 132" name="T4"/>
                <a:gd fmla="*/ 19 h 106" name="T5"/>
                <a:gd fmla="*/ 45 w 132" name="T6"/>
                <a:gd fmla="*/ 8 h 106" name="T7"/>
                <a:gd fmla="*/ 33 w 132" name="T8"/>
                <a:gd fmla="*/ 1 h 106" name="T9"/>
                <a:gd fmla="*/ 28 w 132" name="T10"/>
                <a:gd fmla="*/ 1 h 106" name="T11"/>
                <a:gd fmla="*/ 21 w 132" name="T12"/>
                <a:gd fmla="*/ 3 h 106" name="T13"/>
                <a:gd fmla="*/ 15 w 132" name="T14"/>
                <a:gd fmla="*/ 7 h 106" name="T15"/>
                <a:gd fmla="*/ 20 w 132" name="T16"/>
                <a:gd fmla="*/ 12 h 106" name="T17"/>
                <a:gd fmla="*/ 16 w 132" name="T18"/>
                <a:gd fmla="*/ 15 h 106" name="T19"/>
                <a:gd fmla="*/ 12 w 132" name="T20"/>
                <a:gd fmla="*/ 17 h 106" name="T21"/>
                <a:gd fmla="*/ 7 w 132" name="T22"/>
                <a:gd fmla="*/ 20 h 106" name="T23"/>
                <a:gd fmla="*/ 1 w 132" name="T24"/>
                <a:gd fmla="*/ 18 h 106" name="T25"/>
                <a:gd fmla="*/ 1 w 132" name="T26"/>
                <a:gd fmla="*/ 19 h 106" name="T27"/>
                <a:gd fmla="*/ 0 w 132" name="T28"/>
                <a:gd fmla="*/ 21 h 106" name="T29"/>
                <a:gd fmla="*/ 1 w 132" name="T30"/>
                <a:gd fmla="*/ 28 h 106" name="T31"/>
                <a:gd fmla="*/ 6 w 132" name="T32"/>
                <a:gd fmla="*/ 34 h 106" name="T33"/>
                <a:gd fmla="*/ 15 w 132" name="T34"/>
                <a:gd fmla="*/ 48 h 106" name="T35"/>
                <a:gd fmla="*/ 20 w 132" name="T36"/>
                <a:gd fmla="*/ 55 h 106" name="T37"/>
                <a:gd fmla="*/ 26 w 132" name="T38"/>
                <a:gd fmla="*/ 62 h 106" name="T39"/>
                <a:gd fmla="*/ 27 w 132" name="T40"/>
                <a:gd fmla="*/ 69 h 106" name="T41"/>
                <a:gd fmla="*/ 33 w 132" name="T42"/>
                <a:gd fmla="*/ 80 h 106" name="T43"/>
                <a:gd fmla="*/ 40 w 132" name="T44"/>
                <a:gd fmla="*/ 88 h 106" name="T45"/>
                <a:gd fmla="*/ 45 w 132" name="T46"/>
                <a:gd fmla="*/ 97 h 106" name="T47"/>
                <a:gd fmla="*/ 48 w 132" name="T48"/>
                <a:gd fmla="*/ 102 h 106" name="T49"/>
                <a:gd fmla="*/ 50 w 132" name="T50"/>
                <a:gd fmla="*/ 106 h 106" name="T51"/>
                <a:gd fmla="*/ 52 w 132" name="T52"/>
                <a:gd fmla="*/ 104 h 106" name="T53"/>
                <a:gd fmla="*/ 52 w 132" name="T54"/>
                <a:gd fmla="*/ 101 h 106" name="T55"/>
                <a:gd fmla="*/ 55 w 132" name="T56"/>
                <a:gd fmla="*/ 99 h 106" name="T57"/>
                <a:gd fmla="*/ 60 w 132" name="T58"/>
                <a:gd fmla="*/ 99 h 106" name="T59"/>
                <a:gd fmla="*/ 67 w 132" name="T60"/>
                <a:gd fmla="*/ 100 h 106" name="T61"/>
                <a:gd fmla="*/ 76 w 132" name="T62"/>
                <a:gd fmla="*/ 101 h 106" name="T63"/>
                <a:gd fmla="*/ 80 w 132" name="T64"/>
                <a:gd fmla="*/ 100 h 106" name="T65"/>
                <a:gd fmla="*/ 90 w 132" name="T66"/>
                <a:gd fmla="*/ 91 h 106" name="T67"/>
                <a:gd fmla="*/ 102 w 132" name="T68"/>
                <a:gd fmla="*/ 91 h 106" name="T69"/>
                <a:gd fmla="*/ 127 w 132" name="T70"/>
                <a:gd fmla="*/ 83 h 106" name="T71"/>
                <a:gd fmla="*/ 132 w 132" name="T72"/>
                <a:gd fmla="*/ 70 h 106" name="T73"/>
                <a:gd fmla="*/ 128 w 132" name="T74"/>
                <a:gd fmla="*/ 65 h 106" name="T75"/>
                <a:gd fmla="*/ 113 w 132" name="T76"/>
                <a:gd fmla="*/ 63 h 106" name="T77"/>
                <a:gd fmla="*/ 108 w 132" name="T78"/>
                <a:gd fmla="*/ 57 h 106" name="T79"/>
                <a:gd fmla="*/ 105 w 132" name="T80"/>
                <a:gd fmla="*/ 53 h 106" name="T81"/>
                <a:gd fmla="*/ 100 w 132" name="T82"/>
                <a:gd fmla="*/ 49 h 106" name="T83"/>
                <a:gd fmla="*/ 97 w 132" name="T84"/>
                <a:gd fmla="*/ 42 h 106" name="T85"/>
                <a:gd fmla="*/ 94 w 132" name="T86"/>
                <a:gd fmla="*/ 36 h 106" name="T87"/>
                <a:gd fmla="*/ 88 w 132" name="T88"/>
                <a:gd fmla="*/ 28 h 106" name="T89"/>
                <a:gd fmla="*/ 87 w 132" name="T90"/>
                <a:gd fmla="*/ 26 h 106" name="T91"/>
                <a:gd fmla="*/ 82 w 132" name="T92"/>
                <a:gd fmla="*/ 25 h 106" name="T93"/>
                <a:gd fmla="*/ 79 w 132" name="T94"/>
                <a:gd fmla="*/ 23 h 10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05" w="132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7041441" y="3429988"/>
              <a:ext cx="187444" cy="211303"/>
            </a:xfrm>
            <a:custGeom>
              <a:gdLst>
                <a:gd fmla="*/ 25 w 50" name="T0"/>
                <a:gd fmla="*/ 1 h 56" name="T1"/>
                <a:gd fmla="*/ 25 w 50" name="T2"/>
                <a:gd fmla="*/ 6 h 56" name="T3"/>
                <a:gd fmla="*/ 21 w 50" name="T4"/>
                <a:gd fmla="*/ 11 h 56" name="T5"/>
                <a:gd fmla="*/ 19 w 50" name="T6"/>
                <a:gd fmla="*/ 16 h 56" name="T7"/>
                <a:gd fmla="*/ 20 w 50" name="T8"/>
                <a:gd fmla="*/ 16 h 56" name="T9"/>
                <a:gd fmla="*/ 24 w 50" name="T10"/>
                <a:gd fmla="*/ 21 h 56" name="T11"/>
                <a:gd fmla="*/ 19 w 50" name="T12"/>
                <a:gd fmla="*/ 34 h 56" name="T13"/>
                <a:gd fmla="*/ 0 w 50" name="T14"/>
                <a:gd fmla="*/ 40 h 56" name="T15"/>
                <a:gd fmla="*/ 8 w 50" name="T16"/>
                <a:gd fmla="*/ 56 h 56" name="T17"/>
                <a:gd fmla="*/ 9 w 50" name="T18"/>
                <a:gd fmla="*/ 55 h 56" name="T19"/>
                <a:gd fmla="*/ 20 w 50" name="T20"/>
                <a:gd fmla="*/ 53 h 56" name="T21"/>
                <a:gd fmla="*/ 22 w 50" name="T22"/>
                <a:gd fmla="*/ 48 h 56" name="T23"/>
                <a:gd fmla="*/ 29 w 50" name="T24"/>
                <a:gd fmla="*/ 47 h 56" name="T25"/>
                <a:gd fmla="*/ 33 w 50" name="T26"/>
                <a:gd fmla="*/ 42 h 56" name="T27"/>
                <a:gd fmla="*/ 37 w 50" name="T28"/>
                <a:gd fmla="*/ 40 h 56" name="T29"/>
                <a:gd fmla="*/ 39 w 50" name="T30"/>
                <a:gd fmla="*/ 31 h 56" name="T31"/>
                <a:gd fmla="*/ 44 w 50" name="T32"/>
                <a:gd fmla="*/ 28 h 56" name="T33"/>
                <a:gd fmla="*/ 49 w 50" name="T34"/>
                <a:gd fmla="*/ 20 h 56" name="T35"/>
                <a:gd fmla="*/ 49 w 50" name="T36"/>
                <a:gd fmla="*/ 17 h 56" name="T37"/>
                <a:gd fmla="*/ 43 w 50" name="T38"/>
                <a:gd fmla="*/ 10 h 56" name="T39"/>
                <a:gd fmla="*/ 33 w 50" name="T40"/>
                <a:gd fmla="*/ 7 h 56" name="T41"/>
                <a:gd fmla="*/ 30 w 50" name="T42"/>
                <a:gd fmla="*/ 0 h 56" name="T43"/>
                <a:gd fmla="*/ 27 w 50" name="T44"/>
                <a:gd fmla="*/ 1 h 56" name="T45"/>
                <a:gd fmla="*/ 25 w 50" name="T46"/>
                <a:gd fmla="*/ 1 h 5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6" w="50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7010927" y="3404316"/>
              <a:ext cx="23975" cy="41470"/>
            </a:xfrm>
            <a:custGeom>
              <a:gdLst>
                <a:gd fmla="*/ 5 w 7" name="T0"/>
                <a:gd fmla="*/ 11 h 11" name="T1"/>
                <a:gd fmla="*/ 5 w 7" name="T2"/>
                <a:gd fmla="*/ 9 h 11" name="T3"/>
                <a:gd fmla="*/ 5 w 7" name="T4"/>
                <a:gd fmla="*/ 1 h 11" name="T5"/>
                <a:gd fmla="*/ 1 w 7" name="T6"/>
                <a:gd fmla="*/ 7 h 11" name="T7"/>
                <a:gd fmla="*/ 0 w 7" name="T8"/>
                <a:gd fmla="*/ 7 h 11" name="T9"/>
                <a:gd fmla="*/ 5 w 7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7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7041441" y="3400366"/>
              <a:ext cx="111158" cy="90840"/>
            </a:xfrm>
            <a:custGeom>
              <a:gdLst>
                <a:gd fmla="*/ 5 w 30" name="T0"/>
                <a:gd fmla="*/ 22 h 24" name="T1"/>
                <a:gd fmla="*/ 19 w 30" name="T2"/>
                <a:gd fmla="*/ 24 h 24" name="T3"/>
                <a:gd fmla="*/ 21 w 30" name="T4"/>
                <a:gd fmla="*/ 19 h 24" name="T5"/>
                <a:gd fmla="*/ 25 w 30" name="T6"/>
                <a:gd fmla="*/ 14 h 24" name="T7"/>
                <a:gd fmla="*/ 25 w 30" name="T8"/>
                <a:gd fmla="*/ 9 h 24" name="T9"/>
                <a:gd fmla="*/ 27 w 30" name="T10"/>
                <a:gd fmla="*/ 9 h 24" name="T11"/>
                <a:gd fmla="*/ 30 w 30" name="T12"/>
                <a:gd fmla="*/ 8 h 24" name="T13"/>
                <a:gd fmla="*/ 28 w 30" name="T14"/>
                <a:gd fmla="*/ 0 h 24" name="T15"/>
                <a:gd fmla="*/ 20 w 30" name="T16"/>
                <a:gd fmla="*/ 9 h 24" name="T17"/>
                <a:gd fmla="*/ 9 w 30" name="T18"/>
                <a:gd fmla="*/ 14 h 24" name="T19"/>
                <a:gd fmla="*/ 1 w 30" name="T20"/>
                <a:gd fmla="*/ 16 h 24" name="T21"/>
                <a:gd fmla="*/ 0 w 30" name="T22"/>
                <a:gd fmla="*/ 16 h 24" name="T23"/>
                <a:gd fmla="*/ 5 w 30" name="T24"/>
                <a:gd fmla="*/ 22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30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2" name="Freeform 95"/>
            <p:cNvSpPr>
              <a:spLocks noEditPoints="1"/>
            </p:cNvSpPr>
            <p:nvPr/>
          </p:nvSpPr>
          <p:spPr bwMode="auto">
            <a:xfrm>
              <a:off x="8146488" y="3882214"/>
              <a:ext cx="455533" cy="138235"/>
            </a:xfrm>
            <a:custGeom>
              <a:gdLst>
                <a:gd fmla="*/ 21 w 121" name="T0"/>
                <a:gd fmla="*/ 13 h 37" name="T1"/>
                <a:gd fmla="*/ 17 w 121" name="T2"/>
                <a:gd fmla="*/ 6 h 37" name="T3"/>
                <a:gd fmla="*/ 13 w 121" name="T4"/>
                <a:gd fmla="*/ 3 h 37" name="T5"/>
                <a:gd fmla="*/ 13 w 121" name="T6"/>
                <a:gd fmla="*/ 2 h 37" name="T7"/>
                <a:gd fmla="*/ 11 w 121" name="T8"/>
                <a:gd fmla="*/ 5 h 37" name="T9"/>
                <a:gd fmla="*/ 6 w 121" name="T10"/>
                <a:gd fmla="*/ 4 h 37" name="T11"/>
                <a:gd fmla="*/ 3 w 121" name="T12"/>
                <a:gd fmla="*/ 1 h 37" name="T13"/>
                <a:gd fmla="*/ 0 w 121" name="T14"/>
                <a:gd fmla="*/ 0 h 37" name="T15"/>
                <a:gd fmla="*/ 1 w 121" name="T16"/>
                <a:gd fmla="*/ 10 h 37" name="T17"/>
                <a:gd fmla="*/ 8 w 121" name="T18"/>
                <a:gd fmla="*/ 22 h 37" name="T19"/>
                <a:gd fmla="*/ 14 w 121" name="T20"/>
                <a:gd fmla="*/ 28 h 37" name="T21"/>
                <a:gd fmla="*/ 26 w 121" name="T22"/>
                <a:gd fmla="*/ 34 h 37" name="T23"/>
                <a:gd fmla="*/ 21 w 121" name="T24"/>
                <a:gd fmla="*/ 25 h 37" name="T25"/>
                <a:gd fmla="*/ 21 w 121" name="T26"/>
                <a:gd fmla="*/ 13 h 37" name="T27"/>
                <a:gd fmla="*/ 116 w 121" name="T28"/>
                <a:gd fmla="*/ 6 h 37" name="T29"/>
                <a:gd fmla="*/ 110 w 121" name="T30"/>
                <a:gd fmla="*/ 4 h 37" name="T31"/>
                <a:gd fmla="*/ 104 w 121" name="T32"/>
                <a:gd fmla="*/ 0 h 37" name="T33"/>
                <a:gd fmla="*/ 99 w 121" name="T34"/>
                <a:gd fmla="*/ 6 h 37" name="T35"/>
                <a:gd fmla="*/ 96 w 121" name="T36"/>
                <a:gd fmla="*/ 10 h 37" name="T37"/>
                <a:gd fmla="*/ 95 w 121" name="T38"/>
                <a:gd fmla="*/ 12 h 37" name="T39"/>
                <a:gd fmla="*/ 95 w 121" name="T40"/>
                <a:gd fmla="*/ 15 h 37" name="T41"/>
                <a:gd fmla="*/ 91 w 121" name="T42"/>
                <a:gd fmla="*/ 17 h 37" name="T43"/>
                <a:gd fmla="*/ 87 w 121" name="T44"/>
                <a:gd fmla="*/ 13 h 37" name="T45"/>
                <a:gd fmla="*/ 87 w 121" name="T46"/>
                <a:gd fmla="*/ 12 h 37" name="T47"/>
                <a:gd fmla="*/ 82 w 121" name="T48"/>
                <a:gd fmla="*/ 21 h 37" name="T49"/>
                <a:gd fmla="*/ 73 w 121" name="T50"/>
                <a:gd fmla="*/ 24 h 37" name="T51"/>
                <a:gd fmla="*/ 69 w 121" name="T52"/>
                <a:gd fmla="*/ 32 h 37" name="T53"/>
                <a:gd fmla="*/ 59 w 121" name="T54"/>
                <a:gd fmla="*/ 30 h 37" name="T55"/>
                <a:gd fmla="*/ 61 w 121" name="T56"/>
                <a:gd fmla="*/ 33 h 37" name="T57"/>
                <a:gd fmla="*/ 66 w 121" name="T58"/>
                <a:gd fmla="*/ 36 h 37" name="T59"/>
                <a:gd fmla="*/ 74 w 121" name="T60"/>
                <a:gd fmla="*/ 35 h 37" name="T61"/>
                <a:gd fmla="*/ 81 w 121" name="T62"/>
                <a:gd fmla="*/ 33 h 37" name="T63"/>
                <a:gd fmla="*/ 87 w 121" name="T64"/>
                <a:gd fmla="*/ 34 h 37" name="T65"/>
                <a:gd fmla="*/ 92 w 121" name="T66"/>
                <a:gd fmla="*/ 30 h 37" name="T67"/>
                <a:gd fmla="*/ 94 w 121" name="T68"/>
                <a:gd fmla="*/ 24 h 37" name="T69"/>
                <a:gd fmla="*/ 98 w 121" name="T70"/>
                <a:gd fmla="*/ 19 h 37" name="T71"/>
                <a:gd fmla="*/ 107 w 121" name="T72"/>
                <a:gd fmla="*/ 15 h 37" name="T73"/>
                <a:gd fmla="*/ 110 w 121" name="T74"/>
                <a:gd fmla="*/ 16 h 37" name="T75"/>
                <a:gd fmla="*/ 114 w 121" name="T76"/>
                <a:gd fmla="*/ 12 h 37" name="T77"/>
                <a:gd fmla="*/ 120 w 121" name="T78"/>
                <a:gd fmla="*/ 10 h 37" name="T79"/>
                <a:gd fmla="*/ 116 w 121" name="T80"/>
                <a:gd fmla="*/ 6 h 3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7" w="120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8473425" y="3927634"/>
              <a:ext cx="34873" cy="19748"/>
            </a:xfrm>
            <a:custGeom>
              <a:gdLst>
                <a:gd fmla="*/ 4 w 9" name="T0"/>
                <a:gd fmla="*/ 5 h 5" name="T1"/>
                <a:gd fmla="*/ 8 w 9" name="T2"/>
                <a:gd fmla="*/ 3 h 5" name="T3"/>
                <a:gd fmla="*/ 8 w 9" name="T4"/>
                <a:gd fmla="*/ 0 h 5" name="T5"/>
                <a:gd fmla="*/ 5 w 9" name="T6"/>
                <a:gd fmla="*/ 1 h 5" name="T7"/>
                <a:gd fmla="*/ 0 w 9" name="T8"/>
                <a:gd fmla="*/ 1 h 5" name="T9"/>
                <a:gd fmla="*/ 4 w 9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9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6731941" y="3108098"/>
              <a:ext cx="228855" cy="221176"/>
            </a:xfrm>
            <a:custGeom>
              <a:gdLst>
                <a:gd fmla="*/ 52 w 61" name="T0"/>
                <a:gd fmla="*/ 54 h 59" name="T1"/>
                <a:gd fmla="*/ 54 w 61" name="T2"/>
                <a:gd fmla="*/ 51 h 59" name="T3"/>
                <a:gd fmla="*/ 58 w 61" name="T4"/>
                <a:gd fmla="*/ 54 h 59" name="T5"/>
                <a:gd fmla="*/ 61 w 61" name="T6"/>
                <a:gd fmla="*/ 52 h 59" name="T7"/>
                <a:gd fmla="*/ 58 w 61" name="T8"/>
                <a:gd fmla="*/ 47 h 59" name="T9"/>
                <a:gd fmla="*/ 55 w 61" name="T10"/>
                <a:gd fmla="*/ 43 h 59" name="T11"/>
                <a:gd fmla="*/ 56 w 61" name="T12"/>
                <a:gd fmla="*/ 39 h 59" name="T13"/>
                <a:gd fmla="*/ 53 w 61" name="T14"/>
                <a:gd fmla="*/ 35 h 59" name="T15"/>
                <a:gd fmla="*/ 46 w 61" name="T16"/>
                <a:gd fmla="*/ 31 h 59" name="T17"/>
                <a:gd fmla="*/ 43 w 61" name="T18"/>
                <a:gd fmla="*/ 27 h 59" name="T19"/>
                <a:gd fmla="*/ 42 w 61" name="T20"/>
                <a:gd fmla="*/ 21 h 59" name="T21"/>
                <a:gd fmla="*/ 45 w 61" name="T22"/>
                <a:gd fmla="*/ 17 h 59" name="T23"/>
                <a:gd fmla="*/ 46 w 61" name="T24"/>
                <a:gd fmla="*/ 13 h 59" name="T25"/>
                <a:gd fmla="*/ 43 w 61" name="T26"/>
                <a:gd fmla="*/ 11 h 59" name="T27"/>
                <a:gd fmla="*/ 40 w 61" name="T28"/>
                <a:gd fmla="*/ 7 h 59" name="T29"/>
                <a:gd fmla="*/ 38 w 61" name="T30"/>
                <a:gd fmla="*/ 2 h 59" name="T31"/>
                <a:gd fmla="*/ 31 w 61" name="T32"/>
                <a:gd fmla="*/ 1 h 59" name="T33"/>
                <a:gd fmla="*/ 25 w 61" name="T34"/>
                <a:gd fmla="*/ 0 h 59" name="T35"/>
                <a:gd fmla="*/ 23 w 61" name="T36"/>
                <a:gd fmla="*/ 2 h 59" name="T37"/>
                <a:gd fmla="*/ 23 w 61" name="T38"/>
                <a:gd fmla="*/ 2 h 59" name="T39"/>
                <a:gd fmla="*/ 19 w 61" name="T40"/>
                <a:gd fmla="*/ 5 h 59" name="T41"/>
                <a:gd fmla="*/ 15 w 61" name="T42"/>
                <a:gd fmla="*/ 8 h 59" name="T43"/>
                <a:gd fmla="*/ 16 w 61" name="T44"/>
                <a:gd fmla="*/ 13 h 59" name="T45"/>
                <a:gd fmla="*/ 15 w 61" name="T46"/>
                <a:gd fmla="*/ 18 h 59" name="T47"/>
                <a:gd fmla="*/ 14 w 61" name="T48"/>
                <a:gd fmla="*/ 21 h 59" name="T49"/>
                <a:gd fmla="*/ 0 w 61" name="T50"/>
                <a:gd fmla="*/ 29 h 59" name="T51"/>
                <a:gd fmla="*/ 1 w 61" name="T52"/>
                <a:gd fmla="*/ 32 h 59" name="T53"/>
                <a:gd fmla="*/ 2 w 61" name="T54"/>
                <a:gd fmla="*/ 38 h 59" name="T55"/>
                <a:gd fmla="*/ 7 w 61" name="T56"/>
                <a:gd fmla="*/ 38 h 59" name="T57"/>
                <a:gd fmla="*/ 19 w 61" name="T58"/>
                <a:gd fmla="*/ 45 h 59" name="T59"/>
                <a:gd fmla="*/ 34 w 61" name="T60"/>
                <a:gd fmla="*/ 56 h 59" name="T61"/>
                <a:gd fmla="*/ 42 w 61" name="T62"/>
                <a:gd fmla="*/ 58 h 59" name="T63"/>
                <a:gd fmla="*/ 49 w 61" name="T64"/>
                <a:gd fmla="*/ 59 h 59" name="T65"/>
                <a:gd fmla="*/ 52 w 61" name="T66"/>
                <a:gd fmla="*/ 54 h 5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9" w="61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6917205" y="3299652"/>
              <a:ext cx="43592" cy="45421"/>
            </a:xfrm>
            <a:custGeom>
              <a:gdLst>
                <a:gd fmla="*/ 4 w 12" name="T0"/>
                <a:gd fmla="*/ 9 h 12" name="T1"/>
                <a:gd fmla="*/ 7 w 12" name="T2"/>
                <a:gd fmla="*/ 11 h 12" name="T3"/>
                <a:gd fmla="*/ 12 w 12" name="T4"/>
                <a:gd fmla="*/ 12 h 12" name="T5"/>
                <a:gd fmla="*/ 9 w 12" name="T6"/>
                <a:gd fmla="*/ 4 h 12" name="T7"/>
                <a:gd fmla="*/ 9 w 12" name="T8"/>
                <a:gd fmla="*/ 3 h 12" name="T9"/>
                <a:gd fmla="*/ 5 w 12" name="T10"/>
                <a:gd fmla="*/ 0 h 12" name="T11"/>
                <a:gd fmla="*/ 3 w 12" name="T12"/>
                <a:gd fmla="*/ 3 h 12" name="T13"/>
                <a:gd fmla="*/ 0 w 12" name="T14"/>
                <a:gd fmla="*/ 8 h 12" name="T15"/>
                <a:gd fmla="*/ 4 w 12" name="T16"/>
                <a:gd fmla="*/ 9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722794" y="2709191"/>
              <a:ext cx="342195" cy="286343"/>
            </a:xfrm>
            <a:custGeom>
              <a:gdLst>
                <a:gd fmla="*/ 80 w 91" name="T0"/>
                <a:gd fmla="*/ 18 h 76" name="T1"/>
                <a:gd fmla="*/ 76 w 91" name="T2"/>
                <a:gd fmla="*/ 16 h 76" name="T3"/>
                <a:gd fmla="*/ 72 w 91" name="T4"/>
                <a:gd fmla="*/ 15 h 76" name="T5"/>
                <a:gd fmla="*/ 66 w 91" name="T6"/>
                <a:gd fmla="*/ 13 h 76" name="T7"/>
                <a:gd fmla="*/ 63 w 91" name="T8"/>
                <a:gd fmla="*/ 11 h 76" name="T9"/>
                <a:gd fmla="*/ 61 w 91" name="T10"/>
                <a:gd fmla="*/ 8 h 76" name="T11"/>
                <a:gd fmla="*/ 58 w 91" name="T12"/>
                <a:gd fmla="*/ 10 h 76" name="T13"/>
                <a:gd fmla="*/ 56 w 91" name="T14"/>
                <a:gd fmla="*/ 8 h 76" name="T15"/>
                <a:gd fmla="*/ 52 w 91" name="T16"/>
                <a:gd fmla="*/ 5 h 76" name="T17"/>
                <a:gd fmla="*/ 49 w 91" name="T18"/>
                <a:gd fmla="*/ 3 h 76" name="T19"/>
                <a:gd fmla="*/ 47 w 91" name="T20"/>
                <a:gd fmla="*/ 1 h 76" name="T21"/>
                <a:gd fmla="*/ 46 w 91" name="T22"/>
                <a:gd fmla="*/ 0 h 76" name="T23"/>
                <a:gd fmla="*/ 45 w 91" name="T24"/>
                <a:gd fmla="*/ 0 h 76" name="T25"/>
                <a:gd fmla="*/ 41 w 91" name="T26"/>
                <a:gd fmla="*/ 6 h 76" name="T27"/>
                <a:gd fmla="*/ 35 w 91" name="T28"/>
                <a:gd fmla="*/ 10 h 76" name="T29"/>
                <a:gd fmla="*/ 31 w 91" name="T30"/>
                <a:gd fmla="*/ 15 h 76" name="T31"/>
                <a:gd fmla="*/ 23 w 91" name="T32"/>
                <a:gd fmla="*/ 12 h 76" name="T33"/>
                <a:gd fmla="*/ 19 w 91" name="T34"/>
                <a:gd fmla="*/ 14 h 76" name="T35"/>
                <a:gd fmla="*/ 20 w 91" name="T36"/>
                <a:gd fmla="*/ 21 h 76" name="T37"/>
                <a:gd fmla="*/ 15 w 91" name="T38"/>
                <a:gd fmla="*/ 21 h 76" name="T39"/>
                <a:gd fmla="*/ 11 w 91" name="T40"/>
                <a:gd fmla="*/ 19 h 76" name="T41"/>
                <a:gd fmla="*/ 5 w 91" name="T42"/>
                <a:gd fmla="*/ 19 h 76" name="T43"/>
                <a:gd fmla="*/ 1 w 91" name="T44"/>
                <a:gd fmla="*/ 22 h 76" name="T45"/>
                <a:gd fmla="*/ 2 w 91" name="T46"/>
                <a:gd fmla="*/ 26 h 76" name="T47"/>
                <a:gd fmla="*/ 10 w 91" name="T48"/>
                <a:gd fmla="*/ 29 h 76" name="T49"/>
                <a:gd fmla="*/ 15 w 91" name="T50"/>
                <a:gd fmla="*/ 30 h 76" name="T51"/>
                <a:gd fmla="*/ 17 w 91" name="T52"/>
                <a:gd fmla="*/ 33 h 76" name="T53"/>
                <a:gd fmla="*/ 22 w 91" name="T54"/>
                <a:gd fmla="*/ 38 h 76" name="T55"/>
                <a:gd fmla="*/ 24 w 91" name="T56"/>
                <a:gd fmla="*/ 43 h 76" name="T57"/>
                <a:gd fmla="*/ 23 w 91" name="T58"/>
                <a:gd fmla="*/ 51 h 76" name="T59"/>
                <a:gd fmla="*/ 20 w 91" name="T60"/>
                <a:gd fmla="*/ 62 h 76" name="T61"/>
                <a:gd fmla="*/ 20 w 91" name="T62"/>
                <a:gd fmla="*/ 62 h 76" name="T63"/>
                <a:gd fmla="*/ 23 w 91" name="T64"/>
                <a:gd fmla="*/ 64 h 76" name="T65"/>
                <a:gd fmla="*/ 29 w 91" name="T66"/>
                <a:gd fmla="*/ 67 h 76" name="T67"/>
                <a:gd fmla="*/ 34 w 91" name="T68"/>
                <a:gd fmla="*/ 66 h 76" name="T69"/>
                <a:gd fmla="*/ 37 w 91" name="T70"/>
                <a:gd fmla="*/ 67 h 76" name="T71"/>
                <a:gd fmla="*/ 44 w 91" name="T72"/>
                <a:gd fmla="*/ 69 h 76" name="T73"/>
                <a:gd fmla="*/ 51 w 91" name="T74"/>
                <a:gd fmla="*/ 69 h 76" name="T75"/>
                <a:gd fmla="*/ 50 w 91" name="T76"/>
                <a:gd fmla="*/ 67 h 76" name="T77"/>
                <a:gd fmla="*/ 56 w 91" name="T78"/>
                <a:gd fmla="*/ 61 h 76" name="T79"/>
                <a:gd fmla="*/ 67 w 91" name="T80"/>
                <a:gd fmla="*/ 64 h 76" name="T81"/>
                <a:gd fmla="*/ 74 w 91" name="T82"/>
                <a:gd fmla="*/ 61 h 76" name="T83"/>
                <a:gd fmla="*/ 78 w 91" name="T84"/>
                <a:gd fmla="*/ 59 h 76" name="T85"/>
                <a:gd fmla="*/ 79 w 91" name="T86"/>
                <a:gd fmla="*/ 57 h 76" name="T87"/>
                <a:gd fmla="*/ 76 w 91" name="T88"/>
                <a:gd fmla="*/ 56 h 76" name="T89"/>
                <a:gd fmla="*/ 75 w 91" name="T90"/>
                <a:gd fmla="*/ 53 h 76" name="T91"/>
                <a:gd fmla="*/ 73 w 91" name="T92"/>
                <a:gd fmla="*/ 49 h 76" name="T93"/>
                <a:gd fmla="*/ 74 w 91" name="T94"/>
                <a:gd fmla="*/ 48 h 76" name="T95"/>
                <a:gd fmla="*/ 75 w 91" name="T96"/>
                <a:gd fmla="*/ 45 h 76" name="T97"/>
                <a:gd fmla="*/ 75 w 91" name="T98"/>
                <a:gd fmla="*/ 42 h 76" name="T99"/>
                <a:gd fmla="*/ 73 w 91" name="T100"/>
                <a:gd fmla="*/ 39 h 76" name="T101"/>
                <a:gd fmla="*/ 71 w 91" name="T102"/>
                <a:gd fmla="*/ 39 h 76" name="T103"/>
                <a:gd fmla="*/ 70 w 91" name="T104"/>
                <a:gd fmla="*/ 37 h 76" name="T105"/>
                <a:gd fmla="*/ 74 w 91" name="T106"/>
                <a:gd fmla="*/ 32 h 76" name="T107"/>
                <a:gd fmla="*/ 77 w 91" name="T108"/>
                <a:gd fmla="*/ 29 h 76" name="T109"/>
                <a:gd fmla="*/ 78 w 91" name="T110"/>
                <a:gd fmla="*/ 25 h 76" name="T111"/>
                <a:gd fmla="*/ 81 w 91" name="T112"/>
                <a:gd fmla="*/ 20 h 76" name="T113"/>
                <a:gd fmla="*/ 80 w 91" name="T114"/>
                <a:gd fmla="*/ 18 h 76" name="T115"/>
                <a:gd fmla="*/ 90 w 91" name="T116"/>
                <a:gd fmla="*/ 64 h 76" name="T117"/>
                <a:gd fmla="*/ 86 w 91" name="T118"/>
                <a:gd fmla="*/ 68 h 76" name="T119"/>
                <a:gd fmla="*/ 88 w 91" name="T120"/>
                <a:gd fmla="*/ 76 h 76" name="T121"/>
                <a:gd fmla="*/ 90 w 91" name="T122"/>
                <a:gd fmla="*/ 64 h 7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6" w="91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711041" y="3694609"/>
              <a:ext cx="56669" cy="29622"/>
            </a:xfrm>
            <a:custGeom>
              <a:gdLst>
                <a:gd fmla="*/ 14 w 15" name="T0"/>
                <a:gd fmla="*/ 3 h 8" name="T1"/>
                <a:gd fmla="*/ 8 w 15" name="T2"/>
                <a:gd fmla="*/ 1 h 8" name="T3"/>
                <a:gd fmla="*/ 5 w 15" name="T4"/>
                <a:gd fmla="*/ 0 h 8" name="T5"/>
                <a:gd fmla="*/ 5 w 15" name="T6"/>
                <a:gd fmla="*/ 0 h 8" name="T7"/>
                <a:gd fmla="*/ 0 w 15" name="T8"/>
                <a:gd fmla="*/ 4 h 8" name="T9"/>
                <a:gd fmla="*/ 12 w 15" name="T10"/>
                <a:gd fmla="*/ 8 h 8" name="T11"/>
                <a:gd fmla="*/ 14 w 15" name="T12"/>
                <a:gd fmla="*/ 7 h 8" name="T13"/>
                <a:gd fmla="*/ 14 w 15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15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728478" y="3649190"/>
              <a:ext cx="143852" cy="78991"/>
            </a:xfrm>
            <a:custGeom>
              <a:gdLst>
                <a:gd fmla="*/ 16 w 38" name="T0"/>
                <a:gd fmla="*/ 19 h 21" name="T1"/>
                <a:gd fmla="*/ 18 w 38" name="T2"/>
                <a:gd fmla="*/ 15 h 21" name="T3"/>
                <a:gd fmla="*/ 25 w 38" name="T4"/>
                <a:gd fmla="*/ 12 h 21" name="T5"/>
                <a:gd fmla="*/ 31 w 38" name="T6"/>
                <a:gd fmla="*/ 11 h 21" name="T7"/>
                <a:gd fmla="*/ 38 w 38" name="T8"/>
                <a:gd fmla="*/ 8 h 21" name="T9"/>
                <a:gd fmla="*/ 31 w 38" name="T10"/>
                <a:gd fmla="*/ 3 h 21" name="T11"/>
                <a:gd fmla="*/ 18 w 38" name="T12"/>
                <a:gd fmla="*/ 3 h 21" name="T13"/>
                <a:gd fmla="*/ 6 w 38" name="T14"/>
                <a:gd fmla="*/ 3 h 21" name="T15"/>
                <a:gd fmla="*/ 6 w 38" name="T16"/>
                <a:gd fmla="*/ 4 h 21" name="T17"/>
                <a:gd fmla="*/ 3 w 38" name="T18"/>
                <a:gd fmla="*/ 7 h 21" name="T19"/>
                <a:gd fmla="*/ 0 w 38" name="T20"/>
                <a:gd fmla="*/ 12 h 21" name="T21"/>
                <a:gd fmla="*/ 3 w 38" name="T22"/>
                <a:gd fmla="*/ 13 h 21" name="T23"/>
                <a:gd fmla="*/ 9 w 38" name="T24"/>
                <a:gd fmla="*/ 15 h 21" name="T25"/>
                <a:gd fmla="*/ 9 w 38" name="T26"/>
                <a:gd fmla="*/ 19 h 21" name="T27"/>
                <a:gd fmla="*/ 11 w 38" name="T28"/>
                <a:gd fmla="*/ 19 h 21" name="T29"/>
                <a:gd fmla="*/ 12 w 38" name="T30"/>
                <a:gd fmla="*/ 21 h 21" name="T31"/>
                <a:gd fmla="*/ 14 w 38" name="T32"/>
                <a:gd fmla="*/ 21 h 21" name="T33"/>
                <a:gd fmla="*/ 16 w 38" name="T34"/>
                <a:gd fmla="*/ 19 h 2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" w="38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078963" y="3234484"/>
              <a:ext cx="712722" cy="446302"/>
            </a:xfrm>
            <a:custGeom>
              <a:gdLst>
                <a:gd fmla="*/ 166 w 190" name="T0"/>
                <a:gd fmla="*/ 110 h 118" name="T1"/>
                <a:gd fmla="*/ 163 w 190" name="T2"/>
                <a:gd fmla="*/ 100 h 118" name="T3"/>
                <a:gd fmla="*/ 179 w 190" name="T4"/>
                <a:gd fmla="*/ 96 h 118" name="T5"/>
                <a:gd fmla="*/ 184 w 190" name="T6"/>
                <a:gd fmla="*/ 89 h 118" name="T7"/>
                <a:gd fmla="*/ 189 w 190" name="T8"/>
                <a:gd fmla="*/ 77 h 118" name="T9"/>
                <a:gd fmla="*/ 174 w 190" name="T10"/>
                <a:gd fmla="*/ 76 h 118" name="T11"/>
                <a:gd fmla="*/ 164 w 190" name="T12"/>
                <a:gd fmla="*/ 89 h 118" name="T13"/>
                <a:gd fmla="*/ 155 w 190" name="T14"/>
                <a:gd fmla="*/ 94 h 118" name="T15"/>
                <a:gd fmla="*/ 133 w 190" name="T16"/>
                <a:gd fmla="*/ 94 h 118" name="T17"/>
                <a:gd fmla="*/ 123 w 190" name="T18"/>
                <a:gd fmla="*/ 79 h 118" name="T19"/>
                <a:gd fmla="*/ 123 w 190" name="T20"/>
                <a:gd fmla="*/ 50 h 118" name="T21"/>
                <a:gd fmla="*/ 121 w 190" name="T22"/>
                <a:gd fmla="*/ 46 h 118" name="T23"/>
                <a:gd fmla="*/ 110 w 190" name="T24"/>
                <a:gd fmla="*/ 39 h 118" name="T25"/>
                <a:gd fmla="*/ 103 w 190" name="T26"/>
                <a:gd fmla="*/ 26 h 118" name="T27"/>
                <a:gd fmla="*/ 87 w 190" name="T28"/>
                <a:gd fmla="*/ 26 h 118" name="T29"/>
                <a:gd fmla="*/ 78 w 190" name="T30"/>
                <a:gd fmla="*/ 18 h 118" name="T31"/>
                <a:gd fmla="*/ 67 w 190" name="T32"/>
                <a:gd fmla="*/ 7 h 118" name="T33"/>
                <a:gd fmla="*/ 55 w 190" name="T34"/>
                <a:gd fmla="*/ 9 h 118" name="T35"/>
                <a:gd fmla="*/ 21 w 190" name="T36"/>
                <a:gd fmla="*/ 4 h 118" name="T37"/>
                <a:gd fmla="*/ 0 w 190" name="T38"/>
                <a:gd fmla="*/ 2 h 118" name="T39"/>
                <a:gd fmla="*/ 8 w 190" name="T40"/>
                <a:gd fmla="*/ 19 h 118" name="T41"/>
                <a:gd fmla="*/ 19 w 190" name="T42"/>
                <a:gd fmla="*/ 34 h 118" name="T43"/>
                <a:gd fmla="*/ 22 w 190" name="T44"/>
                <a:gd fmla="*/ 40 h 118" name="T45"/>
                <a:gd fmla="*/ 30 w 190" name="T46"/>
                <a:gd fmla="*/ 52 h 118" name="T47"/>
                <a:gd fmla="*/ 44 w 190" name="T48"/>
                <a:gd fmla="*/ 66 h 118" name="T49"/>
                <a:gd fmla="*/ 46 w 190" name="T50"/>
                <a:gd fmla="*/ 59 h 118" name="T51"/>
                <a:gd fmla="*/ 39 w 190" name="T52"/>
                <a:gd fmla="*/ 52 h 118" name="T53"/>
                <a:gd fmla="*/ 28 w 190" name="T54"/>
                <a:gd fmla="*/ 33 h 118" name="T55"/>
                <a:gd fmla="*/ 24 w 190" name="T56"/>
                <a:gd fmla="*/ 23 h 118" name="T57"/>
                <a:gd fmla="*/ 15 w 190" name="T58"/>
                <a:gd fmla="*/ 16 h 118" name="T59"/>
                <a:gd fmla="*/ 16 w 190" name="T60"/>
                <a:gd fmla="*/ 7 h 118" name="T61"/>
                <a:gd fmla="*/ 21 w 190" name="T62"/>
                <a:gd fmla="*/ 9 h 118" name="T63"/>
                <a:gd fmla="*/ 26 w 190" name="T64"/>
                <a:gd fmla="*/ 18 h 118" name="T65"/>
                <a:gd fmla="*/ 30 w 190" name="T66"/>
                <a:gd fmla="*/ 26 h 118" name="T67"/>
                <a:gd fmla="*/ 40 w 190" name="T68"/>
                <a:gd fmla="*/ 34 h 118" name="T69"/>
                <a:gd fmla="*/ 47 w 190" name="T70"/>
                <a:gd fmla="*/ 41 h 118" name="T71"/>
                <a:gd fmla="*/ 52 w 190" name="T72"/>
                <a:gd fmla="*/ 50 h 118" name="T73"/>
                <a:gd fmla="*/ 71 w 190" name="T74"/>
                <a:gd fmla="*/ 69 h 118" name="T75"/>
                <a:gd fmla="*/ 74 w 190" name="T76"/>
                <a:gd fmla="*/ 81 h 118" name="T77"/>
                <a:gd fmla="*/ 77 w 190" name="T78"/>
                <a:gd fmla="*/ 91 h 118" name="T79"/>
                <a:gd fmla="*/ 96 w 190" name="T80"/>
                <a:gd fmla="*/ 100 h 118" name="T81"/>
                <a:gd fmla="*/ 122 w 190" name="T82"/>
                <a:gd fmla="*/ 112 h 118" name="T83"/>
                <a:gd fmla="*/ 146 w 190" name="T84"/>
                <a:gd fmla="*/ 113 h 118" name="T85"/>
                <a:gd fmla="*/ 158 w 190" name="T86"/>
                <a:gd fmla="*/ 111 h 11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18" w="190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54372" y="3611668"/>
              <a:ext cx="95902" cy="98739"/>
            </a:xfrm>
            <a:custGeom>
              <a:gdLst>
                <a:gd fmla="*/ 23 w 26" name="T0"/>
                <a:gd fmla="*/ 17 h 26" name="T1"/>
                <a:gd fmla="*/ 26 w 26" name="T2"/>
                <a:gd fmla="*/ 14 h 26" name="T3"/>
                <a:gd fmla="*/ 24 w 26" name="T4"/>
                <a:gd fmla="*/ 12 h 26" name="T5"/>
                <a:gd fmla="*/ 21 w 26" name="T6"/>
                <a:gd fmla="*/ 12 h 26" name="T7"/>
                <a:gd fmla="*/ 21 w 26" name="T8"/>
                <a:gd fmla="*/ 0 h 26" name="T9"/>
                <a:gd fmla="*/ 10 w 26" name="T10"/>
                <a:gd fmla="*/ 0 h 26" name="T11"/>
                <a:gd fmla="*/ 8 w 26" name="T12"/>
                <a:gd fmla="*/ 4 h 26" name="T13"/>
                <a:gd fmla="*/ 13 w 26" name="T14"/>
                <a:gd fmla="*/ 10 h 26" name="T15"/>
                <a:gd fmla="*/ 5 w 26" name="T16"/>
                <a:gd fmla="*/ 11 h 26" name="T17"/>
                <a:gd fmla="*/ 0 w 26" name="T18"/>
                <a:gd fmla="*/ 18 h 26" name="T19"/>
                <a:gd fmla="*/ 6 w 26" name="T20"/>
                <a:gd fmla="*/ 24 h 26" name="T21"/>
                <a:gd fmla="*/ 15 w 26" name="T22"/>
                <a:gd fmla="*/ 26 h 26" name="T23"/>
                <a:gd fmla="*/ 15 w 26" name="T24"/>
                <a:gd fmla="*/ 26 h 26" name="T25"/>
                <a:gd fmla="*/ 20 w 26" name="T26"/>
                <a:gd fmla="*/ 22 h 26" name="T27"/>
                <a:gd fmla="*/ 23 w 26" name="T28"/>
                <a:gd fmla="*/ 17 h 2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" w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32837" y="3595870"/>
              <a:ext cx="30514" cy="59244"/>
            </a:xfrm>
            <a:custGeom>
              <a:gdLst>
                <a:gd fmla="*/ 1 w 8" name="T0"/>
                <a:gd fmla="*/ 4 h 16" name="T1"/>
                <a:gd fmla="*/ 0 w 8" name="T2"/>
                <a:gd fmla="*/ 4 h 16" name="T3"/>
                <a:gd fmla="*/ 0 w 8" name="T4"/>
                <a:gd fmla="*/ 16 h 16" name="T5"/>
                <a:gd fmla="*/ 3 w 8" name="T6"/>
                <a:gd fmla="*/ 16 h 16" name="T7"/>
                <a:gd fmla="*/ 5 w 8" name="T8"/>
                <a:gd fmla="*/ 13 h 16" name="T9"/>
                <a:gd fmla="*/ 6 w 8" name="T10"/>
                <a:gd fmla="*/ 3 h 16" name="T11"/>
                <a:gd fmla="*/ 8 w 8" name="T12"/>
                <a:gd fmla="*/ 2 h 16" name="T13"/>
                <a:gd fmla="*/ 5 w 8" name="T14"/>
                <a:gd fmla="*/ 0 h 16" name="T15"/>
                <a:gd fmla="*/ 1 w 8" name="T16"/>
                <a:gd fmla="*/ 4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8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4075031" y="3550450"/>
              <a:ext cx="69747" cy="61218"/>
            </a:xfrm>
            <a:custGeom>
              <a:gdLst>
                <a:gd fmla="*/ 9 w 19" name="T0"/>
                <a:gd fmla="*/ 1 h 16" name="T1"/>
                <a:gd fmla="*/ 13 w 19" name="T2"/>
                <a:gd fmla="*/ 10 h 16" name="T3"/>
                <a:gd fmla="*/ 1 w 19" name="T4"/>
                <a:gd fmla="*/ 12 h 16" name="T5"/>
                <a:gd fmla="*/ 9 w 19" name="T6"/>
                <a:gd fmla="*/ 14 h 16" name="T7"/>
                <a:gd fmla="*/ 17 w 19" name="T8"/>
                <a:gd fmla="*/ 15 h 16" name="T9"/>
                <a:gd fmla="*/ 19 w 19" name="T10"/>
                <a:gd fmla="*/ 3 h 16" name="T11"/>
                <a:gd fmla="*/ 9 w 19" name="T12"/>
                <a:gd fmla="*/ 1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9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4138239" y="3558349"/>
              <a:ext cx="82824" cy="57268"/>
            </a:xfrm>
            <a:custGeom>
              <a:gdLst>
                <a:gd fmla="*/ 9 w 22" name="T0"/>
                <a:gd fmla="*/ 11 h 15" name="T1"/>
                <a:gd fmla="*/ 22 w 22" name="T2"/>
                <a:gd fmla="*/ 8 h 15" name="T3"/>
                <a:gd fmla="*/ 5 w 22" name="T4"/>
                <a:gd fmla="*/ 1 h 15" name="T5"/>
                <a:gd fmla="*/ 2 w 22" name="T6"/>
                <a:gd fmla="*/ 1 h 15" name="T7"/>
                <a:gd fmla="*/ 0 w 22" name="T8"/>
                <a:gd fmla="*/ 13 h 15" name="T9"/>
                <a:gd fmla="*/ 1 w 22" name="T10"/>
                <a:gd fmla="*/ 14 h 15" name="T11"/>
                <a:gd fmla="*/ 9 w 22" name="T12"/>
                <a:gd fmla="*/ 11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22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774249" y="3680786"/>
              <a:ext cx="98082" cy="100713"/>
            </a:xfrm>
            <a:custGeom>
              <a:gdLst>
                <a:gd fmla="*/ 14 w 26" name="T0"/>
                <a:gd fmla="*/ 26 h 27" name="T1"/>
                <a:gd fmla="*/ 20 w 26" name="T2"/>
                <a:gd fmla="*/ 27 h 27" name="T3"/>
                <a:gd fmla="*/ 23 w 26" name="T4"/>
                <a:gd fmla="*/ 27 h 27" name="T5"/>
                <a:gd fmla="*/ 22 w 26" name="T6"/>
                <a:gd fmla="*/ 26 h 27" name="T7"/>
                <a:gd fmla="*/ 24 w 26" name="T8"/>
                <a:gd fmla="*/ 18 h 27" name="T9"/>
                <a:gd fmla="*/ 25 w 26" name="T10"/>
                <a:gd fmla="*/ 7 h 27" name="T11"/>
                <a:gd fmla="*/ 26 w 26" name="T12"/>
                <a:gd fmla="*/ 1 h 27" name="T13"/>
                <a:gd fmla="*/ 26 w 26" name="T14"/>
                <a:gd fmla="*/ 0 h 27" name="T15"/>
                <a:gd fmla="*/ 19 w 26" name="T16"/>
                <a:gd fmla="*/ 3 h 27" name="T17"/>
                <a:gd fmla="*/ 13 w 26" name="T18"/>
                <a:gd fmla="*/ 4 h 27" name="T19"/>
                <a:gd fmla="*/ 6 w 26" name="T20"/>
                <a:gd fmla="*/ 7 h 27" name="T21"/>
                <a:gd fmla="*/ 4 w 26" name="T22"/>
                <a:gd fmla="*/ 11 h 27" name="T23"/>
                <a:gd fmla="*/ 2 w 26" name="T24"/>
                <a:gd fmla="*/ 13 h 27" name="T25"/>
                <a:gd fmla="*/ 0 w 26" name="T26"/>
                <a:gd fmla="*/ 13 h 27" name="T27"/>
                <a:gd fmla="*/ 1 w 26" name="T28"/>
                <a:gd fmla="*/ 16 h 27" name="T29"/>
                <a:gd fmla="*/ 8 w 26" name="T30"/>
                <a:gd fmla="*/ 23 h 27" name="T31"/>
                <a:gd fmla="*/ 11 w 26" name="T32"/>
                <a:gd fmla="*/ 26 h 27" name="T33"/>
                <a:gd fmla="*/ 14 w 26" name="T34"/>
                <a:gd fmla="*/ 26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26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77" name="Freeform 108"/>
            <p:cNvSpPr/>
            <p:nvPr/>
          </p:nvSpPr>
          <p:spPr bwMode="auto">
            <a:xfrm>
              <a:off x="4089401" y="3911601"/>
              <a:ext cx="930275" cy="955675"/>
            </a:xfrm>
            <a:custGeom>
              <a:gdLst>
                <a:gd fmla="*/ 1969913579 w 248" name="T0"/>
                <a:gd fmla="*/ 2147483646 h 254" name="T1"/>
                <a:gd fmla="*/ 2012128558 w 248" name="T2"/>
                <a:gd fmla="*/ 2147483646 h 254" name="T3"/>
                <a:gd fmla="*/ 2147483646 w 248" name="T4"/>
                <a:gd fmla="*/ 2147483646 h 254" name="T5"/>
                <a:gd fmla="*/ 2147483646 w 248" name="T6"/>
                <a:gd fmla="*/ 2147483646 h 254" name="T7"/>
                <a:gd fmla="*/ 2147483646 w 248" name="T8"/>
                <a:gd fmla="*/ 2147483646 h 254" name="T9"/>
                <a:gd fmla="*/ 2147483646 w 248" name="T10"/>
                <a:gd fmla="*/ 2147483646 h 254" name="T11"/>
                <a:gd fmla="*/ 2147483646 w 248" name="T12"/>
                <a:gd fmla="*/ 2147483646 h 254" name="T13"/>
                <a:gd fmla="*/ 2147483646 w 248" name="T14"/>
                <a:gd fmla="*/ 2066835313 h 254" name="T15"/>
                <a:gd fmla="*/ 2147483646 w 248" name="T16"/>
                <a:gd fmla="*/ 1656301413 h 254" name="T17"/>
                <a:gd fmla="*/ 2147483646 w 248" name="T18"/>
                <a:gd fmla="*/ 1613830313 h 254" name="T19"/>
                <a:gd fmla="*/ 2147483646 w 248" name="T20"/>
                <a:gd fmla="*/ 1231609225 h 254" name="T21"/>
                <a:gd fmla="*/ 2147483646 w 248" name="T22"/>
                <a:gd fmla="*/ 806917038 h 254" name="T23"/>
                <a:gd fmla="*/ 2147483646 w 248" name="T24"/>
                <a:gd fmla="*/ 750291413 h 254" name="T25"/>
                <a:gd fmla="*/ 2147483646 w 248" name="T26"/>
                <a:gd fmla="*/ 580414538 h 254" name="T27"/>
                <a:gd fmla="*/ 2147483646 w 248" name="T28"/>
                <a:gd fmla="*/ 523788913 h 254" name="T29"/>
                <a:gd fmla="*/ 2054339786 w 248" name="T30"/>
                <a:gd fmla="*/ 467163288 h 254" name="T31"/>
                <a:gd fmla="*/ 1998054398 w 248" name="T32"/>
                <a:gd fmla="*/ 99096725 h 254" name="T33"/>
                <a:gd fmla="*/ 1716638708 w 248" name="T34"/>
                <a:gd fmla="*/ 254815313 h 254" name="T35"/>
                <a:gd fmla="*/ 1477434247 w 248" name="T36"/>
                <a:gd fmla="*/ 297286413 h 254" name="T37"/>
                <a:gd fmla="*/ 1280444764 w 248" name="T38"/>
                <a:gd fmla="*/ 311440938 h 254" name="T39"/>
                <a:gd fmla="*/ 1224159376 w 248" name="T40"/>
                <a:gd fmla="*/ 14158288 h 254" name="T41"/>
                <a:gd fmla="*/ 999029074 w 248" name="T42"/>
                <a:gd fmla="*/ 141564063 h 254" name="T43"/>
                <a:gd fmla="*/ 830176660 w 248" name="T44"/>
                <a:gd fmla="*/ 113251250 h 254" name="T45"/>
                <a:gd fmla="*/ 928673277 w 248" name="T46"/>
                <a:gd fmla="*/ 254815313 h 254" name="T47"/>
                <a:gd fmla="*/ 816106250 w 248" name="T48"/>
                <a:gd fmla="*/ 368066563 h 254" name="T49"/>
                <a:gd fmla="*/ 647257587 w 248" name="T50"/>
                <a:gd fmla="*/ 382224850 h 254" name="T51"/>
                <a:gd fmla="*/ 365841897 w 248" name="T52"/>
                <a:gd fmla="*/ 325599225 h 254" name="T53"/>
                <a:gd fmla="*/ 351771488 w 248" name="T54"/>
                <a:gd fmla="*/ 467163288 h 254" name="T55"/>
                <a:gd fmla="*/ 351771488 w 248" name="T56"/>
                <a:gd fmla="*/ 849384375 h 254" name="T57"/>
                <a:gd fmla="*/ 98496617 w 248" name="T58"/>
                <a:gd fmla="*/ 934322813 h 254" name="T59"/>
                <a:gd fmla="*/ 14070409 w 248" name="T60"/>
                <a:gd fmla="*/ 1132512500 h 254" name="T61"/>
                <a:gd fmla="*/ 112567026 w 248" name="T62"/>
                <a:gd fmla="*/ 1316547663 h 254" name="T63"/>
                <a:gd fmla="*/ 295486099 w 248" name="T64"/>
                <a:gd fmla="*/ 1344860475 h 254" name="T65"/>
                <a:gd fmla="*/ 506549742 w 248" name="T66"/>
                <a:gd fmla="*/ 1443953438 h 254" name="T67"/>
                <a:gd fmla="*/ 773895022 w 248" name="T68"/>
                <a:gd fmla="*/ 1359015000 h 254" name="T69"/>
                <a:gd fmla="*/ 956814095 w 248" name="T70"/>
                <a:gd fmla="*/ 1613830313 h 254" name="T71"/>
                <a:gd fmla="*/ 1167877738 w 248" name="T72"/>
                <a:gd fmla="*/ 1698768750 h 254" name="T73"/>
                <a:gd fmla="*/ 1224159376 w 248" name="T74"/>
                <a:gd fmla="*/ 1896958438 h 254" name="T75"/>
                <a:gd fmla="*/ 1449293428 w 248" name="T76"/>
                <a:gd fmla="*/ 2066835313 h 254" name="T77"/>
                <a:gd fmla="*/ 1407082200 w 248" name="T78"/>
                <a:gd fmla="*/ 2147483646 h 254" name="T79"/>
                <a:gd fmla="*/ 1547790045 w 248" name="T80"/>
                <a:gd fmla="*/ 2147483646 h 254" name="T81"/>
                <a:gd fmla="*/ 1730709118 w 248" name="T82"/>
                <a:gd fmla="*/ 2147483646 h 254" name="T83"/>
                <a:gd fmla="*/ 1786994506 w 248" name="T84"/>
                <a:gd fmla="*/ 2147483646 h 254" name="T85"/>
                <a:gd fmla="*/ 1449293428 w 248" name="T86"/>
                <a:gd fmla="*/ 2147483646 h 254" name="T87"/>
                <a:gd fmla="*/ 1590001273 w 248" name="T88"/>
                <a:gd fmla="*/ 2147483646 h 254" name="T89"/>
                <a:gd fmla="*/ 1801064916 w 248" name="T90"/>
                <a:gd fmla="*/ 2147483646 h 25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54" w="248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52099" y="4772842"/>
              <a:ext cx="122057" cy="128362"/>
            </a:xfrm>
            <a:custGeom>
              <a:gdLst>
                <a:gd fmla="*/ 31 w 32" name="T0"/>
                <a:gd fmla="*/ 16 h 34" name="T1"/>
                <a:gd fmla="*/ 27 w 32" name="T2"/>
                <a:gd fmla="*/ 11 h 34" name="T3"/>
                <a:gd fmla="*/ 20 w 32" name="T4"/>
                <a:gd fmla="*/ 5 h 34" name="T5"/>
                <a:gd fmla="*/ 16 w 32" name="T6"/>
                <a:gd fmla="*/ 6 h 34" name="T7"/>
                <a:gd fmla="*/ 14 w 32" name="T8"/>
                <a:gd fmla="*/ 2 h 34" name="T9"/>
                <a:gd fmla="*/ 8 w 32" name="T10"/>
                <a:gd fmla="*/ 0 h 34" name="T11"/>
                <a:gd fmla="*/ 6 w 32" name="T12"/>
                <a:gd fmla="*/ 0 h 34" name="T13"/>
                <a:gd fmla="*/ 4 w 32" name="T14"/>
                <a:gd fmla="*/ 4 h 34" name="T15"/>
                <a:gd fmla="*/ 2 w 32" name="T16"/>
                <a:gd fmla="*/ 14 h 34" name="T17"/>
                <a:gd fmla="*/ 1 w 32" name="T18"/>
                <a:gd fmla="*/ 23 h 34" name="T19"/>
                <a:gd fmla="*/ 2 w 32" name="T20"/>
                <a:gd fmla="*/ 26 h 34" name="T21"/>
                <a:gd fmla="*/ 2 w 32" name="T22"/>
                <a:gd fmla="*/ 29 h 34" name="T23"/>
                <a:gd fmla="*/ 4 w 32" name="T24"/>
                <a:gd fmla="*/ 30 h 34" name="T25"/>
                <a:gd fmla="*/ 12 w 32" name="T26"/>
                <a:gd fmla="*/ 32 h 34" name="T27"/>
                <a:gd fmla="*/ 17 w 32" name="T28"/>
                <a:gd fmla="*/ 32 h 34" name="T29"/>
                <a:gd fmla="*/ 27 w 32" name="T30"/>
                <a:gd fmla="*/ 31 h 34" name="T31"/>
                <a:gd fmla="*/ 32 w 32" name="T32"/>
                <a:gd fmla="*/ 25 h 34" name="T33"/>
                <a:gd fmla="*/ 31 w 32" name="T34"/>
                <a:gd fmla="*/ 16 h 3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4" w="32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092467" y="4559565"/>
              <a:ext cx="477329" cy="936049"/>
            </a:xfrm>
            <a:custGeom>
              <a:gdLst>
                <a:gd fmla="*/ 36 w 127" name="T0"/>
                <a:gd fmla="*/ 236 h 249" name="T1"/>
                <a:gd fmla="*/ 34 w 127" name="T2"/>
                <a:gd fmla="*/ 230 h 249" name="T3"/>
                <a:gd fmla="*/ 32 w 127" name="T4"/>
                <a:gd fmla="*/ 247 h 249" name="T5"/>
                <a:gd fmla="*/ 45 w 127" name="T6"/>
                <a:gd fmla="*/ 248 h 249" name="T7"/>
                <a:gd fmla="*/ 48 w 127" name="T8"/>
                <a:gd fmla="*/ 244 h 249" name="T9"/>
                <a:gd fmla="*/ 121 w 127" name="T10"/>
                <a:gd fmla="*/ 25 h 249" name="T11"/>
                <a:gd fmla="*/ 118 w 127" name="T12"/>
                <a:gd fmla="*/ 35 h 249" name="T13"/>
                <a:gd fmla="*/ 107 w 127" name="T14"/>
                <a:gd fmla="*/ 39 h 249" name="T15"/>
                <a:gd fmla="*/ 96 w 127" name="T16"/>
                <a:gd fmla="*/ 37 h 249" name="T17"/>
                <a:gd fmla="*/ 103 w 127" name="T18"/>
                <a:gd fmla="*/ 24 h 249" name="T19"/>
                <a:gd fmla="*/ 84 w 127" name="T20"/>
                <a:gd fmla="*/ 15 h 249" name="T21"/>
                <a:gd fmla="*/ 69 w 127" name="T22"/>
                <a:gd fmla="*/ 2 h 249" name="T23"/>
                <a:gd fmla="*/ 59 w 127" name="T24"/>
                <a:gd fmla="*/ 6 h 249" name="T25"/>
                <a:gd fmla="*/ 46 w 127" name="T26"/>
                <a:gd fmla="*/ 3 h 249" name="T27"/>
                <a:gd fmla="*/ 40 w 127" name="T28"/>
                <a:gd fmla="*/ 14 h 249" name="T29"/>
                <a:gd fmla="*/ 33 w 127" name="T30"/>
                <a:gd fmla="*/ 24 h 249" name="T31"/>
                <a:gd fmla="*/ 33 w 127" name="T32"/>
                <a:gd fmla="*/ 35 h 249" name="T33"/>
                <a:gd fmla="*/ 28 w 127" name="T34"/>
                <a:gd fmla="*/ 43 h 249" name="T35"/>
                <a:gd fmla="*/ 23 w 127" name="T36"/>
                <a:gd fmla="*/ 52 h 249" name="T37"/>
                <a:gd fmla="*/ 21 w 127" name="T38"/>
                <a:gd fmla="*/ 63 h 249" name="T39"/>
                <a:gd fmla="*/ 23 w 127" name="T40"/>
                <a:gd fmla="*/ 76 h 249" name="T41"/>
                <a:gd fmla="*/ 23 w 127" name="T42"/>
                <a:gd fmla="*/ 87 h 249" name="T43"/>
                <a:gd fmla="*/ 21 w 127" name="T44"/>
                <a:gd fmla="*/ 99 h 249" name="T45"/>
                <a:gd fmla="*/ 16 w 127" name="T46"/>
                <a:gd fmla="*/ 114 h 249" name="T47"/>
                <a:gd fmla="*/ 14 w 127" name="T48"/>
                <a:gd fmla="*/ 120 h 249" name="T49"/>
                <a:gd fmla="*/ 12 w 127" name="T50"/>
                <a:gd fmla="*/ 128 h 249" name="T51"/>
                <a:gd fmla="*/ 12 w 127" name="T52"/>
                <a:gd fmla="*/ 137 h 249" name="T53"/>
                <a:gd fmla="*/ 10 w 127" name="T54"/>
                <a:gd fmla="*/ 150 h 249" name="T55"/>
                <a:gd fmla="*/ 12 w 127" name="T56"/>
                <a:gd fmla="*/ 157 h 249" name="T57"/>
                <a:gd fmla="*/ 15 w 127" name="T58"/>
                <a:gd fmla="*/ 163 h 249" name="T59"/>
                <a:gd fmla="*/ 13 w 127" name="T60"/>
                <a:gd fmla="*/ 169 h 249" name="T61"/>
                <a:gd fmla="*/ 12 w 127" name="T62"/>
                <a:gd fmla="*/ 178 h 249" name="T63"/>
                <a:gd fmla="*/ 8 w 127" name="T64"/>
                <a:gd fmla="*/ 187 h 249" name="T65"/>
                <a:gd fmla="*/ 5 w 127" name="T66"/>
                <a:gd fmla="*/ 196 h 249" name="T67"/>
                <a:gd fmla="*/ 2 w 127" name="T68"/>
                <a:gd fmla="*/ 206 h 249" name="T69"/>
                <a:gd fmla="*/ 9 w 127" name="T70"/>
                <a:gd fmla="*/ 212 h 249" name="T71"/>
                <a:gd fmla="*/ 12 w 127" name="T72"/>
                <a:gd fmla="*/ 222 h 249" name="T73"/>
                <a:gd fmla="*/ 27 w 127" name="T74"/>
                <a:gd fmla="*/ 223 h 249" name="T75"/>
                <a:gd fmla="*/ 29 w 127" name="T76"/>
                <a:gd fmla="*/ 218 h 249" name="T77"/>
                <a:gd fmla="*/ 30 w 127" name="T78"/>
                <a:gd fmla="*/ 208 h 249" name="T79"/>
                <a:gd fmla="*/ 37 w 127" name="T80"/>
                <a:gd fmla="*/ 201 h 249" name="T81"/>
                <a:gd fmla="*/ 49 w 127" name="T82"/>
                <a:gd fmla="*/ 188 h 249" name="T83"/>
                <a:gd fmla="*/ 44 w 127" name="T84"/>
                <a:gd fmla="*/ 180 h 249" name="T85"/>
                <a:gd fmla="*/ 50 w 127" name="T86"/>
                <a:gd fmla="*/ 165 h 249" name="T87"/>
                <a:gd fmla="*/ 53 w 127" name="T88"/>
                <a:gd fmla="*/ 157 h 249" name="T89"/>
                <a:gd fmla="*/ 57 w 127" name="T90"/>
                <a:gd fmla="*/ 149 h 249" name="T91"/>
                <a:gd fmla="*/ 61 w 127" name="T92"/>
                <a:gd fmla="*/ 148 h 249" name="T93"/>
                <a:gd fmla="*/ 59 w 127" name="T94"/>
                <a:gd fmla="*/ 145 h 249" name="T95"/>
                <a:gd fmla="*/ 54 w 127" name="T96"/>
                <a:gd fmla="*/ 138 h 249" name="T97"/>
                <a:gd fmla="*/ 64 w 127" name="T98"/>
                <a:gd fmla="*/ 135 h 249" name="T99"/>
                <a:gd fmla="*/ 72 w 127" name="T100"/>
                <a:gd fmla="*/ 126 h 249" name="T101"/>
                <a:gd fmla="*/ 74 w 127" name="T102"/>
                <a:gd fmla="*/ 119 h 249" name="T103"/>
                <a:gd fmla="*/ 102 w 127" name="T104"/>
                <a:gd fmla="*/ 112 h 249" name="T105"/>
                <a:gd fmla="*/ 105 w 127" name="T106"/>
                <a:gd fmla="*/ 100 h 249" name="T107"/>
                <a:gd fmla="*/ 100 w 127" name="T108"/>
                <a:gd fmla="*/ 91 h 249" name="T109"/>
                <a:gd fmla="*/ 98 w 127" name="T110"/>
                <a:gd fmla="*/ 86 h 249" name="T111"/>
                <a:gd fmla="*/ 97 w 127" name="T112"/>
                <a:gd fmla="*/ 80 h 249" name="T113"/>
                <a:gd fmla="*/ 100 w 127" name="T114"/>
                <a:gd fmla="*/ 61 h 249" name="T115"/>
                <a:gd fmla="*/ 119 w 127" name="T116"/>
                <a:gd fmla="*/ 39 h 249" name="T117"/>
                <a:gd fmla="*/ 125 w 127" name="T118"/>
                <a:gd fmla="*/ 26 h 24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49" w="127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044517" y="4452927"/>
              <a:ext cx="207061" cy="1060461"/>
            </a:xfrm>
            <a:custGeom>
              <a:gdLst>
                <a:gd fmla="*/ 22 w 55" name="T0"/>
                <a:gd fmla="*/ 240 h 282" name="T1"/>
                <a:gd fmla="*/ 15 w 55" name="T2"/>
                <a:gd fmla="*/ 228 h 282" name="T3"/>
                <a:gd fmla="*/ 21 w 55" name="T4"/>
                <a:gd fmla="*/ 215 h 282" name="T5"/>
                <a:gd fmla="*/ 25 w 55" name="T6"/>
                <a:gd fmla="*/ 202 h 282" name="T7"/>
                <a:gd fmla="*/ 28 w 55" name="T8"/>
                <a:gd fmla="*/ 191 h 282" name="T9"/>
                <a:gd fmla="*/ 24 w 55" name="T10"/>
                <a:gd fmla="*/ 181 h 282" name="T11"/>
                <a:gd fmla="*/ 25 w 55" name="T12"/>
                <a:gd fmla="*/ 165 h 282" name="T13"/>
                <a:gd fmla="*/ 27 w 55" name="T14"/>
                <a:gd fmla="*/ 152 h 282" name="T15"/>
                <a:gd fmla="*/ 29 w 55" name="T16"/>
                <a:gd fmla="*/ 142 h 282" name="T17"/>
                <a:gd fmla="*/ 34 w 55" name="T18"/>
                <a:gd fmla="*/ 119 h 282" name="T19"/>
                <a:gd fmla="*/ 36 w 55" name="T20"/>
                <a:gd fmla="*/ 104 h 282" name="T21"/>
                <a:gd fmla="*/ 36 w 55" name="T22"/>
                <a:gd fmla="*/ 86 h 282" name="T23"/>
                <a:gd fmla="*/ 41 w 55" name="T24"/>
                <a:gd fmla="*/ 71 h 282" name="T25"/>
                <a:gd fmla="*/ 46 w 55" name="T26"/>
                <a:gd fmla="*/ 59 h 282" name="T27"/>
                <a:gd fmla="*/ 53 w 55" name="T28"/>
                <a:gd fmla="*/ 42 h 282" name="T29"/>
                <a:gd fmla="*/ 49 w 55" name="T30"/>
                <a:gd fmla="*/ 29 h 282" name="T31"/>
                <a:gd fmla="*/ 46 w 55" name="T32"/>
                <a:gd fmla="*/ 14 h 282" name="T33"/>
                <a:gd fmla="*/ 39 w 55" name="T34"/>
                <a:gd fmla="*/ 1 h 282" name="T35"/>
                <a:gd fmla="*/ 35 w 55" name="T36"/>
                <a:gd fmla="*/ 12 h 282" name="T37"/>
                <a:gd fmla="*/ 34 w 55" name="T38"/>
                <a:gd fmla="*/ 41 h 282" name="T39"/>
                <a:gd fmla="*/ 29 w 55" name="T40"/>
                <a:gd fmla="*/ 70 h 282" name="T41"/>
                <a:gd fmla="*/ 26 w 55" name="T42"/>
                <a:gd fmla="*/ 90 h 282" name="T43"/>
                <a:gd fmla="*/ 22 w 55" name="T44"/>
                <a:gd fmla="*/ 116 h 282" name="T45"/>
                <a:gd fmla="*/ 14 w 55" name="T46"/>
                <a:gd fmla="*/ 138 h 282" name="T47"/>
                <a:gd fmla="*/ 13 w 55" name="T48"/>
                <a:gd fmla="*/ 158 h 282" name="T49"/>
                <a:gd fmla="*/ 9 w 55" name="T50"/>
                <a:gd fmla="*/ 176 h 282" name="T51"/>
                <a:gd fmla="*/ 17 w 55" name="T52"/>
                <a:gd fmla="*/ 166 h 282" name="T53"/>
                <a:gd fmla="*/ 19 w 55" name="T54"/>
                <a:gd fmla="*/ 177 h 282" name="T55"/>
                <a:gd fmla="*/ 16 w 55" name="T56"/>
                <a:gd fmla="*/ 189 h 282" name="T57"/>
                <a:gd fmla="*/ 13 w 55" name="T58"/>
                <a:gd fmla="*/ 197 h 282" name="T59"/>
                <a:gd fmla="*/ 13 w 55" name="T60"/>
                <a:gd fmla="*/ 195 h 282" name="T61"/>
                <a:gd fmla="*/ 8 w 55" name="T62"/>
                <a:gd fmla="*/ 197 h 282" name="T63"/>
                <a:gd fmla="*/ 1 w 55" name="T64"/>
                <a:gd fmla="*/ 207 h 282" name="T65"/>
                <a:gd fmla="*/ 9 w 55" name="T66"/>
                <a:gd fmla="*/ 207 h 282" name="T67"/>
                <a:gd fmla="*/ 13 w 55" name="T68"/>
                <a:gd fmla="*/ 215 h 282" name="T69"/>
                <a:gd fmla="*/ 5 w 55" name="T70"/>
                <a:gd fmla="*/ 217 h 282" name="T71"/>
                <a:gd fmla="*/ 7 w 55" name="T72"/>
                <a:gd fmla="*/ 221 h 282" name="T73"/>
                <a:gd fmla="*/ 3 w 55" name="T74"/>
                <a:gd fmla="*/ 228 h 282" name="T75"/>
                <a:gd fmla="*/ 8 w 55" name="T76"/>
                <a:gd fmla="*/ 230 h 282" name="T77"/>
                <a:gd fmla="*/ 9 w 55" name="T78"/>
                <a:gd fmla="*/ 236 h 282" name="T79"/>
                <a:gd fmla="*/ 5 w 55" name="T80"/>
                <a:gd fmla="*/ 244 h 282" name="T81"/>
                <a:gd fmla="*/ 12 w 55" name="T82"/>
                <a:gd fmla="*/ 245 h 282" name="T83"/>
                <a:gd fmla="*/ 15 w 55" name="T84"/>
                <a:gd fmla="*/ 248 h 282" name="T85"/>
                <a:gd fmla="*/ 12 w 55" name="T86"/>
                <a:gd fmla="*/ 255 h 282" name="T87"/>
                <a:gd fmla="*/ 22 w 55" name="T88"/>
                <a:gd fmla="*/ 255 h 282" name="T89"/>
                <a:gd fmla="*/ 15 w 55" name="T90"/>
                <a:gd fmla="*/ 261 h 282" name="T91"/>
                <a:gd fmla="*/ 23 w 55" name="T92"/>
                <a:gd fmla="*/ 259 h 282" name="T93"/>
                <a:gd fmla="*/ 14 w 55" name="T94"/>
                <a:gd fmla="*/ 266 h 282" name="T95"/>
                <a:gd fmla="*/ 22 w 55" name="T96"/>
                <a:gd fmla="*/ 267 h 282" name="T97"/>
                <a:gd fmla="*/ 35 w 55" name="T98"/>
                <a:gd fmla="*/ 254 h 282" name="T99"/>
                <a:gd fmla="*/ 39 w 55" name="T100"/>
                <a:gd fmla="*/ 261 h 282" name="T101"/>
                <a:gd fmla="*/ 33 w 55" name="T102"/>
                <a:gd fmla="*/ 263 h 282" name="T103"/>
                <a:gd fmla="*/ 27 w 55" name="T104"/>
                <a:gd fmla="*/ 269 h 282" name="T105"/>
                <a:gd fmla="*/ 32 w 55" name="T106"/>
                <a:gd fmla="*/ 278 h 282" name="T107"/>
                <a:gd fmla="*/ 41 w 55" name="T108"/>
                <a:gd fmla="*/ 276 h 282" name="T109"/>
                <a:gd fmla="*/ 50 w 55" name="T110"/>
                <a:gd fmla="*/ 277 h 282" name="T111"/>
                <a:gd fmla="*/ 45 w 55" name="T112"/>
                <a:gd fmla="*/ 275 h 282" name="T113"/>
                <a:gd fmla="*/ 39 w 55" name="T114"/>
                <a:gd fmla="*/ 252 h 282" name="T115"/>
                <a:gd fmla="*/ 25 w 55" name="T116"/>
                <a:gd fmla="*/ 250 h 28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82" w="55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351838" y="4498348"/>
              <a:ext cx="207060" cy="211302"/>
            </a:xfrm>
            <a:custGeom>
              <a:gdLst>
                <a:gd fmla="*/ 53 w 55" name="T0"/>
                <a:gd fmla="*/ 30 h 56" name="T1"/>
                <a:gd fmla="*/ 47 w 55" name="T2"/>
                <a:gd fmla="*/ 31 h 56" name="T3"/>
                <a:gd fmla="*/ 44 w 55" name="T4"/>
                <a:gd fmla="*/ 24 h 56" name="T5"/>
                <a:gd fmla="*/ 40 w 55" name="T6"/>
                <a:gd fmla="*/ 19 h 56" name="T7"/>
                <a:gd fmla="*/ 35 w 55" name="T8"/>
                <a:gd fmla="*/ 19 h 56" name="T9"/>
                <a:gd fmla="*/ 31 w 55" name="T10"/>
                <a:gd fmla="*/ 14 h 56" name="T11"/>
                <a:gd fmla="*/ 30 w 55" name="T12"/>
                <a:gd fmla="*/ 6 h 56" name="T13"/>
                <a:gd fmla="*/ 30 w 55" name="T14"/>
                <a:gd fmla="*/ 3 h 56" name="T15"/>
                <a:gd fmla="*/ 29 w 55" name="T16"/>
                <a:gd fmla="*/ 3 h 56" name="T17"/>
                <a:gd fmla="*/ 23 w 55" name="T18"/>
                <a:gd fmla="*/ 0 h 56" name="T19"/>
                <a:gd fmla="*/ 16 w 55" name="T20"/>
                <a:gd fmla="*/ 1 h 56" name="T21"/>
                <a:gd fmla="*/ 8 w 55" name="T22"/>
                <a:gd fmla="*/ 2 h 56" name="T23"/>
                <a:gd fmla="*/ 4 w 55" name="T24"/>
                <a:gd fmla="*/ 8 h 56" name="T25"/>
                <a:gd fmla="*/ 2 w 55" name="T26"/>
                <a:gd fmla="*/ 18 h 56" name="T27"/>
                <a:gd fmla="*/ 0 w 55" name="T28"/>
                <a:gd fmla="*/ 18 h 56" name="T29"/>
                <a:gd fmla="*/ 8 w 55" name="T30"/>
                <a:gd fmla="*/ 27 h 56" name="T31"/>
                <a:gd fmla="*/ 15 w 55" name="T32"/>
                <a:gd fmla="*/ 31 h 56" name="T33"/>
                <a:gd fmla="*/ 22 w 55" name="T34"/>
                <a:gd fmla="*/ 35 h 56" name="T35"/>
                <a:gd fmla="*/ 34 w 55" name="T36"/>
                <a:gd fmla="*/ 40 h 56" name="T37"/>
                <a:gd fmla="*/ 29 w 55" name="T38"/>
                <a:gd fmla="*/ 49 h 56" name="T39"/>
                <a:gd fmla="*/ 27 w 55" name="T40"/>
                <a:gd fmla="*/ 53 h 56" name="T41"/>
                <a:gd fmla="*/ 33 w 55" name="T42"/>
                <a:gd fmla="*/ 54 h 56" name="T43"/>
                <a:gd fmla="*/ 38 w 55" name="T44"/>
                <a:gd fmla="*/ 55 h 56" name="T45"/>
                <a:gd fmla="*/ 44 w 55" name="T46"/>
                <a:gd fmla="*/ 54 h 56" name="T47"/>
                <a:gd fmla="*/ 49 w 55" name="T48"/>
                <a:gd fmla="*/ 51 h 56" name="T49"/>
                <a:gd fmla="*/ 52 w 55" name="T50"/>
                <a:gd fmla="*/ 42 h 56" name="T51"/>
                <a:gd fmla="*/ 53 w 55" name="T52"/>
                <a:gd fmla="*/ 30 h 5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6" w="55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3809122" y="3773600"/>
              <a:ext cx="74106" cy="63193"/>
            </a:xfrm>
            <a:custGeom>
              <a:gdLst>
                <a:gd fmla="*/ 19 w 20" name="T0"/>
                <a:gd fmla="*/ 14 h 17" name="T1"/>
                <a:gd fmla="*/ 20 w 20" name="T2"/>
                <a:gd fmla="*/ 10 h 17" name="T3"/>
                <a:gd fmla="*/ 14 w 20" name="T4"/>
                <a:gd fmla="*/ 2 h 17" name="T5"/>
                <a:gd fmla="*/ 11 w 20" name="T6"/>
                <a:gd fmla="*/ 2 h 17" name="T7"/>
                <a:gd fmla="*/ 5 w 20" name="T8"/>
                <a:gd fmla="*/ 1 h 17" name="T9"/>
                <a:gd fmla="*/ 2 w 20" name="T10"/>
                <a:gd fmla="*/ 1 h 17" name="T11"/>
                <a:gd fmla="*/ 1 w 20" name="T12"/>
                <a:gd fmla="*/ 3 h 17" name="T13"/>
                <a:gd fmla="*/ 3 w 20" name="T14"/>
                <a:gd fmla="*/ 8 h 17" name="T15"/>
                <a:gd fmla="*/ 6 w 20" name="T16"/>
                <a:gd fmla="*/ 8 h 17" name="T17"/>
                <a:gd fmla="*/ 9 w 20" name="T18"/>
                <a:gd fmla="*/ 10 h 17" name="T19"/>
                <a:gd fmla="*/ 13 w 20" name="T20"/>
                <a:gd fmla="*/ 14 h 17" name="T21"/>
                <a:gd fmla="*/ 17 w 20" name="T22"/>
                <a:gd fmla="*/ 17 h 17" name="T23"/>
                <a:gd fmla="*/ 19 w 20" name="T24"/>
                <a:gd fmla="*/ 17 h 17" name="T25"/>
                <a:gd fmla="*/ 19 w 20" name="T26"/>
                <a:gd fmla="*/ 14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20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3878868" y="3803223"/>
              <a:ext cx="135134" cy="67143"/>
            </a:xfrm>
            <a:custGeom>
              <a:gdLst>
                <a:gd fmla="*/ 32 w 36" name="T0"/>
                <a:gd fmla="*/ 6 h 18" name="T1"/>
                <a:gd fmla="*/ 23 w 36" name="T2"/>
                <a:gd fmla="*/ 2 h 18" name="T3"/>
                <a:gd fmla="*/ 15 w 36" name="T4"/>
                <a:gd fmla="*/ 5 h 18" name="T5"/>
                <a:gd fmla="*/ 5 w 36" name="T6"/>
                <a:gd fmla="*/ 5 h 18" name="T7"/>
                <a:gd fmla="*/ 1 w 36" name="T8"/>
                <a:gd fmla="*/ 2 h 18" name="T9"/>
                <a:gd fmla="*/ 0 w 36" name="T10"/>
                <a:gd fmla="*/ 6 h 18" name="T11"/>
                <a:gd fmla="*/ 0 w 36" name="T12"/>
                <a:gd fmla="*/ 9 h 18" name="T13"/>
                <a:gd fmla="*/ 8 w 36" name="T14"/>
                <a:gd fmla="*/ 13 h 18" name="T15"/>
                <a:gd fmla="*/ 12 w 36" name="T16"/>
                <a:gd fmla="*/ 16 h 18" name="T17"/>
                <a:gd fmla="*/ 17 w 36" name="T18"/>
                <a:gd fmla="*/ 15 h 18" name="T19"/>
                <a:gd fmla="*/ 15 w 36" name="T20"/>
                <a:gd fmla="*/ 11 h 18" name="T21"/>
                <a:gd fmla="*/ 19 w 36" name="T22"/>
                <a:gd fmla="*/ 8 h 18" name="T23"/>
                <a:gd fmla="*/ 25 w 36" name="T24"/>
                <a:gd fmla="*/ 6 h 18" name="T25"/>
                <a:gd fmla="*/ 27 w 36" name="T26"/>
                <a:gd fmla="*/ 10 h 18" name="T27"/>
                <a:gd fmla="*/ 31 w 36" name="T28"/>
                <a:gd fmla="*/ 17 h 18" name="T29"/>
                <a:gd fmla="*/ 35 w 36" name="T30"/>
                <a:gd fmla="*/ 13 h 18" name="T31"/>
                <a:gd fmla="*/ 36 w 36" name="T32"/>
                <a:gd fmla="*/ 11 h 18" name="T33"/>
                <a:gd fmla="*/ 32 w 36" name="T34"/>
                <a:gd fmla="*/ 6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36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3968232" y="3736080"/>
              <a:ext cx="283346" cy="402856"/>
            </a:xfrm>
            <a:custGeom>
              <a:gdLst>
                <a:gd fmla="*/ 12 w 75" name="T0"/>
                <a:gd fmla="*/ 78 h 107" name="T1"/>
                <a:gd fmla="*/ 17 w 75" name="T2"/>
                <a:gd fmla="*/ 78 h 107" name="T3"/>
                <a:gd fmla="*/ 21 w 75" name="T4"/>
                <a:gd fmla="*/ 81 h 107" name="T5"/>
                <a:gd fmla="*/ 21 w 75" name="T6"/>
                <a:gd fmla="*/ 82 h 107" name="T7"/>
                <a:gd fmla="*/ 27 w 75" name="T8"/>
                <a:gd fmla="*/ 82 h 107" name="T9"/>
                <a:gd fmla="*/ 30 w 75" name="T10"/>
                <a:gd fmla="*/ 87 h 107" name="T11"/>
                <a:gd fmla="*/ 34 w 75" name="T12"/>
                <a:gd fmla="*/ 91 h 107" name="T13"/>
                <a:gd fmla="*/ 37 w 75" name="T14"/>
                <a:gd fmla="*/ 95 h 107" name="T15"/>
                <a:gd fmla="*/ 44 w 75" name="T16"/>
                <a:gd fmla="*/ 95 h 107" name="T17"/>
                <a:gd fmla="*/ 48 w 75" name="T18"/>
                <a:gd fmla="*/ 95 h 107" name="T19"/>
                <a:gd fmla="*/ 52 w 75" name="T20"/>
                <a:gd fmla="*/ 95 h 107" name="T21"/>
                <a:gd fmla="*/ 56 w 75" name="T22"/>
                <a:gd fmla="*/ 98 h 107" name="T23"/>
                <a:gd fmla="*/ 53 w 75" name="T24"/>
                <a:gd fmla="*/ 104 h 107" name="T25"/>
                <a:gd fmla="*/ 57 w 75" name="T26"/>
                <a:gd fmla="*/ 107 h 107" name="T27"/>
                <a:gd fmla="*/ 57 w 75" name="T28"/>
                <a:gd fmla="*/ 107 h 107" name="T29"/>
                <a:gd fmla="*/ 59 w 75" name="T30"/>
                <a:gd fmla="*/ 98 h 107" name="T31"/>
                <a:gd fmla="*/ 61 w 75" name="T32"/>
                <a:gd fmla="*/ 90 h 107" name="T33"/>
                <a:gd fmla="*/ 57 w 75" name="T34"/>
                <a:gd fmla="*/ 80 h 107" name="T35"/>
                <a:gd fmla="*/ 61 w 75" name="T36"/>
                <a:gd fmla="*/ 76 h 107" name="T37"/>
                <a:gd fmla="*/ 60 w 75" name="T38"/>
                <a:gd fmla="*/ 74 h 107" name="T39"/>
                <a:gd fmla="*/ 58 w 75" name="T40"/>
                <a:gd fmla="*/ 70 h 107" name="T41"/>
                <a:gd fmla="*/ 68 w 75" name="T42"/>
                <a:gd fmla="*/ 69 h 107" name="T43"/>
                <a:gd fmla="*/ 74 w 75" name="T44"/>
                <a:gd fmla="*/ 67 h 107" name="T45"/>
                <a:gd fmla="*/ 73 w 75" name="T46"/>
                <a:gd fmla="*/ 64 h 107" name="T47"/>
                <a:gd fmla="*/ 74 w 75" name="T48"/>
                <a:gd fmla="*/ 59 h 107" name="T49"/>
                <a:gd fmla="*/ 71 w 75" name="T50"/>
                <a:gd fmla="*/ 55 h 107" name="T51"/>
                <a:gd fmla="*/ 73 w 75" name="T52"/>
                <a:gd fmla="*/ 43 h 107" name="T53"/>
                <a:gd fmla="*/ 65 w 75" name="T54"/>
                <a:gd fmla="*/ 41 h 107" name="T55"/>
                <a:gd fmla="*/ 57 w 75" name="T56"/>
                <a:gd fmla="*/ 37 h 107" name="T57"/>
                <a:gd fmla="*/ 46 w 75" name="T58"/>
                <a:gd fmla="*/ 36 h 107" name="T59"/>
                <a:gd fmla="*/ 42 w 75" name="T60"/>
                <a:gd fmla="*/ 28 h 107" name="T61"/>
                <a:gd fmla="*/ 39 w 75" name="T62"/>
                <a:gd fmla="*/ 24 h 107" name="T63"/>
                <a:gd fmla="*/ 36 w 75" name="T64"/>
                <a:gd fmla="*/ 23 h 107" name="T65"/>
                <a:gd fmla="*/ 37 w 75" name="T66"/>
                <a:gd fmla="*/ 20 h 107" name="T67"/>
                <a:gd fmla="*/ 38 w 75" name="T68"/>
                <a:gd fmla="*/ 15 h 107" name="T69"/>
                <a:gd fmla="*/ 44 w 75" name="T70"/>
                <a:gd fmla="*/ 8 h 107" name="T71"/>
                <a:gd fmla="*/ 46 w 75" name="T72"/>
                <a:gd fmla="*/ 7 h 107" name="T73"/>
                <a:gd fmla="*/ 47 w 75" name="T74"/>
                <a:gd fmla="*/ 6 h 107" name="T75"/>
                <a:gd fmla="*/ 49 w 75" name="T76"/>
                <a:gd fmla="*/ 2 h 107" name="T77"/>
                <a:gd fmla="*/ 42 w 75" name="T78"/>
                <a:gd fmla="*/ 5 h 107" name="T79"/>
                <a:gd fmla="*/ 36 w 75" name="T80"/>
                <a:gd fmla="*/ 8 h 107" name="T81"/>
                <a:gd fmla="*/ 30 w 75" name="T82"/>
                <a:gd fmla="*/ 10 h 107" name="T83"/>
                <a:gd fmla="*/ 28 w 75" name="T84"/>
                <a:gd fmla="*/ 10 h 107" name="T85"/>
                <a:gd fmla="*/ 22 w 75" name="T86"/>
                <a:gd fmla="*/ 15 h 107" name="T87"/>
                <a:gd fmla="*/ 20 w 75" name="T88"/>
                <a:gd fmla="*/ 21 h 107" name="T89"/>
                <a:gd fmla="*/ 13 w 75" name="T90"/>
                <a:gd fmla="*/ 28 h 107" name="T91"/>
                <a:gd fmla="*/ 12 w 75" name="T92"/>
                <a:gd fmla="*/ 29 h 107" name="T93"/>
                <a:gd fmla="*/ 11 w 75" name="T94"/>
                <a:gd fmla="*/ 31 h 107" name="T95"/>
                <a:gd fmla="*/ 7 w 75" name="T96"/>
                <a:gd fmla="*/ 35 h 107" name="T97"/>
                <a:gd fmla="*/ 9 w 75" name="T98"/>
                <a:gd fmla="*/ 37 h 107" name="T99"/>
                <a:gd fmla="*/ 10 w 75" name="T100"/>
                <a:gd fmla="*/ 41 h 107" name="T101"/>
                <a:gd fmla="*/ 10 w 75" name="T102"/>
                <a:gd fmla="*/ 45 h 107" name="T103"/>
                <a:gd fmla="*/ 11 w 75" name="T104"/>
                <a:gd fmla="*/ 55 h 107" name="T105"/>
                <a:gd fmla="*/ 10 w 75" name="T106"/>
                <a:gd fmla="*/ 60 h 107" name="T107"/>
                <a:gd fmla="*/ 5 w 75" name="T108"/>
                <a:gd fmla="*/ 64 h 107" name="T109"/>
                <a:gd fmla="*/ 2 w 75" name="T110"/>
                <a:gd fmla="*/ 68 h 107" name="T111"/>
                <a:gd fmla="*/ 0 w 75" name="T112"/>
                <a:gd fmla="*/ 71 h 107" name="T113"/>
                <a:gd fmla="*/ 8 w 75" name="T114"/>
                <a:gd fmla="*/ 75 h 107" name="T115"/>
                <a:gd fmla="*/ 12 w 75" name="T116"/>
                <a:gd fmla="*/ 78 h 10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7" w="75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4190549" y="4265323"/>
              <a:ext cx="289884" cy="327815"/>
            </a:xfrm>
            <a:custGeom>
              <a:gdLst>
                <a:gd fmla="*/ 76 w 77" name="T0"/>
                <a:gd fmla="*/ 52 h 87" name="T1"/>
                <a:gd fmla="*/ 72 w 77" name="T2"/>
                <a:gd fmla="*/ 46 h 87" name="T3"/>
                <a:gd fmla="*/ 67 w 77" name="T4"/>
                <a:gd fmla="*/ 43 h 87" name="T5"/>
                <a:gd fmla="*/ 60 w 77" name="T6"/>
                <a:gd fmla="*/ 40 h 87" name="T7"/>
                <a:gd fmla="*/ 59 w 77" name="T8"/>
                <a:gd fmla="*/ 35 h 87" name="T9"/>
                <a:gd fmla="*/ 58 w 77" name="T10"/>
                <a:gd fmla="*/ 30 h 87" name="T11"/>
                <a:gd fmla="*/ 56 w 77" name="T12"/>
                <a:gd fmla="*/ 26 h 87" name="T13"/>
                <a:gd fmla="*/ 49 w 77" name="T14"/>
                <a:gd fmla="*/ 24 h 87" name="T15"/>
                <a:gd fmla="*/ 44 w 77" name="T16"/>
                <a:gd fmla="*/ 22 h 87" name="T17"/>
                <a:gd fmla="*/ 41 w 77" name="T18"/>
                <a:gd fmla="*/ 20 h 87" name="T19"/>
                <a:gd fmla="*/ 37 w 77" name="T20"/>
                <a:gd fmla="*/ 19 h 87" name="T21"/>
                <a:gd fmla="*/ 30 w 77" name="T22"/>
                <a:gd fmla="*/ 14 h 87" name="T23"/>
                <a:gd fmla="*/ 28 w 77" name="T24"/>
                <a:gd fmla="*/ 2 h 87" name="T25"/>
                <a:gd fmla="*/ 22 w 77" name="T26"/>
                <a:gd fmla="*/ 2 h 87" name="T27"/>
                <a:gd fmla="*/ 14 w 77" name="T28"/>
                <a:gd fmla="*/ 5 h 87" name="T29"/>
                <a:gd fmla="*/ 9 w 77" name="T30"/>
                <a:gd fmla="*/ 8 h 87" name="T31"/>
                <a:gd fmla="*/ 4 w 77" name="T32"/>
                <a:gd fmla="*/ 9 h 87" name="T33"/>
                <a:gd fmla="*/ 1 w 77" name="T34"/>
                <a:gd fmla="*/ 9 h 87" name="T35"/>
                <a:gd fmla="*/ 6 w 77" name="T36"/>
                <a:gd fmla="*/ 17 h 87" name="T37"/>
                <a:gd fmla="*/ 4 w 77" name="T38"/>
                <a:gd fmla="*/ 21 h 87" name="T39"/>
                <a:gd fmla="*/ 5 w 77" name="T40"/>
                <a:gd fmla="*/ 30 h 87" name="T41"/>
                <a:gd fmla="*/ 3 w 77" name="T42"/>
                <a:gd fmla="*/ 35 h 87" name="T43"/>
                <a:gd fmla="*/ 2 w 77" name="T44"/>
                <a:gd fmla="*/ 40 h 87" name="T45"/>
                <a:gd fmla="*/ 4 w 77" name="T46"/>
                <a:gd fmla="*/ 43 h 87" name="T47"/>
                <a:gd fmla="*/ 1 w 77" name="T48"/>
                <a:gd fmla="*/ 48 h 87" name="T49"/>
                <a:gd fmla="*/ 0 w 77" name="T50"/>
                <a:gd fmla="*/ 51 h 87" name="T51"/>
                <a:gd fmla="*/ 3 w 77" name="T52"/>
                <a:gd fmla="*/ 53 h 87" name="T53"/>
                <a:gd fmla="*/ 4 w 77" name="T54"/>
                <a:gd fmla="*/ 60 h 87" name="T55"/>
                <a:gd fmla="*/ 7 w 77" name="T56"/>
                <a:gd fmla="*/ 64 h 87" name="T57"/>
                <a:gd fmla="*/ 6 w 77" name="T58"/>
                <a:gd fmla="*/ 68 h 87" name="T59"/>
                <a:gd fmla="*/ 8 w 77" name="T60"/>
                <a:gd fmla="*/ 73 h 87" name="T61"/>
                <a:gd fmla="*/ 10 w 77" name="T62"/>
                <a:gd fmla="*/ 79 h 87" name="T63"/>
                <a:gd fmla="*/ 11 w 77" name="T64"/>
                <a:gd fmla="*/ 86 h 87" name="T65"/>
                <a:gd fmla="*/ 20 w 77" name="T66"/>
                <a:gd fmla="*/ 81 h 87" name="T67"/>
                <a:gd fmla="*/ 26 w 77" name="T68"/>
                <a:gd fmla="*/ 81 h 87" name="T69"/>
                <a:gd fmla="*/ 33 w 77" name="T70"/>
                <a:gd fmla="*/ 84 h 87" name="T71"/>
                <a:gd fmla="*/ 36 w 77" name="T72"/>
                <a:gd fmla="*/ 80 h 87" name="T73"/>
                <a:gd fmla="*/ 45 w 77" name="T74"/>
                <a:gd fmla="*/ 80 h 87" name="T75"/>
                <a:gd fmla="*/ 47 w 77" name="T76"/>
                <a:gd fmla="*/ 70 h 87" name="T77"/>
                <a:gd fmla="*/ 51 w 77" name="T78"/>
                <a:gd fmla="*/ 64 h 87" name="T79"/>
                <a:gd fmla="*/ 59 w 77" name="T80"/>
                <a:gd fmla="*/ 63 h 87" name="T81"/>
                <a:gd fmla="*/ 66 w 77" name="T82"/>
                <a:gd fmla="*/ 62 h 87" name="T83"/>
                <a:gd fmla="*/ 72 w 77" name="T84"/>
                <a:gd fmla="*/ 65 h 87" name="T85"/>
                <a:gd fmla="*/ 75 w 77" name="T86"/>
                <a:gd fmla="*/ 60 h 87" name="T87"/>
                <a:gd fmla="*/ 76 w 77" name="T88"/>
                <a:gd fmla="*/ 52 h 8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7" w="7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913742" y="4040197"/>
              <a:ext cx="302962" cy="440377"/>
            </a:xfrm>
            <a:custGeom>
              <a:gdLst>
                <a:gd fmla="*/ 74 w 81" name="T0"/>
                <a:gd fmla="*/ 111 h 117" name="T1"/>
                <a:gd fmla="*/ 74 w 81" name="T2"/>
                <a:gd fmla="*/ 111 h 117" name="T3"/>
                <a:gd fmla="*/ 75 w 81" name="T4"/>
                <a:gd fmla="*/ 108 h 117" name="T5"/>
                <a:gd fmla="*/ 78 w 81" name="T6"/>
                <a:gd fmla="*/ 103 h 117" name="T7"/>
                <a:gd fmla="*/ 76 w 81" name="T8"/>
                <a:gd fmla="*/ 100 h 117" name="T9"/>
                <a:gd fmla="*/ 77 w 81" name="T10"/>
                <a:gd fmla="*/ 95 h 117" name="T11"/>
                <a:gd fmla="*/ 79 w 81" name="T12"/>
                <a:gd fmla="*/ 90 h 117" name="T13"/>
                <a:gd fmla="*/ 78 w 81" name="T14"/>
                <a:gd fmla="*/ 81 h 117" name="T15"/>
                <a:gd fmla="*/ 80 w 81" name="T16"/>
                <a:gd fmla="*/ 77 h 117" name="T17"/>
                <a:gd fmla="*/ 75 w 81" name="T18"/>
                <a:gd fmla="*/ 69 h 117" name="T19"/>
                <a:gd fmla="*/ 69 w 81" name="T20"/>
                <a:gd fmla="*/ 69 h 117" name="T21"/>
                <a:gd fmla="*/ 68 w 81" name="T22"/>
                <a:gd fmla="*/ 61 h 117" name="T23"/>
                <a:gd fmla="*/ 65 w 81" name="T24"/>
                <a:gd fmla="*/ 61 h 117" name="T25"/>
                <a:gd fmla="*/ 59 w 81" name="T26"/>
                <a:gd fmla="*/ 62 h 117" name="T27"/>
                <a:gd fmla="*/ 55 w 81" name="T28"/>
                <a:gd fmla="*/ 59 h 117" name="T29"/>
                <a:gd fmla="*/ 52 w 81" name="T30"/>
                <a:gd fmla="*/ 56 h 117" name="T31"/>
                <a:gd fmla="*/ 50 w 81" name="T32"/>
                <a:gd fmla="*/ 51 h 117" name="T33"/>
                <a:gd fmla="*/ 48 w 81" name="T34"/>
                <a:gd fmla="*/ 46 h 117" name="T35"/>
                <a:gd fmla="*/ 49 w 81" name="T36"/>
                <a:gd fmla="*/ 42 h 117" name="T37"/>
                <a:gd fmla="*/ 52 w 81" name="T38"/>
                <a:gd fmla="*/ 38 h 117" name="T39"/>
                <a:gd fmla="*/ 54 w 81" name="T40"/>
                <a:gd fmla="*/ 32 h 117" name="T41"/>
                <a:gd fmla="*/ 59 w 81" name="T42"/>
                <a:gd fmla="*/ 29 h 117" name="T43"/>
                <a:gd fmla="*/ 67 w 81" name="T44"/>
                <a:gd fmla="*/ 26 h 117" name="T45"/>
                <a:gd fmla="*/ 72 w 81" name="T46"/>
                <a:gd fmla="*/ 26 h 117" name="T47"/>
                <a:gd fmla="*/ 68 w 81" name="T48"/>
                <a:gd fmla="*/ 23 h 117" name="T49"/>
                <a:gd fmla="*/ 71 w 81" name="T50"/>
                <a:gd fmla="*/ 17 h 117" name="T51"/>
                <a:gd fmla="*/ 67 w 81" name="T52"/>
                <a:gd fmla="*/ 14 h 117" name="T53"/>
                <a:gd fmla="*/ 63 w 81" name="T54"/>
                <a:gd fmla="*/ 14 h 117" name="T55"/>
                <a:gd fmla="*/ 59 w 81" name="T56"/>
                <a:gd fmla="*/ 14 h 117" name="T57"/>
                <a:gd fmla="*/ 52 w 81" name="T58"/>
                <a:gd fmla="*/ 14 h 117" name="T59"/>
                <a:gd fmla="*/ 49 w 81" name="T60"/>
                <a:gd fmla="*/ 10 h 117" name="T61"/>
                <a:gd fmla="*/ 45 w 81" name="T62"/>
                <a:gd fmla="*/ 6 h 117" name="T63"/>
                <a:gd fmla="*/ 42 w 81" name="T64"/>
                <a:gd fmla="*/ 1 h 117" name="T65"/>
                <a:gd fmla="*/ 36 w 81" name="T66"/>
                <a:gd fmla="*/ 1 h 117" name="T67"/>
                <a:gd fmla="*/ 38 w 81" name="T68"/>
                <a:gd fmla="*/ 5 h 117" name="T69"/>
                <a:gd fmla="*/ 34 w 81" name="T70"/>
                <a:gd fmla="*/ 11 h 117" name="T71"/>
                <a:gd fmla="*/ 22 w 81" name="T72"/>
                <a:gd fmla="*/ 18 h 117" name="T73"/>
                <a:gd fmla="*/ 17 w 81" name="T74"/>
                <a:gd fmla="*/ 28 h 117" name="T75"/>
                <a:gd fmla="*/ 12 w 81" name="T76"/>
                <a:gd fmla="*/ 28 h 117" name="T77"/>
                <a:gd fmla="*/ 7 w 81" name="T78"/>
                <a:gd fmla="*/ 27 h 117" name="T79"/>
                <a:gd fmla="*/ 7 w 81" name="T80"/>
                <a:gd fmla="*/ 24 h 117" name="T81"/>
                <a:gd fmla="*/ 6 w 81" name="T82"/>
                <a:gd fmla="*/ 21 h 117" name="T83"/>
                <a:gd fmla="*/ 1 w 81" name="T84"/>
                <a:gd fmla="*/ 26 h 117" name="T85"/>
                <a:gd fmla="*/ 3 w 81" name="T86"/>
                <a:gd fmla="*/ 35 h 117" name="T87"/>
                <a:gd fmla="*/ 1 w 81" name="T88"/>
                <a:gd fmla="*/ 36 h 117" name="T89"/>
                <a:gd fmla="*/ 8 w 81" name="T90"/>
                <a:gd fmla="*/ 42 h 117" name="T91"/>
                <a:gd fmla="*/ 14 w 81" name="T92"/>
                <a:gd fmla="*/ 50 h 117" name="T93"/>
                <a:gd fmla="*/ 19 w 81" name="T94"/>
                <a:gd fmla="*/ 60 h 117" name="T95"/>
                <a:gd fmla="*/ 28 w 81" name="T96"/>
                <a:gd fmla="*/ 78 h 117" name="T97"/>
                <a:gd fmla="*/ 32 w 81" name="T98"/>
                <a:gd fmla="*/ 86 h 117" name="T99"/>
                <a:gd fmla="*/ 35 w 81" name="T100"/>
                <a:gd fmla="*/ 92 h 117" name="T101"/>
                <a:gd fmla="*/ 44 w 81" name="T102"/>
                <a:gd fmla="*/ 99 h 117" name="T103"/>
                <a:gd fmla="*/ 62 w 81" name="T104"/>
                <a:gd fmla="*/ 110 h 117" name="T105"/>
                <a:gd fmla="*/ 70 w 81" name="T106"/>
                <a:gd fmla="*/ 116 h 117" name="T107"/>
                <a:gd fmla="*/ 70 w 81" name="T108"/>
                <a:gd fmla="*/ 117 h 117" name="T109"/>
                <a:gd fmla="*/ 71 w 81" name="T110"/>
                <a:gd fmla="*/ 116 h 117" name="T111"/>
                <a:gd fmla="*/ 74 w 81" name="T112"/>
                <a:gd fmla="*/ 111 h 11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7" w="81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4101186" y="3751878"/>
              <a:ext cx="322578" cy="268571"/>
            </a:xfrm>
            <a:custGeom>
              <a:gdLst>
                <a:gd fmla="*/ 9 w 86" name="T0"/>
                <a:gd fmla="*/ 4 h 72" name="T1"/>
                <a:gd fmla="*/ 3 w 86" name="T2"/>
                <a:gd fmla="*/ 11 h 72" name="T3"/>
                <a:gd fmla="*/ 2 w 86" name="T4"/>
                <a:gd fmla="*/ 16 h 72" name="T5"/>
                <a:gd fmla="*/ 1 w 86" name="T6"/>
                <a:gd fmla="*/ 19 h 72" name="T7"/>
                <a:gd fmla="*/ 4 w 86" name="T8"/>
                <a:gd fmla="*/ 20 h 72" name="T9"/>
                <a:gd fmla="*/ 7 w 86" name="T10"/>
                <a:gd fmla="*/ 24 h 72" name="T11"/>
                <a:gd fmla="*/ 11 w 86" name="T12"/>
                <a:gd fmla="*/ 32 h 72" name="T13"/>
                <a:gd fmla="*/ 22 w 86" name="T14"/>
                <a:gd fmla="*/ 33 h 72" name="T15"/>
                <a:gd fmla="*/ 30 w 86" name="T16"/>
                <a:gd fmla="*/ 37 h 72" name="T17"/>
                <a:gd fmla="*/ 38 w 86" name="T18"/>
                <a:gd fmla="*/ 39 h 72" name="T19"/>
                <a:gd fmla="*/ 36 w 86" name="T20"/>
                <a:gd fmla="*/ 51 h 72" name="T21"/>
                <a:gd fmla="*/ 39 w 86" name="T22"/>
                <a:gd fmla="*/ 55 h 72" name="T23"/>
                <a:gd fmla="*/ 38 w 86" name="T24"/>
                <a:gd fmla="*/ 60 h 72" name="T25"/>
                <a:gd fmla="*/ 39 w 86" name="T26"/>
                <a:gd fmla="*/ 63 h 72" name="T27"/>
                <a:gd fmla="*/ 39 w 86" name="T28"/>
                <a:gd fmla="*/ 64 h 72" name="T29"/>
                <a:gd fmla="*/ 43 w 86" name="T30"/>
                <a:gd fmla="*/ 70 h 72" name="T31"/>
                <a:gd fmla="*/ 47 w 86" name="T32"/>
                <a:gd fmla="*/ 71 h 72" name="T33"/>
                <a:gd fmla="*/ 50 w 86" name="T34"/>
                <a:gd fmla="*/ 71 h 72" name="T35"/>
                <a:gd fmla="*/ 55 w 86" name="T36"/>
                <a:gd fmla="*/ 69 h 72" name="T37"/>
                <a:gd fmla="*/ 59 w 86" name="T38"/>
                <a:gd fmla="*/ 67 h 72" name="T39"/>
                <a:gd fmla="*/ 62 w 86" name="T40"/>
                <a:gd fmla="*/ 63 h 72" name="T41"/>
                <a:gd fmla="*/ 63 w 86" name="T42"/>
                <a:gd fmla="*/ 61 h 72" name="T43"/>
                <a:gd fmla="*/ 60 w 86" name="T44"/>
                <a:gd fmla="*/ 60 h 72" name="T45"/>
                <a:gd fmla="*/ 58 w 86" name="T46"/>
                <a:gd fmla="*/ 56 h 72" name="T47"/>
                <a:gd fmla="*/ 56 w 86" name="T48"/>
                <a:gd fmla="*/ 51 h 72" name="T49"/>
                <a:gd fmla="*/ 60 w 86" name="T50"/>
                <a:gd fmla="*/ 51 h 72" name="T51"/>
                <a:gd fmla="*/ 65 w 86" name="T52"/>
                <a:gd fmla="*/ 52 h 72" name="T53"/>
                <a:gd fmla="*/ 68 w 86" name="T54"/>
                <a:gd fmla="*/ 53 h 72" name="T55"/>
                <a:gd fmla="*/ 72 w 86" name="T56"/>
                <a:gd fmla="*/ 50 h 72" name="T57"/>
                <a:gd fmla="*/ 80 w 86" name="T58"/>
                <a:gd fmla="*/ 47 h 72" name="T59"/>
                <a:gd fmla="*/ 82 w 86" name="T60"/>
                <a:gd fmla="*/ 45 h 72" name="T61"/>
                <a:gd fmla="*/ 77 w 86" name="T62"/>
                <a:gd fmla="*/ 40 h 72" name="T63"/>
                <a:gd fmla="*/ 78 w 86" name="T64"/>
                <a:gd fmla="*/ 37 h 72" name="T65"/>
                <a:gd fmla="*/ 81 w 86" name="T66"/>
                <a:gd fmla="*/ 34 h 72" name="T67"/>
                <a:gd fmla="*/ 82 w 86" name="T68"/>
                <a:gd fmla="*/ 30 h 72" name="T69"/>
                <a:gd fmla="*/ 84 w 86" name="T70"/>
                <a:gd fmla="*/ 26 h 72" name="T71"/>
                <a:gd fmla="*/ 86 w 86" name="T72"/>
                <a:gd fmla="*/ 23 h 72" name="T73"/>
                <a:gd fmla="*/ 77 w 86" name="T74"/>
                <a:gd fmla="*/ 22 h 72" name="T75"/>
                <a:gd fmla="*/ 79 w 86" name="T76"/>
                <a:gd fmla="*/ 17 h 72" name="T77"/>
                <a:gd fmla="*/ 70 w 86" name="T78"/>
                <a:gd fmla="*/ 14 h 72" name="T79"/>
                <a:gd fmla="*/ 71 w 86" name="T80"/>
                <a:gd fmla="*/ 10 h 72" name="T81"/>
                <a:gd fmla="*/ 65 w 86" name="T82"/>
                <a:gd fmla="*/ 9 h 72" name="T83"/>
                <a:gd fmla="*/ 53 w 86" name="T84"/>
                <a:gd fmla="*/ 13 h 72" name="T85"/>
                <a:gd fmla="*/ 42 w 86" name="T86"/>
                <a:gd fmla="*/ 9 h 72" name="T87"/>
                <a:gd fmla="*/ 33 w 86" name="T88"/>
                <a:gd fmla="*/ 8 h 72" name="T89"/>
                <a:gd fmla="*/ 29 w 86" name="T90"/>
                <a:gd fmla="*/ 3 h 72" name="T91"/>
                <a:gd fmla="*/ 23 w 86" name="T92"/>
                <a:gd fmla="*/ 0 h 72" name="T93"/>
                <a:gd fmla="*/ 22 w 86" name="T94"/>
                <a:gd fmla="*/ 4 h 72" name="T95"/>
                <a:gd fmla="*/ 13 w 86" name="T96"/>
                <a:gd fmla="*/ 9 h 72" name="T97"/>
                <a:gd fmla="*/ 15 w 86" name="T98"/>
                <a:gd fmla="*/ 18 h 72" name="T99"/>
                <a:gd fmla="*/ 9 w 86" name="T100"/>
                <a:gd fmla="*/ 15 h 72" name="T101"/>
                <a:gd fmla="*/ 11 w 86" name="T102"/>
                <a:gd fmla="*/ 7 h 72" name="T103"/>
                <a:gd fmla="*/ 11 w 86" name="T104"/>
                <a:gd fmla="*/ 3 h 72" name="T105"/>
                <a:gd fmla="*/ 9 w 86" name="T106"/>
                <a:gd fmla="*/ 4 h 7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" w="86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4462996" y="3890113"/>
              <a:ext cx="100261" cy="104663"/>
            </a:xfrm>
            <a:custGeom>
              <a:gdLst>
                <a:gd fmla="*/ 6 w 26" name="T0"/>
                <a:gd fmla="*/ 6 h 28" name="T1"/>
                <a:gd fmla="*/ 3 w 26" name="T2"/>
                <a:gd fmla="*/ 8 h 28" name="T3"/>
                <a:gd fmla="*/ 1 w 26" name="T4"/>
                <a:gd fmla="*/ 14 h 28" name="T5"/>
                <a:gd fmla="*/ 6 w 26" name="T6"/>
                <a:gd fmla="*/ 20 h 28" name="T7"/>
                <a:gd fmla="*/ 10 w 26" name="T8"/>
                <a:gd fmla="*/ 27 h 28" name="T9"/>
                <a:gd fmla="*/ 13 w 26" name="T10"/>
                <a:gd fmla="*/ 28 h 28" name="T11"/>
                <a:gd fmla="*/ 15 w 26" name="T12"/>
                <a:gd fmla="*/ 24 h 28" name="T13"/>
                <a:gd fmla="*/ 22 w 26" name="T14"/>
                <a:gd fmla="*/ 24 h 28" name="T15"/>
                <a:gd fmla="*/ 23 w 26" name="T16"/>
                <a:gd fmla="*/ 25 h 28" name="T17"/>
                <a:gd fmla="*/ 25 w 26" name="T18"/>
                <a:gd fmla="*/ 22 h 28" name="T19"/>
                <a:gd fmla="*/ 24 w 26" name="T20"/>
                <a:gd fmla="*/ 13 h 28" name="T21"/>
                <a:gd fmla="*/ 25 w 26" name="T22"/>
                <a:gd fmla="*/ 6 h 28" name="T23"/>
                <a:gd fmla="*/ 26 w 26" name="T24"/>
                <a:gd fmla="*/ 3 h 28" name="T25"/>
                <a:gd fmla="*/ 20 w 26" name="T26"/>
                <a:gd fmla="*/ 1 h 28" name="T27"/>
                <a:gd fmla="*/ 12 w 26" name="T28"/>
                <a:gd fmla="*/ 2 h 28" name="T29"/>
                <a:gd fmla="*/ 8 w 26" name="T30"/>
                <a:gd fmla="*/ 1 h 28" name="T31"/>
                <a:gd fmla="*/ 7 w 26" name="T32"/>
                <a:gd fmla="*/ 2 h 28" name="T33"/>
                <a:gd fmla="*/ 6 w 26" name="T34"/>
                <a:gd fmla="*/ 6 h 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26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4386712" y="3836794"/>
              <a:ext cx="115517" cy="173781"/>
            </a:xfrm>
            <a:custGeom>
              <a:gdLst>
                <a:gd fmla="*/ 8 w 31" name="T0"/>
                <a:gd fmla="*/ 3 h 46" name="T1"/>
                <a:gd fmla="*/ 6 w 31" name="T2"/>
                <a:gd fmla="*/ 7 h 46" name="T3"/>
                <a:gd fmla="*/ 5 w 31" name="T4"/>
                <a:gd fmla="*/ 11 h 46" name="T5"/>
                <a:gd fmla="*/ 2 w 31" name="T6"/>
                <a:gd fmla="*/ 14 h 46" name="T7"/>
                <a:gd fmla="*/ 1 w 31" name="T8"/>
                <a:gd fmla="*/ 17 h 46" name="T9"/>
                <a:gd fmla="*/ 6 w 31" name="T10"/>
                <a:gd fmla="*/ 22 h 46" name="T11"/>
                <a:gd fmla="*/ 8 w 31" name="T12"/>
                <a:gd fmla="*/ 21 h 46" name="T13"/>
                <a:gd fmla="*/ 10 w 31" name="T14"/>
                <a:gd fmla="*/ 26 h 46" name="T15"/>
                <a:gd fmla="*/ 11 w 31" name="T16"/>
                <a:gd fmla="*/ 31 h 46" name="T17"/>
                <a:gd fmla="*/ 12 w 31" name="T18"/>
                <a:gd fmla="*/ 42 h 46" name="T19"/>
                <a:gd fmla="*/ 19 w 31" name="T20"/>
                <a:gd fmla="*/ 44 h 46" name="T21"/>
                <a:gd fmla="*/ 23 w 31" name="T22"/>
                <a:gd fmla="*/ 43 h 46" name="T23"/>
                <a:gd fmla="*/ 26 w 31" name="T24"/>
                <a:gd fmla="*/ 41 h 46" name="T25"/>
                <a:gd fmla="*/ 31 w 31" name="T26"/>
                <a:gd fmla="*/ 41 h 46" name="T27"/>
                <a:gd fmla="*/ 27 w 31" name="T28"/>
                <a:gd fmla="*/ 34 h 46" name="T29"/>
                <a:gd fmla="*/ 22 w 31" name="T30"/>
                <a:gd fmla="*/ 28 h 46" name="T31"/>
                <a:gd fmla="*/ 24 w 31" name="T32"/>
                <a:gd fmla="*/ 22 h 46" name="T33"/>
                <a:gd fmla="*/ 27 w 31" name="T34"/>
                <a:gd fmla="*/ 20 h 46" name="T35"/>
                <a:gd fmla="*/ 28 w 31" name="T36"/>
                <a:gd fmla="*/ 16 h 46" name="T37"/>
                <a:gd fmla="*/ 22 w 31" name="T38"/>
                <a:gd fmla="*/ 10 h 46" name="T39"/>
                <a:gd fmla="*/ 19 w 31" name="T40"/>
                <a:gd fmla="*/ 7 h 46" name="T41"/>
                <a:gd fmla="*/ 13 w 31" name="T42"/>
                <a:gd fmla="*/ 1 h 46" name="T43"/>
                <a:gd fmla="*/ 10 w 31" name="T44"/>
                <a:gd fmla="*/ 0 h 46" name="T45"/>
                <a:gd fmla="*/ 8 w 31" name="T46"/>
                <a:gd fmla="*/ 3 h 4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6" w="31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4552360" y="3899987"/>
              <a:ext cx="69747" cy="90840"/>
            </a:xfrm>
            <a:custGeom>
              <a:gdLst>
                <a:gd fmla="*/ 1 w 19" name="T0"/>
                <a:gd fmla="*/ 10 h 24" name="T1"/>
                <a:gd fmla="*/ 2 w 19" name="T2"/>
                <a:gd fmla="*/ 19 h 24" name="T3"/>
                <a:gd fmla="*/ 0 w 19" name="T4"/>
                <a:gd fmla="*/ 22 h 24" name="T5"/>
                <a:gd fmla="*/ 6 w 19" name="T6"/>
                <a:gd fmla="*/ 23 h 24" name="T7"/>
                <a:gd fmla="*/ 12 w 19" name="T8"/>
                <a:gd fmla="*/ 20 h 24" name="T9"/>
                <a:gd fmla="*/ 19 w 19" name="T10"/>
                <a:gd fmla="*/ 10 h 24" name="T11"/>
                <a:gd fmla="*/ 19 w 19" name="T12"/>
                <a:gd fmla="*/ 10 h 24" name="T13"/>
                <a:gd fmla="*/ 9 w 19" name="T14"/>
                <a:gd fmla="*/ 2 h 24" name="T15"/>
                <a:gd fmla="*/ 3 w 19" name="T16"/>
                <a:gd fmla="*/ 0 h 24" name="T17"/>
                <a:gd fmla="*/ 2 w 19" name="T18"/>
                <a:gd fmla="*/ 3 h 24" name="T19"/>
                <a:gd fmla="*/ 1 w 19" name="T20"/>
                <a:gd fmla="*/ 10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19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3839636" y="3471459"/>
              <a:ext cx="246293" cy="86891"/>
            </a:xfrm>
            <a:custGeom>
              <a:gdLst>
                <a:gd fmla="*/ 53 w 66" name="T0"/>
                <a:gd fmla="*/ 15 h 23" name="T1"/>
                <a:gd fmla="*/ 23 w 66" name="T2"/>
                <a:gd fmla="*/ 3 h 23" name="T3"/>
                <a:gd fmla="*/ 1 w 66" name="T4"/>
                <a:gd fmla="*/ 10 h 23" name="T5"/>
                <a:gd fmla="*/ 12 w 66" name="T6"/>
                <a:gd fmla="*/ 5 h 23" name="T7"/>
                <a:gd fmla="*/ 18 w 66" name="T8"/>
                <a:gd fmla="*/ 8 h 23" name="T9"/>
                <a:gd fmla="*/ 28 w 66" name="T10"/>
                <a:gd fmla="*/ 10 h 23" name="T11"/>
                <a:gd fmla="*/ 42 w 66" name="T12"/>
                <a:gd fmla="*/ 17 h 23" name="T13"/>
                <a:gd fmla="*/ 45 w 66" name="T14"/>
                <a:gd fmla="*/ 22 h 23" name="T15"/>
                <a:gd fmla="*/ 65 w 66" name="T16"/>
                <a:gd fmla="*/ 22 h 23" name="T17"/>
                <a:gd fmla="*/ 53 w 66" name="T18"/>
                <a:gd fmla="*/ 15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66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3979129" y="3589946"/>
              <a:ext cx="58849" cy="25672"/>
            </a:xfrm>
            <a:custGeom>
              <a:gdLst>
                <a:gd fmla="*/ 1 w 15" name="T0"/>
                <a:gd fmla="*/ 3 h 7" name="T1"/>
                <a:gd fmla="*/ 14 w 15" name="T2"/>
                <a:gd fmla="*/ 5 h 7" name="T3"/>
                <a:gd fmla="*/ 1 w 15" name="T4"/>
                <a:gd fmla="*/ 3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5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4242859" y="3584021"/>
              <a:ext cx="50130" cy="31597"/>
            </a:xfrm>
            <a:custGeom>
              <a:gdLst>
                <a:gd fmla="*/ 2 w 13" name="T0"/>
                <a:gd fmla="*/ 4 h 8" name="T1"/>
                <a:gd fmla="*/ 12 w 13" name="T2"/>
                <a:gd fmla="*/ 4 h 8" name="T3"/>
                <a:gd fmla="*/ 2 w 13" name="T4"/>
                <a:gd fmla="*/ 4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3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2" name="Freeform 125"/>
            <p:cNvSpPr>
              <a:spLocks noEditPoints="1"/>
            </p:cNvSpPr>
            <p:nvPr/>
          </p:nvSpPr>
          <p:spPr bwMode="auto">
            <a:xfrm>
              <a:off x="4386712" y="5363304"/>
              <a:ext cx="85003" cy="37520"/>
            </a:xfrm>
            <a:custGeom>
              <a:gdLst>
                <a:gd fmla="*/ 22 w 23" name="T0"/>
                <a:gd fmla="*/ 4 h 10" name="T1"/>
                <a:gd fmla="*/ 12 w 23" name="T2"/>
                <a:gd fmla="*/ 9 h 10" name="T3"/>
                <a:gd fmla="*/ 22 w 23" name="T4"/>
                <a:gd fmla="*/ 4 h 10" name="T5"/>
                <a:gd fmla="*/ 11 w 23" name="T6"/>
                <a:gd fmla="*/ 1 h 10" name="T7"/>
                <a:gd fmla="*/ 4 w 23" name="T8"/>
                <a:gd fmla="*/ 8 h 10" name="T9"/>
                <a:gd fmla="*/ 11 w 23" name="T10"/>
                <a:gd fmla="*/ 1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23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3" name="Freeform 126"/>
            <p:cNvSpPr>
              <a:spLocks noEditPoints="1"/>
            </p:cNvSpPr>
            <p:nvPr/>
          </p:nvSpPr>
          <p:spPr bwMode="auto">
            <a:xfrm>
              <a:off x="3669629" y="4002676"/>
              <a:ext cx="390146" cy="157983"/>
            </a:xfrm>
            <a:custGeom>
              <a:gdLst>
                <a:gd fmla="*/ 101 w 104" name="T0"/>
                <a:gd fmla="*/ 10 h 42" name="T1"/>
                <a:gd fmla="*/ 97 w 104" name="T2"/>
                <a:gd fmla="*/ 7 h 42" name="T3"/>
                <a:gd fmla="*/ 92 w 104" name="T4"/>
                <a:gd fmla="*/ 7 h 42" name="T5"/>
                <a:gd fmla="*/ 88 w 104" name="T6"/>
                <a:gd fmla="*/ 4 h 42" name="T7"/>
                <a:gd fmla="*/ 80 w 104" name="T8"/>
                <a:gd fmla="*/ 0 h 42" name="T9"/>
                <a:gd fmla="*/ 80 w 104" name="T10"/>
                <a:gd fmla="*/ 1 h 42" name="T11"/>
                <a:gd fmla="*/ 76 w 104" name="T12"/>
                <a:gd fmla="*/ 3 h 42" name="T13"/>
                <a:gd fmla="*/ 74 w 104" name="T14"/>
                <a:gd fmla="*/ 7 h 42" name="T15"/>
                <a:gd fmla="*/ 71 w 104" name="T16"/>
                <a:gd fmla="*/ 11 h 42" name="T17"/>
                <a:gd fmla="*/ 70 w 104" name="T18"/>
                <a:gd fmla="*/ 14 h 42" name="T19"/>
                <a:gd fmla="*/ 68 w 104" name="T20"/>
                <a:gd fmla="*/ 19 h 42" name="T21"/>
                <a:gd fmla="*/ 68 w 104" name="T22"/>
                <a:gd fmla="*/ 23 h 42" name="T23"/>
                <a:gd fmla="*/ 71 w 104" name="T24"/>
                <a:gd fmla="*/ 26 h 42" name="T25"/>
                <a:gd fmla="*/ 74 w 104" name="T26"/>
                <a:gd fmla="*/ 27 h 42" name="T27"/>
                <a:gd fmla="*/ 72 w 104" name="T28"/>
                <a:gd fmla="*/ 31 h 42" name="T29"/>
                <a:gd fmla="*/ 71 w 104" name="T30"/>
                <a:gd fmla="*/ 31 h 42" name="T31"/>
                <a:gd fmla="*/ 72 w 104" name="T32"/>
                <a:gd fmla="*/ 34 h 42" name="T33"/>
                <a:gd fmla="*/ 72 w 104" name="T34"/>
                <a:gd fmla="*/ 37 h 42" name="T35"/>
                <a:gd fmla="*/ 77 w 104" name="T36"/>
                <a:gd fmla="*/ 38 h 42" name="T37"/>
                <a:gd fmla="*/ 82 w 104" name="T38"/>
                <a:gd fmla="*/ 38 h 42" name="T39"/>
                <a:gd fmla="*/ 87 w 104" name="T40"/>
                <a:gd fmla="*/ 28 h 42" name="T41"/>
                <a:gd fmla="*/ 99 w 104" name="T42"/>
                <a:gd fmla="*/ 21 h 42" name="T43"/>
                <a:gd fmla="*/ 103 w 104" name="T44"/>
                <a:gd fmla="*/ 15 h 42" name="T45"/>
                <a:gd fmla="*/ 101 w 104" name="T46"/>
                <a:gd fmla="*/ 10 h 42" name="T47"/>
                <a:gd fmla="*/ 3 w 104" name="T48"/>
                <a:gd fmla="*/ 9 h 42" name="T49"/>
                <a:gd fmla="*/ 7 w 104" name="T50"/>
                <a:gd fmla="*/ 15 h 42" name="T51"/>
                <a:gd fmla="*/ 3 w 104" name="T52"/>
                <a:gd fmla="*/ 9 h 4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2" w="104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4" name="Freeform 127"/>
            <p:cNvSpPr>
              <a:spLocks noEditPoints="1"/>
            </p:cNvSpPr>
            <p:nvPr/>
          </p:nvSpPr>
          <p:spPr bwMode="auto">
            <a:xfrm>
              <a:off x="4118622" y="1344613"/>
              <a:ext cx="1434164" cy="1074284"/>
            </a:xfrm>
            <a:custGeom>
              <a:gdLst>
                <a:gd fmla="*/ 335 w 382" name="T0"/>
                <a:gd fmla="*/ 33 h 286" name="T1"/>
                <a:gd fmla="*/ 307 w 382" name="T2"/>
                <a:gd fmla="*/ 46 h 286" name="T3"/>
                <a:gd fmla="*/ 305 w 382" name="T4"/>
                <a:gd fmla="*/ 29 h 286" name="T5"/>
                <a:gd fmla="*/ 273 w 382" name="T6"/>
                <a:gd fmla="*/ 27 h 286" name="T7"/>
                <a:gd fmla="*/ 305 w 382" name="T8"/>
                <a:gd fmla="*/ 22 h 286" name="T9"/>
                <a:gd fmla="*/ 302 w 382" name="T10"/>
                <a:gd fmla="*/ 10 h 286" name="T11"/>
                <a:gd fmla="*/ 258 w 382" name="T12"/>
                <a:gd fmla="*/ 1 h 286" name="T13"/>
                <a:gd fmla="*/ 217 w 382" name="T14"/>
                <a:gd fmla="*/ 6 h 286" name="T15"/>
                <a:gd fmla="*/ 186 w 382" name="T16"/>
                <a:gd fmla="*/ 7 h 286" name="T17"/>
                <a:gd fmla="*/ 161 w 382" name="T18"/>
                <a:gd fmla="*/ 18 h 286" name="T19"/>
                <a:gd fmla="*/ 155 w 382" name="T20"/>
                <a:gd fmla="*/ 21 h 286" name="T21"/>
                <a:gd fmla="*/ 137 w 382" name="T22"/>
                <a:gd fmla="*/ 27 h 286" name="T23"/>
                <a:gd fmla="*/ 120 w 382" name="T24"/>
                <a:gd fmla="*/ 33 h 286" name="T25"/>
                <a:gd fmla="*/ 90 w 382" name="T26"/>
                <a:gd fmla="*/ 27 h 286" name="T27"/>
                <a:gd fmla="*/ 74 w 382" name="T28"/>
                <a:gd fmla="*/ 39 h 286" name="T29"/>
                <a:gd fmla="*/ 49 w 382" name="T30"/>
                <a:gd fmla="*/ 55 h 286" name="T31"/>
                <a:gd fmla="*/ 0 w 382" name="T32"/>
                <a:gd fmla="*/ 79 h 286" name="T33"/>
                <a:gd fmla="*/ 31 w 382" name="T34"/>
                <a:gd fmla="*/ 88 h 286" name="T35"/>
                <a:gd fmla="*/ 9 w 382" name="T36"/>
                <a:gd fmla="*/ 96 h 286" name="T37"/>
                <a:gd fmla="*/ 28 w 382" name="T38"/>
                <a:gd fmla="*/ 108 h 286" name="T39"/>
                <a:gd fmla="*/ 52 w 382" name="T40"/>
                <a:gd fmla="*/ 107 h 286" name="T41"/>
                <a:gd fmla="*/ 90 w 382" name="T42"/>
                <a:gd fmla="*/ 117 h 286" name="T43"/>
                <a:gd fmla="*/ 109 w 382" name="T44"/>
                <a:gd fmla="*/ 142 h 286" name="T45"/>
                <a:gd fmla="*/ 112 w 382" name="T46"/>
                <a:gd fmla="*/ 165 h 286" name="T47"/>
                <a:gd fmla="*/ 135 w 382" name="T48"/>
                <a:gd fmla="*/ 173 h 286" name="T49"/>
                <a:gd fmla="*/ 133 w 382" name="T50"/>
                <a:gd fmla="*/ 182 h 286" name="T51"/>
                <a:gd fmla="*/ 129 w 382" name="T52"/>
                <a:gd fmla="*/ 197 h 286" name="T53"/>
                <a:gd fmla="*/ 125 w 382" name="T54"/>
                <a:gd fmla="*/ 216 h 286" name="T55"/>
                <a:gd fmla="*/ 130 w 382" name="T56"/>
                <a:gd fmla="*/ 242 h 286" name="T57"/>
                <a:gd fmla="*/ 142 w 382" name="T58"/>
                <a:gd fmla="*/ 257 h 286" name="T59"/>
                <a:gd fmla="*/ 159 w 382" name="T60"/>
                <a:gd fmla="*/ 276 h 286" name="T61"/>
                <a:gd fmla="*/ 183 w 382" name="T62"/>
                <a:gd fmla="*/ 285 h 286" name="T63"/>
                <a:gd fmla="*/ 190 w 382" name="T64"/>
                <a:gd fmla="*/ 261 h 286" name="T65"/>
                <a:gd fmla="*/ 201 w 382" name="T66"/>
                <a:gd fmla="*/ 249 h 286" name="T67"/>
                <a:gd fmla="*/ 202 w 382" name="T68"/>
                <a:gd fmla="*/ 237 h 286" name="T69"/>
                <a:gd fmla="*/ 212 w 382" name="T70"/>
                <a:gd fmla="*/ 229 h 286" name="T71"/>
                <a:gd fmla="*/ 222 w 382" name="T72"/>
                <a:gd fmla="*/ 227 h 286" name="T73"/>
                <a:gd fmla="*/ 255 w 382" name="T74"/>
                <a:gd fmla="*/ 205 h 286" name="T75"/>
                <a:gd fmla="*/ 276 w 382" name="T76"/>
                <a:gd fmla="*/ 199 h 286" name="T77"/>
                <a:gd fmla="*/ 319 w 382" name="T78"/>
                <a:gd fmla="*/ 180 h 286" name="T79"/>
                <a:gd fmla="*/ 296 w 382" name="T80"/>
                <a:gd fmla="*/ 175 h 286" name="T81"/>
                <a:gd fmla="*/ 319 w 382" name="T82"/>
                <a:gd fmla="*/ 177 h 286" name="T83"/>
                <a:gd fmla="*/ 314 w 382" name="T84"/>
                <a:gd fmla="*/ 155 h 286" name="T85"/>
                <a:gd fmla="*/ 303 w 382" name="T86"/>
                <a:gd fmla="*/ 145 h 286" name="T87"/>
                <a:gd fmla="*/ 329 w 382" name="T88"/>
                <a:gd fmla="*/ 141 h 286" name="T89"/>
                <a:gd fmla="*/ 337 w 382" name="T90"/>
                <a:gd fmla="*/ 128 h 286" name="T91"/>
                <a:gd fmla="*/ 333 w 382" name="T92"/>
                <a:gd fmla="*/ 108 h 286" name="T93"/>
                <a:gd fmla="*/ 326 w 382" name="T94"/>
                <a:gd fmla="*/ 99 h 286" name="T95"/>
                <a:gd fmla="*/ 329 w 382" name="T96"/>
                <a:gd fmla="*/ 90 h 286" name="T97"/>
                <a:gd fmla="*/ 320 w 382" name="T98"/>
                <a:gd fmla="*/ 86 h 286" name="T99"/>
                <a:gd fmla="*/ 345 w 382" name="T100"/>
                <a:gd fmla="*/ 59 h 286" name="T101"/>
                <a:gd fmla="*/ 339 w 382" name="T102"/>
                <a:gd fmla="*/ 53 h 286" name="T103"/>
                <a:gd fmla="*/ 346 w 382" name="T104"/>
                <a:gd fmla="*/ 46 h 286" name="T105"/>
                <a:gd fmla="*/ 382 w 382" name="T106"/>
                <a:gd fmla="*/ 33 h 286" name="T107"/>
                <a:gd fmla="*/ 126 w 382" name="T108"/>
                <a:gd fmla="*/ 183 h 286" name="T109"/>
                <a:gd fmla="*/ 120 w 382" name="T110"/>
                <a:gd fmla="*/ 190 h 28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86" w="382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5" name="Freeform 128"/>
            <p:cNvSpPr>
              <a:spLocks noEditPoints="1"/>
            </p:cNvSpPr>
            <p:nvPr/>
          </p:nvSpPr>
          <p:spPr bwMode="auto">
            <a:xfrm>
              <a:off x="2512272" y="1366336"/>
              <a:ext cx="2083680" cy="1605501"/>
            </a:xfrm>
            <a:custGeom>
              <a:gdLst>
                <a:gd fmla="*/ 113 w 555" name="T0"/>
                <a:gd fmla="*/ 377 h 427" name="T1"/>
                <a:gd fmla="*/ 104 w 555" name="T2"/>
                <a:gd fmla="*/ 125 h 427" name="T3"/>
                <a:gd fmla="*/ 213 w 555" name="T4"/>
                <a:gd fmla="*/ 138 h 427" name="T5"/>
                <a:gd fmla="*/ 142 w 555" name="T6"/>
                <a:gd fmla="*/ 148 h 427" name="T7"/>
                <a:gd fmla="*/ 213 w 555" name="T8"/>
                <a:gd fmla="*/ 184 h 427" name="T9"/>
                <a:gd fmla="*/ 131 w 555" name="T10"/>
                <a:gd fmla="*/ 107 h 427" name="T11"/>
                <a:gd fmla="*/ 115 w 555" name="T12"/>
                <a:gd fmla="*/ 102 h 427" name="T13"/>
                <a:gd fmla="*/ 204 w 555" name="T14"/>
                <a:gd fmla="*/ 117 h 427" name="T15"/>
                <a:gd fmla="*/ 164 w 555" name="T16"/>
                <a:gd fmla="*/ 79 h 427" name="T17"/>
                <a:gd fmla="*/ 228 w 555" name="T18"/>
                <a:gd fmla="*/ 65 h 427" name="T19"/>
                <a:gd fmla="*/ 230 w 555" name="T20"/>
                <a:gd fmla="*/ 89 h 427" name="T21"/>
                <a:gd fmla="*/ 232 w 555" name="T22"/>
                <a:gd fmla="*/ 102 h 427" name="T23"/>
                <a:gd fmla="*/ 300 w 555" name="T24"/>
                <a:gd fmla="*/ 81 h 427" name="T25"/>
                <a:gd fmla="*/ 272 w 555" name="T26"/>
                <a:gd fmla="*/ 128 h 427" name="T27"/>
                <a:gd fmla="*/ 379 w 555" name="T28"/>
                <a:gd fmla="*/ 121 h 427" name="T29"/>
                <a:gd fmla="*/ 320 w 555" name="T30"/>
                <a:gd fmla="*/ 83 h 427" name="T31"/>
                <a:gd fmla="*/ 330 w 555" name="T32"/>
                <a:gd fmla="*/ 46 h 427" name="T33"/>
                <a:gd fmla="*/ 324 w 555" name="T34"/>
                <a:gd fmla="*/ 36 h 427" name="T35"/>
                <a:gd fmla="*/ 350 w 555" name="T36"/>
                <a:gd fmla="*/ 66 h 427" name="T37"/>
                <a:gd fmla="*/ 386 w 555" name="T38"/>
                <a:gd fmla="*/ 99 h 427" name="T39"/>
                <a:gd fmla="*/ 439 w 555" name="T40"/>
                <a:gd fmla="*/ 48 h 427" name="T41"/>
                <a:gd fmla="*/ 420 w 555" name="T42"/>
                <a:gd fmla="*/ 5 h 427" name="T43"/>
                <a:gd fmla="*/ 314 w 555" name="T44"/>
                <a:gd fmla="*/ 25 h 427" name="T45"/>
                <a:gd fmla="*/ 345 w 555" name="T46"/>
                <a:gd fmla="*/ 243 h 427" name="T47"/>
                <a:gd fmla="*/ 457 w 555" name="T48"/>
                <a:gd fmla="*/ 188 h 427" name="T49"/>
                <a:gd fmla="*/ 412 w 555" name="T50"/>
                <a:gd fmla="*/ 150 h 427" name="T51"/>
                <a:gd fmla="*/ 345 w 555" name="T52"/>
                <a:gd fmla="*/ 138 h 427" name="T53"/>
                <a:gd fmla="*/ 389 w 555" name="T54"/>
                <a:gd fmla="*/ 170 h 427" name="T55"/>
                <a:gd fmla="*/ 407 w 555" name="T56"/>
                <a:gd fmla="*/ 226 h 427" name="T57"/>
                <a:gd fmla="*/ 469 w 555" name="T58"/>
                <a:gd fmla="*/ 231 h 427" name="T59"/>
                <a:gd fmla="*/ 377 w 555" name="T60"/>
                <a:gd fmla="*/ 133 h 427" name="T61"/>
                <a:gd fmla="*/ 532 w 555" name="T62"/>
                <a:gd fmla="*/ 354 h 427" name="T63"/>
                <a:gd fmla="*/ 60 w 555" name="T64"/>
                <a:gd fmla="*/ 347 h 427" name="T65"/>
                <a:gd fmla="*/ 453 w 555" name="T66"/>
                <a:gd fmla="*/ 379 h 427" name="T67"/>
                <a:gd fmla="*/ 532 w 555" name="T68"/>
                <a:gd fmla="*/ 336 h 427" name="T69"/>
                <a:gd fmla="*/ 494 w 555" name="T70"/>
                <a:gd fmla="*/ 309 h 427" name="T71"/>
                <a:gd fmla="*/ 466 w 555" name="T72"/>
                <a:gd fmla="*/ 291 h 427" name="T73"/>
                <a:gd fmla="*/ 422 w 555" name="T74"/>
                <a:gd fmla="*/ 256 h 427" name="T75"/>
                <a:gd fmla="*/ 402 w 555" name="T76"/>
                <a:gd fmla="*/ 300 h 427" name="T77"/>
                <a:gd fmla="*/ 368 w 555" name="T78"/>
                <a:gd fmla="*/ 341 h 427" name="T79"/>
                <a:gd fmla="*/ 297 w 555" name="T80"/>
                <a:gd fmla="*/ 290 h 427" name="T81"/>
                <a:gd fmla="*/ 320 w 555" name="T82"/>
                <a:gd fmla="*/ 238 h 427" name="T83"/>
                <a:gd fmla="*/ 358 w 555" name="T84"/>
                <a:gd fmla="*/ 213 h 427" name="T85"/>
                <a:gd fmla="*/ 351 w 555" name="T86"/>
                <a:gd fmla="*/ 187 h 427" name="T87"/>
                <a:gd fmla="*/ 320 w 555" name="T88"/>
                <a:gd fmla="*/ 189 h 427" name="T89"/>
                <a:gd fmla="*/ 296 w 555" name="T90"/>
                <a:gd fmla="*/ 150 h 427" name="T91"/>
                <a:gd fmla="*/ 286 w 555" name="T92"/>
                <a:gd fmla="*/ 161 h 427" name="T93"/>
                <a:gd fmla="*/ 280 w 555" name="T94"/>
                <a:gd fmla="*/ 201 h 427" name="T95"/>
                <a:gd fmla="*/ 272 w 555" name="T96"/>
                <a:gd fmla="*/ 192 h 427" name="T97"/>
                <a:gd fmla="*/ 220 w 555" name="T98"/>
                <a:gd fmla="*/ 192 h 427" name="T99"/>
                <a:gd fmla="*/ 148 w 555" name="T100"/>
                <a:gd fmla="*/ 187 h 427" name="T101"/>
                <a:gd fmla="*/ 53 w 555" name="T102"/>
                <a:gd fmla="*/ 188 h 427" name="T103"/>
                <a:gd fmla="*/ 26 w 555" name="T104"/>
                <a:gd fmla="*/ 188 h 427" name="T105"/>
                <a:gd fmla="*/ 70 w 555" name="T106"/>
                <a:gd fmla="*/ 325 h 427" name="T107"/>
                <a:gd fmla="*/ 100 w 555" name="T108"/>
                <a:gd fmla="*/ 363 h 427" name="T109"/>
                <a:gd fmla="*/ 344 w 555" name="T110"/>
                <a:gd fmla="*/ 381 h 427" name="T111"/>
                <a:gd fmla="*/ 387 w 555" name="T112"/>
                <a:gd fmla="*/ 423 h 427" name="T113"/>
                <a:gd fmla="*/ 478 w 555" name="T114"/>
                <a:gd fmla="*/ 399 h 427" name="T115"/>
                <a:gd fmla="*/ 134 w 555" name="T116"/>
                <a:gd fmla="*/ 225 h 427" name="T117"/>
                <a:gd fmla="*/ 133 w 555" name="T118"/>
                <a:gd fmla="*/ 216 h 427" name="T119"/>
                <a:gd fmla="*/ 278 w 555" name="T120"/>
                <a:gd fmla="*/ 362 h 427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27" w="555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98" name="Freeform 129"/>
            <p:cNvSpPr>
              <a:spLocks noEditPoints="1"/>
            </p:cNvSpPr>
            <p:nvPr/>
          </p:nvSpPr>
          <p:spPr bwMode="auto">
            <a:xfrm>
              <a:off x="1878013" y="1971676"/>
              <a:ext cx="2376488" cy="1620838"/>
            </a:xfrm>
            <a:custGeom>
              <a:gdLst>
                <a:gd fmla="*/ 2147483646 w 633" name="T0"/>
                <a:gd fmla="*/ 1796091579 h 431" name="T1"/>
                <a:gd fmla="*/ 2147483646 w 633" name="T2"/>
                <a:gd fmla="*/ 268705607 h 431" name="T3"/>
                <a:gd fmla="*/ 1437685136 w 633" name="T4"/>
                <a:gd fmla="*/ 155566602 h 431" name="T5"/>
                <a:gd fmla="*/ 1043026692 w 633" name="T6"/>
                <a:gd fmla="*/ 84855194 h 431" name="T7"/>
                <a:gd fmla="*/ 718844445 w 633" name="T8"/>
                <a:gd fmla="*/ 169710388 h 431" name="T9"/>
                <a:gd fmla="*/ 140948640 w 633" name="T10"/>
                <a:gd fmla="*/ 466699807 h 431" name="T11"/>
                <a:gd fmla="*/ 549704576 w 633" name="T12"/>
                <a:gd fmla="*/ 806120583 h 431" name="T13"/>
                <a:gd fmla="*/ 126854902 w 633" name="T14"/>
                <a:gd fmla="*/ 834404394 h 431" name="T15"/>
                <a:gd fmla="*/ 451037149 w 633" name="T16"/>
                <a:gd fmla="*/ 1060682404 h 431" name="T17"/>
                <a:gd fmla="*/ 324182247 w 633" name="T18"/>
                <a:gd fmla="*/ 1230392792 h 431" name="T19"/>
                <a:gd fmla="*/ 352373477 w 633" name="T20"/>
                <a:gd fmla="*/ 1711236385 h 431" name="T21"/>
                <a:gd fmla="*/ 732938183 w 633" name="T22"/>
                <a:gd fmla="*/ 1838519176 h 431" name="T23"/>
                <a:gd fmla="*/ 789316888 w 633" name="T24"/>
                <a:gd fmla="*/ 2107224783 h 431" name="T25"/>
                <a:gd fmla="*/ 648368248 w 633" name="T26"/>
                <a:gd fmla="*/ 2147483646 h 431" name="T27"/>
                <a:gd fmla="*/ 1127596627 w 633" name="T28"/>
                <a:gd fmla="*/ 1951658181 h 431" name="T29"/>
                <a:gd fmla="*/ 1339021464 w 633" name="T30"/>
                <a:gd fmla="*/ 1668808788 h 431" name="T31"/>
                <a:gd fmla="*/ 1479970104 w 633" name="T32"/>
                <a:gd fmla="*/ 1569813568 h 431" name="T33"/>
                <a:gd fmla="*/ 1747773645 w 633" name="T34"/>
                <a:gd fmla="*/ 1682952574 h 431" name="T35"/>
                <a:gd fmla="*/ 1931011007 w 633" name="T36"/>
                <a:gd fmla="*/ 1583953594 h 431" name="T37"/>
                <a:gd fmla="*/ 2142432089 w 633" name="T38"/>
                <a:gd fmla="*/ 1668808788 h 431" name="T39"/>
                <a:gd fmla="*/ 2147483646 w 633" name="T40"/>
                <a:gd fmla="*/ 1810235365 h 431" name="T41"/>
                <a:gd fmla="*/ 2147483646 w 633" name="T42"/>
                <a:gd fmla="*/ 1937514395 h 431" name="T43"/>
                <a:gd fmla="*/ 2147483646 w 633" name="T44"/>
                <a:gd fmla="*/ 2050657161 h 431" name="T45"/>
                <a:gd fmla="*/ 2147483646 w 633" name="T46"/>
                <a:gd fmla="*/ 2050657161 h 431" name="T47"/>
                <a:gd fmla="*/ 2147483646 w 633" name="T48"/>
                <a:gd fmla="*/ 2147483646 h 431" name="T49"/>
                <a:gd fmla="*/ 2147483646 w 633" name="T50"/>
                <a:gd fmla="*/ 2147483646 h 431" name="T51"/>
                <a:gd fmla="*/ 2147483646 w 633" name="T52"/>
                <a:gd fmla="*/ 2147483646 h 431" name="T53"/>
                <a:gd fmla="*/ 112761164 w 633" name="T54"/>
                <a:gd fmla="*/ 2147483646 h 431" name="T55"/>
                <a:gd fmla="*/ 1381306431 w 633" name="T56"/>
                <a:gd fmla="*/ 1880946773 h 431" name="T57"/>
                <a:gd fmla="*/ 1367212693 w 633" name="T58"/>
                <a:gd fmla="*/ 2008229564 h 431" name="T59"/>
                <a:gd fmla="*/ 183233607 w 633" name="T60"/>
                <a:gd fmla="*/ 1711236385 h 431" name="T61"/>
                <a:gd fmla="*/ 1085311660 w 633" name="T62"/>
                <a:gd fmla="*/ 2147483646 h 431" name="T63"/>
                <a:gd fmla="*/ 718844445 w 633" name="T64"/>
                <a:gd fmla="*/ 2147483646 h 431" name="T65"/>
                <a:gd fmla="*/ 2147483646 w 633" name="T66"/>
                <a:gd fmla="*/ 2147483646 h 431" name="T67"/>
                <a:gd fmla="*/ 2147483646 w 633" name="T68"/>
                <a:gd fmla="*/ 2147483646 h 431" name="T69"/>
                <a:gd fmla="*/ 2147483646 w 633" name="T70"/>
                <a:gd fmla="*/ 2147483646 h 431" name="T71"/>
                <a:gd fmla="*/ 2147483646 w 633" name="T72"/>
                <a:gd fmla="*/ 2147483646 h 431" name="T73"/>
                <a:gd fmla="*/ 2147483646 w 633" name="T74"/>
                <a:gd fmla="*/ 2147483646 h 431" name="T75"/>
                <a:gd fmla="*/ 2147483646 w 633" name="T76"/>
                <a:gd fmla="*/ 2147483646 h 431" name="T77"/>
                <a:gd fmla="*/ 2147483646 w 633" name="T78"/>
                <a:gd fmla="*/ 2147483646 h 431" name="T79"/>
                <a:gd fmla="*/ 2147483646 w 633" name="T80"/>
                <a:gd fmla="*/ 2147483646 h 431" name="T81"/>
                <a:gd fmla="*/ 2147483646 w 633" name="T82"/>
                <a:gd fmla="*/ 2147483646 h 431" name="T83"/>
                <a:gd fmla="*/ 2147483646 w 633" name="T84"/>
                <a:gd fmla="*/ 2147483646 h 431" name="T85"/>
                <a:gd fmla="*/ 2147483646 w 633" name="T86"/>
                <a:gd fmla="*/ 2147483646 h 431" name="T87"/>
                <a:gd fmla="*/ 2147483646 w 633" name="T88"/>
                <a:gd fmla="*/ 2147483646 h 431" name="T89"/>
                <a:gd fmla="*/ 2147483646 w 633" name="T90"/>
                <a:gd fmla="*/ 2147483646 h 431" name="T91"/>
                <a:gd fmla="*/ 2147483646 w 633" name="T92"/>
                <a:gd fmla="*/ 2147483646 h 431" name="T93"/>
                <a:gd fmla="*/ 2147483646 w 633" name="T94"/>
                <a:gd fmla="*/ 2147483646 h 431" name="T95"/>
                <a:gd fmla="*/ 2147483646 w 633" name="T96"/>
                <a:gd fmla="*/ 2147483646 h 431" name="T97"/>
                <a:gd fmla="*/ 2147483646 w 633" name="T98"/>
                <a:gd fmla="*/ 2147483646 h 431" name="T99"/>
                <a:gd fmla="*/ 2147483646 w 633" name="T100"/>
                <a:gd fmla="*/ 2147483646 h 431" name="T101"/>
                <a:gd fmla="*/ 2147483646 w 633" name="T102"/>
                <a:gd fmla="*/ 2147483646 h 431" name="T103"/>
                <a:gd fmla="*/ 2147483646 w 633" name="T104"/>
                <a:gd fmla="*/ 2147483646 h 431" name="T105"/>
                <a:gd fmla="*/ 2147483646 w 633" name="T106"/>
                <a:gd fmla="*/ 2147483646 h 431" name="T107"/>
                <a:gd fmla="*/ 2147483646 w 633" name="T108"/>
                <a:gd fmla="*/ 2147483646 h 431" name="T109"/>
                <a:gd fmla="*/ 2147483646 w 633" name="T110"/>
                <a:gd fmla="*/ 2147483646 h 431" name="T111"/>
                <a:gd fmla="*/ 2147483646 w 633" name="T112"/>
                <a:gd fmla="*/ 2147483646 h 431" name="T113"/>
                <a:gd fmla="*/ 2147483646 w 633" name="T114"/>
                <a:gd fmla="*/ 2147483646 h 431" name="T115"/>
                <a:gd fmla="*/ 2147483646 w 633" name="T116"/>
                <a:gd fmla="*/ 2147483646 h 431" name="T117"/>
                <a:gd fmla="*/ 2147483646 w 633" name="T118"/>
                <a:gd fmla="*/ 2147483646 h 43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31" w="633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7" name="Freeform 130"/>
            <p:cNvSpPr>
              <a:spLocks noEditPoints="1"/>
            </p:cNvSpPr>
            <p:nvPr/>
          </p:nvSpPr>
          <p:spPr bwMode="auto">
            <a:xfrm>
              <a:off x="5615995" y="2930367"/>
              <a:ext cx="302961" cy="215251"/>
            </a:xfrm>
            <a:custGeom>
              <a:gdLst>
                <a:gd fmla="*/ 79 w 80" name="T0"/>
                <a:gd fmla="*/ 10 h 57" name="T1"/>
                <a:gd fmla="*/ 72 w 80" name="T2"/>
                <a:gd fmla="*/ 10 h 57" name="T3"/>
                <a:gd fmla="*/ 65 w 80" name="T4"/>
                <a:gd fmla="*/ 8 h 57" name="T5"/>
                <a:gd fmla="*/ 62 w 80" name="T6"/>
                <a:gd fmla="*/ 7 h 57" name="T7"/>
                <a:gd fmla="*/ 57 w 80" name="T8"/>
                <a:gd fmla="*/ 8 h 57" name="T9"/>
                <a:gd fmla="*/ 51 w 80" name="T10"/>
                <a:gd fmla="*/ 5 h 57" name="T11"/>
                <a:gd fmla="*/ 48 w 80" name="T12"/>
                <a:gd fmla="*/ 3 h 57" name="T13"/>
                <a:gd fmla="*/ 37 w 80" name="T14"/>
                <a:gd fmla="*/ 2 h 57" name="T15"/>
                <a:gd fmla="*/ 16 w 80" name="T16"/>
                <a:gd fmla="*/ 2 h 57" name="T17"/>
                <a:gd fmla="*/ 9 w 80" name="T18"/>
                <a:gd fmla="*/ 0 h 57" name="T19"/>
                <a:gd fmla="*/ 4 w 80" name="T20"/>
                <a:gd fmla="*/ 3 h 57" name="T21"/>
                <a:gd fmla="*/ 2 w 80" name="T22"/>
                <a:gd fmla="*/ 8 h 57" name="T23"/>
                <a:gd fmla="*/ 3 w 80" name="T24"/>
                <a:gd fmla="*/ 14 h 57" name="T25"/>
                <a:gd fmla="*/ 5 w 80" name="T26"/>
                <a:gd fmla="*/ 13 h 57" name="T27"/>
                <a:gd fmla="*/ 7 w 80" name="T28"/>
                <a:gd fmla="*/ 13 h 57" name="T29"/>
                <a:gd fmla="*/ 11 w 80" name="T30"/>
                <a:gd fmla="*/ 14 h 57" name="T31"/>
                <a:gd fmla="*/ 14 w 80" name="T32"/>
                <a:gd fmla="*/ 14 h 57" name="T33"/>
                <a:gd fmla="*/ 17 w 80" name="T34"/>
                <a:gd fmla="*/ 15 h 57" name="T35"/>
                <a:gd fmla="*/ 19 w 80" name="T36"/>
                <a:gd fmla="*/ 17 h 57" name="T37"/>
                <a:gd fmla="*/ 15 w 80" name="T38"/>
                <a:gd fmla="*/ 21 h 57" name="T39"/>
                <a:gd fmla="*/ 15 w 80" name="T40"/>
                <a:gd fmla="*/ 27 h 57" name="T41"/>
                <a:gd fmla="*/ 14 w 80" name="T42"/>
                <a:gd fmla="*/ 31 h 57" name="T43"/>
                <a:gd fmla="*/ 13 w 80" name="T44"/>
                <a:gd fmla="*/ 33 h 57" name="T45"/>
                <a:gd fmla="*/ 14 w 80" name="T46"/>
                <a:gd fmla="*/ 37 h 57" name="T47"/>
                <a:gd fmla="*/ 13 w 80" name="T48"/>
                <a:gd fmla="*/ 40 h 57" name="T49"/>
                <a:gd fmla="*/ 14 w 80" name="T50"/>
                <a:gd fmla="*/ 43 h 57" name="T51"/>
                <a:gd fmla="*/ 12 w 80" name="T52"/>
                <a:gd fmla="*/ 47 h 57" name="T53"/>
                <a:gd fmla="*/ 13 w 80" name="T54"/>
                <a:gd fmla="*/ 49 h 57" name="T55"/>
                <a:gd fmla="*/ 16 w 80" name="T56"/>
                <a:gd fmla="*/ 49 h 57" name="T57"/>
                <a:gd fmla="*/ 23 w 80" name="T58"/>
                <a:gd fmla="*/ 56 h 57" name="T59"/>
                <a:gd fmla="*/ 25 w 80" name="T60"/>
                <a:gd fmla="*/ 54 h 57" name="T61"/>
                <a:gd fmla="*/ 29 w 80" name="T62"/>
                <a:gd fmla="*/ 54 h 57" name="T63"/>
                <a:gd fmla="*/ 34 w 80" name="T64"/>
                <a:gd fmla="*/ 52 h 57" name="T65"/>
                <a:gd fmla="*/ 42 w 80" name="T66"/>
                <a:gd fmla="*/ 52 h 57" name="T67"/>
                <a:gd fmla="*/ 47 w 80" name="T68"/>
                <a:gd fmla="*/ 50 h 57" name="T69"/>
                <a:gd fmla="*/ 52 w 80" name="T70"/>
                <a:gd fmla="*/ 46 h 57" name="T71"/>
                <a:gd fmla="*/ 54 w 80" name="T72"/>
                <a:gd fmla="*/ 42 h 57" name="T73"/>
                <a:gd fmla="*/ 59 w 80" name="T74"/>
                <a:gd fmla="*/ 37 h 57" name="T75"/>
                <a:gd fmla="*/ 59 w 80" name="T76"/>
                <a:gd fmla="*/ 28 h 57" name="T77"/>
                <a:gd fmla="*/ 64 w 80" name="T78"/>
                <a:gd fmla="*/ 22 h 57" name="T79"/>
                <a:gd fmla="*/ 69 w 80" name="T80"/>
                <a:gd fmla="*/ 19 h 57" name="T81"/>
                <a:gd fmla="*/ 76 w 80" name="T82"/>
                <a:gd fmla="*/ 15 h 57" name="T83"/>
                <a:gd fmla="*/ 79 w 80" name="T84"/>
                <a:gd fmla="*/ 10 h 57" name="T85"/>
                <a:gd fmla="*/ 79 w 80" name="T86"/>
                <a:gd fmla="*/ 30 h 57" name="T87"/>
                <a:gd fmla="*/ 74 w 80" name="T88"/>
                <a:gd fmla="*/ 32 h 57" name="T89"/>
                <a:gd fmla="*/ 79 w 80" name="T90"/>
                <a:gd fmla="*/ 30 h 5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7" w="80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993062" y="2833602"/>
              <a:ext cx="270268" cy="292268"/>
            </a:xfrm>
            <a:custGeom>
              <a:gdLst>
                <a:gd fmla="*/ 55 w 72" name="T0"/>
                <a:gd fmla="*/ 40 h 78" name="T1"/>
                <a:gd fmla="*/ 36 w 72" name="T2"/>
                <a:gd fmla="*/ 21 h 78" name="T3"/>
                <a:gd fmla="*/ 43 w 72" name="T4"/>
                <a:gd fmla="*/ 11 h 78" name="T5"/>
                <a:gd fmla="*/ 48 w 72" name="T6"/>
                <a:gd fmla="*/ 12 h 78" name="T7"/>
                <a:gd fmla="*/ 55 w 72" name="T8"/>
                <a:gd fmla="*/ 9 h 78" name="T9"/>
                <a:gd fmla="*/ 60 w 72" name="T10"/>
                <a:gd fmla="*/ 4 h 78" name="T11"/>
                <a:gd fmla="*/ 54 w 72" name="T12"/>
                <a:gd fmla="*/ 3 h 78" name="T13"/>
                <a:gd fmla="*/ 42 w 72" name="T14"/>
                <a:gd fmla="*/ 3 h 78" name="T15"/>
                <a:gd fmla="*/ 35 w 72" name="T16"/>
                <a:gd fmla="*/ 0 h 78" name="T17"/>
                <a:gd fmla="*/ 26 w 72" name="T18"/>
                <a:gd fmla="*/ 2 h 78" name="T19"/>
                <a:gd fmla="*/ 24 w 72" name="T20"/>
                <a:gd fmla="*/ 3 h 78" name="T21"/>
                <a:gd fmla="*/ 21 w 72" name="T22"/>
                <a:gd fmla="*/ 5 h 78" name="T23"/>
                <a:gd fmla="*/ 16 w 72" name="T24"/>
                <a:gd fmla="*/ 7 h 78" name="T25"/>
                <a:gd fmla="*/ 11 w 72" name="T26"/>
                <a:gd fmla="*/ 5 h 78" name="T27"/>
                <a:gd fmla="*/ 3 w 72" name="T28"/>
                <a:gd fmla="*/ 10 h 78" name="T29"/>
                <a:gd fmla="*/ 2 w 72" name="T30"/>
                <a:gd fmla="*/ 15 h 78" name="T31"/>
                <a:gd fmla="*/ 3 w 72" name="T32"/>
                <a:gd fmla="*/ 20 h 78" name="T33"/>
                <a:gd fmla="*/ 7 w 72" name="T34"/>
                <a:gd fmla="*/ 24 h 78" name="T35"/>
                <a:gd fmla="*/ 9 w 72" name="T36"/>
                <a:gd fmla="*/ 25 h 78" name="T37"/>
                <a:gd fmla="*/ 22 w 72" name="T38"/>
                <a:gd fmla="*/ 25 h 78" name="T39"/>
                <a:gd fmla="*/ 30 w 72" name="T40"/>
                <a:gd fmla="*/ 36 h 78" name="T41"/>
                <a:gd fmla="*/ 45 w 72" name="T42"/>
                <a:gd fmla="*/ 46 h 78" name="T43"/>
                <a:gd fmla="*/ 54 w 72" name="T44"/>
                <a:gd fmla="*/ 53 h 78" name="T45"/>
                <a:gd fmla="*/ 57 w 72" name="T46"/>
                <a:gd fmla="*/ 64 h 78" name="T47"/>
                <a:gd fmla="*/ 60 w 72" name="T48"/>
                <a:gd fmla="*/ 64 h 78" name="T49"/>
                <a:gd fmla="*/ 61 w 72" name="T50"/>
                <a:gd fmla="*/ 55 h 78" name="T51"/>
                <a:gd fmla="*/ 72 w 72" name="T52"/>
                <a:gd fmla="*/ 53 h 78" name="T53"/>
                <a:gd fmla="*/ 14 w 72" name="T54"/>
                <a:gd fmla="*/ 47 h 78" name="T55"/>
                <a:gd fmla="*/ 12 w 72" name="T56"/>
                <a:gd fmla="*/ 56 h 78" name="T57"/>
                <a:gd fmla="*/ 19 w 72" name="T58"/>
                <a:gd fmla="*/ 59 h 78" name="T59"/>
                <a:gd fmla="*/ 14 w 72" name="T60"/>
                <a:gd fmla="*/ 47 h 78" name="T61"/>
                <a:gd fmla="*/ 42 w 72" name="T62"/>
                <a:gd fmla="*/ 68 h 78" name="T63"/>
                <a:gd fmla="*/ 43 w 72" name="T64"/>
                <a:gd fmla="*/ 74 h 78" name="T65"/>
                <a:gd fmla="*/ 52 w 72" name="T66"/>
                <a:gd fmla="*/ 74 h 78" name="T67"/>
                <a:gd fmla="*/ 50 w 72" name="T68"/>
                <a:gd fmla="*/ 68 h 7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8" w="72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9" name="Freeform 132"/>
            <p:cNvSpPr>
              <a:spLocks noEditPoints="1"/>
            </p:cNvSpPr>
            <p:nvPr/>
          </p:nvSpPr>
          <p:spPr bwMode="auto">
            <a:xfrm>
              <a:off x="6300384" y="2987635"/>
              <a:ext cx="150390" cy="183656"/>
            </a:xfrm>
            <a:custGeom>
              <a:gdLst>
                <a:gd fmla="*/ 39 w 40" name="T0"/>
                <a:gd fmla="*/ 0 h 49" name="T1"/>
                <a:gd fmla="*/ 36 w 40" name="T2"/>
                <a:gd fmla="*/ 1 h 49" name="T3"/>
                <a:gd fmla="*/ 34 w 40" name="T4"/>
                <a:gd fmla="*/ 3 h 49" name="T5"/>
                <a:gd fmla="*/ 27 w 40" name="T6"/>
                <a:gd fmla="*/ 2 h 49" name="T7"/>
                <a:gd fmla="*/ 19 w 40" name="T8"/>
                <a:gd fmla="*/ 1 h 49" name="T9"/>
                <a:gd fmla="*/ 19 w 40" name="T10"/>
                <a:gd fmla="*/ 2 h 49" name="T11"/>
                <a:gd fmla="*/ 13 w 40" name="T12"/>
                <a:gd fmla="*/ 4 h 49" name="T13"/>
                <a:gd fmla="*/ 10 w 40" name="T14"/>
                <a:gd fmla="*/ 6 h 49" name="T15"/>
                <a:gd fmla="*/ 6 w 40" name="T16"/>
                <a:gd fmla="*/ 7 h 49" name="T17"/>
                <a:gd fmla="*/ 3 w 40" name="T18"/>
                <a:gd fmla="*/ 10 h 49" name="T19"/>
                <a:gd fmla="*/ 2 w 40" name="T20"/>
                <a:gd fmla="*/ 13 h 49" name="T21"/>
                <a:gd fmla="*/ 0 w 40" name="T22"/>
                <a:gd fmla="*/ 16 h 49" name="T23"/>
                <a:gd fmla="*/ 0 w 40" name="T24"/>
                <a:gd fmla="*/ 16 h 49" name="T25"/>
                <a:gd fmla="*/ 4 w 40" name="T26"/>
                <a:gd fmla="*/ 22 h 49" name="T27"/>
                <a:gd fmla="*/ 8 w 40" name="T28"/>
                <a:gd fmla="*/ 23 h 49" name="T29"/>
                <a:gd fmla="*/ 14 w 40" name="T30"/>
                <a:gd fmla="*/ 25 h 49" name="T31"/>
                <a:gd fmla="*/ 7 w 40" name="T32"/>
                <a:gd fmla="*/ 26 h 49" name="T33"/>
                <a:gd fmla="*/ 8 w 40" name="T34"/>
                <a:gd fmla="*/ 31 h 49" name="T35"/>
                <a:gd fmla="*/ 12 w 40" name="T36"/>
                <a:gd fmla="*/ 35 h 49" name="T37"/>
                <a:gd fmla="*/ 17 w 40" name="T38"/>
                <a:gd fmla="*/ 38 h 49" name="T39"/>
                <a:gd fmla="*/ 16 w 40" name="T40"/>
                <a:gd fmla="*/ 32 h 49" name="T41"/>
                <a:gd fmla="*/ 21 w 40" name="T42"/>
                <a:gd fmla="*/ 31 h 49" name="T43"/>
                <a:gd fmla="*/ 18 w 40" name="T44"/>
                <a:gd fmla="*/ 29 h 49" name="T45"/>
                <a:gd fmla="*/ 20 w 40" name="T46"/>
                <a:gd fmla="*/ 28 h 49" name="T47"/>
                <a:gd fmla="*/ 24 w 40" name="T48"/>
                <a:gd fmla="*/ 27 h 49" name="T49"/>
                <a:gd fmla="*/ 22 w 40" name="T50"/>
                <a:gd fmla="*/ 22 h 49" name="T51"/>
                <a:gd fmla="*/ 17 w 40" name="T52"/>
                <a:gd fmla="*/ 22 h 49" name="T53"/>
                <a:gd fmla="*/ 19 w 40" name="T54"/>
                <a:gd fmla="*/ 19 h 49" name="T55"/>
                <a:gd fmla="*/ 14 w 40" name="T56"/>
                <a:gd fmla="*/ 12 h 49" name="T57"/>
                <a:gd fmla="*/ 17 w 40" name="T58"/>
                <a:gd fmla="*/ 10 h 49" name="T59"/>
                <a:gd fmla="*/ 22 w 40" name="T60"/>
                <a:gd fmla="*/ 11 h 49" name="T61"/>
                <a:gd fmla="*/ 24 w 40" name="T62"/>
                <a:gd fmla="*/ 6 h 49" name="T63"/>
                <a:gd fmla="*/ 27 w 40" name="T64"/>
                <a:gd fmla="*/ 7 h 49" name="T65"/>
                <a:gd fmla="*/ 32 w 40" name="T66"/>
                <a:gd fmla="*/ 5 h 49" name="T67"/>
                <a:gd fmla="*/ 36 w 40" name="T68"/>
                <a:gd fmla="*/ 7 h 49" name="T69"/>
                <a:gd fmla="*/ 38 w 40" name="T70"/>
                <a:gd fmla="*/ 5 h 49" name="T71"/>
                <a:gd fmla="*/ 40 w 40" name="T72"/>
                <a:gd fmla="*/ 2 h 49" name="T73"/>
                <a:gd fmla="*/ 39 w 40" name="T74"/>
                <a:gd fmla="*/ 0 h 49" name="T75"/>
                <a:gd fmla="*/ 34 w 40" name="T76"/>
                <a:gd fmla="*/ 46 h 49" name="T77"/>
                <a:gd fmla="*/ 24 w 40" name="T78"/>
                <a:gd fmla="*/ 45 h 49" name="T79"/>
                <a:gd fmla="*/ 20 w 40" name="T80"/>
                <a:gd fmla="*/ 47 h 49" name="T81"/>
                <a:gd fmla="*/ 29 w 40" name="T82"/>
                <a:gd fmla="*/ 49 h 49" name="T83"/>
                <a:gd fmla="*/ 38 w 40" name="T84"/>
                <a:gd fmla="*/ 46 h 49" name="T85"/>
                <a:gd fmla="*/ 34 w 40" name="T86"/>
                <a:gd fmla="*/ 46 h 4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9" w="40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6575011" y="3145618"/>
              <a:ext cx="63207" cy="41471"/>
            </a:xfrm>
            <a:custGeom>
              <a:gdLst>
                <a:gd fmla="*/ 11 w 17" name="T0"/>
                <a:gd fmla="*/ 7 h 11" name="T1"/>
                <a:gd fmla="*/ 15 w 17" name="T2"/>
                <a:gd fmla="*/ 3 h 11" name="T3"/>
                <a:gd fmla="*/ 15 w 17" name="T4"/>
                <a:gd fmla="*/ 2 h 11" name="T5"/>
                <a:gd fmla="*/ 6 w 17" name="T6"/>
                <a:gd fmla="*/ 4 h 11" name="T7"/>
                <a:gd fmla="*/ 3 w 17" name="T8"/>
                <a:gd fmla="*/ 9 h 11" name="T9"/>
                <a:gd fmla="*/ 11 w 17" name="T10"/>
                <a:gd fmla="*/ 7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7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5269441" y="2166124"/>
              <a:ext cx="250653" cy="130336"/>
            </a:xfrm>
            <a:custGeom>
              <a:gdLst>
                <a:gd fmla="*/ 56 w 67" name="T0"/>
                <a:gd fmla="*/ 24 h 34" name="T1"/>
                <a:gd fmla="*/ 61 w 67" name="T2"/>
                <a:gd fmla="*/ 20 h 34" name="T3"/>
                <a:gd fmla="*/ 66 w 67" name="T4"/>
                <a:gd fmla="*/ 16 h 34" name="T5"/>
                <a:gd fmla="*/ 63 w 67" name="T6"/>
                <a:gd fmla="*/ 10 h 34" name="T7"/>
                <a:gd fmla="*/ 59 w 67" name="T8"/>
                <a:gd fmla="*/ 7 h 34" name="T9"/>
                <a:gd fmla="*/ 58 w 67" name="T10"/>
                <a:gd fmla="*/ 4 h 34" name="T11"/>
                <a:gd fmla="*/ 54 w 67" name="T12"/>
                <a:gd fmla="*/ 4 h 34" name="T13"/>
                <a:gd fmla="*/ 48 w 67" name="T14"/>
                <a:gd fmla="*/ 1 h 34" name="T15"/>
                <a:gd fmla="*/ 47 w 67" name="T16"/>
                <a:gd fmla="*/ 5 h 34" name="T17"/>
                <a:gd fmla="*/ 44 w 67" name="T18"/>
                <a:gd fmla="*/ 5 h 34" name="T19"/>
                <a:gd fmla="*/ 41 w 67" name="T20"/>
                <a:gd fmla="*/ 5 h 34" name="T21"/>
                <a:gd fmla="*/ 38 w 67" name="T22"/>
                <a:gd fmla="*/ 6 h 34" name="T23"/>
                <a:gd fmla="*/ 34 w 67" name="T24"/>
                <a:gd fmla="*/ 5 h 34" name="T25"/>
                <a:gd fmla="*/ 30 w 67" name="T26"/>
                <a:gd fmla="*/ 7 h 34" name="T27"/>
                <a:gd fmla="*/ 28 w 67" name="T28"/>
                <a:gd fmla="*/ 6 h 34" name="T29"/>
                <a:gd fmla="*/ 25 w 67" name="T30"/>
                <a:gd fmla="*/ 8 h 34" name="T31"/>
                <a:gd fmla="*/ 24 w 67" name="T32"/>
                <a:gd fmla="*/ 11 h 34" name="T33"/>
                <a:gd fmla="*/ 20 w 67" name="T34"/>
                <a:gd fmla="*/ 13 h 34" name="T35"/>
                <a:gd fmla="*/ 18 w 67" name="T36"/>
                <a:gd fmla="*/ 8 h 34" name="T37"/>
                <a:gd fmla="*/ 9 w 67" name="T38"/>
                <a:gd fmla="*/ 1 h 34" name="T39"/>
                <a:gd fmla="*/ 10 w 67" name="T40"/>
                <a:gd fmla="*/ 5 h 34" name="T41"/>
                <a:gd fmla="*/ 7 w 67" name="T42"/>
                <a:gd fmla="*/ 5 h 34" name="T43"/>
                <a:gd fmla="*/ 3 w 67" name="T44"/>
                <a:gd fmla="*/ 6 h 34" name="T45"/>
                <a:gd fmla="*/ 0 w 67" name="T46"/>
                <a:gd fmla="*/ 11 h 34" name="T47"/>
                <a:gd fmla="*/ 6 w 67" name="T48"/>
                <a:gd fmla="*/ 12 h 34" name="T49"/>
                <a:gd fmla="*/ 14 w 67" name="T50"/>
                <a:gd fmla="*/ 12 h 34" name="T51"/>
                <a:gd fmla="*/ 13 w 67" name="T52"/>
                <a:gd fmla="*/ 15 h 34" name="T53"/>
                <a:gd fmla="*/ 9 w 67" name="T54"/>
                <a:gd fmla="*/ 17 h 34" name="T55"/>
                <a:gd fmla="*/ 2 w 67" name="T56"/>
                <a:gd fmla="*/ 19 h 34" name="T57"/>
                <a:gd fmla="*/ 11 w 67" name="T58"/>
                <a:gd fmla="*/ 19 h 34" name="T59"/>
                <a:gd fmla="*/ 13 w 67" name="T60"/>
                <a:gd fmla="*/ 21 h 34" name="T61"/>
                <a:gd fmla="*/ 15 w 67" name="T62"/>
                <a:gd fmla="*/ 23 h 34" name="T63"/>
                <a:gd fmla="*/ 13 w 67" name="T64"/>
                <a:gd fmla="*/ 26 h 34" name="T65"/>
                <a:gd fmla="*/ 10 w 67" name="T66"/>
                <a:gd fmla="*/ 28 h 34" name="T67"/>
                <a:gd fmla="*/ 18 w 67" name="T68"/>
                <a:gd fmla="*/ 28 h 34" name="T69"/>
                <a:gd fmla="*/ 29 w 67" name="T70"/>
                <a:gd fmla="*/ 32 h 34" name="T71"/>
                <a:gd fmla="*/ 40 w 67" name="T72"/>
                <a:gd fmla="*/ 30 h 34" name="T73"/>
                <a:gd fmla="*/ 48 w 67" name="T74"/>
                <a:gd fmla="*/ 27 h 34" name="T75"/>
                <a:gd fmla="*/ 56 w 67" name="T76"/>
                <a:gd fmla="*/ 24 h 3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4" w="67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5592019" y="2578855"/>
              <a:ext cx="104620" cy="118487"/>
            </a:xfrm>
            <a:custGeom>
              <a:gdLst>
                <a:gd fmla="*/ 25 w 28" name="T0"/>
                <a:gd fmla="*/ 10 h 32" name="T1"/>
                <a:gd fmla="*/ 23 w 28" name="T2"/>
                <a:gd fmla="*/ 8 h 32" name="T3"/>
                <a:gd fmla="*/ 19 w 28" name="T4"/>
                <a:gd fmla="*/ 9 h 32" name="T5"/>
                <a:gd fmla="*/ 16 w 28" name="T6"/>
                <a:gd fmla="*/ 9 h 32" name="T7"/>
                <a:gd fmla="*/ 17 w 28" name="T8"/>
                <a:gd fmla="*/ 5 h 32" name="T9"/>
                <a:gd fmla="*/ 19 w 28" name="T10"/>
                <a:gd fmla="*/ 1 h 32" name="T11"/>
                <a:gd fmla="*/ 18 w 28" name="T12"/>
                <a:gd fmla="*/ 1 h 32" name="T13"/>
                <a:gd fmla="*/ 12 w 28" name="T14"/>
                <a:gd fmla="*/ 3 h 32" name="T15"/>
                <a:gd fmla="*/ 15 w 28" name="T16"/>
                <a:gd fmla="*/ 6 h 32" name="T17"/>
                <a:gd fmla="*/ 9 w 28" name="T18"/>
                <a:gd fmla="*/ 8 h 32" name="T19"/>
                <a:gd fmla="*/ 3 w 28" name="T20"/>
                <a:gd fmla="*/ 8 h 32" name="T21"/>
                <a:gd fmla="*/ 4 w 28" name="T22"/>
                <a:gd fmla="*/ 13 h 32" name="T23"/>
                <a:gd fmla="*/ 6 w 28" name="T24"/>
                <a:gd fmla="*/ 17 h 32" name="T25"/>
                <a:gd fmla="*/ 5 w 28" name="T26"/>
                <a:gd fmla="*/ 23 h 32" name="T27"/>
                <a:gd fmla="*/ 1 w 28" name="T28"/>
                <a:gd fmla="*/ 27 h 32" name="T29"/>
                <a:gd fmla="*/ 7 w 28" name="T30"/>
                <a:gd fmla="*/ 32 h 32" name="T31"/>
                <a:gd fmla="*/ 18 w 28" name="T32"/>
                <a:gd fmla="*/ 27 h 32" name="T33"/>
                <a:gd fmla="*/ 25 w 28" name="T34"/>
                <a:gd fmla="*/ 26 h 32" name="T35"/>
                <a:gd fmla="*/ 25 w 28" name="T36"/>
                <a:gd fmla="*/ 11 h 32" name="T37"/>
                <a:gd fmla="*/ 25 w 28" name="T38"/>
                <a:gd fmla="*/ 10 h 3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2" w="28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05" name="Freeform 136"/>
            <p:cNvSpPr>
              <a:spLocks noEditPoints="1"/>
            </p:cNvSpPr>
            <p:nvPr/>
          </p:nvSpPr>
          <p:spPr bwMode="auto">
            <a:xfrm>
              <a:off x="5643563" y="2386013"/>
              <a:ext cx="236538" cy="360363"/>
            </a:xfrm>
            <a:custGeom>
              <a:gdLst>
                <a:gd fmla="*/ 70484569 w 63" name="T0"/>
                <a:gd fmla="*/ 732726839 h 96" name="T1"/>
                <a:gd fmla="*/ 28193077 w 63" name="T2"/>
                <a:gd fmla="*/ 845452890 h 96" name="T3"/>
                <a:gd fmla="*/ 126870723 w 63" name="T4"/>
                <a:gd fmla="*/ 831361195 h 96" name="T5"/>
                <a:gd fmla="*/ 225548369 w 63" name="T6"/>
                <a:gd fmla="*/ 817269500 h 96" name="T7"/>
                <a:gd fmla="*/ 888098817 w 63" name="T8"/>
                <a:gd fmla="*/ 1042725356 h 96" name="T9"/>
                <a:gd fmla="*/ 747129678 w 63" name="T10"/>
                <a:gd fmla="*/ 986362330 h 96" name="T11"/>
                <a:gd fmla="*/ 718936601 w 63" name="T12"/>
                <a:gd fmla="*/ 901815915 h 96" name="T13"/>
                <a:gd fmla="*/ 592065878 w 63" name="T14"/>
                <a:gd fmla="*/ 690451754 h 96" name="T15"/>
                <a:gd fmla="*/ 465195155 w 63" name="T16"/>
                <a:gd fmla="*/ 619997034 h 96" name="T17"/>
                <a:gd fmla="*/ 563872801 w 63" name="T18"/>
                <a:gd fmla="*/ 422724568 h 96" name="T19"/>
                <a:gd fmla="*/ 366517508 w 63" name="T20"/>
                <a:gd fmla="*/ 380453237 h 96" name="T21"/>
                <a:gd fmla="*/ 451096739 w 63" name="T22"/>
                <a:gd fmla="*/ 253635492 h 96" name="T23"/>
                <a:gd fmla="*/ 310131355 w 63" name="T24"/>
                <a:gd fmla="*/ 295906822 h 96" name="T25"/>
                <a:gd fmla="*/ 211453708 w 63" name="T26"/>
                <a:gd fmla="*/ 422724568 h 96" name="T27"/>
                <a:gd fmla="*/ 140969139 w 63" name="T28"/>
                <a:gd fmla="*/ 436816263 h 96" name="T29"/>
                <a:gd fmla="*/ 169162216 w 63" name="T30"/>
                <a:gd fmla="*/ 549542314 h 96" name="T31"/>
                <a:gd fmla="*/ 140969139 w 63" name="T32"/>
                <a:gd fmla="*/ 648180424 h 96" name="T33"/>
                <a:gd fmla="*/ 239646785 w 63" name="T34"/>
                <a:gd fmla="*/ 676363813 h 96" name="T35"/>
                <a:gd fmla="*/ 296032939 w 63" name="T36"/>
                <a:gd fmla="*/ 676363813 h 96" name="T37"/>
                <a:gd fmla="*/ 394710585 w 63" name="T38"/>
                <a:gd fmla="*/ 746814780 h 96" name="T39"/>
                <a:gd fmla="*/ 437002078 w 63" name="T40"/>
                <a:gd fmla="*/ 831361195 h 96" name="T41"/>
                <a:gd fmla="*/ 451096739 w 63" name="T42"/>
                <a:gd fmla="*/ 944087246 h 96" name="T43"/>
                <a:gd fmla="*/ 338324431 w 63" name="T44"/>
                <a:gd fmla="*/ 958178941 h 96" name="T45"/>
                <a:gd fmla="*/ 366517508 w 63" name="T46"/>
                <a:gd fmla="*/ 1042725356 h 96" name="T47"/>
                <a:gd fmla="*/ 310131355 w 63" name="T48"/>
                <a:gd fmla="*/ 1141359712 h 96" name="T49"/>
                <a:gd fmla="*/ 451096739 w 63" name="T50"/>
                <a:gd fmla="*/ 1169543101 h 96" name="T51"/>
                <a:gd fmla="*/ 366517508 w 63" name="T52"/>
                <a:gd fmla="*/ 1197722737 h 96" name="T53"/>
                <a:gd fmla="*/ 310131355 w 63" name="T54"/>
                <a:gd fmla="*/ 1310452542 h 96" name="T55"/>
                <a:gd fmla="*/ 422903662 w 63" name="T56"/>
                <a:gd fmla="*/ 1282269152 h 96" name="T57"/>
                <a:gd fmla="*/ 549774385 w 63" name="T58"/>
                <a:gd fmla="*/ 1254089516 h 96" name="T59"/>
                <a:gd fmla="*/ 718936601 w 63" name="T60"/>
                <a:gd fmla="*/ 1254089516 h 96" name="T61"/>
                <a:gd fmla="*/ 803519586 w 63" name="T62"/>
                <a:gd fmla="*/ 1183634796 h 96" name="T63"/>
                <a:gd fmla="*/ 888098817 w 63" name="T64"/>
                <a:gd fmla="*/ 1042725356 h 96" name="T65"/>
                <a:gd fmla="*/ 98677646 w 63" name="T66"/>
                <a:gd fmla="*/ 394544932 h 96" name="T67"/>
                <a:gd fmla="*/ 606164293 w 63" name="T68"/>
                <a:gd fmla="*/ 112726051 h 96" name="T69"/>
                <a:gd fmla="*/ 606164293 w 63" name="T70"/>
                <a:gd fmla="*/ 112726051 h 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96" w="62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solidFill>
              <a:srgbClr val="F8D35E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4" name="Freeform 137"/>
            <p:cNvSpPr>
              <a:spLocks noEditPoints="1"/>
            </p:cNvSpPr>
            <p:nvPr/>
          </p:nvSpPr>
          <p:spPr bwMode="auto">
            <a:xfrm>
              <a:off x="6025757" y="2489989"/>
              <a:ext cx="113338" cy="104664"/>
            </a:xfrm>
            <a:custGeom>
              <a:gdLst>
                <a:gd fmla="*/ 15 w 30" name="T0"/>
                <a:gd fmla="*/ 11 h 28" name="T1"/>
                <a:gd fmla="*/ 15 w 30" name="T2"/>
                <a:gd fmla="*/ 6 h 28" name="T3"/>
                <a:gd fmla="*/ 15 w 30" name="T4"/>
                <a:gd fmla="*/ 1 h 28" name="T5"/>
                <a:gd fmla="*/ 11 w 30" name="T6"/>
                <a:gd fmla="*/ 3 h 28" name="T7"/>
                <a:gd fmla="*/ 7 w 30" name="T8"/>
                <a:gd fmla="*/ 5 h 28" name="T9"/>
                <a:gd fmla="*/ 7 w 30" name="T10"/>
                <a:gd fmla="*/ 8 h 28" name="T11"/>
                <a:gd fmla="*/ 4 w 30" name="T12"/>
                <a:gd fmla="*/ 6 h 28" name="T13"/>
                <a:gd fmla="*/ 1 w 30" name="T14"/>
                <a:gd fmla="*/ 11 h 28" name="T15"/>
                <a:gd fmla="*/ 1 w 30" name="T16"/>
                <a:gd fmla="*/ 18 h 28" name="T17"/>
                <a:gd fmla="*/ 3 w 30" name="T18"/>
                <a:gd fmla="*/ 23 h 28" name="T19"/>
                <a:gd fmla="*/ 4 w 30" name="T20"/>
                <a:gd fmla="*/ 26 h 28" name="T21"/>
                <a:gd fmla="*/ 10 w 30" name="T22"/>
                <a:gd fmla="*/ 27 h 28" name="T23"/>
                <a:gd fmla="*/ 12 w 30" name="T24"/>
                <a:gd fmla="*/ 27 h 28" name="T25"/>
                <a:gd fmla="*/ 9 w 30" name="T26"/>
                <a:gd fmla="*/ 23 h 28" name="T27"/>
                <a:gd fmla="*/ 13 w 30" name="T28"/>
                <a:gd fmla="*/ 24 h 28" name="T29"/>
                <a:gd fmla="*/ 17 w 30" name="T30"/>
                <a:gd fmla="*/ 24 h 28" name="T31"/>
                <a:gd fmla="*/ 15 w 30" name="T32"/>
                <a:gd fmla="*/ 20 h 28" name="T33"/>
                <a:gd fmla="*/ 12 w 30" name="T34"/>
                <a:gd fmla="*/ 20 h 28" name="T35"/>
                <a:gd fmla="*/ 14 w 30" name="T36"/>
                <a:gd fmla="*/ 16 h 28" name="T37"/>
                <a:gd fmla="*/ 18 w 30" name="T38"/>
                <a:gd fmla="*/ 14 h 28" name="T39"/>
                <a:gd fmla="*/ 15 w 30" name="T40"/>
                <a:gd fmla="*/ 11 h 28" name="T41"/>
                <a:gd fmla="*/ 29 w 30" name="T42"/>
                <a:gd fmla="*/ 16 h 28" name="T43"/>
                <a:gd fmla="*/ 27 w 30" name="T44"/>
                <a:gd fmla="*/ 18 h 28" name="T45"/>
                <a:gd fmla="*/ 24 w 30" name="T46"/>
                <a:gd fmla="*/ 16 h 28" name="T47"/>
                <a:gd fmla="*/ 20 w 30" name="T48"/>
                <a:gd fmla="*/ 18 h 28" name="T49"/>
                <a:gd fmla="*/ 23 w 30" name="T50"/>
                <a:gd fmla="*/ 24 h 28" name="T51"/>
                <a:gd fmla="*/ 21 w 30" name="T52"/>
                <a:gd fmla="*/ 25 h 28" name="T53"/>
                <a:gd fmla="*/ 23 w 30" name="T54"/>
                <a:gd fmla="*/ 28 h 28" name="T55"/>
                <a:gd fmla="*/ 27 w 30" name="T56"/>
                <a:gd fmla="*/ 23 h 28" name="T57"/>
                <a:gd fmla="*/ 29 w 30" name="T58"/>
                <a:gd fmla="*/ 16 h 2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8" w="30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02041" y="2061461"/>
              <a:ext cx="292064" cy="511469"/>
            </a:xfrm>
            <a:custGeom>
              <a:gdLst>
                <a:gd fmla="*/ 76 w 78" name="T0"/>
                <a:gd fmla="*/ 29 h 136" name="T1"/>
                <a:gd fmla="*/ 74 w 78" name="T2"/>
                <a:gd fmla="*/ 18 h 136" name="T3"/>
                <a:gd fmla="*/ 65 w 78" name="T4"/>
                <a:gd fmla="*/ 7 h 136" name="T5"/>
                <a:gd fmla="*/ 54 w 78" name="T6"/>
                <a:gd fmla="*/ 6 h 136" name="T7"/>
                <a:gd fmla="*/ 44 w 78" name="T8"/>
                <a:gd fmla="*/ 6 h 136" name="T9"/>
                <a:gd fmla="*/ 37 w 78" name="T10"/>
                <a:gd fmla="*/ 12 h 136" name="T11"/>
                <a:gd fmla="*/ 31 w 78" name="T12"/>
                <a:gd fmla="*/ 20 h 136" name="T13"/>
                <a:gd fmla="*/ 26 w 78" name="T14"/>
                <a:gd fmla="*/ 28 h 136" name="T15"/>
                <a:gd fmla="*/ 20 w 78" name="T16"/>
                <a:gd fmla="*/ 33 h 136" name="T17"/>
                <a:gd fmla="*/ 16 w 78" name="T18"/>
                <a:gd fmla="*/ 47 h 136" name="T19"/>
                <a:gd fmla="*/ 17 w 78" name="T20"/>
                <a:gd fmla="*/ 54 h 136" name="T21"/>
                <a:gd fmla="*/ 7 w 78" name="T22"/>
                <a:gd fmla="*/ 58 h 136" name="T23"/>
                <a:gd fmla="*/ 6 w 78" name="T24"/>
                <a:gd fmla="*/ 70 h 136" name="T25"/>
                <a:gd fmla="*/ 10 w 78" name="T26"/>
                <a:gd fmla="*/ 81 h 136" name="T27"/>
                <a:gd fmla="*/ 8 w 78" name="T28"/>
                <a:gd fmla="*/ 87 h 136" name="T29"/>
                <a:gd fmla="*/ 4 w 78" name="T30"/>
                <a:gd fmla="*/ 94 h 136" name="T31"/>
                <a:gd fmla="*/ 2 w 78" name="T32"/>
                <a:gd fmla="*/ 104 h 136" name="T33"/>
                <a:gd fmla="*/ 0 w 78" name="T34"/>
                <a:gd fmla="*/ 104 h 136" name="T35"/>
                <a:gd fmla="*/ 5 w 78" name="T36"/>
                <a:gd fmla="*/ 117 h 136" name="T37"/>
                <a:gd fmla="*/ 9 w 78" name="T38"/>
                <a:gd fmla="*/ 127 h 136" name="T39"/>
                <a:gd fmla="*/ 11 w 78" name="T40"/>
                <a:gd fmla="*/ 135 h 136" name="T41"/>
                <a:gd fmla="*/ 18 w 78" name="T42"/>
                <a:gd fmla="*/ 131 h 136" name="T43"/>
                <a:gd fmla="*/ 26 w 78" name="T44"/>
                <a:gd fmla="*/ 129 h 136" name="T45"/>
                <a:gd fmla="*/ 31 w 78" name="T46"/>
                <a:gd fmla="*/ 127 h 136" name="T47"/>
                <a:gd fmla="*/ 33 w 78" name="T48"/>
                <a:gd fmla="*/ 121 h 136" name="T49"/>
                <a:gd fmla="*/ 34 w 78" name="T50"/>
                <a:gd fmla="*/ 108 h 136" name="T51"/>
                <a:gd fmla="*/ 43 w 78" name="T52"/>
                <a:gd fmla="*/ 99 h 136" name="T53"/>
                <a:gd fmla="*/ 40 w 78" name="T54"/>
                <a:gd fmla="*/ 87 h 136" name="T55"/>
                <a:gd fmla="*/ 35 w 78" name="T56"/>
                <a:gd fmla="*/ 79 h 136" name="T57"/>
                <a:gd fmla="*/ 39 w 78" name="T58"/>
                <a:gd fmla="*/ 68 h 136" name="T59"/>
                <a:gd fmla="*/ 47 w 78" name="T60"/>
                <a:gd fmla="*/ 61 h 136" name="T61"/>
                <a:gd fmla="*/ 62 w 78" name="T62"/>
                <a:gd fmla="*/ 50 h 136" name="T63"/>
                <a:gd fmla="*/ 64 w 78" name="T64"/>
                <a:gd fmla="*/ 39 h 136" name="T65"/>
                <a:gd fmla="*/ 74 w 78" name="T66"/>
                <a:gd fmla="*/ 35 h 136" name="T67"/>
                <a:gd fmla="*/ 77 w 78" name="T68"/>
                <a:gd fmla="*/ 32 h 136" name="T69"/>
                <a:gd fmla="*/ 41 w 78" name="T70"/>
                <a:gd fmla="*/ 121 h 13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6" w="78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341795" y="2424822"/>
              <a:ext cx="146033" cy="71092"/>
            </a:xfrm>
            <a:custGeom>
              <a:gdLst>
                <a:gd fmla="*/ 36 w 39" name="T0"/>
                <a:gd fmla="*/ 6 h 19" name="T1"/>
                <a:gd fmla="*/ 38 w 39" name="T2"/>
                <a:gd fmla="*/ 1 h 19" name="T3"/>
                <a:gd fmla="*/ 36 w 39" name="T4"/>
                <a:gd fmla="*/ 2 h 19" name="T5"/>
                <a:gd fmla="*/ 24 w 39" name="T6"/>
                <a:gd fmla="*/ 1 h 19" name="T7"/>
                <a:gd fmla="*/ 13 w 39" name="T8"/>
                <a:gd fmla="*/ 3 h 19" name="T9"/>
                <a:gd fmla="*/ 9 w 39" name="T10"/>
                <a:gd fmla="*/ 7 h 19" name="T11"/>
                <a:gd fmla="*/ 10 w 39" name="T12"/>
                <a:gd fmla="*/ 11 h 19" name="T13"/>
                <a:gd fmla="*/ 14 w 39" name="T14"/>
                <a:gd fmla="*/ 13 h 19" name="T15"/>
                <a:gd fmla="*/ 15 w 39" name="T16"/>
                <a:gd fmla="*/ 15 h 19" name="T17"/>
                <a:gd fmla="*/ 15 w 39" name="T18"/>
                <a:gd fmla="*/ 15 h 19" name="T19"/>
                <a:gd fmla="*/ 22 w 39" name="T20"/>
                <a:gd fmla="*/ 15 h 19" name="T21"/>
                <a:gd fmla="*/ 28 w 39" name="T22"/>
                <a:gd fmla="*/ 19 h 19" name="T23"/>
                <a:gd fmla="*/ 34 w 39" name="T24"/>
                <a:gd fmla="*/ 19 h 19" name="T25"/>
                <a:gd fmla="*/ 34 w 39" name="T26"/>
                <a:gd fmla="*/ 18 h 19" name="T27"/>
                <a:gd fmla="*/ 36 w 39" name="T28"/>
                <a:gd fmla="*/ 16 h 19" name="T29"/>
                <a:gd fmla="*/ 35 w 39" name="T30"/>
                <a:gd fmla="*/ 12 h 19" name="T31"/>
                <a:gd fmla="*/ 34 w 39" name="T32"/>
                <a:gd fmla="*/ 9 h 19" name="T33"/>
                <a:gd fmla="*/ 36 w 39" name="T34"/>
                <a:gd fmla="*/ 6 h 19" name="T35"/>
                <a:gd fmla="*/ 4 w 39" name="T36"/>
                <a:gd fmla="*/ 10 h 19" name="T37"/>
                <a:gd fmla="*/ 1 w 39" name="T38"/>
                <a:gd fmla="*/ 15 h 19" name="T39"/>
                <a:gd fmla="*/ 8 w 39" name="T40"/>
                <a:gd fmla="*/ 11 h 19" name="T41"/>
                <a:gd fmla="*/ 4 w 39" name="T42"/>
                <a:gd fmla="*/ 10 h 19" name="T43"/>
                <a:gd fmla="*/ 6 w 39" name="T44"/>
                <a:gd fmla="*/ 7 h 19" name="T45"/>
                <a:gd fmla="*/ 3 w 39" name="T46"/>
                <a:gd fmla="*/ 8 h 19" name="T47"/>
                <a:gd fmla="*/ 6 w 39" name="T48"/>
                <a:gd fmla="*/ 7 h 1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9" w="3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6612063" y="3915785"/>
              <a:ext cx="187444" cy="229075"/>
            </a:xfrm>
            <a:custGeom>
              <a:gdLst>
                <a:gd fmla="*/ 44 w 50" name="T0"/>
                <a:gd fmla="*/ 14 h 61" name="T1"/>
                <a:gd fmla="*/ 47 w 50" name="T2"/>
                <a:gd fmla="*/ 10 h 61" name="T3"/>
                <a:gd fmla="*/ 50 w 50" name="T4"/>
                <a:gd fmla="*/ 6 h 61" name="T5"/>
                <a:gd fmla="*/ 47 w 50" name="T6"/>
                <a:gd fmla="*/ 6 h 61" name="T7"/>
                <a:gd fmla="*/ 44 w 50" name="T8"/>
                <a:gd fmla="*/ 5 h 61" name="T9"/>
                <a:gd fmla="*/ 39 w 50" name="T10"/>
                <a:gd fmla="*/ 6 h 61" name="T11"/>
                <a:gd fmla="*/ 35 w 50" name="T12"/>
                <a:gd fmla="*/ 10 h 61" name="T13"/>
                <a:gd fmla="*/ 27 w 50" name="T14"/>
                <a:gd fmla="*/ 8 h 61" name="T15"/>
                <a:gd fmla="*/ 20 w 50" name="T16"/>
                <a:gd fmla="*/ 4 h 61" name="T17"/>
                <a:gd fmla="*/ 14 w 50" name="T18"/>
                <a:gd fmla="*/ 3 h 61" name="T19"/>
                <a:gd fmla="*/ 10 w 50" name="T20"/>
                <a:gd fmla="*/ 1 h 61" name="T21"/>
                <a:gd fmla="*/ 6 w 50" name="T22"/>
                <a:gd fmla="*/ 1 h 61" name="T23"/>
                <a:gd fmla="*/ 2 w 50" name="T24"/>
                <a:gd fmla="*/ 4 h 61" name="T25"/>
                <a:gd fmla="*/ 1 w 50" name="T26"/>
                <a:gd fmla="*/ 5 h 61" name="T27"/>
                <a:gd fmla="*/ 4 w 50" name="T28"/>
                <a:gd fmla="*/ 8 h 61" name="T29"/>
                <a:gd fmla="*/ 4 w 50" name="T30"/>
                <a:gd fmla="*/ 12 h 61" name="T31"/>
                <a:gd fmla="*/ 7 w 50" name="T32"/>
                <a:gd fmla="*/ 14 h 61" name="T33"/>
                <a:gd fmla="*/ 6 w 50" name="T34"/>
                <a:gd fmla="*/ 19 h 61" name="T35"/>
                <a:gd fmla="*/ 2 w 50" name="T36"/>
                <a:gd fmla="*/ 27 h 61" name="T37"/>
                <a:gd fmla="*/ 0 w 50" name="T38"/>
                <a:gd fmla="*/ 31 h 61" name="T39"/>
                <a:gd fmla="*/ 5 w 50" name="T40"/>
                <a:gd fmla="*/ 33 h 61" name="T41"/>
                <a:gd fmla="*/ 0 w 50" name="T42"/>
                <a:gd fmla="*/ 37 h 61" name="T43"/>
                <a:gd fmla="*/ 0 w 50" name="T44"/>
                <a:gd fmla="*/ 38 h 61" name="T45"/>
                <a:gd fmla="*/ 24 w 50" name="T46"/>
                <a:gd fmla="*/ 50 h 61" name="T47"/>
                <a:gd fmla="*/ 23 w 50" name="T48"/>
                <a:gd fmla="*/ 54 h 61" name="T49"/>
                <a:gd fmla="*/ 34 w 50" name="T50"/>
                <a:gd fmla="*/ 61 h 61" name="T51"/>
                <a:gd fmla="*/ 40 w 50" name="T52"/>
                <a:gd fmla="*/ 48 h 61" name="T53"/>
                <a:gd fmla="*/ 44 w 50" name="T54"/>
                <a:gd fmla="*/ 45 h 61" name="T55"/>
                <a:gd fmla="*/ 47 w 50" name="T56"/>
                <a:gd fmla="*/ 42 h 61" name="T57"/>
                <a:gd fmla="*/ 48 w 50" name="T58"/>
                <a:gd fmla="*/ 42 h 61" name="T59"/>
                <a:gd fmla="*/ 45 w 50" name="T60"/>
                <a:gd fmla="*/ 37 h 61" name="T61"/>
                <a:gd fmla="*/ 44 w 50" name="T62"/>
                <a:gd fmla="*/ 14 h 6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1" w="50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6509624" y="3935533"/>
              <a:ext cx="128595" cy="132311"/>
            </a:xfrm>
            <a:custGeom>
              <a:gdLst>
                <a:gd fmla="*/ 31 w 34" name="T0"/>
                <a:gd fmla="*/ 7 h 35" name="T1"/>
                <a:gd fmla="*/ 31 w 34" name="T2"/>
                <a:gd fmla="*/ 3 h 35" name="T3"/>
                <a:gd fmla="*/ 28 w 34" name="T4"/>
                <a:gd fmla="*/ 0 h 35" name="T5"/>
                <a:gd fmla="*/ 26 w 34" name="T6"/>
                <a:gd fmla="*/ 2 h 35" name="T7"/>
                <a:gd fmla="*/ 22 w 34" name="T8"/>
                <a:gd fmla="*/ 2 h 35" name="T9"/>
                <a:gd fmla="*/ 17 w 34" name="T10"/>
                <a:gd fmla="*/ 4 h 35" name="T11"/>
                <a:gd fmla="*/ 13 w 34" name="T12"/>
                <a:gd fmla="*/ 3 h 35" name="T13"/>
                <a:gd fmla="*/ 9 w 34" name="T14"/>
                <a:gd fmla="*/ 4 h 35" name="T15"/>
                <a:gd fmla="*/ 8 w 34" name="T16"/>
                <a:gd fmla="*/ 9 h 35" name="T17"/>
                <a:gd fmla="*/ 10 w 34" name="T18"/>
                <a:gd fmla="*/ 12 h 35" name="T19"/>
                <a:gd fmla="*/ 8 w 34" name="T20"/>
                <a:gd fmla="*/ 16 h 35" name="T21"/>
                <a:gd fmla="*/ 6 w 34" name="T22"/>
                <a:gd fmla="*/ 17 h 35" name="T23"/>
                <a:gd fmla="*/ 3 w 34" name="T24"/>
                <a:gd fmla="*/ 21 h 35" name="T25"/>
                <a:gd fmla="*/ 2 w 34" name="T26"/>
                <a:gd fmla="*/ 25 h 35" name="T27"/>
                <a:gd fmla="*/ 1 w 34" name="T28"/>
                <a:gd fmla="*/ 31 h 35" name="T29"/>
                <a:gd fmla="*/ 0 w 34" name="T30"/>
                <a:gd fmla="*/ 35 h 35" name="T31"/>
                <a:gd fmla="*/ 3 w 34" name="T32"/>
                <a:gd fmla="*/ 35 h 35" name="T33"/>
                <a:gd fmla="*/ 9 w 34" name="T34"/>
                <a:gd fmla="*/ 33 h 35" name="T35"/>
                <a:gd fmla="*/ 14 w 34" name="T36"/>
                <a:gd fmla="*/ 32 h 35" name="T37"/>
                <a:gd fmla="*/ 19 w 34" name="T38"/>
                <a:gd fmla="*/ 25 h 35" name="T39"/>
                <a:gd fmla="*/ 27 w 34" name="T40"/>
                <a:gd fmla="*/ 26 h 35" name="T41"/>
                <a:gd fmla="*/ 29 w 34" name="T42"/>
                <a:gd fmla="*/ 22 h 35" name="T43"/>
                <a:gd fmla="*/ 33 w 34" name="T44"/>
                <a:gd fmla="*/ 14 h 35" name="T45"/>
                <a:gd fmla="*/ 34 w 34" name="T46"/>
                <a:gd fmla="*/ 9 h 35" name="T47"/>
                <a:gd fmla="*/ 31 w 34" name="T48"/>
                <a:gd fmla="*/ 7 h 3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5" w="34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7141702" y="2879023"/>
              <a:ext cx="414120" cy="240924"/>
            </a:xfrm>
            <a:custGeom>
              <a:gdLst>
                <a:gd fmla="*/ 107 w 110" name="T0"/>
                <a:gd fmla="*/ 36 h 64" name="T1"/>
                <a:gd fmla="*/ 98 w 110" name="T2"/>
                <a:gd fmla="*/ 32 h 64" name="T3"/>
                <a:gd fmla="*/ 93 w 110" name="T4"/>
                <a:gd fmla="*/ 33 h 64" name="T5"/>
                <a:gd fmla="*/ 87 w 110" name="T6"/>
                <a:gd fmla="*/ 31 h 64" name="T7"/>
                <a:gd fmla="*/ 81 w 110" name="T8"/>
                <a:gd fmla="*/ 36 h 64" name="T9"/>
                <a:gd fmla="*/ 78 w 110" name="T10"/>
                <a:gd fmla="*/ 37 h 64" name="T11"/>
                <a:gd fmla="*/ 73 w 110" name="T12"/>
                <a:gd fmla="*/ 34 h 64" name="T13"/>
                <a:gd fmla="*/ 68 w 110" name="T14"/>
                <a:gd fmla="*/ 32 h 64" name="T15"/>
                <a:gd fmla="*/ 64 w 110" name="T16"/>
                <a:gd fmla="*/ 26 h 64" name="T17"/>
                <a:gd fmla="*/ 63 w 110" name="T18"/>
                <a:gd fmla="*/ 20 h 64" name="T19"/>
                <a:gd fmla="*/ 58 w 110" name="T20"/>
                <a:gd fmla="*/ 16 h 64" name="T21"/>
                <a:gd fmla="*/ 45 w 110" name="T22"/>
                <a:gd fmla="*/ 16 h 64" name="T23"/>
                <a:gd fmla="*/ 37 w 110" name="T24"/>
                <a:gd fmla="*/ 16 h 64" name="T25"/>
                <a:gd fmla="*/ 30 w 110" name="T26"/>
                <a:gd fmla="*/ 8 h 64" name="T27"/>
                <a:gd fmla="*/ 28 w 110" name="T28"/>
                <a:gd fmla="*/ 11 h 64" name="T29"/>
                <a:gd fmla="*/ 20 w 110" name="T30"/>
                <a:gd fmla="*/ 9 h 64" name="T31"/>
                <a:gd fmla="*/ 20 w 110" name="T32"/>
                <a:gd fmla="*/ 1 h 64" name="T33"/>
                <a:gd fmla="*/ 17 w 110" name="T34"/>
                <a:gd fmla="*/ 10 h 64" name="T35"/>
                <a:gd fmla="*/ 16 w 110" name="T36"/>
                <a:gd fmla="*/ 0 h 64" name="T37"/>
                <a:gd fmla="*/ 0 w 110" name="T38"/>
                <a:gd fmla="*/ 4 h 64" name="T39"/>
                <a:gd fmla="*/ 0 w 110" name="T40"/>
                <a:gd fmla="*/ 32 h 64" name="T41"/>
                <a:gd fmla="*/ 0 w 110" name="T42"/>
                <a:gd fmla="*/ 32 h 64" name="T43"/>
                <a:gd fmla="*/ 4 w 110" name="T44"/>
                <a:gd fmla="*/ 33 h 64" name="T45"/>
                <a:gd fmla="*/ 6 w 110" name="T46"/>
                <a:gd fmla="*/ 30 h 64" name="T47"/>
                <a:gd fmla="*/ 11 w 110" name="T48"/>
                <a:gd fmla="*/ 27 h 64" name="T49"/>
                <a:gd fmla="*/ 13 w 110" name="T50"/>
                <a:gd fmla="*/ 24 h 64" name="T51"/>
                <a:gd fmla="*/ 15 w 110" name="T52"/>
                <a:gd fmla="*/ 23 h 64" name="T53"/>
                <a:gd fmla="*/ 20 w 110" name="T54"/>
                <a:gd fmla="*/ 24 h 64" name="T55"/>
                <a:gd fmla="*/ 25 w 110" name="T56"/>
                <a:gd fmla="*/ 26 h 64" name="T57"/>
                <a:gd fmla="*/ 27 w 110" name="T58"/>
                <a:gd fmla="*/ 32 h 64" name="T59"/>
                <a:gd fmla="*/ 36 w 110" name="T60"/>
                <a:gd fmla="*/ 33 h 64" name="T61"/>
                <a:gd fmla="*/ 39 w 110" name="T62"/>
                <a:gd fmla="*/ 38 h 64" name="T63"/>
                <a:gd fmla="*/ 41 w 110" name="T64"/>
                <a:gd fmla="*/ 43 h 64" name="T65"/>
                <a:gd fmla="*/ 48 w 110" name="T66"/>
                <a:gd fmla="*/ 47 h 64" name="T67"/>
                <a:gd fmla="*/ 55 w 110" name="T68"/>
                <a:gd fmla="*/ 52 h 64" name="T69"/>
                <a:gd fmla="*/ 61 w 110" name="T70"/>
                <a:gd fmla="*/ 56 h 64" name="T71"/>
                <a:gd fmla="*/ 67 w 110" name="T72"/>
                <a:gd fmla="*/ 58 h 64" name="T73"/>
                <a:gd fmla="*/ 67 w 110" name="T74"/>
                <a:gd fmla="*/ 62 h 64" name="T75"/>
                <a:gd fmla="*/ 68 w 110" name="T76"/>
                <a:gd fmla="*/ 62 h 64" name="T77"/>
                <a:gd fmla="*/ 73 w 110" name="T78"/>
                <a:gd fmla="*/ 63 h 64" name="T79"/>
                <a:gd fmla="*/ 75 w 110" name="T80"/>
                <a:gd fmla="*/ 64 h 64" name="T81"/>
                <a:gd fmla="*/ 78 w 110" name="T82"/>
                <a:gd fmla="*/ 58 h 64" name="T83"/>
                <a:gd fmla="*/ 77 w 110" name="T84"/>
                <a:gd fmla="*/ 52 h 64" name="T85"/>
                <a:gd fmla="*/ 73 w 110" name="T86"/>
                <a:gd fmla="*/ 48 h 64" name="T87"/>
                <a:gd fmla="*/ 79 w 110" name="T88"/>
                <a:gd fmla="*/ 45 h 64" name="T89"/>
                <a:gd fmla="*/ 81 w 110" name="T90"/>
                <a:gd fmla="*/ 42 h 64" name="T91"/>
                <a:gd fmla="*/ 84 w 110" name="T92"/>
                <a:gd fmla="*/ 39 h 64" name="T93"/>
                <a:gd fmla="*/ 89 w 110" name="T94"/>
                <a:gd fmla="*/ 38 h 64" name="T95"/>
                <a:gd fmla="*/ 93 w 110" name="T96"/>
                <a:gd fmla="*/ 37 h 64" name="T97"/>
                <a:gd fmla="*/ 91 w 110" name="T98"/>
                <a:gd fmla="*/ 42 h 64" name="T99"/>
                <a:gd fmla="*/ 98 w 110" name="T100"/>
                <a:gd fmla="*/ 40 h 64" name="T101"/>
                <a:gd fmla="*/ 104 w 110" name="T102"/>
                <a:gd fmla="*/ 39 h 64" name="T103"/>
                <a:gd fmla="*/ 107 w 110" name="T104"/>
                <a:gd fmla="*/ 36 h 6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4" w="110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5951651" y="1520370"/>
              <a:ext cx="608102" cy="961720"/>
            </a:xfrm>
            <a:custGeom>
              <a:gdLst>
                <a:gd fmla="*/ 153 w 162" name="T0"/>
                <a:gd fmla="*/ 134 h 256" name="T1"/>
                <a:gd fmla="*/ 153 w 162" name="T2"/>
                <a:gd fmla="*/ 126 h 256" name="T3"/>
                <a:gd fmla="*/ 144 w 162" name="T4"/>
                <a:gd fmla="*/ 125 h 256" name="T5"/>
                <a:gd fmla="*/ 134 w 162" name="T6"/>
                <a:gd fmla="*/ 124 h 256" name="T7"/>
                <a:gd fmla="*/ 130 w 162" name="T8"/>
                <a:gd fmla="*/ 124 h 256" name="T9"/>
                <a:gd fmla="*/ 120 w 162" name="T10"/>
                <a:gd fmla="*/ 126 h 256" name="T11"/>
                <a:gd fmla="*/ 112 w 162" name="T12"/>
                <a:gd fmla="*/ 134 h 256" name="T13"/>
                <a:gd fmla="*/ 112 w 162" name="T14"/>
                <a:gd fmla="*/ 125 h 256" name="T15"/>
                <a:gd fmla="*/ 101 w 162" name="T16"/>
                <a:gd fmla="*/ 132 h 256" name="T17"/>
                <a:gd fmla="*/ 96 w 162" name="T18"/>
                <a:gd fmla="*/ 134 h 256" name="T19"/>
                <a:gd fmla="*/ 92 w 162" name="T20"/>
                <a:gd fmla="*/ 133 h 256" name="T21"/>
                <a:gd fmla="*/ 83 w 162" name="T22"/>
                <a:gd fmla="*/ 139 h 256" name="T23"/>
                <a:gd fmla="*/ 77 w 162" name="T24"/>
                <a:gd fmla="*/ 144 h 256" name="T25"/>
                <a:gd fmla="*/ 72 w 162" name="T26"/>
                <a:gd fmla="*/ 146 h 256" name="T27"/>
                <a:gd fmla="*/ 62 w 162" name="T28"/>
                <a:gd fmla="*/ 149 h 256" name="T29"/>
                <a:gd fmla="*/ 58 w 162" name="T30"/>
                <a:gd fmla="*/ 154 h 256" name="T31"/>
                <a:gd fmla="*/ 71 w 162" name="T32"/>
                <a:gd fmla="*/ 155 h 256" name="T33"/>
                <a:gd fmla="*/ 62 w 162" name="T34"/>
                <a:gd fmla="*/ 162 h 256" name="T35"/>
                <a:gd fmla="*/ 48 w 162" name="T36"/>
                <a:gd fmla="*/ 177 h 256" name="T37"/>
                <a:gd fmla="*/ 39 w 162" name="T38"/>
                <a:gd fmla="*/ 189 h 256" name="T39"/>
                <a:gd fmla="*/ 31 w 162" name="T40"/>
                <a:gd fmla="*/ 199 h 256" name="T41"/>
                <a:gd fmla="*/ 20 w 162" name="T42"/>
                <a:gd fmla="*/ 207 h 256" name="T43"/>
                <a:gd fmla="*/ 9 w 162" name="T44"/>
                <a:gd fmla="*/ 214 h 256" name="T45"/>
                <a:gd fmla="*/ 3 w 162" name="T46"/>
                <a:gd fmla="*/ 224 h 256" name="T47"/>
                <a:gd fmla="*/ 2 w 162" name="T48"/>
                <a:gd fmla="*/ 235 h 256" name="T49"/>
                <a:gd fmla="*/ 7 w 162" name="T50"/>
                <a:gd fmla="*/ 239 h 256" name="T51"/>
                <a:gd fmla="*/ 6 w 162" name="T52"/>
                <a:gd fmla="*/ 243 h 256" name="T53"/>
                <a:gd fmla="*/ 11 w 162" name="T54"/>
                <a:gd fmla="*/ 253 h 256" name="T55"/>
                <a:gd fmla="*/ 36 w 162" name="T56"/>
                <a:gd fmla="*/ 241 h 256" name="T57"/>
                <a:gd fmla="*/ 43 w 162" name="T58"/>
                <a:gd fmla="*/ 243 h 256" name="T59"/>
                <a:gd fmla="*/ 48 w 162" name="T60"/>
                <a:gd fmla="*/ 228 h 256" name="T61"/>
                <a:gd fmla="*/ 46 w 162" name="T62"/>
                <a:gd fmla="*/ 208 h 256" name="T63"/>
                <a:gd fmla="*/ 57 w 162" name="T64"/>
                <a:gd fmla="*/ 194 h 256" name="T65"/>
                <a:gd fmla="*/ 65 w 162" name="T66"/>
                <a:gd fmla="*/ 176 h 256" name="T67"/>
                <a:gd fmla="*/ 73 w 162" name="T68"/>
                <a:gd fmla="*/ 160 h 256" name="T69"/>
                <a:gd fmla="*/ 90 w 162" name="T70"/>
                <a:gd fmla="*/ 151 h 256" name="T71"/>
                <a:gd fmla="*/ 103 w 162" name="T72"/>
                <a:gd fmla="*/ 143 h 256" name="T73"/>
                <a:gd fmla="*/ 125 w 162" name="T74"/>
                <a:gd fmla="*/ 149 h 256" name="T75"/>
                <a:gd fmla="*/ 138 w 162" name="T76"/>
                <a:gd fmla="*/ 135 h 256" name="T77"/>
                <a:gd fmla="*/ 153 w 162" name="T78"/>
                <a:gd fmla="*/ 141 h 256" name="T79"/>
                <a:gd fmla="*/ 45 w 162" name="T80"/>
                <a:gd fmla="*/ 19 h 256" name="T81"/>
                <a:gd fmla="*/ 60 w 162" name="T82"/>
                <a:gd fmla="*/ 27 h 256" name="T83"/>
                <a:gd fmla="*/ 72 w 162" name="T84"/>
                <a:gd fmla="*/ 30 h 256" name="T85"/>
                <a:gd fmla="*/ 72 w 162" name="T86"/>
                <a:gd fmla="*/ 38 h 256" name="T87"/>
                <a:gd fmla="*/ 62 w 162" name="T88"/>
                <a:gd fmla="*/ 48 h 256" name="T89"/>
                <a:gd fmla="*/ 74 w 162" name="T90"/>
                <a:gd fmla="*/ 53 h 256" name="T91"/>
                <a:gd fmla="*/ 89 w 162" name="T92"/>
                <a:gd fmla="*/ 29 h 256" name="T93"/>
                <a:gd fmla="*/ 100 w 162" name="T94"/>
                <a:gd fmla="*/ 35 h 256" name="T95"/>
                <a:gd fmla="*/ 117 w 162" name="T96"/>
                <a:gd fmla="*/ 42 h 256" name="T97"/>
                <a:gd fmla="*/ 111 w 162" name="T98"/>
                <a:gd fmla="*/ 33 h 256" name="T99"/>
                <a:gd fmla="*/ 97 w 162" name="T100"/>
                <a:gd fmla="*/ 22 h 256" name="T101"/>
                <a:gd fmla="*/ 83 w 162" name="T102"/>
                <a:gd fmla="*/ 14 h 256" name="T103"/>
                <a:gd fmla="*/ 70 w 162" name="T104"/>
                <a:gd fmla="*/ 7 h 256" name="T105"/>
                <a:gd fmla="*/ 65 w 162" name="T106"/>
                <a:gd fmla="*/ 14 h 256" name="T107"/>
                <a:gd fmla="*/ 52 w 162" name="T108"/>
                <a:gd fmla="*/ 14 h 256" name="T109"/>
                <a:gd fmla="*/ 44 w 162" name="T110"/>
                <a:gd fmla="*/ 11 h 256" name="T111"/>
                <a:gd fmla="*/ 39 w 162" name="T112"/>
                <a:gd fmla="*/ 30 h 256" name="T113"/>
                <a:gd fmla="*/ 39 w 162" name="T114"/>
                <a:gd fmla="*/ 30 h 256" name="T115"/>
                <a:gd fmla="*/ 92 w 162" name="T116"/>
                <a:gd fmla="*/ 15 h 256" name="T117"/>
                <a:gd fmla="*/ 130 w 162" name="T118"/>
                <a:gd fmla="*/ 14 h 256" name="T119"/>
                <a:gd fmla="*/ 113 w 162" name="T120"/>
                <a:gd fmla="*/ 6 h 256" name="T121"/>
                <a:gd fmla="*/ 98 w 162" name="T122"/>
                <a:gd fmla="*/ 5 h 256" name="T123"/>
                <a:gd fmla="*/ 88 w 162" name="T124"/>
                <a:gd fmla="*/ 6 h 2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56" w="162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10232348" y="2288561"/>
              <a:ext cx="78465" cy="29622"/>
            </a:xfrm>
            <a:custGeom>
              <a:gdLst>
                <a:gd fmla="*/ 9 w 21" name="T0"/>
                <a:gd fmla="*/ 1 h 8" name="T1"/>
                <a:gd fmla="*/ 1 w 21" name="T2"/>
                <a:gd fmla="*/ 3 h 8" name="T3"/>
                <a:gd fmla="*/ 13 w 21" name="T4"/>
                <a:gd fmla="*/ 6 h 8" name="T5"/>
                <a:gd fmla="*/ 21 w 21" name="T6"/>
                <a:gd fmla="*/ 5 h 8" name="T7"/>
                <a:gd fmla="*/ 9 w 21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21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8841775" y="2879023"/>
              <a:ext cx="403222" cy="404831"/>
            </a:xfrm>
            <a:custGeom>
              <a:gdLst>
                <a:gd fmla="*/ 95 w 107" name="T0"/>
                <a:gd fmla="*/ 14 h 108" name="T1"/>
                <a:gd fmla="*/ 77 w 107" name="T2"/>
                <a:gd fmla="*/ 6 h 108" name="T3"/>
                <a:gd fmla="*/ 75 w 107" name="T4"/>
                <a:gd fmla="*/ 18 h 108" name="T5"/>
                <a:gd fmla="*/ 68 w 107" name="T6"/>
                <a:gd fmla="*/ 24 h 108" name="T7"/>
                <a:gd fmla="*/ 66 w 107" name="T8"/>
                <a:gd fmla="*/ 32 h 108" name="T9"/>
                <a:gd fmla="*/ 73 w 107" name="T10"/>
                <a:gd fmla="*/ 30 h 108" name="T11"/>
                <a:gd fmla="*/ 74 w 107" name="T12"/>
                <a:gd fmla="*/ 25 h 108" name="T13"/>
                <a:gd fmla="*/ 88 w 107" name="T14"/>
                <a:gd fmla="*/ 26 h 108" name="T15"/>
                <a:gd fmla="*/ 100 w 107" name="T16"/>
                <a:gd fmla="*/ 18 h 108" name="T17"/>
                <a:gd fmla="*/ 101 w 107" name="T18"/>
                <a:gd fmla="*/ 12 h 108" name="T19"/>
                <a:gd fmla="*/ 66 w 107" name="T20"/>
                <a:gd fmla="*/ 46 h 108" name="T21"/>
                <a:gd fmla="*/ 59 w 107" name="T22"/>
                <a:gd fmla="*/ 60 h 108" name="T23"/>
                <a:gd fmla="*/ 49 w 107" name="T24"/>
                <a:gd fmla="*/ 63 h 108" name="T25"/>
                <a:gd fmla="*/ 41 w 107" name="T26"/>
                <a:gd fmla="*/ 74 h 108" name="T27"/>
                <a:gd fmla="*/ 30 w 107" name="T28"/>
                <a:gd fmla="*/ 76 h 108" name="T29"/>
                <a:gd fmla="*/ 11 w 107" name="T30"/>
                <a:gd fmla="*/ 84 h 108" name="T31"/>
                <a:gd fmla="*/ 18 w 107" name="T32"/>
                <a:gd fmla="*/ 86 h 108" name="T33"/>
                <a:gd fmla="*/ 36 w 107" name="T34"/>
                <a:gd fmla="*/ 87 h 108" name="T35"/>
                <a:gd fmla="*/ 45 w 107" name="T36"/>
                <a:gd fmla="*/ 83 h 108" name="T37"/>
                <a:gd fmla="*/ 55 w 107" name="T38"/>
                <a:gd fmla="*/ 81 h 108" name="T39"/>
                <a:gd fmla="*/ 63 w 107" name="T40"/>
                <a:gd fmla="*/ 78 h 108" name="T41"/>
                <a:gd fmla="*/ 71 w 107" name="T42"/>
                <a:gd fmla="*/ 68 h 108" name="T43"/>
                <a:gd fmla="*/ 78 w 107" name="T44"/>
                <a:gd fmla="*/ 52 h 108" name="T45"/>
                <a:gd fmla="*/ 67 w 107" name="T46"/>
                <a:gd fmla="*/ 38 h 108" name="T47"/>
                <a:gd fmla="*/ 21 w 107" name="T48"/>
                <a:gd fmla="*/ 87 h 108" name="T49"/>
                <a:gd fmla="*/ 23 w 107" name="T50"/>
                <a:gd fmla="*/ 94 h 108" name="T51"/>
                <a:gd fmla="*/ 33 w 107" name="T52"/>
                <a:gd fmla="*/ 86 h 108" name="T53"/>
                <a:gd fmla="*/ 14 w 107" name="T54"/>
                <a:gd fmla="*/ 93 h 108" name="T55"/>
                <a:gd fmla="*/ 4 w 107" name="T56"/>
                <a:gd fmla="*/ 91 h 108" name="T57"/>
                <a:gd fmla="*/ 5 w 107" name="T58"/>
                <a:gd fmla="*/ 93 h 108" name="T59"/>
                <a:gd fmla="*/ 8 w 107" name="T60"/>
                <a:gd fmla="*/ 107 h 108" name="T61"/>
                <a:gd fmla="*/ 14 w 107" name="T62"/>
                <a:gd fmla="*/ 93 h 10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8" w="107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15" name="Freeform 146"/>
            <p:cNvSpPr>
              <a:spLocks noEditPoints="1"/>
            </p:cNvSpPr>
            <p:nvPr/>
          </p:nvSpPr>
          <p:spPr bwMode="auto">
            <a:xfrm>
              <a:off x="7566026" y="2638426"/>
              <a:ext cx="1403350" cy="973138"/>
            </a:xfrm>
            <a:custGeom>
              <a:gdLst>
                <a:gd fmla="*/ 2147483646 w 374" name="T0"/>
                <a:gd fmla="*/ 677627175 h 259" name="T1"/>
                <a:gd fmla="*/ 2147483646 w 374" name="T2"/>
                <a:gd fmla="*/ 494102366 h 259" name="T3"/>
                <a:gd fmla="*/ 2147483646 w 374" name="T4"/>
                <a:gd fmla="*/ 197640946 h 259" name="T5"/>
                <a:gd fmla="*/ 2147483646 w 374" name="T6"/>
                <a:gd fmla="*/ 14116137 h 259" name="T7"/>
                <a:gd fmla="*/ 2147483646 w 374" name="T8"/>
                <a:gd fmla="*/ 169404915 h 259" name="T9"/>
                <a:gd fmla="*/ 2147483646 w 374" name="T10"/>
                <a:gd fmla="*/ 423517924 h 259" name="T11"/>
                <a:gd fmla="*/ 2147483646 w 374" name="T12"/>
                <a:gd fmla="*/ 564690565 h 259" name="T13"/>
                <a:gd fmla="*/ 2147483646 w 374" name="T14"/>
                <a:gd fmla="*/ 677627175 h 259" name="T15"/>
                <a:gd fmla="*/ 2147483646 w 374" name="T16"/>
                <a:gd fmla="*/ 818799816 h 259" name="T17"/>
                <a:gd fmla="*/ 2147483646 w 374" name="T18"/>
                <a:gd fmla="*/ 988204731 h 259" name="T19"/>
                <a:gd fmla="*/ 2147483646 w 374" name="T20"/>
                <a:gd fmla="*/ 1270550014 h 259" name="T21"/>
                <a:gd fmla="*/ 2147483646 w 374" name="T22"/>
                <a:gd fmla="*/ 1298786045 h 259" name="T23"/>
                <a:gd fmla="*/ 1872579209 w 374" name="T24"/>
                <a:gd fmla="*/ 1214081709 h 259" name="T25"/>
                <a:gd fmla="*/ 1633229236 w 374" name="T26"/>
                <a:gd fmla="*/ 974088594 h 259" name="T27"/>
                <a:gd fmla="*/ 1407954039 w 374" name="T28"/>
                <a:gd fmla="*/ 705859449 h 259" name="T29"/>
                <a:gd fmla="*/ 1196761120 w 374" name="T30"/>
                <a:gd fmla="*/ 508218503 h 259" name="T31"/>
                <a:gd fmla="*/ 1070046870 w 374" name="T32"/>
                <a:gd fmla="*/ 592922839 h 259" name="T33"/>
                <a:gd fmla="*/ 858853952 w 374" name="T34"/>
                <a:gd fmla="*/ 748211617 h 259" name="T35"/>
                <a:gd fmla="*/ 675818089 w 374" name="T36"/>
                <a:gd fmla="*/ 945852563 h 259" name="T37"/>
                <a:gd fmla="*/ 605421700 w 374" name="T38"/>
                <a:gd fmla="*/ 1171729541 h 259" name="T39"/>
                <a:gd fmla="*/ 408307309 w 374" name="T40"/>
                <a:gd fmla="*/ 1369370487 h 259" name="T41"/>
                <a:gd fmla="*/ 154875057 w 374" name="T42"/>
                <a:gd fmla="*/ 1454074823 h 259" name="T43"/>
                <a:gd fmla="*/ 0 w 374" name="T44"/>
                <a:gd fmla="*/ 1567011433 h 259" name="T45"/>
                <a:gd fmla="*/ 112635723 w 374" name="T46"/>
                <a:gd fmla="*/ 1821120684 h 259" name="T47"/>
                <a:gd fmla="*/ 295671586 w 374" name="T48"/>
                <a:gd fmla="*/ 1976413220 h 259" name="T49"/>
                <a:gd fmla="*/ 464625170 w 374" name="T50"/>
                <a:gd fmla="*/ 1934061052 h 259" name="T51"/>
                <a:gd fmla="*/ 436464364 w 374" name="T52"/>
                <a:gd fmla="*/ 2147483646 h 259" name="T53"/>
                <a:gd fmla="*/ 436464364 w 374" name="T54"/>
                <a:gd fmla="*/ 2147483646 h 259" name="T55"/>
                <a:gd fmla="*/ 605421700 w 374" name="T56"/>
                <a:gd fmla="*/ 2147483646 h 259" name="T57"/>
                <a:gd fmla="*/ 1070046870 w 374" name="T58"/>
                <a:gd fmla="*/ 2147483646 h 259" name="T59"/>
                <a:gd fmla="*/ 1267161261 w 374" name="T60"/>
                <a:gd fmla="*/ 2147483646 h 259" name="T61"/>
                <a:gd fmla="*/ 1422036318 w 374" name="T62"/>
                <a:gd fmla="*/ 2147483646 h 259" name="T63"/>
                <a:gd fmla="*/ 1633229236 w 374" name="T64"/>
                <a:gd fmla="*/ 2147483646 h 259" name="T65"/>
                <a:gd fmla="*/ 1886661489 w 374" name="T66"/>
                <a:gd fmla="*/ 2147483646 h 259" name="T67"/>
                <a:gd fmla="*/ 2027454266 w 374" name="T68"/>
                <a:gd fmla="*/ 2147483646 h 259" name="T69"/>
                <a:gd fmla="*/ 1985214932 w 374" name="T70"/>
                <a:gd fmla="*/ 2147483646 h 259" name="T71"/>
                <a:gd fmla="*/ 2126011461 w 374" name="T72"/>
                <a:gd fmla="*/ 2147483646 h 259" name="T73"/>
                <a:gd fmla="*/ 2147483646 w 374" name="T74"/>
                <a:gd fmla="*/ 2147483646 h 259" name="T75"/>
                <a:gd fmla="*/ 2147483646 w 374" name="T76"/>
                <a:gd fmla="*/ 2147483646 h 259" name="T77"/>
                <a:gd fmla="*/ 2147483646 w 374" name="T78"/>
                <a:gd fmla="*/ 2147483646 h 259" name="T79"/>
                <a:gd fmla="*/ 2147483646 w 374" name="T80"/>
                <a:gd fmla="*/ 2147483646 h 259" name="T81"/>
                <a:gd fmla="*/ 2147483646 w 374" name="T82"/>
                <a:gd fmla="*/ 2147483646 h 259" name="T83"/>
                <a:gd fmla="*/ 2147483646 w 374" name="T84"/>
                <a:gd fmla="*/ 2147483646 h 259" name="T85"/>
                <a:gd fmla="*/ 2147483646 w 374" name="T86"/>
                <a:gd fmla="*/ 2147483646 h 259" name="T87"/>
                <a:gd fmla="*/ 2147483646 w 374" name="T88"/>
                <a:gd fmla="*/ 2147483646 h 259" name="T89"/>
                <a:gd fmla="*/ 2147483646 w 374" name="T90"/>
                <a:gd fmla="*/ 2147483646 h 259" name="T91"/>
                <a:gd fmla="*/ 2147483646 w 374" name="T92"/>
                <a:gd fmla="*/ 2147483646 h 259" name="T93"/>
                <a:gd fmla="*/ 2147483646 w 374" name="T94"/>
                <a:gd fmla="*/ 2147483646 h 259" name="T95"/>
                <a:gd fmla="*/ 2147483646 w 374" name="T96"/>
                <a:gd fmla="*/ 2147483646 h 259" name="T97"/>
                <a:gd fmla="*/ 2147483646 w 374" name="T98"/>
                <a:gd fmla="*/ 1962293325 h 259" name="T99"/>
                <a:gd fmla="*/ 2147483646 w 374" name="T100"/>
                <a:gd fmla="*/ 1835240578 h 259" name="T101"/>
                <a:gd fmla="*/ 2147483646 w 374" name="T102"/>
                <a:gd fmla="*/ 1750536242 h 259" name="T103"/>
                <a:gd fmla="*/ 2147483646 w 374" name="T104"/>
                <a:gd fmla="*/ 1496426991 h 259" name="T105"/>
                <a:gd fmla="*/ 2147483646 w 374" name="T106"/>
                <a:gd fmla="*/ 1623479738 h 259" name="T107"/>
                <a:gd fmla="*/ 2147483646 w 374" name="T108"/>
                <a:gd fmla="*/ 1397606518 h 259" name="T109"/>
                <a:gd fmla="*/ 2147483646 w 374" name="T110"/>
                <a:gd fmla="*/ 1312902182 h 259" name="T111"/>
                <a:gd fmla="*/ 2147483646 w 374" name="T112"/>
                <a:gd fmla="*/ 1228197846 h 259" name="T113"/>
                <a:gd fmla="*/ 2147483646 w 374" name="T114"/>
                <a:gd fmla="*/ 988204731 h 259" name="T115"/>
                <a:gd fmla="*/ 2147483646 w 374" name="T116"/>
                <a:gd fmla="*/ 832915953 h 259" name="T117"/>
                <a:gd fmla="*/ 2147483646 w 374" name="T118"/>
                <a:gd fmla="*/ 2147483646 h 259" name="T119"/>
                <a:gd fmla="*/ 2147483646 w 374" name="T120"/>
                <a:gd fmla="*/ 2147483646 h 25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259" w="374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" name="Freeform 147"/>
            <p:cNvSpPr>
              <a:spLocks noEditPoints="1"/>
            </p:cNvSpPr>
            <p:nvPr/>
          </p:nvSpPr>
          <p:spPr bwMode="auto">
            <a:xfrm>
              <a:off x="8554071" y="3591920"/>
              <a:ext cx="224496" cy="319915"/>
            </a:xfrm>
            <a:custGeom>
              <a:gdLst>
                <a:gd fmla="*/ 32 w 60" name="T0"/>
                <a:gd fmla="*/ 33 h 85" name="T1"/>
                <a:gd fmla="*/ 39 w 60" name="T2"/>
                <a:gd fmla="*/ 38 h 85" name="T3"/>
                <a:gd fmla="*/ 41 w 60" name="T4"/>
                <a:gd fmla="*/ 44 h 85" name="T5"/>
                <a:gd fmla="*/ 44 w 60" name="T6"/>
                <a:gd fmla="*/ 47 h 85" name="T7"/>
                <a:gd fmla="*/ 47 w 60" name="T8"/>
                <a:gd fmla="*/ 54 h 85" name="T9"/>
                <a:gd fmla="*/ 49 w 60" name="T10"/>
                <a:gd fmla="*/ 53 h 85" name="T11"/>
                <a:gd fmla="*/ 51 w 60" name="T12"/>
                <a:gd fmla="*/ 49 h 85" name="T13"/>
                <a:gd fmla="*/ 50 w 60" name="T14"/>
                <a:gd fmla="*/ 42 h 85" name="T15"/>
                <a:gd fmla="*/ 43 w 60" name="T16"/>
                <a:gd fmla="*/ 37 h 85" name="T17"/>
                <a:gd fmla="*/ 39 w 60" name="T18"/>
                <a:gd fmla="*/ 31 h 85" name="T19"/>
                <a:gd fmla="*/ 30 w 60" name="T20"/>
                <a:gd fmla="*/ 30 h 85" name="T21"/>
                <a:gd fmla="*/ 27 w 60" name="T22"/>
                <a:gd fmla="*/ 24 h 85" name="T23"/>
                <a:gd fmla="*/ 31 w 60" name="T24"/>
                <a:gd fmla="*/ 15 h 85" name="T25"/>
                <a:gd fmla="*/ 31 w 60" name="T26"/>
                <a:gd fmla="*/ 5 h 85" name="T27"/>
                <a:gd fmla="*/ 30 w 60" name="T28"/>
                <a:gd fmla="*/ 3 h 85" name="T29"/>
                <a:gd fmla="*/ 20 w 60" name="T30"/>
                <a:gd fmla="*/ 2 h 85" name="T31"/>
                <a:gd fmla="*/ 19 w 60" name="T32"/>
                <a:gd fmla="*/ 17 h 85" name="T33"/>
                <a:gd fmla="*/ 16 w 60" name="T34"/>
                <a:gd fmla="*/ 16 h 85" name="T35"/>
                <a:gd fmla="*/ 18 w 60" name="T36"/>
                <a:gd fmla="*/ 24 h 85" name="T37"/>
                <a:gd fmla="*/ 20 w 60" name="T38"/>
                <a:gd fmla="*/ 29 h 85" name="T39"/>
                <a:gd fmla="*/ 26 w 60" name="T40"/>
                <a:gd fmla="*/ 31 h 85" name="T41"/>
                <a:gd fmla="*/ 32 w 60" name="T42"/>
                <a:gd fmla="*/ 33 h 85" name="T43"/>
                <a:gd fmla="*/ 20 w 60" name="T44"/>
                <a:gd fmla="*/ 35 h 85" name="T45"/>
                <a:gd fmla="*/ 26 w 60" name="T46"/>
                <a:gd fmla="*/ 41 h 85" name="T47"/>
                <a:gd fmla="*/ 20 w 60" name="T48"/>
                <a:gd fmla="*/ 35 h 85" name="T49"/>
                <a:gd fmla="*/ 30 w 60" name="T50"/>
                <a:gd fmla="*/ 52 h 85" name="T51"/>
                <a:gd fmla="*/ 33 w 60" name="T52"/>
                <a:gd fmla="*/ 51 h 85" name="T53"/>
                <a:gd fmla="*/ 34 w 60" name="T54"/>
                <a:gd fmla="*/ 56 h 85" name="T55"/>
                <a:gd fmla="*/ 35 w 60" name="T56"/>
                <a:gd fmla="*/ 62 h 85" name="T57"/>
                <a:gd fmla="*/ 41 w 60" name="T58"/>
                <a:gd fmla="*/ 52 h 85" name="T59"/>
                <a:gd fmla="*/ 39 w 60" name="T60"/>
                <a:gd fmla="*/ 51 h 85" name="T61"/>
                <a:gd fmla="*/ 30 w 60" name="T62"/>
                <a:gd fmla="*/ 44 h 85" name="T63"/>
                <a:gd fmla="*/ 30 w 60" name="T64"/>
                <a:gd fmla="*/ 52 h 85" name="T65"/>
                <a:gd fmla="*/ 8 w 60" name="T66"/>
                <a:gd fmla="*/ 56 h 85" name="T67"/>
                <a:gd fmla="*/ 0 w 60" name="T68"/>
                <a:gd fmla="*/ 66 h 85" name="T69"/>
                <a:gd fmla="*/ 12 w 60" name="T70"/>
                <a:gd fmla="*/ 56 h 85" name="T71"/>
                <a:gd fmla="*/ 13 w 60" name="T72"/>
                <a:gd fmla="*/ 49 h 85" name="T73"/>
                <a:gd fmla="*/ 8 w 60" name="T74"/>
                <a:gd fmla="*/ 56 h 85" name="T75"/>
                <a:gd fmla="*/ 41 w 60" name="T76"/>
                <a:gd fmla="*/ 60 h 85" name="T77"/>
                <a:gd fmla="*/ 46 w 60" name="T78"/>
                <a:gd fmla="*/ 57 h 85" name="T79"/>
                <a:gd fmla="*/ 41 w 60" name="T80"/>
                <a:gd fmla="*/ 60 h 85" name="T81"/>
                <a:gd fmla="*/ 58 w 60" name="T82"/>
                <a:gd fmla="*/ 74 h 85" name="T83"/>
                <a:gd fmla="*/ 56 w 60" name="T84"/>
                <a:gd fmla="*/ 60 h 85" name="T85"/>
                <a:gd fmla="*/ 52 w 60" name="T86"/>
                <a:gd fmla="*/ 60 h 85" name="T87"/>
                <a:gd fmla="*/ 48 w 60" name="T88"/>
                <a:gd fmla="*/ 63 h 85" name="T89"/>
                <a:gd fmla="*/ 45 w 60" name="T90"/>
                <a:gd fmla="*/ 66 h 85" name="T91"/>
                <a:gd fmla="*/ 39 w 60" name="T92"/>
                <a:gd fmla="*/ 65 h 85" name="T93"/>
                <a:gd fmla="*/ 32 w 60" name="T94"/>
                <a:gd fmla="*/ 69 h 85" name="T95"/>
                <a:gd fmla="*/ 30 w 60" name="T96"/>
                <a:gd fmla="*/ 75 h 85" name="T97"/>
                <a:gd fmla="*/ 35 w 60" name="T98"/>
                <a:gd fmla="*/ 72 h 85" name="T99"/>
                <a:gd fmla="*/ 40 w 60" name="T100"/>
                <a:gd fmla="*/ 71 h 85" name="T101"/>
                <a:gd fmla="*/ 45 w 60" name="T102"/>
                <a:gd fmla="*/ 81 h 85" name="T103"/>
                <a:gd fmla="*/ 51 w 60" name="T104"/>
                <a:gd fmla="*/ 85 h 85" name="T105"/>
                <a:gd fmla="*/ 51 w 60" name="T106"/>
                <a:gd fmla="*/ 77 h 85" name="T107"/>
                <a:gd fmla="*/ 58 w 60" name="T108"/>
                <a:gd fmla="*/ 74 h 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5" w="60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5" name="Freeform 148"/>
            <p:cNvSpPr>
              <a:spLocks noEditPoints="1"/>
            </p:cNvSpPr>
            <p:nvPr/>
          </p:nvSpPr>
          <p:spPr bwMode="auto">
            <a:xfrm>
              <a:off x="9112043" y="4103390"/>
              <a:ext cx="296423" cy="191554"/>
            </a:xfrm>
            <a:custGeom>
              <a:gdLst>
                <a:gd fmla="*/ 56 w 79" name="T0"/>
                <a:gd fmla="*/ 47 h 51" name="T1"/>
                <a:gd fmla="*/ 52 w 79" name="T2"/>
                <a:gd fmla="*/ 42 h 51" name="T3"/>
                <a:gd fmla="*/ 46 w 79" name="T4"/>
                <a:gd fmla="*/ 40 h 51" name="T5"/>
                <a:gd fmla="*/ 41 w 79" name="T6"/>
                <a:gd fmla="*/ 31 h 51" name="T7"/>
                <a:gd fmla="*/ 40 w 79" name="T8"/>
                <a:gd fmla="*/ 26 h 51" name="T9"/>
                <a:gd fmla="*/ 41 w 79" name="T10"/>
                <a:gd fmla="*/ 22 h 51" name="T11"/>
                <a:gd fmla="*/ 29 w 79" name="T12"/>
                <a:gd fmla="*/ 15 h 51" name="T13"/>
                <a:gd fmla="*/ 4 w 79" name="T14"/>
                <a:gd fmla="*/ 2 h 51" name="T15"/>
                <a:gd fmla="*/ 0 w 79" name="T16"/>
                <a:gd fmla="*/ 0 h 51" name="T17"/>
                <a:gd fmla="*/ 0 w 79" name="T18"/>
                <a:gd fmla="*/ 40 h 51" name="T19"/>
                <a:gd fmla="*/ 6 w 79" name="T20"/>
                <a:gd fmla="*/ 42 h 51" name="T21"/>
                <a:gd fmla="*/ 14 w 79" name="T22"/>
                <a:gd fmla="*/ 38 h 51" name="T23"/>
                <a:gd fmla="*/ 17 w 79" name="T24"/>
                <a:gd fmla="*/ 33 h 51" name="T25"/>
                <a:gd fmla="*/ 31 w 79" name="T26"/>
                <a:gd fmla="*/ 36 h 51" name="T27"/>
                <a:gd fmla="*/ 44 w 79" name="T28"/>
                <a:gd fmla="*/ 48 h 51" name="T29"/>
                <a:gd fmla="*/ 57 w 79" name="T30"/>
                <a:gd fmla="*/ 51 h 51" name="T31"/>
                <a:gd fmla="*/ 56 w 79" name="T32"/>
                <a:gd fmla="*/ 47 h 51" name="T33"/>
                <a:gd fmla="*/ 67 w 79" name="T34"/>
                <a:gd fmla="*/ 14 h 51" name="T35"/>
                <a:gd fmla="*/ 59 w 79" name="T36"/>
                <a:gd fmla="*/ 18 h 51" name="T37"/>
                <a:gd fmla="*/ 46 w 79" name="T38"/>
                <a:gd fmla="*/ 19 h 51" name="T39"/>
                <a:gd fmla="*/ 56 w 79" name="T40"/>
                <a:gd fmla="*/ 24 h 51" name="T41"/>
                <a:gd fmla="*/ 69 w 79" name="T42"/>
                <a:gd fmla="*/ 17 h 51" name="T43"/>
                <a:gd fmla="*/ 71 w 79" name="T44"/>
                <a:gd fmla="*/ 12 h 51" name="T45"/>
                <a:gd fmla="*/ 67 w 79" name="T46"/>
                <a:gd fmla="*/ 14 h 51" name="T47"/>
                <a:gd fmla="*/ 73 w 79" name="T48"/>
                <a:gd fmla="*/ 7 h 51" name="T49"/>
                <a:gd fmla="*/ 71 w 79" name="T50"/>
                <a:gd fmla="*/ 7 h 51" name="T51"/>
                <a:gd fmla="*/ 75 w 79" name="T52"/>
                <a:gd fmla="*/ 13 h 51" name="T53"/>
                <a:gd fmla="*/ 73 w 79" name="T54"/>
                <a:gd fmla="*/ 7 h 5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1" w="79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7697495" y="3809147"/>
              <a:ext cx="52310" cy="98739"/>
            </a:xfrm>
            <a:custGeom>
              <a:gdLst>
                <a:gd fmla="*/ 3 w 14" name="T0"/>
                <a:gd fmla="*/ 0 h 26" name="T1"/>
                <a:gd fmla="*/ 1 w 14" name="T2"/>
                <a:gd fmla="*/ 6 h 26" name="T3"/>
                <a:gd fmla="*/ 1 w 14" name="T4"/>
                <a:gd fmla="*/ 14 h 26" name="T5"/>
                <a:gd fmla="*/ 4 w 14" name="T6"/>
                <a:gd fmla="*/ 23 h 26" name="T7"/>
                <a:gd fmla="*/ 13 w 14" name="T8"/>
                <a:gd fmla="*/ 15 h 26" name="T9"/>
                <a:gd fmla="*/ 3 w 14" name="T10"/>
                <a:gd fmla="*/ 0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4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6825662" y="4310742"/>
              <a:ext cx="176547" cy="345588"/>
            </a:xfrm>
            <a:custGeom>
              <a:gdLst>
                <a:gd fmla="*/ 39 w 47" name="T0"/>
                <a:gd fmla="*/ 3 h 92" name="T1"/>
                <a:gd fmla="*/ 37 w 47" name="T2"/>
                <a:gd fmla="*/ 5 h 92" name="T3"/>
                <a:gd fmla="*/ 36 w 47" name="T4"/>
                <a:gd fmla="*/ 9 h 92" name="T5"/>
                <a:gd fmla="*/ 32 w 47" name="T6"/>
                <a:gd fmla="*/ 12 h 92" name="T7"/>
                <a:gd fmla="*/ 29 w 47" name="T8"/>
                <a:gd fmla="*/ 15 h 92" name="T9"/>
                <a:gd fmla="*/ 29 w 47" name="T10"/>
                <a:gd fmla="*/ 18 h 92" name="T11"/>
                <a:gd fmla="*/ 25 w 47" name="T12"/>
                <a:gd fmla="*/ 22 h 92" name="T13"/>
                <a:gd fmla="*/ 16 w 47" name="T14"/>
                <a:gd fmla="*/ 26 h 92" name="T15"/>
                <a:gd fmla="*/ 8 w 47" name="T16"/>
                <a:gd fmla="*/ 28 h 92" name="T17"/>
                <a:gd fmla="*/ 5 w 47" name="T18"/>
                <a:gd fmla="*/ 36 h 92" name="T19"/>
                <a:gd fmla="*/ 6 w 47" name="T20"/>
                <a:gd fmla="*/ 47 h 92" name="T21"/>
                <a:gd fmla="*/ 5 w 47" name="T22"/>
                <a:gd fmla="*/ 60 h 92" name="T23"/>
                <a:gd fmla="*/ 2 w 47" name="T24"/>
                <a:gd fmla="*/ 75 h 92" name="T25"/>
                <a:gd fmla="*/ 6 w 47" name="T26"/>
                <a:gd fmla="*/ 87 h 92" name="T27"/>
                <a:gd fmla="*/ 17 w 47" name="T28"/>
                <a:gd fmla="*/ 90 h 92" name="T29"/>
                <a:gd fmla="*/ 24 w 47" name="T30"/>
                <a:gd fmla="*/ 87 h 92" name="T31"/>
                <a:gd fmla="*/ 33 w 47" name="T32"/>
                <a:gd fmla="*/ 61 h 92" name="T33"/>
                <a:gd fmla="*/ 40 w 47" name="T34"/>
                <a:gd fmla="*/ 37 h 92" name="T35"/>
                <a:gd fmla="*/ 41 w 47" name="T36"/>
                <a:gd fmla="*/ 30 h 92" name="T37"/>
                <a:gd fmla="*/ 42 w 47" name="T38"/>
                <a:gd fmla="*/ 26 h 92" name="T39"/>
                <a:gd fmla="*/ 46 w 47" name="T40"/>
                <a:gd fmla="*/ 25 h 92" name="T41"/>
                <a:gd fmla="*/ 44 w 47" name="T42"/>
                <a:gd fmla="*/ 13 h 92" name="T43"/>
                <a:gd fmla="*/ 39 w 47" name="T44"/>
                <a:gd fmla="*/ 3 h 9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2" w="47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8" name="Freeform 151"/>
            <p:cNvSpPr>
              <a:spLocks noEditPoints="1"/>
            </p:cNvSpPr>
            <p:nvPr/>
          </p:nvSpPr>
          <p:spPr bwMode="auto">
            <a:xfrm>
              <a:off x="6819124" y="3582047"/>
              <a:ext cx="281165" cy="169832"/>
            </a:xfrm>
            <a:custGeom>
              <a:gdLst>
                <a:gd fmla="*/ 53 w 75" name="T0"/>
                <a:gd fmla="*/ 2 h 45" name="T1"/>
                <a:gd fmla="*/ 41 w 75" name="T2"/>
                <a:gd fmla="*/ 2 h 45" name="T3"/>
                <a:gd fmla="*/ 31 w 75" name="T4"/>
                <a:gd fmla="*/ 11 h 45" name="T5"/>
                <a:gd fmla="*/ 27 w 75" name="T6"/>
                <a:gd fmla="*/ 12 h 45" name="T7"/>
                <a:gd fmla="*/ 18 w 75" name="T8"/>
                <a:gd fmla="*/ 11 h 45" name="T9"/>
                <a:gd fmla="*/ 11 w 75" name="T10"/>
                <a:gd fmla="*/ 10 h 45" name="T11"/>
                <a:gd fmla="*/ 6 w 75" name="T12"/>
                <a:gd fmla="*/ 10 h 45" name="T13"/>
                <a:gd fmla="*/ 3 w 75" name="T14"/>
                <a:gd fmla="*/ 12 h 45" name="T15"/>
                <a:gd fmla="*/ 3 w 75" name="T16"/>
                <a:gd fmla="*/ 15 h 45" name="T17"/>
                <a:gd fmla="*/ 1 w 75" name="T18"/>
                <a:gd fmla="*/ 17 h 45" name="T19"/>
                <a:gd fmla="*/ 1 w 75" name="T20"/>
                <a:gd fmla="*/ 21 h 45" name="T21"/>
                <a:gd fmla="*/ 3 w 75" name="T22"/>
                <a:gd fmla="*/ 31 h 45" name="T23"/>
                <a:gd fmla="*/ 5 w 75" name="T24"/>
                <a:gd fmla="*/ 40 h 45" name="T25"/>
                <a:gd fmla="*/ 16 w 75" name="T26"/>
                <a:gd fmla="*/ 38 h 45" name="T27"/>
                <a:gd fmla="*/ 24 w 75" name="T28"/>
                <a:gd fmla="*/ 36 h 45" name="T29"/>
                <a:gd fmla="*/ 31 w 75" name="T30"/>
                <a:gd fmla="*/ 33 h 45" name="T31"/>
                <a:gd fmla="*/ 37 w 75" name="T32"/>
                <a:gd fmla="*/ 32 h 45" name="T33"/>
                <a:gd fmla="*/ 42 w 75" name="T34"/>
                <a:gd fmla="*/ 28 h 45" name="T35"/>
                <a:gd fmla="*/ 55 w 75" name="T36"/>
                <a:gd fmla="*/ 24 h 45" name="T37"/>
                <a:gd fmla="*/ 61 w 75" name="T38"/>
                <a:gd fmla="*/ 18 h 45" name="T39"/>
                <a:gd fmla="*/ 67 w 75" name="T40"/>
                <a:gd fmla="*/ 16 h 45" name="T41"/>
                <a:gd fmla="*/ 59 w 75" name="T42"/>
                <a:gd fmla="*/ 0 h 45" name="T43"/>
                <a:gd fmla="*/ 53 w 75" name="T44"/>
                <a:gd fmla="*/ 2 h 45" name="T45"/>
                <a:gd fmla="*/ 68 w 75" name="T46"/>
                <a:gd fmla="*/ 43 h 45" name="T47"/>
                <a:gd fmla="*/ 75 w 75" name="T48"/>
                <a:gd fmla="*/ 42 h 45" name="T49"/>
                <a:gd fmla="*/ 68 w 75" name="T50"/>
                <a:gd fmla="*/ 43 h 4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5" w="7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9" name="Freeform 152"/>
            <p:cNvSpPr>
              <a:spLocks noEditPoints="1"/>
            </p:cNvSpPr>
            <p:nvPr/>
          </p:nvSpPr>
          <p:spPr bwMode="auto">
            <a:xfrm>
              <a:off x="9436800" y="4166584"/>
              <a:ext cx="187444" cy="136260"/>
            </a:xfrm>
            <a:custGeom>
              <a:gdLst>
                <a:gd fmla="*/ 0 w 50" name="T0"/>
                <a:gd fmla="*/ 1 h 36" name="T1"/>
                <a:gd fmla="*/ 8 w 50" name="T2"/>
                <a:gd fmla="*/ 10 h 36" name="T3"/>
                <a:gd fmla="*/ 0 w 50" name="T4"/>
                <a:gd fmla="*/ 1 h 36" name="T5"/>
                <a:gd fmla="*/ 12 w 50" name="T6"/>
                <a:gd fmla="*/ 9 h 36" name="T7"/>
                <a:gd fmla="*/ 17 w 50" name="T8"/>
                <a:gd fmla="*/ 13 h 36" name="T9"/>
                <a:gd fmla="*/ 12 w 50" name="T10"/>
                <a:gd fmla="*/ 9 h 36" name="T11"/>
                <a:gd fmla="*/ 33 w 50" name="T12"/>
                <a:gd fmla="*/ 20 h 36" name="T13"/>
                <a:gd fmla="*/ 24 w 50" name="T14"/>
                <a:gd fmla="*/ 15 h 36" name="T15"/>
                <a:gd fmla="*/ 33 w 50" name="T16"/>
                <a:gd fmla="*/ 20 h 36" name="T17"/>
                <a:gd fmla="*/ 31 w 50" name="T18"/>
                <a:gd fmla="*/ 26 h 36" name="T19"/>
                <a:gd fmla="*/ 38 w 50" name="T20"/>
                <a:gd fmla="*/ 30 h 36" name="T21"/>
                <a:gd fmla="*/ 31 w 50" name="T22"/>
                <a:gd fmla="*/ 26 h 36" name="T23"/>
                <a:gd fmla="*/ 43 w 50" name="T24"/>
                <a:gd fmla="*/ 32 h 36" name="T25"/>
                <a:gd fmla="*/ 48 w 50" name="T26"/>
                <a:gd fmla="*/ 35 h 36" name="T27"/>
                <a:gd fmla="*/ 43 w 50" name="T28"/>
                <a:gd fmla="*/ 32 h 36" name="T29"/>
                <a:gd fmla="*/ 38 w 50" name="T30"/>
                <a:gd fmla="*/ 20 h 36" name="T31"/>
                <a:gd fmla="*/ 43 w 50" name="T32"/>
                <a:gd fmla="*/ 28 h 36" name="T33"/>
                <a:gd fmla="*/ 38 w 50" name="T34"/>
                <a:gd fmla="*/ 20 h 3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6" w="50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22" name="Freeform 153"/>
            <p:cNvSpPr>
              <a:spLocks noEditPoints="1"/>
            </p:cNvSpPr>
            <p:nvPr/>
          </p:nvSpPr>
          <p:spPr bwMode="auto">
            <a:xfrm>
              <a:off x="8448676" y="4292601"/>
              <a:ext cx="963613" cy="857250"/>
            </a:xfrm>
            <a:custGeom>
              <a:gdLst>
                <a:gd fmla="*/ 2147483646 w 257" name="T0"/>
                <a:gd fmla="*/ 1399524543 h 228" name="T1"/>
                <a:gd fmla="*/ 2147483646 w 257" name="T2"/>
                <a:gd fmla="*/ 1258157250 h 228" name="T3"/>
                <a:gd fmla="*/ 2147483646 w 257" name="T4"/>
                <a:gd fmla="*/ 1088519507 h 228" name="T5"/>
                <a:gd fmla="*/ 2147483646 w 257" name="T6"/>
                <a:gd fmla="*/ 975426424 h 228" name="T7"/>
                <a:gd fmla="*/ 2147483646 w 257" name="T8"/>
                <a:gd fmla="*/ 720966049 h 228" name="T9"/>
                <a:gd fmla="*/ 2147483646 w 257" name="T10"/>
                <a:gd fmla="*/ 424098118 h 228" name="T11"/>
                <a:gd fmla="*/ 2147483646 w 257" name="T12"/>
                <a:gd fmla="*/ 268597480 h 228" name="T13"/>
                <a:gd fmla="*/ 2147483646 w 257" name="T14"/>
                <a:gd fmla="*/ 84818872 h 228" name="T15"/>
                <a:gd fmla="*/ 2147483646 w 257" name="T16"/>
                <a:gd fmla="*/ 395823908 h 228" name="T17"/>
                <a:gd fmla="*/ 2147483646 w 257" name="T18"/>
                <a:gd fmla="*/ 593735862 h 228" name="T19"/>
                <a:gd fmla="*/ 2066601185 w 257" name="T20"/>
                <a:gd fmla="*/ 452372329 h 228" name="T21"/>
                <a:gd fmla="*/ 2024423431 w 257" name="T22"/>
                <a:gd fmla="*/ 268597480 h 228" name="T23"/>
                <a:gd fmla="*/ 2080657936 w 257" name="T24"/>
                <a:gd fmla="*/ 127230188 h 228" name="T25"/>
                <a:gd fmla="*/ 1954132175 w 257" name="T26"/>
                <a:gd fmla="*/ 155504398 h 228" name="T27"/>
                <a:gd fmla="*/ 1729194155 w 257" name="T28"/>
                <a:gd fmla="*/ 98955977 h 228" name="T29"/>
                <a:gd fmla="*/ 1518316636 w 257" name="T30"/>
                <a:gd fmla="*/ 254460375 h 228" name="T31"/>
                <a:gd fmla="*/ 1433968628 w 257" name="T32"/>
                <a:gd fmla="*/ 395823908 h 228" name="T33"/>
                <a:gd fmla="*/ 1307439117 w 257" name="T34"/>
                <a:gd fmla="*/ 339279247 h 228" name="T35"/>
                <a:gd fmla="*/ 1152796103 w 257" name="T36"/>
                <a:gd fmla="*/ 353416352 h 228" name="T37"/>
                <a:gd fmla="*/ 1026270342 w 257" name="T38"/>
                <a:gd fmla="*/ 424098118 h 228" name="T39"/>
                <a:gd fmla="*/ 955979085 w 257" name="T40"/>
                <a:gd fmla="*/ 579602516 h 228" name="T41"/>
                <a:gd fmla="*/ 829453324 w 257" name="T42"/>
                <a:gd fmla="*/ 593735862 h 228" name="T43"/>
                <a:gd fmla="*/ 548280799 w 257" name="T44"/>
                <a:gd fmla="*/ 862333342 h 228" name="T45"/>
                <a:gd fmla="*/ 267112024 w 257" name="T46"/>
                <a:gd fmla="*/ 947152214 h 228" name="T47"/>
                <a:gd fmla="*/ 98408509 w 257" name="T48"/>
                <a:gd fmla="*/ 1017837740 h 228" name="T49"/>
                <a:gd fmla="*/ 42174004 w 257" name="T50"/>
                <a:gd fmla="*/ 1328842776 h 228" name="T51"/>
                <a:gd fmla="*/ 70291256 w 257" name="T52"/>
                <a:gd fmla="*/ 1456069204 h 228" name="T53"/>
                <a:gd fmla="*/ 168703515 w 257" name="T54"/>
                <a:gd fmla="*/ 1781211345 h 228" name="T55"/>
                <a:gd fmla="*/ 182760266 w 257" name="T56"/>
                <a:gd fmla="*/ 2147483646 h 228" name="T57"/>
                <a:gd fmla="*/ 435811789 w 257" name="T58"/>
                <a:gd fmla="*/ 2147483646 h 228" name="T59"/>
                <a:gd fmla="*/ 815392823 w 257" name="T60"/>
                <a:gd fmla="*/ 2147483646 h 228" name="T61"/>
                <a:gd fmla="*/ 1223091109 w 257" name="T62"/>
                <a:gd fmla="*/ 2035671720 h 228" name="T63"/>
                <a:gd fmla="*/ 1715137403 w 257" name="T64"/>
                <a:gd fmla="*/ 2007397510 h 228" name="T65"/>
                <a:gd fmla="*/ 1869780417 w 257" name="T66"/>
                <a:gd fmla="*/ 2092220141 h 228" name="T67"/>
                <a:gd fmla="*/ 2038483932 w 257" name="T68"/>
                <a:gd fmla="*/ 2147483646 h 228" name="T69"/>
                <a:gd fmla="*/ 2147483646 w 257" name="T70"/>
                <a:gd fmla="*/ 2147483646 h 228" name="T71"/>
                <a:gd fmla="*/ 2147483646 w 257" name="T72"/>
                <a:gd fmla="*/ 2147483646 h 228" name="T73"/>
                <a:gd fmla="*/ 2147483646 w 257" name="T74"/>
                <a:gd fmla="*/ 2147483646 h 228" name="T75"/>
                <a:gd fmla="*/ 2147483646 w 257" name="T76"/>
                <a:gd fmla="*/ 2147483646 h 228" name="T77"/>
                <a:gd fmla="*/ 2147483646 w 257" name="T78"/>
                <a:gd fmla="*/ 2147483646 h 228" name="T79"/>
                <a:gd fmla="*/ 2147483646 w 257" name="T80"/>
                <a:gd fmla="*/ 2147483646 h 228" name="T81"/>
                <a:gd fmla="*/ 2147483646 w 257" name="T82"/>
                <a:gd fmla="*/ 2147483646 h 228" name="T83"/>
                <a:gd fmla="*/ 2147483646 w 257" name="T84"/>
                <a:gd fmla="*/ 2078083036 h 228" name="T85"/>
                <a:gd fmla="*/ 2147483646 w 257" name="T86"/>
                <a:gd fmla="*/ 1781211345 h 228" name="T87"/>
                <a:gd fmla="*/ 1630785646 w 257" name="T88"/>
                <a:gd fmla="*/ 84818872 h 228" name="T89"/>
                <a:gd fmla="*/ 2066601185 w 257" name="T90"/>
                <a:gd fmla="*/ 2147483646 h 228" name="T91"/>
                <a:gd fmla="*/ 2147483646 w 257" name="T92"/>
                <a:gd fmla="*/ 2147483646 h 228" name="T93"/>
                <a:gd fmla="*/ 2147483646 w 257" name="T94"/>
                <a:gd fmla="*/ 2147483646 h 228" name="T95"/>
                <a:gd fmla="*/ 2147483646 w 257" name="T96"/>
                <a:gd fmla="*/ 2147483646 h 228" name="T97"/>
                <a:gd fmla="*/ 2147483646 w 257" name="T98"/>
                <a:gd fmla="*/ 2147483646 h 228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228" w="257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1" name="Freeform 154"/>
            <p:cNvSpPr>
              <a:spLocks noEditPoints="1"/>
            </p:cNvSpPr>
            <p:nvPr/>
          </p:nvSpPr>
          <p:spPr bwMode="auto">
            <a:xfrm>
              <a:off x="9704889" y="4901204"/>
              <a:ext cx="294243" cy="349537"/>
            </a:xfrm>
            <a:custGeom>
              <a:gdLst>
                <a:gd fmla="*/ 49 w 78" name="T0"/>
                <a:gd fmla="*/ 45 h 93" name="T1"/>
                <a:gd fmla="*/ 44 w 78" name="T2"/>
                <a:gd fmla="*/ 46 h 93" name="T3"/>
                <a:gd fmla="*/ 38 w 78" name="T4"/>
                <a:gd fmla="*/ 44 h 93" name="T5"/>
                <a:gd fmla="*/ 34 w 78" name="T6"/>
                <a:gd fmla="*/ 49 h 93" name="T7"/>
                <a:gd fmla="*/ 29 w 78" name="T8"/>
                <a:gd fmla="*/ 58 h 93" name="T9"/>
                <a:gd fmla="*/ 12 w 78" name="T10"/>
                <a:gd fmla="*/ 69 h 93" name="T11"/>
                <a:gd fmla="*/ 4 w 78" name="T12"/>
                <a:gd fmla="*/ 77 h 93" name="T13"/>
                <a:gd fmla="*/ 3 w 78" name="T14"/>
                <a:gd fmla="*/ 84 h 93" name="T15"/>
                <a:gd fmla="*/ 8 w 78" name="T16"/>
                <a:gd fmla="*/ 86 h 93" name="T17"/>
                <a:gd fmla="*/ 13 w 78" name="T18"/>
                <a:gd fmla="*/ 88 h 93" name="T19"/>
                <a:gd fmla="*/ 24 w 78" name="T20"/>
                <a:gd fmla="*/ 85 h 93" name="T21"/>
                <a:gd fmla="*/ 28 w 78" name="T22"/>
                <a:gd fmla="*/ 78 h 93" name="T23"/>
                <a:gd fmla="*/ 31 w 78" name="T24"/>
                <a:gd fmla="*/ 72 h 93" name="T25"/>
                <a:gd fmla="*/ 38 w 78" name="T26"/>
                <a:gd fmla="*/ 67 h 93" name="T27"/>
                <a:gd fmla="*/ 40 w 78" name="T28"/>
                <a:gd fmla="*/ 64 h 93" name="T29"/>
                <a:gd fmla="*/ 45 w 78" name="T30"/>
                <a:gd fmla="*/ 58 h 93" name="T31"/>
                <a:gd fmla="*/ 49 w 78" name="T32"/>
                <a:gd fmla="*/ 50 h 93" name="T33"/>
                <a:gd fmla="*/ 49 w 78" name="T34"/>
                <a:gd fmla="*/ 45 h 93" name="T35"/>
                <a:gd fmla="*/ 9 w 78" name="T36"/>
                <a:gd fmla="*/ 93 h 93" name="T37"/>
                <a:gd fmla="*/ 11 w 78" name="T38"/>
                <a:gd fmla="*/ 90 h 93" name="T39"/>
                <a:gd fmla="*/ 9 w 78" name="T40"/>
                <a:gd fmla="*/ 93 h 93" name="T41"/>
                <a:gd fmla="*/ 71 w 78" name="T42"/>
                <a:gd fmla="*/ 23 h 93" name="T43"/>
                <a:gd fmla="*/ 65 w 78" name="T44"/>
                <a:gd fmla="*/ 22 h 93" name="T45"/>
                <a:gd fmla="*/ 61 w 78" name="T46"/>
                <a:gd fmla="*/ 18 h 93" name="T47"/>
                <a:gd fmla="*/ 59 w 78" name="T48"/>
                <a:gd fmla="*/ 13 h 93" name="T49"/>
                <a:gd fmla="*/ 58 w 78" name="T50"/>
                <a:gd fmla="*/ 17 h 93" name="T51"/>
                <a:gd fmla="*/ 56 w 78" name="T52"/>
                <a:gd fmla="*/ 16 h 93" name="T53"/>
                <a:gd fmla="*/ 54 w 78" name="T54"/>
                <a:gd fmla="*/ 11 h 93" name="T55"/>
                <a:gd fmla="*/ 51 w 78" name="T56"/>
                <a:gd fmla="*/ 6 h 93" name="T57"/>
                <a:gd fmla="*/ 43 w 78" name="T58"/>
                <a:gd fmla="*/ 0 h 93" name="T59"/>
                <a:gd fmla="*/ 45 w 78" name="T60"/>
                <a:gd fmla="*/ 7 h 93" name="T61"/>
                <a:gd fmla="*/ 50 w 78" name="T62"/>
                <a:gd fmla="*/ 11 h 93" name="T63"/>
                <a:gd fmla="*/ 53 w 78" name="T64"/>
                <a:gd fmla="*/ 16 h 93" name="T65"/>
                <a:gd fmla="*/ 52 w 78" name="T66"/>
                <a:gd fmla="*/ 25 h 93" name="T67"/>
                <a:gd fmla="*/ 47 w 78" name="T68"/>
                <a:gd fmla="*/ 31 h 93" name="T69"/>
                <a:gd fmla="*/ 56 w 78" name="T70"/>
                <a:gd fmla="*/ 38 h 93" name="T71"/>
                <a:gd fmla="*/ 54 w 78" name="T72"/>
                <a:gd fmla="*/ 48 h 93" name="T73"/>
                <a:gd fmla="*/ 59 w 78" name="T74"/>
                <a:gd fmla="*/ 49 h 93" name="T75"/>
                <a:gd fmla="*/ 66 w 78" name="T76"/>
                <a:gd fmla="*/ 40 h 93" name="T77"/>
                <a:gd fmla="*/ 68 w 78" name="T78"/>
                <a:gd fmla="*/ 33 h 93" name="T79"/>
                <a:gd fmla="*/ 72 w 78" name="T80"/>
                <a:gd fmla="*/ 32 h 93" name="T81"/>
                <a:gd fmla="*/ 75 w 78" name="T82"/>
                <a:gd fmla="*/ 28 h 93" name="T83"/>
                <a:gd fmla="*/ 77 w 78" name="T84"/>
                <a:gd fmla="*/ 22 h 93" name="T85"/>
                <a:gd fmla="*/ 71 w 78" name="T86"/>
                <a:gd fmla="*/ 23 h 9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3" w="78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2" name="Freeform 155"/>
            <p:cNvSpPr>
              <a:spLocks noEditPoints="1"/>
            </p:cNvSpPr>
            <p:nvPr/>
          </p:nvSpPr>
          <p:spPr bwMode="auto">
            <a:xfrm>
              <a:off x="9964259" y="4427255"/>
              <a:ext cx="63209" cy="55294"/>
            </a:xfrm>
            <a:custGeom>
              <a:gdLst>
                <a:gd fmla="*/ 2 w 17" name="T0"/>
                <a:gd fmla="*/ 13 h 15" name="T1"/>
                <a:gd fmla="*/ 9 w 17" name="T2"/>
                <a:gd fmla="*/ 11 h 15" name="T3"/>
                <a:gd fmla="*/ 2 w 17" name="T4"/>
                <a:gd fmla="*/ 13 h 15" name="T5"/>
                <a:gd fmla="*/ 10 w 17" name="T6"/>
                <a:gd fmla="*/ 6 h 15" name="T7"/>
                <a:gd fmla="*/ 17 w 17" name="T8"/>
                <a:gd fmla="*/ 2 h 15" name="T9"/>
                <a:gd fmla="*/ 10 w 17" name="T10"/>
                <a:gd fmla="*/ 6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7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7058878" y="2959988"/>
              <a:ext cx="333475" cy="215252"/>
            </a:xfrm>
            <a:custGeom>
              <a:gdLst>
                <a:gd fmla="*/ 89 w 89" name="T0"/>
                <a:gd fmla="*/ 36 h 57" name="T1"/>
                <a:gd fmla="*/ 83 w 89" name="T2"/>
                <a:gd fmla="*/ 34 h 57" name="T3"/>
                <a:gd fmla="*/ 77 w 89" name="T4"/>
                <a:gd fmla="*/ 30 h 57" name="T5"/>
                <a:gd fmla="*/ 70 w 89" name="T6"/>
                <a:gd fmla="*/ 25 h 57" name="T7"/>
                <a:gd fmla="*/ 63 w 89" name="T8"/>
                <a:gd fmla="*/ 21 h 57" name="T9"/>
                <a:gd fmla="*/ 61 w 89" name="T10"/>
                <a:gd fmla="*/ 16 h 57" name="T11"/>
                <a:gd fmla="*/ 58 w 89" name="T12"/>
                <a:gd fmla="*/ 11 h 57" name="T13"/>
                <a:gd fmla="*/ 49 w 89" name="T14"/>
                <a:gd fmla="*/ 10 h 57" name="T15"/>
                <a:gd fmla="*/ 47 w 89" name="T16"/>
                <a:gd fmla="*/ 4 h 57" name="T17"/>
                <a:gd fmla="*/ 42 w 89" name="T18"/>
                <a:gd fmla="*/ 2 h 57" name="T19"/>
                <a:gd fmla="*/ 37 w 89" name="T20"/>
                <a:gd fmla="*/ 1 h 57" name="T21"/>
                <a:gd fmla="*/ 35 w 89" name="T22"/>
                <a:gd fmla="*/ 2 h 57" name="T23"/>
                <a:gd fmla="*/ 33 w 89" name="T24"/>
                <a:gd fmla="*/ 5 h 57" name="T25"/>
                <a:gd fmla="*/ 28 w 89" name="T26"/>
                <a:gd fmla="*/ 8 h 57" name="T27"/>
                <a:gd fmla="*/ 26 w 89" name="T28"/>
                <a:gd fmla="*/ 11 h 57" name="T29"/>
                <a:gd fmla="*/ 22 w 89" name="T30"/>
                <a:gd fmla="*/ 10 h 57" name="T31"/>
                <a:gd fmla="*/ 17 w 89" name="T32"/>
                <a:gd fmla="*/ 9 h 57" name="T33"/>
                <a:gd fmla="*/ 10 w 89" name="T34"/>
                <a:gd fmla="*/ 3 h 57" name="T35"/>
                <a:gd fmla="*/ 3 w 89" name="T36"/>
                <a:gd fmla="*/ 6 h 57" name="T37"/>
                <a:gd fmla="*/ 6 w 89" name="T38"/>
                <a:gd fmla="*/ 5 h 57" name="T39"/>
                <a:gd fmla="*/ 11 w 89" name="T40"/>
                <a:gd fmla="*/ 11 h 57" name="T41"/>
                <a:gd fmla="*/ 14 w 89" name="T42"/>
                <a:gd fmla="*/ 15 h 57" name="T43"/>
                <a:gd fmla="*/ 8 w 89" name="T44"/>
                <a:gd fmla="*/ 16 h 57" name="T45"/>
                <a:gd fmla="*/ 2 w 89" name="T46"/>
                <a:gd fmla="*/ 16 h 57" name="T47"/>
                <a:gd fmla="*/ 3 w 89" name="T48"/>
                <a:gd fmla="*/ 21 h 57" name="T49"/>
                <a:gd fmla="*/ 3 w 89" name="T50"/>
                <a:gd fmla="*/ 25 h 57" name="T51"/>
                <a:gd fmla="*/ 7 w 89" name="T52"/>
                <a:gd fmla="*/ 26 h 57" name="T53"/>
                <a:gd fmla="*/ 8 w 89" name="T54"/>
                <a:gd fmla="*/ 31 h 57" name="T55"/>
                <a:gd fmla="*/ 8 w 89" name="T56"/>
                <a:gd fmla="*/ 40 h 57" name="T57"/>
                <a:gd fmla="*/ 13 w 89" name="T58"/>
                <a:gd fmla="*/ 39 h 57" name="T59"/>
                <a:gd fmla="*/ 19 w 89" name="T60"/>
                <a:gd fmla="*/ 35 h 57" name="T61"/>
                <a:gd fmla="*/ 23 w 89" name="T62"/>
                <a:gd fmla="*/ 34 h 57" name="T63"/>
                <a:gd fmla="*/ 31 w 89" name="T64"/>
                <a:gd fmla="*/ 34 h 57" name="T65"/>
                <a:gd fmla="*/ 35 w 89" name="T66"/>
                <a:gd fmla="*/ 37 h 57" name="T67"/>
                <a:gd fmla="*/ 38 w 89" name="T68"/>
                <a:gd fmla="*/ 38 h 57" name="T69"/>
                <a:gd fmla="*/ 43 w 89" name="T70"/>
                <a:gd fmla="*/ 40 h 57" name="T71"/>
                <a:gd fmla="*/ 46 w 89" name="T72"/>
                <a:gd fmla="*/ 42 h 57" name="T73"/>
                <a:gd fmla="*/ 50 w 89" name="T74"/>
                <a:gd fmla="*/ 45 h 57" name="T75"/>
                <a:gd fmla="*/ 55 w 89" name="T76"/>
                <a:gd fmla="*/ 46 h 57" name="T77"/>
                <a:gd fmla="*/ 56 w 89" name="T78"/>
                <a:gd fmla="*/ 54 h 57" name="T79"/>
                <a:gd fmla="*/ 57 w 89" name="T80"/>
                <a:gd fmla="*/ 54 h 57" name="T81"/>
                <a:gd fmla="*/ 62 w 89" name="T82"/>
                <a:gd fmla="*/ 55 h 57" name="T83"/>
                <a:gd fmla="*/ 67 w 89" name="T84"/>
                <a:gd fmla="*/ 53 h 57" name="T85"/>
                <a:gd fmla="*/ 76 w 89" name="T86"/>
                <a:gd fmla="*/ 48 h 57" name="T87"/>
                <a:gd fmla="*/ 80 w 89" name="T88"/>
                <a:gd fmla="*/ 42 h 57" name="T89"/>
                <a:gd fmla="*/ 85 w 89" name="T90"/>
                <a:gd fmla="*/ 39 h 57" name="T91"/>
                <a:gd fmla="*/ 89 w 89" name="T92"/>
                <a:gd fmla="*/ 40 h 57" name="T93"/>
                <a:gd fmla="*/ 89 w 89" name="T94"/>
                <a:gd fmla="*/ 36 h 5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7" w="89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6856176" y="3040955"/>
              <a:ext cx="462071" cy="389032"/>
            </a:xfrm>
            <a:custGeom>
              <a:gdLst>
                <a:gd fmla="*/ 120 w 123" name="T0"/>
                <a:gd fmla="*/ 89 h 104" name="T1"/>
                <a:gd fmla="*/ 117 w 123" name="T2"/>
                <a:gd fmla="*/ 83 h 104" name="T3"/>
                <a:gd fmla="*/ 110 w 123" name="T4"/>
                <a:gd fmla="*/ 77 h 104" name="T5"/>
                <a:gd fmla="*/ 106 w 123" name="T6"/>
                <a:gd fmla="*/ 72 h 104" name="T7"/>
                <a:gd fmla="*/ 113 w 123" name="T8"/>
                <a:gd fmla="*/ 63 h 104" name="T9"/>
                <a:gd fmla="*/ 106 w 123" name="T10"/>
                <a:gd fmla="*/ 60 h 104" name="T11"/>
                <a:gd fmla="*/ 105 w 123" name="T12"/>
                <a:gd fmla="*/ 53 h 104" name="T13"/>
                <a:gd fmla="*/ 105 w 123" name="T14"/>
                <a:gd fmla="*/ 46 h 104" name="T15"/>
                <a:gd fmla="*/ 106 w 123" name="T16"/>
                <a:gd fmla="*/ 40 h 104" name="T17"/>
                <a:gd fmla="*/ 109 w 123" name="T18"/>
                <a:gd fmla="*/ 36 h 104" name="T19"/>
                <a:gd fmla="*/ 110 w 123" name="T20"/>
                <a:gd fmla="*/ 33 h 104" name="T21"/>
                <a:gd fmla="*/ 109 w 123" name="T22"/>
                <a:gd fmla="*/ 25 h 104" name="T23"/>
                <a:gd fmla="*/ 104 w 123" name="T24"/>
                <a:gd fmla="*/ 24 h 104" name="T25"/>
                <a:gd fmla="*/ 100 w 123" name="T26"/>
                <a:gd fmla="*/ 21 h 104" name="T27"/>
                <a:gd fmla="*/ 97 w 123" name="T28"/>
                <a:gd fmla="*/ 19 h 104" name="T29"/>
                <a:gd fmla="*/ 92 w 123" name="T30"/>
                <a:gd fmla="*/ 17 h 104" name="T31"/>
                <a:gd fmla="*/ 89 w 123" name="T32"/>
                <a:gd fmla="*/ 16 h 104" name="T33"/>
                <a:gd fmla="*/ 85 w 123" name="T34"/>
                <a:gd fmla="*/ 13 h 104" name="T35"/>
                <a:gd fmla="*/ 77 w 123" name="T36"/>
                <a:gd fmla="*/ 13 h 104" name="T37"/>
                <a:gd fmla="*/ 73 w 123" name="T38"/>
                <a:gd fmla="*/ 14 h 104" name="T39"/>
                <a:gd fmla="*/ 67 w 123" name="T40"/>
                <a:gd fmla="*/ 18 h 104" name="T41"/>
                <a:gd fmla="*/ 62 w 123" name="T42"/>
                <a:gd fmla="*/ 19 h 104" name="T43"/>
                <a:gd fmla="*/ 62 w 123" name="T44"/>
                <a:gd fmla="*/ 22 h 104" name="T45"/>
                <a:gd fmla="*/ 49 w 123" name="T46"/>
                <a:gd fmla="*/ 25 h 104" name="T47"/>
                <a:gd fmla="*/ 37 w 123" name="T48"/>
                <a:gd fmla="*/ 18 h 104" name="T49"/>
                <a:gd fmla="*/ 30 w 123" name="T50"/>
                <a:gd fmla="*/ 11 h 104" name="T51"/>
                <a:gd fmla="*/ 25 w 123" name="T52"/>
                <a:gd fmla="*/ 8 h 104" name="T53"/>
                <a:gd fmla="*/ 24 w 123" name="T54"/>
                <a:gd fmla="*/ 2 h 104" name="T55"/>
                <a:gd fmla="*/ 11 w 123" name="T56"/>
                <a:gd fmla="*/ 7 h 104" name="T57"/>
                <a:gd fmla="*/ 7 w 123" name="T58"/>
                <a:gd fmla="*/ 5 h 104" name="T59"/>
                <a:gd fmla="*/ 4 w 123" name="T60"/>
                <a:gd fmla="*/ 0 h 104" name="T61"/>
                <a:gd fmla="*/ 1 w 123" name="T62"/>
                <a:gd fmla="*/ 3 h 104" name="T63"/>
                <a:gd fmla="*/ 2 w 123" name="T64"/>
                <a:gd fmla="*/ 8 h 104" name="T65"/>
                <a:gd fmla="*/ 2 w 123" name="T66"/>
                <a:gd fmla="*/ 15 h 104" name="T67"/>
                <a:gd fmla="*/ 5 w 123" name="T68"/>
                <a:gd fmla="*/ 20 h 104" name="T69"/>
                <a:gd fmla="*/ 7 w 123" name="T70"/>
                <a:gd fmla="*/ 25 h 104" name="T71"/>
                <a:gd fmla="*/ 10 w 123" name="T72"/>
                <a:gd fmla="*/ 29 h 104" name="T73"/>
                <a:gd fmla="*/ 13 w 123" name="T74"/>
                <a:gd fmla="*/ 31 h 104" name="T75"/>
                <a:gd fmla="*/ 12 w 123" name="T76"/>
                <a:gd fmla="*/ 35 h 104" name="T77"/>
                <a:gd fmla="*/ 9 w 123" name="T78"/>
                <a:gd fmla="*/ 39 h 104" name="T79"/>
                <a:gd fmla="*/ 10 w 123" name="T80"/>
                <a:gd fmla="*/ 45 h 104" name="T81"/>
                <a:gd fmla="*/ 13 w 123" name="T82"/>
                <a:gd fmla="*/ 49 h 104" name="T83"/>
                <a:gd fmla="*/ 20 w 123" name="T84"/>
                <a:gd fmla="*/ 53 h 104" name="T85"/>
                <a:gd fmla="*/ 23 w 123" name="T86"/>
                <a:gd fmla="*/ 57 h 104" name="T87"/>
                <a:gd fmla="*/ 22 w 123" name="T88"/>
                <a:gd fmla="*/ 61 h 104" name="T89"/>
                <a:gd fmla="*/ 25 w 123" name="T90"/>
                <a:gd fmla="*/ 65 h 104" name="T91"/>
                <a:gd fmla="*/ 28 w 123" name="T92"/>
                <a:gd fmla="*/ 70 h 104" name="T93"/>
                <a:gd fmla="*/ 30 w 123" name="T94"/>
                <a:gd fmla="*/ 70 h 104" name="T95"/>
                <a:gd fmla="*/ 33 w 123" name="T96"/>
                <a:gd fmla="*/ 69 h 104" name="T97"/>
                <a:gd fmla="*/ 37 w 123" name="T98"/>
                <a:gd fmla="*/ 69 h 104" name="T99"/>
                <a:gd fmla="*/ 43 w 123" name="T100"/>
                <a:gd fmla="*/ 79 h 104" name="T101"/>
                <a:gd fmla="*/ 47 w 123" name="T102"/>
                <a:gd fmla="*/ 85 h 104" name="T103"/>
                <a:gd fmla="*/ 54 w 123" name="T104"/>
                <a:gd fmla="*/ 88 h 104" name="T105"/>
                <a:gd fmla="*/ 69 w 123" name="T106"/>
                <a:gd fmla="*/ 94 h 104" name="T107"/>
                <a:gd fmla="*/ 79 w 123" name="T108"/>
                <a:gd fmla="*/ 91 h 104" name="T109"/>
                <a:gd fmla="*/ 83 w 123" name="T110"/>
                <a:gd fmla="*/ 99 h 104" name="T111"/>
                <a:gd fmla="*/ 105 w 123" name="T112"/>
                <a:gd fmla="*/ 103 h 104" name="T113"/>
                <a:gd fmla="*/ 112 w 123" name="T114"/>
                <a:gd fmla="*/ 104 h 104" name="T115"/>
                <a:gd fmla="*/ 112 w 123" name="T116"/>
                <a:gd fmla="*/ 102 h 104" name="T117"/>
                <a:gd fmla="*/ 115 w 123" name="T118"/>
                <a:gd fmla="*/ 96 h 104" name="T119"/>
                <a:gd fmla="*/ 121 w 123" name="T120"/>
                <a:gd fmla="*/ 94 h 104" name="T121"/>
                <a:gd fmla="*/ 120 w 123" name="T122"/>
                <a:gd fmla="*/ 89 h 10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4" w="123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5" name="Freeform 158"/>
            <p:cNvSpPr>
              <a:spLocks noEditPoints="1"/>
            </p:cNvSpPr>
            <p:nvPr/>
          </p:nvSpPr>
          <p:spPr bwMode="auto">
            <a:xfrm>
              <a:off x="6917205" y="2572930"/>
              <a:ext cx="952478" cy="452227"/>
            </a:xfrm>
            <a:custGeom>
              <a:gdLst>
                <a:gd fmla="*/ 245 w 254" name="T0"/>
                <a:gd fmla="*/ 50 h 120" name="T1"/>
                <a:gd fmla="*/ 237 w 254" name="T2"/>
                <a:gd fmla="*/ 42 h 120" name="T3"/>
                <a:gd fmla="*/ 220 w 254" name="T4"/>
                <a:gd fmla="*/ 39 h 120" name="T5"/>
                <a:gd fmla="*/ 206 w 254" name="T6"/>
                <a:gd fmla="*/ 29 h 120" name="T7"/>
                <a:gd fmla="*/ 188 w 254" name="T8"/>
                <a:gd fmla="*/ 10 h 120" name="T9"/>
                <a:gd fmla="*/ 171 w 254" name="T10"/>
                <a:gd fmla="*/ 17 h 120" name="T11"/>
                <a:gd fmla="*/ 167 w 254" name="T12"/>
                <a:gd fmla="*/ 12 h 120" name="T13"/>
                <a:gd fmla="*/ 157 w 254" name="T14"/>
                <a:gd fmla="*/ 11 h 120" name="T15"/>
                <a:gd fmla="*/ 153 w 254" name="T16"/>
                <a:gd fmla="*/ 2 h 120" name="T17"/>
                <a:gd fmla="*/ 131 w 254" name="T18"/>
                <a:gd fmla="*/ 6 h 120" name="T19"/>
                <a:gd fmla="*/ 106 w 254" name="T20"/>
                <a:gd fmla="*/ 11 h 120" name="T21"/>
                <a:gd fmla="*/ 94 w 254" name="T22"/>
                <a:gd fmla="*/ 18 h 120" name="T23"/>
                <a:gd fmla="*/ 92 w 254" name="T24"/>
                <a:gd fmla="*/ 26 h 120" name="T25"/>
                <a:gd fmla="*/ 94 w 254" name="T26"/>
                <a:gd fmla="*/ 34 h 120" name="T27"/>
                <a:gd fmla="*/ 87 w 254" name="T28"/>
                <a:gd fmla="*/ 39 h 120" name="T29"/>
                <a:gd fmla="*/ 78 w 254" name="T30"/>
                <a:gd fmla="*/ 38 h 120" name="T31"/>
                <a:gd fmla="*/ 62 w 254" name="T32"/>
                <a:gd fmla="*/ 39 h 120" name="T33"/>
                <a:gd fmla="*/ 51 w 254" name="T34"/>
                <a:gd fmla="*/ 39 h 120" name="T35"/>
                <a:gd fmla="*/ 34 w 254" name="T36"/>
                <a:gd fmla="*/ 32 h 120" name="T37"/>
                <a:gd fmla="*/ 19 w 254" name="T38"/>
                <a:gd fmla="*/ 37 h 120" name="T39"/>
                <a:gd fmla="*/ 14 w 254" name="T40"/>
                <a:gd fmla="*/ 47 h 120" name="T41"/>
                <a:gd fmla="*/ 2 w 254" name="T42"/>
                <a:gd fmla="*/ 49 h 120" name="T43"/>
                <a:gd fmla="*/ 0 w 254" name="T44"/>
                <a:gd fmla="*/ 58 h 120" name="T45"/>
                <a:gd fmla="*/ 9 w 254" name="T46"/>
                <a:gd fmla="*/ 63 h 120" name="T47"/>
                <a:gd fmla="*/ 15 w 254" name="T48"/>
                <a:gd fmla="*/ 74 h 120" name="T49"/>
                <a:gd fmla="*/ 32 w 254" name="T50"/>
                <a:gd fmla="*/ 70 h 120" name="T51"/>
                <a:gd fmla="*/ 36 w 254" name="T52"/>
                <a:gd fmla="*/ 83 h 120" name="T53"/>
                <a:gd fmla="*/ 24 w 254" name="T54"/>
                <a:gd fmla="*/ 91 h 120" name="T55"/>
                <a:gd fmla="*/ 35 w 254" name="T56"/>
                <a:gd fmla="*/ 103 h 120" name="T57"/>
                <a:gd fmla="*/ 41 w 254" name="T58"/>
                <a:gd fmla="*/ 109 h 120" name="T59"/>
                <a:gd fmla="*/ 60 w 254" name="T60"/>
                <a:gd fmla="*/ 113 h 120" name="T61"/>
                <a:gd fmla="*/ 77 w 254" name="T62"/>
                <a:gd fmla="*/ 80 h 120" name="T63"/>
                <a:gd fmla="*/ 86 w 254" name="T64"/>
                <a:gd fmla="*/ 81 h 120" name="T65"/>
                <a:gd fmla="*/ 105 w 254" name="T66"/>
                <a:gd fmla="*/ 97 h 120" name="T67"/>
                <a:gd fmla="*/ 124 w 254" name="T68"/>
                <a:gd fmla="*/ 107 h 120" name="T69"/>
                <a:gd fmla="*/ 138 w 254" name="T70"/>
                <a:gd fmla="*/ 118 h 120" name="T71"/>
                <a:gd fmla="*/ 151 w 254" name="T72"/>
                <a:gd fmla="*/ 111 h 120" name="T73"/>
                <a:gd fmla="*/ 165 w 254" name="T74"/>
                <a:gd fmla="*/ 104 h 120" name="T75"/>
                <a:gd fmla="*/ 186 w 254" name="T76"/>
                <a:gd fmla="*/ 102 h 120" name="T77"/>
                <a:gd fmla="*/ 213 w 254" name="T78"/>
                <a:gd fmla="*/ 107 h 120" name="T79"/>
                <a:gd fmla="*/ 213 w 254" name="T80"/>
                <a:gd fmla="*/ 93 h 120" name="T81"/>
                <a:gd fmla="*/ 221 w 254" name="T82"/>
                <a:gd fmla="*/ 84 h 120" name="T83"/>
                <a:gd fmla="*/ 230 w 254" name="T84"/>
                <a:gd fmla="*/ 70 h 120" name="T85"/>
                <a:gd fmla="*/ 246 w 254" name="T86"/>
                <a:gd fmla="*/ 69 h 120" name="T87"/>
                <a:gd fmla="*/ 251 w 254" name="T88"/>
                <a:gd fmla="*/ 55 h 120" name="T89"/>
                <a:gd fmla="*/ 95 w 254" name="T90"/>
                <a:gd fmla="*/ 76 h 120" name="T91"/>
                <a:gd fmla="*/ 199 w 254" name="T92"/>
                <a:gd fmla="*/ 75 h 120" name="T93"/>
                <a:gd fmla="*/ 174 w 254" name="T94"/>
                <a:gd fmla="*/ 76 h 120" name="T95"/>
                <a:gd fmla="*/ 199 w 254" name="T96"/>
                <a:gd fmla="*/ 75 h 12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0" w="254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6" name="Freeform 159"/>
            <p:cNvSpPr/>
            <p:nvPr/>
          </p:nvSpPr>
          <p:spPr bwMode="auto">
            <a:xfrm>
              <a:off x="6119478" y="3899987"/>
              <a:ext cx="429378" cy="452227"/>
            </a:xfrm>
            <a:custGeom>
              <a:gdLst>
                <a:gd fmla="*/ 102 w 114" name="T0"/>
                <a:gd fmla="*/ 57 h 120" name="T1"/>
                <a:gd fmla="*/ 102 w 114" name="T2"/>
                <a:gd fmla="*/ 52 h 120" name="T3"/>
                <a:gd fmla="*/ 100 w 114" name="T4"/>
                <a:gd fmla="*/ 51 h 120" name="T5"/>
                <a:gd fmla="*/ 103 w 114" name="T6"/>
                <a:gd fmla="*/ 45 h 120" name="T7"/>
                <a:gd fmla="*/ 105 w 114" name="T8"/>
                <a:gd fmla="*/ 40 h 120" name="T9"/>
                <a:gd fmla="*/ 107 w 114" name="T10"/>
                <a:gd fmla="*/ 30 h 120" name="T11"/>
                <a:gd fmla="*/ 112 w 114" name="T12"/>
                <a:gd fmla="*/ 25 h 120" name="T13"/>
                <a:gd fmla="*/ 112 w 114" name="T14"/>
                <a:gd fmla="*/ 18 h 120" name="T15"/>
                <a:gd fmla="*/ 113 w 114" name="T16"/>
                <a:gd fmla="*/ 13 h 120" name="T17"/>
                <a:gd fmla="*/ 102 w 114" name="T18"/>
                <a:gd fmla="*/ 8 h 120" name="T19"/>
                <a:gd fmla="*/ 95 w 114" name="T20"/>
                <a:gd fmla="*/ 7 h 120" name="T21"/>
                <a:gd fmla="*/ 91 w 114" name="T22"/>
                <a:gd fmla="*/ 2 h 120" name="T23"/>
                <a:gd fmla="*/ 86 w 114" name="T24"/>
                <a:gd fmla="*/ 4 h 120" name="T25"/>
                <a:gd fmla="*/ 74 w 114" name="T26"/>
                <a:gd fmla="*/ 4 h 120" name="T27"/>
                <a:gd fmla="*/ 63 w 114" name="T28"/>
                <a:gd fmla="*/ 5 h 120" name="T29"/>
                <a:gd fmla="*/ 49 w 114" name="T30"/>
                <a:gd fmla="*/ 7 h 120" name="T31"/>
                <a:gd fmla="*/ 37 w 114" name="T32"/>
                <a:gd fmla="*/ 9 h 120" name="T33"/>
                <a:gd fmla="*/ 37 w 114" name="T34"/>
                <a:gd fmla="*/ 20 h 120" name="T35"/>
                <a:gd fmla="*/ 30 w 114" name="T36"/>
                <a:gd fmla="*/ 39 h 120" name="T37"/>
                <a:gd fmla="*/ 24 w 114" name="T38"/>
                <a:gd fmla="*/ 57 h 120" name="T39"/>
                <a:gd fmla="*/ 18 w 114" name="T40"/>
                <a:gd fmla="*/ 65 h 120" name="T41"/>
                <a:gd fmla="*/ 10 w 114" name="T42"/>
                <a:gd fmla="*/ 65 h 120" name="T43"/>
                <a:gd fmla="*/ 0 w 114" name="T44"/>
                <a:gd fmla="*/ 67 h 120" name="T45"/>
                <a:gd fmla="*/ 2 w 114" name="T46"/>
                <a:gd fmla="*/ 75 h 120" name="T47"/>
                <a:gd fmla="*/ 26 w 114" name="T48"/>
                <a:gd fmla="*/ 73 h 120" name="T49"/>
                <a:gd fmla="*/ 30 w 114" name="T50"/>
                <a:gd fmla="*/ 83 h 120" name="T51"/>
                <a:gd fmla="*/ 42 w 114" name="T52"/>
                <a:gd fmla="*/ 86 h 120" name="T53"/>
                <a:gd fmla="*/ 49 w 114" name="T54"/>
                <a:gd fmla="*/ 80 h 120" name="T55"/>
                <a:gd fmla="*/ 57 w 114" name="T56"/>
                <a:gd fmla="*/ 82 h 120" name="T57"/>
                <a:gd fmla="*/ 57 w 114" name="T58"/>
                <a:gd fmla="*/ 96 h 120" name="T59"/>
                <a:gd fmla="*/ 60 w 114" name="T60"/>
                <a:gd fmla="*/ 106 h 120" name="T61"/>
                <a:gd fmla="*/ 69 w 114" name="T62"/>
                <a:gd fmla="*/ 104 h 120" name="T63"/>
                <a:gd fmla="*/ 72 w 114" name="T64"/>
                <a:gd fmla="*/ 106 h 120" name="T65"/>
                <a:gd fmla="*/ 78 w 114" name="T66"/>
                <a:gd fmla="*/ 107 h 120" name="T67"/>
                <a:gd fmla="*/ 85 w 114" name="T68"/>
                <a:gd fmla="*/ 111 h 120" name="T69"/>
                <a:gd fmla="*/ 90 w 114" name="T70"/>
                <a:gd fmla="*/ 109 h 120" name="T71"/>
                <a:gd fmla="*/ 98 w 114" name="T72"/>
                <a:gd fmla="*/ 114 h 120" name="T73"/>
                <a:gd fmla="*/ 105 w 114" name="T74"/>
                <a:gd fmla="*/ 119 h 120" name="T75"/>
                <a:gd fmla="*/ 105 w 114" name="T76"/>
                <a:gd fmla="*/ 112 h 120" name="T77"/>
                <a:gd fmla="*/ 97 w 114" name="T78"/>
                <a:gd fmla="*/ 109 h 120" name="T79"/>
                <a:gd fmla="*/ 98 w 114" name="T80"/>
                <a:gd fmla="*/ 96 h 120" name="T81"/>
                <a:gd fmla="*/ 101 w 114" name="T82"/>
                <a:gd fmla="*/ 88 h 120" name="T83"/>
                <a:gd fmla="*/ 109 w 114" name="T84"/>
                <a:gd fmla="*/ 87 h 120" name="T85"/>
                <a:gd fmla="*/ 104 w 114" name="T86"/>
                <a:gd fmla="*/ 80 h 12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20" w="114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7" name="Freeform 160"/>
            <p:cNvSpPr/>
            <p:nvPr/>
          </p:nvSpPr>
          <p:spPr bwMode="auto">
            <a:xfrm>
              <a:off x="6503084" y="4093516"/>
              <a:ext cx="37054" cy="47395"/>
            </a:xfrm>
            <a:custGeom>
              <a:gdLst>
                <a:gd fmla="*/ 0 w 10" name="T0"/>
                <a:gd fmla="*/ 6 h 13" name="T1"/>
                <a:gd fmla="*/ 2 w 10" name="T2"/>
                <a:gd fmla="*/ 13 h 13" name="T3"/>
                <a:gd fmla="*/ 4 w 10" name="T4"/>
                <a:gd fmla="*/ 11 h 13" name="T5"/>
                <a:gd fmla="*/ 10 w 10" name="T6"/>
                <a:gd fmla="*/ 4 h 13" name="T7"/>
                <a:gd fmla="*/ 8 w 10" name="T8"/>
                <a:gd fmla="*/ 3 h 13" name="T9"/>
                <a:gd fmla="*/ 8 w 10" name="T10"/>
                <a:gd fmla="*/ 0 h 13" name="T11"/>
                <a:gd fmla="*/ 5 w 10" name="T12"/>
                <a:gd fmla="*/ 0 h 13" name="T13"/>
                <a:gd fmla="*/ 2 w 10" name="T14"/>
                <a:gd fmla="*/ 2 h 13" name="T15"/>
                <a:gd fmla="*/ 0 w 10" name="T16"/>
                <a:gd fmla="*/ 1 h 13" name="T17"/>
                <a:gd fmla="*/ 0 w 10" name="T18"/>
                <a:gd fmla="*/ 1 h 13" name="T19"/>
                <a:gd fmla="*/ 0 w 10" name="T20"/>
                <a:gd fmla="*/ 6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0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8" name="Freeform 161"/>
            <p:cNvSpPr/>
            <p:nvPr/>
          </p:nvSpPr>
          <p:spPr bwMode="auto">
            <a:xfrm>
              <a:off x="6527060" y="4285071"/>
              <a:ext cx="246292" cy="400881"/>
            </a:xfrm>
            <a:custGeom>
              <a:gdLst>
                <a:gd fmla="*/ 66 w 66" name="T0"/>
                <a:gd fmla="*/ 27 h 107" name="T1"/>
                <a:gd fmla="*/ 64 w 66" name="T2"/>
                <a:gd fmla="*/ 15 h 107" name="T3"/>
                <a:gd fmla="*/ 64 w 66" name="T4"/>
                <a:gd fmla="*/ 0 h 107" name="T5"/>
                <a:gd fmla="*/ 64 w 66" name="T6"/>
                <a:gd fmla="*/ 0 h 107" name="T7"/>
                <a:gd fmla="*/ 57 w 66" name="T8"/>
                <a:gd fmla="*/ 4 h 107" name="T9"/>
                <a:gd fmla="*/ 53 w 66" name="T10"/>
                <a:gd fmla="*/ 5 h 107" name="T11"/>
                <a:gd fmla="*/ 49 w 66" name="T12"/>
                <a:gd fmla="*/ 4 h 107" name="T13"/>
                <a:gd fmla="*/ 47 w 66" name="T14"/>
                <a:gd fmla="*/ 7 h 107" name="T15"/>
                <a:gd fmla="*/ 43 w 66" name="T16"/>
                <a:gd fmla="*/ 7 h 107" name="T17"/>
                <a:gd fmla="*/ 38 w 66" name="T18"/>
                <a:gd fmla="*/ 8 h 107" name="T19"/>
                <a:gd fmla="*/ 36 w 66" name="T20"/>
                <a:gd fmla="*/ 6 h 107" name="T21"/>
                <a:gd fmla="*/ 32 w 66" name="T22"/>
                <a:gd fmla="*/ 7 h 107" name="T23"/>
                <a:gd fmla="*/ 29 w 66" name="T24"/>
                <a:gd fmla="*/ 6 h 107" name="T25"/>
                <a:gd fmla="*/ 28 w 66" name="T26"/>
                <a:gd fmla="*/ 9 h 107" name="T27"/>
                <a:gd fmla="*/ 31 w 66" name="T28"/>
                <a:gd fmla="*/ 22 h 107" name="T29"/>
                <a:gd fmla="*/ 35 w 66" name="T30"/>
                <a:gd fmla="*/ 25 h 107" name="T31"/>
                <a:gd fmla="*/ 35 w 66" name="T32"/>
                <a:gd fmla="*/ 32 h 107" name="T33"/>
                <a:gd fmla="*/ 31 w 66" name="T34"/>
                <a:gd fmla="*/ 36 h 107" name="T35"/>
                <a:gd fmla="*/ 31 w 66" name="T36"/>
                <a:gd fmla="*/ 41 h 107" name="T37"/>
                <a:gd fmla="*/ 25 w 66" name="T38"/>
                <a:gd fmla="*/ 34 h 107" name="T39"/>
                <a:gd fmla="*/ 26 w 66" name="T40"/>
                <a:gd fmla="*/ 26 h 107" name="T41"/>
                <a:gd fmla="*/ 21 w 66" name="T42"/>
                <a:gd fmla="*/ 25 h 107" name="T43"/>
                <a:gd fmla="*/ 17 w 66" name="T44"/>
                <a:gd fmla="*/ 22 h 107" name="T45"/>
                <a:gd fmla="*/ 0 w 66" name="T46"/>
                <a:gd fmla="*/ 28 h 107" name="T47"/>
                <a:gd fmla="*/ 1 w 66" name="T48"/>
                <a:gd fmla="*/ 33 h 107" name="T49"/>
                <a:gd fmla="*/ 1 w 66" name="T50"/>
                <a:gd fmla="*/ 33 h 107" name="T51"/>
                <a:gd fmla="*/ 2 w 66" name="T52"/>
                <a:gd fmla="*/ 35 h 107" name="T53"/>
                <a:gd fmla="*/ 10 w 66" name="T54"/>
                <a:gd fmla="*/ 37 h 107" name="T55"/>
                <a:gd fmla="*/ 17 w 66" name="T56"/>
                <a:gd fmla="*/ 39 h 107" name="T57"/>
                <a:gd fmla="*/ 17 w 66" name="T58"/>
                <a:gd fmla="*/ 49 h 107" name="T59"/>
                <a:gd fmla="*/ 16 w 66" name="T60"/>
                <a:gd fmla="*/ 55 h 107" name="T61"/>
                <a:gd fmla="*/ 17 w 66" name="T62"/>
                <a:gd fmla="*/ 59 h 107" name="T63"/>
                <a:gd fmla="*/ 14 w 66" name="T64"/>
                <a:gd fmla="*/ 64 h 107" name="T65"/>
                <a:gd fmla="*/ 12 w 66" name="T66"/>
                <a:gd fmla="*/ 70 h 107" name="T67"/>
                <a:gd fmla="*/ 6 w 66" name="T68"/>
                <a:gd fmla="*/ 76 h 107" name="T69"/>
                <a:gd fmla="*/ 6 w 66" name="T70"/>
                <a:gd fmla="*/ 77 h 107" name="T71"/>
                <a:gd fmla="*/ 10 w 66" name="T72"/>
                <a:gd fmla="*/ 88 h 107" name="T73"/>
                <a:gd fmla="*/ 11 w 66" name="T74"/>
                <a:gd fmla="*/ 100 h 107" name="T75"/>
                <a:gd fmla="*/ 12 w 66" name="T76"/>
                <a:gd fmla="*/ 107 h 107" name="T77"/>
                <a:gd fmla="*/ 16 w 66" name="T78"/>
                <a:gd fmla="*/ 106 h 107" name="T79"/>
                <a:gd fmla="*/ 16 w 66" name="T80"/>
                <a:gd fmla="*/ 103 h 107" name="T81"/>
                <a:gd fmla="*/ 14 w 66" name="T82"/>
                <a:gd fmla="*/ 101 h 107" name="T83"/>
                <a:gd fmla="*/ 24 w 66" name="T84"/>
                <a:gd fmla="*/ 94 h 107" name="T85"/>
                <a:gd fmla="*/ 32 w 66" name="T86"/>
                <a:gd fmla="*/ 89 h 107" name="T87"/>
                <a:gd fmla="*/ 32 w 66" name="T88"/>
                <a:gd fmla="*/ 80 h 107" name="T89"/>
                <a:gd fmla="*/ 31 w 66" name="T90"/>
                <a:gd fmla="*/ 72 h 107" name="T91"/>
                <a:gd fmla="*/ 28 w 66" name="T92"/>
                <a:gd fmla="*/ 64 h 107" name="T93"/>
                <a:gd fmla="*/ 29 w 66" name="T94"/>
                <a:gd fmla="*/ 59 h 107" name="T95"/>
                <a:gd fmla="*/ 32 w 66" name="T96"/>
                <a:gd fmla="*/ 56 h 107" name="T97"/>
                <a:gd fmla="*/ 37 w 66" name="T98"/>
                <a:gd fmla="*/ 53 h 107" name="T99"/>
                <a:gd fmla="*/ 44 w 66" name="T100"/>
                <a:gd fmla="*/ 46 h 107" name="T101"/>
                <a:gd fmla="*/ 56 w 66" name="T102"/>
                <a:gd fmla="*/ 40 h 107" name="T103"/>
                <a:gd fmla="*/ 66 w 66" name="T104"/>
                <a:gd fmla="*/ 27 h 10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7" w="66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9" name="Freeform 162"/>
            <p:cNvSpPr/>
            <p:nvPr/>
          </p:nvSpPr>
          <p:spPr bwMode="auto">
            <a:xfrm>
              <a:off x="6509624" y="4054020"/>
              <a:ext cx="257191" cy="260672"/>
            </a:xfrm>
            <a:custGeom>
              <a:gdLst>
                <a:gd fmla="*/ 63 w 68" name="T0"/>
                <a:gd fmla="*/ 55 h 69" name="T1"/>
                <a:gd fmla="*/ 61 w 68" name="T2"/>
                <a:gd fmla="*/ 49 h 69" name="T3"/>
                <a:gd fmla="*/ 60 w 68" name="T4"/>
                <a:gd fmla="*/ 44 h 69" name="T5"/>
                <a:gd fmla="*/ 61 w 68" name="T6"/>
                <a:gd fmla="*/ 39 h 69" name="T7"/>
                <a:gd fmla="*/ 58 w 68" name="T8"/>
                <a:gd fmla="*/ 34 h 69" name="T9"/>
                <a:gd fmla="*/ 61 w 68" name="T10"/>
                <a:gd fmla="*/ 24 h 69" name="T11"/>
                <a:gd fmla="*/ 50 w 68" name="T12"/>
                <a:gd fmla="*/ 17 h 69" name="T13"/>
                <a:gd fmla="*/ 51 w 68" name="T14"/>
                <a:gd fmla="*/ 13 h 69" name="T15"/>
                <a:gd fmla="*/ 27 w 68" name="T16"/>
                <a:gd fmla="*/ 1 h 69" name="T17"/>
                <a:gd fmla="*/ 24 w 68" name="T18"/>
                <a:gd fmla="*/ 6 h 69" name="T19"/>
                <a:gd fmla="*/ 25 w 68" name="T20"/>
                <a:gd fmla="*/ 10 h 69" name="T21"/>
                <a:gd fmla="*/ 14 w 68" name="T22"/>
                <a:gd fmla="*/ 10 h 69" name="T23"/>
                <a:gd fmla="*/ 14 w 68" name="T24"/>
                <a:gd fmla="*/ 0 h 69" name="T25"/>
                <a:gd fmla="*/ 9 w 68" name="T26"/>
                <a:gd fmla="*/ 1 h 69" name="T27"/>
                <a:gd fmla="*/ 6 w 68" name="T28"/>
                <a:gd fmla="*/ 1 h 69" name="T29"/>
                <a:gd fmla="*/ 7 w 68" name="T30"/>
                <a:gd fmla="*/ 4 h 69" name="T31"/>
                <a:gd fmla="*/ 8 w 68" name="T32"/>
                <a:gd fmla="*/ 8 h 69" name="T33"/>
                <a:gd fmla="*/ 6 w 68" name="T34"/>
                <a:gd fmla="*/ 10 h 69" name="T35"/>
                <a:gd fmla="*/ 6 w 68" name="T36"/>
                <a:gd fmla="*/ 13 h 69" name="T37"/>
                <a:gd fmla="*/ 8 w 68" name="T38"/>
                <a:gd fmla="*/ 14 h 69" name="T39"/>
                <a:gd fmla="*/ 2 w 68" name="T40"/>
                <a:gd fmla="*/ 21 h 69" name="T41"/>
                <a:gd fmla="*/ 0 w 68" name="T42"/>
                <a:gd fmla="*/ 23 h 69" name="T43"/>
                <a:gd fmla="*/ 4 w 68" name="T44"/>
                <a:gd fmla="*/ 35 h 69" name="T45"/>
                <a:gd fmla="*/ 7 w 68" name="T46"/>
                <a:gd fmla="*/ 43 h 69" name="T47"/>
                <a:gd fmla="*/ 8 w 68" name="T48"/>
                <a:gd fmla="*/ 48 h 69" name="T49"/>
                <a:gd fmla="*/ 5 w 68" name="T50"/>
                <a:gd fmla="*/ 45 h 69" name="T51"/>
                <a:gd fmla="*/ 5 w 68" name="T52"/>
                <a:gd fmla="*/ 46 h 69" name="T53"/>
                <a:gd fmla="*/ 4 w 68" name="T54"/>
                <a:gd fmla="*/ 46 h 69" name="T55"/>
                <a:gd fmla="*/ 9 w 68" name="T56"/>
                <a:gd fmla="*/ 49 h 69" name="T57"/>
                <a:gd fmla="*/ 15 w 68" name="T58"/>
                <a:gd fmla="*/ 51 h 69" name="T59"/>
                <a:gd fmla="*/ 23 w 68" name="T60"/>
                <a:gd fmla="*/ 55 h 69" name="T61"/>
                <a:gd fmla="*/ 23 w 68" name="T62"/>
                <a:gd fmla="*/ 55 h 69" name="T63"/>
                <a:gd fmla="*/ 27 w 68" name="T64"/>
                <a:gd fmla="*/ 55 h 69" name="T65"/>
                <a:gd fmla="*/ 28 w 68" name="T66"/>
                <a:gd fmla="*/ 55 h 69" name="T67"/>
                <a:gd fmla="*/ 33 w 68" name="T68"/>
                <a:gd fmla="*/ 67 h 69" name="T69"/>
                <a:gd fmla="*/ 36 w 68" name="T70"/>
                <a:gd fmla="*/ 68 h 69" name="T71"/>
                <a:gd fmla="*/ 40 w 68" name="T72"/>
                <a:gd fmla="*/ 67 h 69" name="T73"/>
                <a:gd fmla="*/ 42 w 68" name="T74"/>
                <a:gd fmla="*/ 69 h 69" name="T75"/>
                <a:gd fmla="*/ 47 w 68" name="T76"/>
                <a:gd fmla="*/ 68 h 69" name="T77"/>
                <a:gd fmla="*/ 51 w 68" name="T78"/>
                <a:gd fmla="*/ 68 h 69" name="T79"/>
                <a:gd fmla="*/ 53 w 68" name="T80"/>
                <a:gd fmla="*/ 65 h 69" name="T81"/>
                <a:gd fmla="*/ 57 w 68" name="T82"/>
                <a:gd fmla="*/ 66 h 69" name="T83"/>
                <a:gd fmla="*/ 61 w 68" name="T84"/>
                <a:gd fmla="*/ 65 h 69" name="T85"/>
                <a:gd fmla="*/ 68 w 68" name="T86"/>
                <a:gd fmla="*/ 61 h 69" name="T87"/>
                <a:gd fmla="*/ 63 w 68" name="T88"/>
                <a:gd fmla="*/ 55 h 6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69" w="68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0" name="Freeform 163"/>
            <p:cNvSpPr/>
            <p:nvPr/>
          </p:nvSpPr>
          <p:spPr bwMode="auto">
            <a:xfrm>
              <a:off x="6585908" y="4263348"/>
              <a:ext cx="76286" cy="177731"/>
            </a:xfrm>
            <a:custGeom>
              <a:gdLst>
                <a:gd fmla="*/ 19 w 20" name="T0"/>
                <a:gd fmla="*/ 31 h 48" name="T1"/>
                <a:gd fmla="*/ 15 w 20" name="T2"/>
                <a:gd fmla="*/ 28 h 48" name="T3"/>
                <a:gd fmla="*/ 15 w 20" name="T4"/>
                <a:gd fmla="*/ 29 h 48" name="T5"/>
                <a:gd fmla="*/ 8 w 20" name="T6"/>
                <a:gd fmla="*/ 19 h 48" name="T7"/>
                <a:gd fmla="*/ 9 w 20" name="T8"/>
                <a:gd fmla="*/ 8 h 48" name="T9"/>
                <a:gd fmla="*/ 7 w 20" name="T10"/>
                <a:gd fmla="*/ 0 h 48" name="T11"/>
                <a:gd fmla="*/ 3 w 20" name="T12"/>
                <a:gd fmla="*/ 0 h 48" name="T13"/>
                <a:gd fmla="*/ 5 w 20" name="T14"/>
                <a:gd fmla="*/ 6 h 48" name="T15"/>
                <a:gd fmla="*/ 3 w 20" name="T16"/>
                <a:gd fmla="*/ 8 h 48" name="T17"/>
                <a:gd fmla="*/ 4 w 20" name="T18"/>
                <a:gd fmla="*/ 18 h 48" name="T19"/>
                <a:gd fmla="*/ 1 w 20" name="T20"/>
                <a:gd fmla="*/ 19 h 48" name="T21"/>
                <a:gd fmla="*/ 0 w 20" name="T22"/>
                <a:gd fmla="*/ 25 h 48" name="T23"/>
                <a:gd fmla="*/ 1 w 20" name="T24"/>
                <a:gd fmla="*/ 28 h 48" name="T25"/>
                <a:gd fmla="*/ 1 w 20" name="T26"/>
                <a:gd fmla="*/ 28 h 48" name="T27"/>
                <a:gd fmla="*/ 5 w 20" name="T28"/>
                <a:gd fmla="*/ 31 h 48" name="T29"/>
                <a:gd fmla="*/ 10 w 20" name="T30"/>
                <a:gd fmla="*/ 32 h 48" name="T31"/>
                <a:gd fmla="*/ 9 w 20" name="T32"/>
                <a:gd fmla="*/ 40 h 48" name="T33"/>
                <a:gd fmla="*/ 15 w 20" name="T34"/>
                <a:gd fmla="*/ 47 h 48" name="T35"/>
                <a:gd fmla="*/ 15 w 20" name="T36"/>
                <a:gd fmla="*/ 42 h 48" name="T37"/>
                <a:gd fmla="*/ 19 w 20" name="T38"/>
                <a:gd fmla="*/ 38 h 48" name="T39"/>
                <a:gd fmla="*/ 19 w 20" name="T40"/>
                <a:gd fmla="*/ 31 h 4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8" w="20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1" name="Freeform 164"/>
            <p:cNvSpPr/>
            <p:nvPr/>
          </p:nvSpPr>
          <p:spPr bwMode="auto">
            <a:xfrm>
              <a:off x="9656939" y="4524019"/>
              <a:ext cx="74106" cy="61219"/>
            </a:xfrm>
            <a:custGeom>
              <a:gdLst>
                <a:gd fmla="*/ 0 w 20" name="T0"/>
                <a:gd fmla="*/ 2 h 16" name="T1"/>
                <a:gd fmla="*/ 18 w 20" name="T2"/>
                <a:gd fmla="*/ 15 h 16" name="T3"/>
                <a:gd fmla="*/ 0 w 20" name="T4"/>
                <a:gd fmla="*/ 2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20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2" name="Freeform 165"/>
            <p:cNvSpPr/>
            <p:nvPr/>
          </p:nvSpPr>
          <p:spPr bwMode="auto">
            <a:xfrm>
              <a:off x="7414149" y="3013308"/>
              <a:ext cx="183085" cy="120461"/>
            </a:xfrm>
            <a:custGeom>
              <a:gdLst>
                <a:gd fmla="*/ 39 w 48" name="T0"/>
                <a:gd fmla="*/ 26 h 32" name="T1"/>
                <a:gd fmla="*/ 42 w 48" name="T2"/>
                <a:gd fmla="*/ 28 h 32" name="T3"/>
                <a:gd fmla="*/ 46 w 48" name="T4"/>
                <a:gd fmla="*/ 29 h 32" name="T5"/>
                <a:gd fmla="*/ 48 w 48" name="T6"/>
                <a:gd fmla="*/ 29 h 32" name="T7"/>
                <a:gd fmla="*/ 47 w 48" name="T8"/>
                <a:gd fmla="*/ 20 h 32" name="T9"/>
                <a:gd fmla="*/ 41 w 48" name="T10"/>
                <a:gd fmla="*/ 16 h 32" name="T11"/>
                <a:gd fmla="*/ 40 w 48" name="T12"/>
                <a:gd fmla="*/ 11 h 32" name="T13"/>
                <a:gd fmla="*/ 31 w 48" name="T14"/>
                <a:gd fmla="*/ 11 h 32" name="T15"/>
                <a:gd fmla="*/ 26 w 48" name="T16"/>
                <a:gd fmla="*/ 10 h 32" name="T17"/>
                <a:gd fmla="*/ 21 w 48" name="T18"/>
                <a:gd fmla="*/ 10 h 32" name="T19"/>
                <a:gd fmla="*/ 12 w 48" name="T20"/>
                <a:gd fmla="*/ 9 h 32" name="T21"/>
                <a:gd fmla="*/ 16 w 48" name="T22"/>
                <a:gd fmla="*/ 6 h 32" name="T23"/>
                <a:gd fmla="*/ 18 w 48" name="T24"/>
                <a:gd fmla="*/ 6 h 32" name="T25"/>
                <a:gd fmla="*/ 20 w 48" name="T26"/>
                <a:gd fmla="*/ 1 h 32" name="T27"/>
                <a:gd fmla="*/ 16 w 48" name="T28"/>
                <a:gd fmla="*/ 2 h 32" name="T29"/>
                <a:gd fmla="*/ 11 w 48" name="T30"/>
                <a:gd fmla="*/ 3 h 32" name="T31"/>
                <a:gd fmla="*/ 8 w 48" name="T32"/>
                <a:gd fmla="*/ 6 h 32" name="T33"/>
                <a:gd fmla="*/ 6 w 48" name="T34"/>
                <a:gd fmla="*/ 9 h 32" name="T35"/>
                <a:gd fmla="*/ 0 w 48" name="T36"/>
                <a:gd fmla="*/ 12 h 32" name="T37"/>
                <a:gd fmla="*/ 4 w 48" name="T38"/>
                <a:gd fmla="*/ 16 h 32" name="T39"/>
                <a:gd fmla="*/ 5 w 48" name="T40"/>
                <a:gd fmla="*/ 22 h 32" name="T41"/>
                <a:gd fmla="*/ 2 w 48" name="T42"/>
                <a:gd fmla="*/ 28 h 32" name="T43"/>
                <a:gd fmla="*/ 5 w 48" name="T44"/>
                <a:gd fmla="*/ 29 h 32" name="T45"/>
                <a:gd fmla="*/ 12 w 48" name="T46"/>
                <a:gd fmla="*/ 27 h 32" name="T47"/>
                <a:gd fmla="*/ 18 w 48" name="T48"/>
                <a:gd fmla="*/ 24 h 32" name="T49"/>
                <a:gd fmla="*/ 23 w 48" name="T50"/>
                <a:gd fmla="*/ 19 h 32" name="T51"/>
                <a:gd fmla="*/ 26 w 48" name="T52"/>
                <a:gd fmla="*/ 24 h 32" name="T53"/>
                <a:gd fmla="*/ 26 w 48" name="T54"/>
                <a:gd fmla="*/ 31 h 32" name="T55"/>
                <a:gd fmla="*/ 29 w 48" name="T56"/>
                <a:gd fmla="*/ 31 h 32" name="T57"/>
                <a:gd fmla="*/ 32 w 48" name="T58"/>
                <a:gd fmla="*/ 30 h 32" name="T59"/>
                <a:gd fmla="*/ 39 w 48" name="T60"/>
                <a:gd fmla="*/ 26 h 3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2" w="48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3" name="Freeform 166"/>
            <p:cNvSpPr/>
            <p:nvPr/>
          </p:nvSpPr>
          <p:spPr bwMode="auto">
            <a:xfrm>
              <a:off x="3987848" y="3424064"/>
              <a:ext cx="19617" cy="41470"/>
            </a:xfrm>
            <a:custGeom>
              <a:gdLst>
                <a:gd fmla="*/ 4 w 5" name="T0"/>
                <a:gd fmla="*/ 11 h 11" name="T1"/>
                <a:gd fmla="*/ 2 w 5" name="T2"/>
                <a:gd fmla="*/ 8 h 11" name="T3"/>
                <a:gd fmla="*/ 0 w 5" name="T4"/>
                <a:gd fmla="*/ 4 h 11" name="T5"/>
                <a:gd fmla="*/ 2 w 5" name="T6"/>
                <a:gd fmla="*/ 2 h 11" name="T7"/>
                <a:gd fmla="*/ 3 w 5" name="T8"/>
                <a:gd fmla="*/ 7 h 11" name="T9"/>
                <a:gd fmla="*/ 4 w 5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5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4371454" y="3777550"/>
              <a:ext cx="28335" cy="25673"/>
            </a:xfrm>
            <a:custGeom>
              <a:gdLst>
                <a:gd fmla="*/ 2 w 8" name="T0"/>
                <a:gd fmla="*/ 6 h 7" name="T1"/>
                <a:gd fmla="*/ 2 w 8" name="T2"/>
                <a:gd fmla="*/ 3 h 7" name="T3"/>
                <a:gd fmla="*/ 6 w 8" name="T4"/>
                <a:gd fmla="*/ 2 h 7" name="T5"/>
                <a:gd fmla="*/ 7 w 8" name="T6"/>
                <a:gd fmla="*/ 5 h 7" name="T7"/>
                <a:gd fmla="*/ 2 w 8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8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6840920" y="2999484"/>
              <a:ext cx="76285" cy="67143"/>
            </a:xfrm>
            <a:custGeom>
              <a:gdLst>
                <a:gd fmla="*/ 19 w 20" name="T0"/>
                <a:gd fmla="*/ 14 h 18" name="T1"/>
                <a:gd fmla="*/ 15 w 20" name="T2"/>
                <a:gd fmla="*/ 10 h 18" name="T3"/>
                <a:gd fmla="*/ 13 w 20" name="T4"/>
                <a:gd fmla="*/ 5 h 18" name="T5"/>
                <a:gd fmla="*/ 11 w 20" name="T6"/>
                <a:gd fmla="*/ 1 h 18" name="T7"/>
                <a:gd fmla="*/ 6 w 20" name="T8"/>
                <a:gd fmla="*/ 1 h 18" name="T9"/>
                <a:gd fmla="*/ 0 w 20" name="T10"/>
                <a:gd fmla="*/ 2 h 18" name="T11"/>
                <a:gd fmla="*/ 1 w 20" name="T12"/>
                <a:gd fmla="*/ 7 h 18" name="T13"/>
                <a:gd fmla="*/ 6 w 20" name="T14"/>
                <a:gd fmla="*/ 9 h 18" name="T15"/>
                <a:gd fmla="*/ 7 w 20" name="T16"/>
                <a:gd fmla="*/ 11 h 18" name="T17"/>
                <a:gd fmla="*/ 8 w 20" name="T18"/>
                <a:gd fmla="*/ 11 h 18" name="T19"/>
                <a:gd fmla="*/ 9 w 20" name="T20"/>
                <a:gd fmla="*/ 12 h 18" name="T21"/>
                <a:gd fmla="*/ 12 w 20" name="T22"/>
                <a:gd fmla="*/ 14 h 18" name="T23"/>
                <a:gd fmla="*/ 15 w 20" name="T24"/>
                <a:gd fmla="*/ 15 h 18" name="T25"/>
                <a:gd fmla="*/ 16 w 20" name="T26"/>
                <a:gd fmla="*/ 18 h 18" name="T27"/>
                <a:gd fmla="*/ 20 w 20" name="T28"/>
                <a:gd fmla="*/ 17 h 18" name="T29"/>
                <a:gd fmla="*/ 19 w 20" name="T30"/>
                <a:gd fmla="*/ 14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0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6" name="Freeform 169"/>
            <p:cNvSpPr>
              <a:spLocks noEditPoints="1"/>
            </p:cNvSpPr>
            <p:nvPr/>
          </p:nvSpPr>
          <p:spPr bwMode="auto">
            <a:xfrm>
              <a:off x="6875793" y="2983686"/>
              <a:ext cx="115517" cy="96765"/>
            </a:xfrm>
            <a:custGeom>
              <a:gdLst>
                <a:gd fmla="*/ 29 w 31" name="T0"/>
                <a:gd fmla="*/ 9 h 26" name="T1"/>
                <a:gd fmla="*/ 24 w 31" name="T2"/>
                <a:gd fmla="*/ 2 h 26" name="T3"/>
                <a:gd fmla="*/ 20 w 31" name="T4"/>
                <a:gd fmla="*/ 5 h 26" name="T5"/>
                <a:gd fmla="*/ 17 w 31" name="T6"/>
                <a:gd fmla="*/ 5 h 26" name="T7"/>
                <a:gd fmla="*/ 12 w 31" name="T8"/>
                <a:gd fmla="*/ 1 h 26" name="T9"/>
                <a:gd fmla="*/ 10 w 31" name="T10"/>
                <a:gd fmla="*/ 0 h 26" name="T11"/>
                <a:gd fmla="*/ 9 w 31" name="T12"/>
                <a:gd fmla="*/ 3 h 26" name="T13"/>
                <a:gd fmla="*/ 11 w 31" name="T14"/>
                <a:gd fmla="*/ 5 h 26" name="T15"/>
                <a:gd fmla="*/ 6 w 31" name="T16"/>
                <a:gd fmla="*/ 5 h 26" name="T17"/>
                <a:gd fmla="*/ 2 w 31" name="T18"/>
                <a:gd fmla="*/ 4 h 26" name="T19"/>
                <a:gd fmla="*/ 4 w 31" name="T20"/>
                <a:gd fmla="*/ 9 h 26" name="T21"/>
                <a:gd fmla="*/ 6 w 31" name="T22"/>
                <a:gd fmla="*/ 14 h 26" name="T23"/>
                <a:gd fmla="*/ 10 w 31" name="T24"/>
                <a:gd fmla="*/ 18 h 26" name="T25"/>
                <a:gd fmla="*/ 11 w 31" name="T26"/>
                <a:gd fmla="*/ 21 h 26" name="T27"/>
                <a:gd fmla="*/ 19 w 31" name="T28"/>
                <a:gd fmla="*/ 17 h 26" name="T29"/>
                <a:gd fmla="*/ 20 w 31" name="T30"/>
                <a:gd fmla="*/ 23 h 26" name="T31"/>
                <a:gd fmla="*/ 25 w 31" name="T32"/>
                <a:gd fmla="*/ 26 h 26" name="T33"/>
                <a:gd fmla="*/ 26 w 31" name="T34"/>
                <a:gd fmla="*/ 22 h 26" name="T35"/>
                <a:gd fmla="*/ 29 w 31" name="T36"/>
                <a:gd fmla="*/ 9 h 26" name="T37"/>
                <a:gd fmla="*/ 3 w 31" name="T38"/>
                <a:gd fmla="*/ 18 h 26" name="T39"/>
                <a:gd fmla="*/ 0 w 31" name="T40"/>
                <a:gd fmla="*/ 16 h 26" name="T41"/>
                <a:gd fmla="*/ 2 w 31" name="T42"/>
                <a:gd fmla="*/ 20 h 26" name="T43"/>
                <a:gd fmla="*/ 6 w 31" name="T44"/>
                <a:gd fmla="*/ 22 h 26" name="T45"/>
                <a:gd fmla="*/ 7 w 31" name="T46"/>
                <a:gd fmla="*/ 22 h 26" name="T47"/>
                <a:gd fmla="*/ 6 w 31" name="T48"/>
                <a:gd fmla="*/ 19 h 26" name="T49"/>
                <a:gd fmla="*/ 3 w 31" name="T50"/>
                <a:gd fmla="*/ 18 h 2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6" w="31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7" name="Freeform 170"/>
            <p:cNvSpPr/>
            <p:nvPr/>
          </p:nvSpPr>
          <p:spPr bwMode="auto">
            <a:xfrm>
              <a:off x="7246322" y="3080451"/>
              <a:ext cx="337834" cy="244874"/>
            </a:xfrm>
            <a:custGeom>
              <a:gdLst>
                <a:gd fmla="*/ 87 w 90" name="T0"/>
                <a:gd fmla="*/ 10 h 65" name="T1"/>
                <a:gd fmla="*/ 84 w 90" name="T2"/>
                <a:gd fmla="*/ 8 h 65" name="T3"/>
                <a:gd fmla="*/ 77 w 90" name="T4"/>
                <a:gd fmla="*/ 12 h 65" name="T5"/>
                <a:gd fmla="*/ 74 w 90" name="T6"/>
                <a:gd fmla="*/ 13 h 65" name="T7"/>
                <a:gd fmla="*/ 71 w 90" name="T8"/>
                <a:gd fmla="*/ 13 h 65" name="T9"/>
                <a:gd fmla="*/ 71 w 90" name="T10"/>
                <a:gd fmla="*/ 6 h 65" name="T11"/>
                <a:gd fmla="*/ 68 w 90" name="T12"/>
                <a:gd fmla="*/ 1 h 65" name="T13"/>
                <a:gd fmla="*/ 63 w 90" name="T14"/>
                <a:gd fmla="*/ 6 h 65" name="T15"/>
                <a:gd fmla="*/ 57 w 90" name="T16"/>
                <a:gd fmla="*/ 9 h 65" name="T17"/>
                <a:gd fmla="*/ 50 w 90" name="T18"/>
                <a:gd fmla="*/ 11 h 65" name="T19"/>
                <a:gd fmla="*/ 45 w 90" name="T20"/>
                <a:gd fmla="*/ 9 h 65" name="T21"/>
                <a:gd fmla="*/ 40 w 90" name="T22"/>
                <a:gd fmla="*/ 8 h 65" name="T23"/>
                <a:gd fmla="*/ 35 w 90" name="T24"/>
                <a:gd fmla="*/ 7 h 65" name="T25"/>
                <a:gd fmla="*/ 30 w 90" name="T26"/>
                <a:gd fmla="*/ 10 h 65" name="T27"/>
                <a:gd fmla="*/ 26 w 90" name="T28"/>
                <a:gd fmla="*/ 16 h 65" name="T29"/>
                <a:gd fmla="*/ 17 w 90" name="T30"/>
                <a:gd fmla="*/ 21 h 65" name="T31"/>
                <a:gd fmla="*/ 12 w 90" name="T32"/>
                <a:gd fmla="*/ 23 h 65" name="T33"/>
                <a:gd fmla="*/ 7 w 90" name="T34"/>
                <a:gd fmla="*/ 22 h 65" name="T35"/>
                <a:gd fmla="*/ 5 w 90" name="T36"/>
                <a:gd fmla="*/ 25 h 65" name="T37"/>
                <a:gd fmla="*/ 2 w 90" name="T38"/>
                <a:gd fmla="*/ 29 h 65" name="T39"/>
                <a:gd fmla="*/ 1 w 90" name="T40"/>
                <a:gd fmla="*/ 35 h 65" name="T41"/>
                <a:gd fmla="*/ 1 w 90" name="T42"/>
                <a:gd fmla="*/ 42 h 65" name="T43"/>
                <a:gd fmla="*/ 2 w 90" name="T44"/>
                <a:gd fmla="*/ 49 h 65" name="T45"/>
                <a:gd fmla="*/ 9 w 90" name="T46"/>
                <a:gd fmla="*/ 52 h 65" name="T47"/>
                <a:gd fmla="*/ 2 w 90" name="T48"/>
                <a:gd fmla="*/ 61 h 65" name="T49"/>
                <a:gd fmla="*/ 3 w 90" name="T50"/>
                <a:gd fmla="*/ 63 h 65" name="T51"/>
                <a:gd fmla="*/ 13 w 90" name="T52"/>
                <a:gd fmla="*/ 64 h 65" name="T53"/>
                <a:gd fmla="*/ 38 w 90" name="T54"/>
                <a:gd fmla="*/ 61 h 65" name="T55"/>
                <a:gd fmla="*/ 37 w 90" name="T56"/>
                <a:gd fmla="*/ 54 h 65" name="T57"/>
                <a:gd fmla="*/ 42 w 90" name="T58"/>
                <a:gd fmla="*/ 52 h 65" name="T59"/>
                <a:gd fmla="*/ 47 w 90" name="T60"/>
                <a:gd fmla="*/ 50 h 65" name="T61"/>
                <a:gd fmla="*/ 53 w 90" name="T62"/>
                <a:gd fmla="*/ 48 h 65" name="T63"/>
                <a:gd fmla="*/ 56 w 90" name="T64"/>
                <a:gd fmla="*/ 45 h 65" name="T65"/>
                <a:gd fmla="*/ 58 w 90" name="T66"/>
                <a:gd fmla="*/ 39 h 65" name="T67"/>
                <a:gd fmla="*/ 63 w 90" name="T68"/>
                <a:gd fmla="*/ 36 h 65" name="T69"/>
                <a:gd fmla="*/ 61 w 90" name="T70"/>
                <a:gd fmla="*/ 32 h 65" name="T71"/>
                <a:gd fmla="*/ 68 w 90" name="T72"/>
                <a:gd fmla="*/ 32 h 65" name="T73"/>
                <a:gd fmla="*/ 68 w 90" name="T74"/>
                <a:gd fmla="*/ 27 h 65" name="T75"/>
                <a:gd fmla="*/ 71 w 90" name="T76"/>
                <a:gd fmla="*/ 23 h 65" name="T77"/>
                <a:gd fmla="*/ 70 w 90" name="T78"/>
                <a:gd fmla="*/ 19 h 65" name="T79"/>
                <a:gd fmla="*/ 71 w 90" name="T80"/>
                <a:gd fmla="*/ 16 h 65" name="T81"/>
                <a:gd fmla="*/ 72 w 90" name="T82"/>
                <a:gd fmla="*/ 16 h 65" name="T83"/>
                <a:gd fmla="*/ 75 w 90" name="T84"/>
                <a:gd fmla="*/ 15 h 65" name="T85"/>
                <a:gd fmla="*/ 83 w 90" name="T86"/>
                <a:gd fmla="*/ 12 h 65" name="T87"/>
                <a:gd fmla="*/ 90 w 90" name="T88"/>
                <a:gd fmla="*/ 10 h 65" name="T89"/>
                <a:gd fmla="*/ 87 w 90" name="T90"/>
                <a:gd fmla="*/ 10 h 6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5" w="90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7257219" y="3119947"/>
              <a:ext cx="387965" cy="349537"/>
            </a:xfrm>
            <a:custGeom>
              <a:gdLst>
                <a:gd fmla="*/ 95 w 103" name="T0"/>
                <a:gd fmla="*/ 5 h 93" name="T1"/>
                <a:gd fmla="*/ 88 w 103" name="T2"/>
                <a:gd fmla="*/ 1 h 93" name="T3"/>
                <a:gd fmla="*/ 80 w 103" name="T4"/>
                <a:gd fmla="*/ 2 h 93" name="T5"/>
                <a:gd fmla="*/ 69 w 103" name="T6"/>
                <a:gd fmla="*/ 6 h 93" name="T7"/>
                <a:gd fmla="*/ 67 w 103" name="T8"/>
                <a:gd fmla="*/ 9 h 93" name="T9"/>
                <a:gd fmla="*/ 65 w 103" name="T10"/>
                <a:gd fmla="*/ 17 h 93" name="T11"/>
                <a:gd fmla="*/ 58 w 103" name="T12"/>
                <a:gd fmla="*/ 22 h 93" name="T13"/>
                <a:gd fmla="*/ 55 w 103" name="T14"/>
                <a:gd fmla="*/ 29 h 93" name="T15"/>
                <a:gd fmla="*/ 50 w 103" name="T16"/>
                <a:gd fmla="*/ 38 h 93" name="T17"/>
                <a:gd fmla="*/ 39 w 103" name="T18"/>
                <a:gd fmla="*/ 42 h 93" name="T19"/>
                <a:gd fmla="*/ 35 w 103" name="T20"/>
                <a:gd fmla="*/ 51 h 93" name="T21"/>
                <a:gd fmla="*/ 0 w 103" name="T22"/>
                <a:gd fmla="*/ 53 h 93" name="T23"/>
                <a:gd fmla="*/ 10 w 103" name="T24"/>
                <a:gd fmla="*/ 62 h 93" name="T25"/>
                <a:gd fmla="*/ 14 w 103" name="T26"/>
                <a:gd fmla="*/ 73 h 93" name="T27"/>
                <a:gd fmla="*/ 5 w 103" name="T28"/>
                <a:gd fmla="*/ 81 h 93" name="T29"/>
                <a:gd fmla="*/ 16 w 103" name="T30"/>
                <a:gd fmla="*/ 82 h 93" name="T31"/>
                <a:gd fmla="*/ 31 w 103" name="T32"/>
                <a:gd fmla="*/ 81 h 93" name="T33"/>
                <a:gd fmla="*/ 39 w 103" name="T34"/>
                <a:gd fmla="*/ 86 h 93" name="T35"/>
                <a:gd fmla="*/ 46 w 103" name="T36"/>
                <a:gd fmla="*/ 93 h 93" name="T37"/>
                <a:gd fmla="*/ 47 w 103" name="T38"/>
                <a:gd fmla="*/ 93 h 93" name="T39"/>
                <a:gd fmla="*/ 59 w 103" name="T40"/>
                <a:gd fmla="*/ 89 h 93" name="T41"/>
                <a:gd fmla="*/ 61 w 103" name="T42"/>
                <a:gd fmla="*/ 82 h 93" name="T43"/>
                <a:gd fmla="*/ 55 w 103" name="T44"/>
                <a:gd fmla="*/ 71 h 93" name="T45"/>
                <a:gd fmla="*/ 64 w 103" name="T46"/>
                <a:gd fmla="*/ 65 h 93" name="T47"/>
                <a:gd fmla="*/ 71 w 103" name="T48"/>
                <a:gd fmla="*/ 61 h 93" name="T49"/>
                <a:gd fmla="*/ 79 w 103" name="T50"/>
                <a:gd fmla="*/ 51 h 93" name="T51"/>
                <a:gd fmla="*/ 86 w 103" name="T52"/>
                <a:gd fmla="*/ 44 h 93" name="T53"/>
                <a:gd fmla="*/ 90 w 103" name="T54"/>
                <a:gd fmla="*/ 35 h 93" name="T55"/>
                <a:gd fmla="*/ 84 w 103" name="T56"/>
                <a:gd fmla="*/ 26 h 93" name="T57"/>
                <a:gd fmla="*/ 86 w 103" name="T58"/>
                <a:gd fmla="*/ 17 h 93" name="T59"/>
                <a:gd fmla="*/ 101 w 103" name="T60"/>
                <a:gd fmla="*/ 16 h 93" name="T61"/>
                <a:gd fmla="*/ 99 w 103" name="T62"/>
                <a:gd fmla="*/ 10 h 9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3" w="10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9" name="Freeform 172"/>
            <p:cNvSpPr>
              <a:spLocks noEditPoints="1"/>
            </p:cNvSpPr>
            <p:nvPr/>
          </p:nvSpPr>
          <p:spPr bwMode="auto">
            <a:xfrm>
              <a:off x="8035330" y="3899987"/>
              <a:ext cx="1076713" cy="392983"/>
            </a:xfrm>
            <a:custGeom>
              <a:gdLst>
                <a:gd fmla="*/ 21 w 287" name="T0"/>
                <a:gd fmla="*/ 44 h 104" name="T1"/>
                <a:gd fmla="*/ 81 w 287" name="T2"/>
                <a:gd fmla="*/ 55 h 104" name="T3"/>
                <a:gd fmla="*/ 12 w 287" name="T4"/>
                <a:gd fmla="*/ 28 h 104" name="T5"/>
                <a:gd fmla="*/ 154 w 287" name="T6"/>
                <a:gd fmla="*/ 73 h 104" name="T7"/>
                <a:gd fmla="*/ 160 w 287" name="T8"/>
                <a:gd fmla="*/ 59 h 104" name="T9"/>
                <a:gd fmla="*/ 169 w 287" name="T10"/>
                <a:gd fmla="*/ 61 h 104" name="T11"/>
                <a:gd fmla="*/ 175 w 287" name="T12"/>
                <a:gd fmla="*/ 42 h 104" name="T13"/>
                <a:gd fmla="*/ 175 w 287" name="T14"/>
                <a:gd fmla="*/ 35 h 104" name="T15"/>
                <a:gd fmla="*/ 164 w 287" name="T16"/>
                <a:gd fmla="*/ 29 h 104" name="T17"/>
                <a:gd fmla="*/ 147 w 287" name="T18"/>
                <a:gd fmla="*/ 53 h 104" name="T19"/>
                <a:gd fmla="*/ 68 w 287" name="T20"/>
                <a:gd fmla="*/ 58 h 104" name="T21"/>
                <a:gd fmla="*/ 65 w 287" name="T22"/>
                <a:gd fmla="*/ 48 h 104" name="T23"/>
                <a:gd fmla="*/ 63 w 287" name="T24"/>
                <a:gd fmla="*/ 52 h 104" name="T25"/>
                <a:gd fmla="*/ 52 w 287" name="T26"/>
                <a:gd fmla="*/ 39 h 104" name="T27"/>
                <a:gd fmla="*/ 43 w 287" name="T28"/>
                <a:gd fmla="*/ 27 h 104" name="T29"/>
                <a:gd fmla="*/ 29 w 287" name="T30"/>
                <a:gd fmla="*/ 18 h 104" name="T31"/>
                <a:gd fmla="*/ 1 w 287" name="T32"/>
                <a:gd fmla="*/ 2 h 104" name="T33"/>
                <a:gd fmla="*/ 25 w 287" name="T34"/>
                <a:gd fmla="*/ 35 h 104" name="T35"/>
                <a:gd fmla="*/ 55 w 287" name="T36"/>
                <a:gd fmla="*/ 70 h 104" name="T37"/>
                <a:gd fmla="*/ 67 w 287" name="T38"/>
                <a:gd fmla="*/ 64 h 104" name="T39"/>
                <a:gd fmla="*/ 206 w 287" name="T40"/>
                <a:gd fmla="*/ 29 h 104" name="T41"/>
                <a:gd fmla="*/ 207 w 287" name="T42"/>
                <a:gd fmla="*/ 35 h 104" name="T43"/>
                <a:gd fmla="*/ 192 w 287" name="T44"/>
                <a:gd fmla="*/ 58 h 104" name="T45"/>
                <a:gd fmla="*/ 153 w 287" name="T46"/>
                <a:gd fmla="*/ 92 h 104" name="T47"/>
                <a:gd fmla="*/ 178 w 287" name="T48"/>
                <a:gd fmla="*/ 89 h 104" name="T49"/>
                <a:gd fmla="*/ 214 w 287" name="T50"/>
                <a:gd fmla="*/ 59 h 104" name="T51"/>
                <a:gd fmla="*/ 120 w 287" name="T52"/>
                <a:gd fmla="*/ 87 h 104" name="T53"/>
                <a:gd fmla="*/ 108 w 287" name="T54"/>
                <a:gd fmla="*/ 81 h 104" name="T55"/>
                <a:gd fmla="*/ 67 w 287" name="T56"/>
                <a:gd fmla="*/ 76 h 104" name="T57"/>
                <a:gd fmla="*/ 72 w 287" name="T58"/>
                <a:gd fmla="*/ 84 h 104" name="T59"/>
                <a:gd fmla="*/ 111 w 287" name="T60"/>
                <a:gd fmla="*/ 90 h 104" name="T61"/>
                <a:gd fmla="*/ 120 w 287" name="T62"/>
                <a:gd fmla="*/ 87 h 104" name="T63"/>
                <a:gd fmla="*/ 250 w 287" name="T64"/>
                <a:gd fmla="*/ 58 h 104" name="T65"/>
                <a:gd fmla="*/ 223 w 287" name="T66"/>
                <a:gd fmla="*/ 45 h 104" name="T67"/>
                <a:gd fmla="*/ 240 w 287" name="T68"/>
                <a:gd fmla="*/ 52 h 104" name="T69"/>
                <a:gd fmla="*/ 231 w 287" name="T70"/>
                <a:gd fmla="*/ 55 h 104" name="T71"/>
                <a:gd fmla="*/ 245 w 287" name="T72"/>
                <a:gd fmla="*/ 63 h 104" name="T73"/>
                <a:gd fmla="*/ 272 w 287" name="T74"/>
                <a:gd fmla="*/ 79 h 104" name="T75"/>
                <a:gd fmla="*/ 280 w 287" name="T76"/>
                <a:gd fmla="*/ 89 h 104" name="T77"/>
                <a:gd fmla="*/ 265 w 287" name="T78"/>
                <a:gd fmla="*/ 47 h 104" name="T79"/>
                <a:gd fmla="*/ 182 w 287" name="T80"/>
                <a:gd fmla="*/ 96 h 104" name="T81"/>
                <a:gd fmla="*/ 185 w 287" name="T82"/>
                <a:gd fmla="*/ 98 h 104" name="T83"/>
                <a:gd fmla="*/ 187 w 287" name="T84"/>
                <a:gd fmla="*/ 96 h 104" name="T85"/>
                <a:gd fmla="*/ 138 w 287" name="T86"/>
                <a:gd fmla="*/ 37 h 104" name="T87"/>
                <a:gd fmla="*/ 141 w 287" name="T88"/>
                <a:gd fmla="*/ 21 h 104" name="T89"/>
                <a:gd fmla="*/ 140 w 287" name="T90"/>
                <a:gd fmla="*/ 11 h 104" name="T91"/>
                <a:gd fmla="*/ 124 w 287" name="T92"/>
                <a:gd fmla="*/ 19 h 104" name="T93"/>
                <a:gd fmla="*/ 111 w 287" name="T94"/>
                <a:gd fmla="*/ 28 h 104" name="T95"/>
                <a:gd fmla="*/ 91 w 287" name="T96"/>
                <a:gd fmla="*/ 28 h 104" name="T97"/>
                <a:gd fmla="*/ 85 w 287" name="T98"/>
                <a:gd fmla="*/ 33 h 104" name="T99"/>
                <a:gd fmla="*/ 99 w 287" name="T100"/>
                <a:gd fmla="*/ 56 h 104" name="T101"/>
                <a:gd fmla="*/ 120 w 287" name="T102"/>
                <a:gd fmla="*/ 61 h 104" name="T103"/>
                <a:gd fmla="*/ 148 w 287" name="T104"/>
                <a:gd fmla="*/ 98 h 104" name="T105"/>
                <a:gd fmla="*/ 148 w 287" name="T106"/>
                <a:gd fmla="*/ 98 h 104" name="T107"/>
                <a:gd fmla="*/ 130 w 287" name="T108"/>
                <a:gd fmla="*/ 93 h 104" name="T109"/>
                <a:gd fmla="*/ 139 w 287" name="T110"/>
                <a:gd fmla="*/ 89 h 10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4" w="287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0" name="Freeform 173"/>
            <p:cNvSpPr>
              <a:spLocks noEditPoints="1"/>
            </p:cNvSpPr>
            <p:nvPr/>
          </p:nvSpPr>
          <p:spPr bwMode="auto">
            <a:xfrm>
              <a:off x="8711000" y="4231751"/>
              <a:ext cx="78465" cy="33572"/>
            </a:xfrm>
            <a:custGeom>
              <a:gdLst>
                <a:gd fmla="*/ 2 w 21" name="T0"/>
                <a:gd fmla="*/ 7 h 9" name="T1"/>
                <a:gd fmla="*/ 0 w 21" name="T2"/>
                <a:gd fmla="*/ 7 h 9" name="T3"/>
                <a:gd fmla="*/ 2 w 21" name="T4"/>
                <a:gd fmla="*/ 8 h 9" name="T5"/>
                <a:gd fmla="*/ 3 w 21" name="T6"/>
                <a:gd fmla="*/ 6 h 9" name="T7"/>
                <a:gd fmla="*/ 3 w 21" name="T8"/>
                <a:gd fmla="*/ 7 h 9" name="T9"/>
                <a:gd fmla="*/ 2 w 21" name="T10"/>
                <a:gd fmla="*/ 7 h 9" name="T11"/>
                <a:gd fmla="*/ 11 w 21" name="T12"/>
                <a:gd fmla="*/ 2 h 9" name="T13"/>
                <a:gd fmla="*/ 6 w 21" name="T14"/>
                <a:gd fmla="*/ 5 h 9" name="T15"/>
                <a:gd fmla="*/ 5 w 21" name="T16"/>
                <a:gd fmla="*/ 6 h 9" name="T17"/>
                <a:gd fmla="*/ 7 w 21" name="T18"/>
                <a:gd fmla="*/ 8 h 9" name="T19"/>
                <a:gd fmla="*/ 20 w 21" name="T20"/>
                <a:gd fmla="*/ 2 h 9" name="T21"/>
                <a:gd fmla="*/ 11 w 21" name="T22"/>
                <a:gd fmla="*/ 2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1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1" name="Freeform 174"/>
            <p:cNvSpPr>
              <a:spLocks noEditPoints="1"/>
            </p:cNvSpPr>
            <p:nvPr/>
          </p:nvSpPr>
          <p:spPr bwMode="auto">
            <a:xfrm>
              <a:off x="6289485" y="1469025"/>
              <a:ext cx="3997352" cy="1538358"/>
            </a:xfrm>
            <a:custGeom>
              <a:gdLst>
                <a:gd fmla="*/ 473 w 1065" name="T0"/>
                <a:gd fmla="*/ 4 h 409" name="T1"/>
                <a:gd fmla="*/ 318 w 1065" name="T2"/>
                <a:gd fmla="*/ 114 h 409" name="T3"/>
                <a:gd fmla="*/ 736 w 1065" name="T4"/>
                <a:gd fmla="*/ 93 h 409" name="T5"/>
                <a:gd fmla="*/ 816 w 1065" name="T6"/>
                <a:gd fmla="*/ 91 h 409" name="T7"/>
                <a:gd fmla="*/ 504 w 1065" name="T8"/>
                <a:gd fmla="*/ 34 h 409" name="T9"/>
                <a:gd fmla="*/ 9 w 1065" name="T10"/>
                <a:gd fmla="*/ 294 h 409" name="T11"/>
                <a:gd fmla="*/ 761 w 1065" name="T12"/>
                <a:gd fmla="*/ 331 h 409" name="T13"/>
                <a:gd fmla="*/ 171 w 1065" name="T14"/>
                <a:gd fmla="*/ 14 h 409" name="T15"/>
                <a:gd fmla="*/ 1036 w 1065" name="T16"/>
                <a:gd fmla="*/ 190 h 409" name="T17"/>
                <a:gd fmla="*/ 931 w 1065" name="T18"/>
                <a:gd fmla="*/ 161 h 409" name="T19"/>
                <a:gd fmla="*/ 825 w 1065" name="T20"/>
                <a:gd fmla="*/ 141 h 409" name="T21"/>
                <a:gd fmla="*/ 764 w 1065" name="T22"/>
                <a:gd fmla="*/ 119 h 409" name="T23"/>
                <a:gd fmla="*/ 703 w 1065" name="T24"/>
                <a:gd fmla="*/ 131 h 409" name="T25"/>
                <a:gd fmla="*/ 661 w 1065" name="T26"/>
                <a:gd fmla="*/ 110 h 409" name="T27"/>
                <a:gd fmla="*/ 581 w 1065" name="T28"/>
                <a:gd fmla="*/ 112 h 409" name="T29"/>
                <a:gd fmla="*/ 568 w 1065" name="T30"/>
                <a:gd fmla="*/ 95 h 409" name="T31"/>
                <a:gd fmla="*/ 537 w 1065" name="T32"/>
                <a:gd fmla="*/ 71 h 409" name="T33"/>
                <a:gd fmla="*/ 493 w 1065" name="T34"/>
                <a:gd fmla="*/ 76 h 409" name="T35"/>
                <a:gd fmla="*/ 426 w 1065" name="T36"/>
                <a:gd fmla="*/ 88 h 409" name="T37"/>
                <a:gd fmla="*/ 411 w 1065" name="T38"/>
                <a:gd fmla="*/ 106 h 409" name="T39"/>
                <a:gd fmla="*/ 365 w 1065" name="T40"/>
                <a:gd fmla="*/ 135 h 409" name="T41"/>
                <a:gd fmla="*/ 346 w 1065" name="T42"/>
                <a:gd fmla="*/ 160 h 409" name="T43"/>
                <a:gd fmla="*/ 332 w 1065" name="T44"/>
                <a:gd fmla="*/ 189 h 409" name="T45"/>
                <a:gd fmla="*/ 339 w 1065" name="T46"/>
                <a:gd fmla="*/ 168 h 409" name="T47"/>
                <a:gd fmla="*/ 301 w 1065" name="T48"/>
                <a:gd fmla="*/ 141 h 409" name="T49"/>
                <a:gd fmla="*/ 248 w 1065" name="T50"/>
                <a:gd fmla="*/ 150 h 409" name="T51"/>
                <a:gd fmla="*/ 216 w 1065" name="T52"/>
                <a:gd fmla="*/ 161 h 409" name="T53"/>
                <a:gd fmla="*/ 150 w 1065" name="T54"/>
                <a:gd fmla="*/ 164 h 409" name="T55"/>
                <a:gd fmla="*/ 122 w 1065" name="T56"/>
                <a:gd fmla="*/ 205 h 409" name="T57"/>
                <a:gd fmla="*/ 86 w 1065" name="T58"/>
                <a:gd fmla="*/ 186 h 409" name="T59"/>
                <a:gd fmla="*/ 89 w 1065" name="T60"/>
                <a:gd fmla="*/ 156 h 409" name="T61"/>
                <a:gd fmla="*/ 65 w 1065" name="T62"/>
                <a:gd fmla="*/ 174 h 409" name="T63"/>
                <a:gd fmla="*/ 52 w 1065" name="T64"/>
                <a:gd fmla="*/ 246 h 409" name="T65"/>
                <a:gd fmla="*/ 54 w 1065" name="T66"/>
                <a:gd fmla="*/ 286 h 409" name="T67"/>
                <a:gd fmla="*/ 83 w 1065" name="T68"/>
                <a:gd fmla="*/ 319 h 409" name="T69"/>
                <a:gd fmla="*/ 126 w 1065" name="T70"/>
                <a:gd fmla="*/ 348 h 409" name="T71"/>
                <a:gd fmla="*/ 125 w 1065" name="T72"/>
                <a:gd fmla="*/ 391 h 409" name="T73"/>
                <a:gd fmla="*/ 173 w 1065" name="T74"/>
                <a:gd fmla="*/ 376 h 409" name="T75"/>
                <a:gd fmla="*/ 181 w 1065" name="T76"/>
                <a:gd fmla="*/ 337 h 409" name="T77"/>
                <a:gd fmla="*/ 249 w 1065" name="T78"/>
                <a:gd fmla="*/ 334 h 409" name="T79"/>
                <a:gd fmla="*/ 283 w 1065" name="T80"/>
                <a:gd fmla="*/ 303 h 409" name="T81"/>
                <a:gd fmla="*/ 343 w 1065" name="T82"/>
                <a:gd fmla="*/ 310 h 409" name="T83"/>
                <a:gd fmla="*/ 417 w 1065" name="T84"/>
                <a:gd fmla="*/ 343 h 409" name="T85"/>
                <a:gd fmla="*/ 484 w 1065" name="T86"/>
                <a:gd fmla="*/ 339 h 409" name="T87"/>
                <a:gd fmla="*/ 535 w 1065" name="T88"/>
                <a:gd fmla="*/ 338 h 409" name="T89"/>
                <a:gd fmla="*/ 619 w 1065" name="T90"/>
                <a:gd fmla="*/ 332 h 409" name="T91"/>
                <a:gd fmla="*/ 684 w 1065" name="T92"/>
                <a:gd fmla="*/ 349 h 409" name="T93"/>
                <a:gd fmla="*/ 691 w 1065" name="T94"/>
                <a:gd fmla="*/ 397 h 409" name="T95"/>
                <a:gd fmla="*/ 749 w 1065" name="T96"/>
                <a:gd fmla="*/ 309 h 409" name="T97"/>
                <a:gd fmla="*/ 744 w 1065" name="T98"/>
                <a:gd fmla="*/ 277 h 409" name="T99"/>
                <a:gd fmla="*/ 831 w 1065" name="T100"/>
                <a:gd fmla="*/ 262 h 409" name="T101"/>
                <a:gd fmla="*/ 892 w 1065" name="T102"/>
                <a:gd fmla="*/ 238 h 409" name="T103"/>
                <a:gd fmla="*/ 849 w 1065" name="T104"/>
                <a:gd fmla="*/ 318 h 409" name="T105"/>
                <a:gd fmla="*/ 892 w 1065" name="T106"/>
                <a:gd fmla="*/ 277 h 409" name="T107"/>
                <a:gd fmla="*/ 953 w 1065" name="T108"/>
                <a:gd fmla="*/ 242 h 409" name="T109"/>
                <a:gd fmla="*/ 993 w 1065" name="T110"/>
                <a:gd fmla="*/ 208 h 409" name="T111"/>
                <a:gd fmla="*/ 1047 w 1065" name="T112"/>
                <a:gd fmla="*/ 211 h 409" name="T113"/>
                <a:gd fmla="*/ 564 w 1065" name="T114"/>
                <a:gd fmla="*/ 291 h 409" name="T115"/>
                <a:gd fmla="*/ 229 w 1065" name="T116"/>
                <a:gd fmla="*/ 134 h 409" name="T117"/>
                <a:gd fmla="*/ 243 w 1065" name="T118"/>
                <a:gd fmla="*/ 82 h 409" name="T119"/>
                <a:gd fmla="*/ 237 w 1065" name="T120"/>
                <a:gd fmla="*/ 6 h 409" name="T121"/>
                <a:gd fmla="*/ 184 w 1065" name="T122"/>
                <a:gd fmla="*/ 20 h 40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09" w="1065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82" name="文本框 181"/>
          <p:cNvSpPr txBox="1"/>
          <p:nvPr/>
        </p:nvSpPr>
        <p:spPr>
          <a:xfrm>
            <a:off x="231775" y="276225"/>
            <a:ext cx="9186981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COMPANY AROUND THE WORLD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255588" y="779463"/>
            <a:ext cx="5317699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introduction</a:t>
            </a:r>
          </a:p>
        </p:txBody>
      </p:sp>
      <p:grpSp>
        <p:nvGrpSpPr>
          <p:cNvPr id="184" name="组合 183"/>
          <p:cNvGrpSpPr/>
          <p:nvPr/>
        </p:nvGrpSpPr>
        <p:grpSpPr>
          <a:xfrm>
            <a:off x="747713" y="5114925"/>
            <a:ext cx="873125" cy="400050"/>
            <a:chOff x="747242" y="5114940"/>
            <a:chExt cx="874087" cy="400110"/>
          </a:xfrm>
        </p:grpSpPr>
        <p:sp>
          <p:nvSpPr>
            <p:cNvPr id="185" name="椭圆 184"/>
            <p:cNvSpPr/>
            <p:nvPr/>
          </p:nvSpPr>
          <p:spPr>
            <a:xfrm>
              <a:off x="747242" y="5183213"/>
              <a:ext cx="249512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995165" y="5114940"/>
              <a:ext cx="620199" cy="396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USA</a:t>
              </a:r>
            </a:p>
          </p:txBody>
        </p:sp>
      </p:grpSp>
      <p:sp>
        <p:nvSpPr>
          <p:cNvPr id="187" name="矩形 186"/>
          <p:cNvSpPr/>
          <p:nvPr/>
        </p:nvSpPr>
        <p:spPr>
          <a:xfrm>
            <a:off x="973138" y="5395913"/>
            <a:ext cx="1852612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grpSp>
        <p:nvGrpSpPr>
          <p:cNvPr id="188" name="组合 187"/>
          <p:cNvGrpSpPr/>
          <p:nvPr/>
        </p:nvGrpSpPr>
        <p:grpSpPr>
          <a:xfrm>
            <a:off x="2916238" y="5114925"/>
            <a:ext cx="1166812" cy="400050"/>
            <a:chOff x="2916565" y="5114940"/>
            <a:chExt cx="1167215" cy="400110"/>
          </a:xfrm>
        </p:grpSpPr>
        <p:sp>
          <p:nvSpPr>
            <p:cNvPr id="189" name="椭圆 188"/>
            <p:cNvSpPr/>
            <p:nvPr/>
          </p:nvSpPr>
          <p:spPr>
            <a:xfrm>
              <a:off x="2916565" y="5183213"/>
              <a:ext cx="249323" cy="2508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3154772" y="5114940"/>
              <a:ext cx="919797" cy="396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BRAZIL</a:t>
              </a: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070475" y="5114925"/>
            <a:ext cx="1633538" cy="400050"/>
            <a:chOff x="5070158" y="5114940"/>
            <a:chExt cx="1633729" cy="400110"/>
          </a:xfrm>
        </p:grpSpPr>
        <p:sp>
          <p:nvSpPr>
            <p:cNvPr id="192" name="椭圆 191"/>
            <p:cNvSpPr/>
            <p:nvPr/>
          </p:nvSpPr>
          <p:spPr>
            <a:xfrm>
              <a:off x="5070158" y="5183213"/>
              <a:ext cx="249267" cy="2508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5322602" y="5114940"/>
              <a:ext cx="1368431" cy="396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AUSTRALIA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7229475" y="5114925"/>
            <a:ext cx="1131888" cy="400050"/>
            <a:chOff x="7229956" y="5114940"/>
            <a:chExt cx="1131108" cy="400110"/>
          </a:xfrm>
        </p:grpSpPr>
        <p:sp>
          <p:nvSpPr>
            <p:cNvPr id="195" name="椭圆 194"/>
            <p:cNvSpPr/>
            <p:nvPr/>
          </p:nvSpPr>
          <p:spPr>
            <a:xfrm>
              <a:off x="7229956" y="5186389"/>
              <a:ext cx="249066" cy="2492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7485367" y="5114940"/>
              <a:ext cx="866495" cy="396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CHINA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9390063" y="5114925"/>
            <a:ext cx="744537" cy="400050"/>
            <a:chOff x="9389754" y="5114940"/>
            <a:chExt cx="744919" cy="400110"/>
          </a:xfrm>
        </p:grpSpPr>
        <p:sp>
          <p:nvSpPr>
            <p:cNvPr id="198" name="椭圆 197"/>
            <p:cNvSpPr/>
            <p:nvPr/>
          </p:nvSpPr>
          <p:spPr>
            <a:xfrm>
              <a:off x="9389754" y="5183213"/>
              <a:ext cx="249365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99" name="文本框 198"/>
            <p:cNvSpPr txBox="1"/>
            <p:nvPr/>
          </p:nvSpPr>
          <p:spPr>
            <a:xfrm>
              <a:off x="9642297" y="5114940"/>
              <a:ext cx="487930" cy="396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UK</a:t>
              </a:r>
            </a:p>
          </p:txBody>
        </p:sp>
      </p:grpSp>
      <p:sp>
        <p:nvSpPr>
          <p:cNvPr id="200" name="矩形 199"/>
          <p:cNvSpPr/>
          <p:nvPr/>
        </p:nvSpPr>
        <p:spPr>
          <a:xfrm>
            <a:off x="3133725" y="5395913"/>
            <a:ext cx="1851025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01" name="矩形 200"/>
          <p:cNvSpPr/>
          <p:nvPr/>
        </p:nvSpPr>
        <p:spPr>
          <a:xfrm>
            <a:off x="5292725" y="5395913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02" name="矩形 201"/>
          <p:cNvSpPr/>
          <p:nvPr/>
        </p:nvSpPr>
        <p:spPr>
          <a:xfrm>
            <a:off x="7451724" y="5395913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03" name="矩形 202"/>
          <p:cNvSpPr/>
          <p:nvPr/>
        </p:nvSpPr>
        <p:spPr>
          <a:xfrm>
            <a:off x="9610724" y="5395913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04" name="文本框 203"/>
          <p:cNvSpPr txBox="1">
            <a:spLocks noChangeArrowheads="1"/>
          </p:cNvSpPr>
          <p:nvPr/>
        </p:nvSpPr>
        <p:spPr bwMode="auto">
          <a:xfrm>
            <a:off x="6697664" y="1454150"/>
            <a:ext cx="4052659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2400">
                <a:solidFill>
                  <a:srgbClr val="FF6600"/>
                </a:solidFill>
              </a:rPr>
              <a:t>Our business around the globe</a:t>
            </a:r>
          </a:p>
        </p:txBody>
      </p:sp>
      <p:sp>
        <p:nvSpPr>
          <p:cNvPr id="205" name="矩形 204"/>
          <p:cNvSpPr/>
          <p:nvPr/>
        </p:nvSpPr>
        <p:spPr>
          <a:xfrm>
            <a:off x="6735764" y="1827213"/>
            <a:ext cx="51943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 indent="-285750" marL="285750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</a:p>
        </p:txBody>
      </p:sp>
      <p:sp>
        <p:nvSpPr>
          <p:cNvPr id="206" name="矩形 205"/>
          <p:cNvSpPr/>
          <p:nvPr/>
        </p:nvSpPr>
        <p:spPr>
          <a:xfrm>
            <a:off x="6730999" y="2714625"/>
            <a:ext cx="4957762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 indent="-285750" marL="285750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n"/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25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26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4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3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82"/>
      <p:bldP grpId="0" spid="183"/>
      <p:bldP grpId="0" spid="187"/>
      <p:bldP grpId="0" spid="200"/>
      <p:bldP grpId="0" spid="201"/>
      <p:bldP grpId="0" spid="202"/>
      <p:bldP grpId="0" spid="203"/>
      <p:bldP grpId="0" spid="204"/>
      <p:bldP grpId="0" spid="205"/>
      <p:bldP grpId="0" spid="20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285799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OUR SERVIVES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261988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your services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96013" y="4789488"/>
            <a:ext cx="857250" cy="857250"/>
            <a:chOff x="6196012" y="4862597"/>
            <a:chExt cx="857250" cy="857250"/>
          </a:xfrm>
        </p:grpSpPr>
        <p:sp>
          <p:nvSpPr>
            <p:cNvPr id="7" name="椭圆 6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203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gdLst>
                <a:gd fmla="*/ 817373654 w 215" name="T0"/>
                <a:gd fmla="*/ 1018121829 h 187" name="T1"/>
                <a:gd fmla="*/ 378289407 w 215" name="T2"/>
                <a:gd fmla="*/ 658385033 h 187" name="T3"/>
                <a:gd fmla="*/ 965988463 w 215" name="T4"/>
                <a:gd fmla="*/ 468335208 h 187" name="T5"/>
                <a:gd fmla="*/ 1452360186 w 215" name="T6"/>
                <a:gd fmla="*/ 800922402 h 187" name="T7"/>
                <a:gd fmla="*/ 1452360186 w 215" name="T8"/>
                <a:gd fmla="*/ 1018121829 h 187" name="T9"/>
                <a:gd fmla="*/ 817373654 w 215" name="T10"/>
                <a:gd fmla="*/ 1262470860 h 187" name="T11"/>
                <a:gd fmla="*/ 817373654 w 215" name="T12"/>
                <a:gd fmla="*/ 1018121829 h 187" name="T13"/>
                <a:gd fmla="*/ 222919615 w 215" name="T14"/>
                <a:gd fmla="*/ 502274165 h 187" name="T15"/>
                <a:gd fmla="*/ 303982002 w 215" name="T16"/>
                <a:gd fmla="*/ 475121957 h 187" name="T17"/>
                <a:gd fmla="*/ 209409650 w 215" name="T18"/>
                <a:gd fmla="*/ 366523546 h 187" name="T19"/>
                <a:gd fmla="*/ 216164633 w 215" name="T20"/>
                <a:gd fmla="*/ 352947442 h 187" name="T21"/>
                <a:gd fmla="*/ 276962073 w 215" name="T22"/>
                <a:gd fmla="*/ 312224340 h 187" name="T23"/>
                <a:gd fmla="*/ 634986532 w 215" name="T24"/>
                <a:gd fmla="*/ 271498633 h 187" name="T25"/>
                <a:gd fmla="*/ 743068848 w 215" name="T26"/>
                <a:gd fmla="*/ 264711884 h 187" name="T27"/>
                <a:gd fmla="*/ 938968534 w 215" name="T28"/>
                <a:gd fmla="*/ 217199428 h 187" name="T29"/>
                <a:gd fmla="*/ 979498428 w 215" name="T30"/>
                <a:gd fmla="*/ 0 h 187" name="T31"/>
                <a:gd fmla="*/ 911946006 w 215" name="T32"/>
                <a:gd fmla="*/ 13576104 h 187" name="T33"/>
                <a:gd fmla="*/ 898436041 w 215" name="T34"/>
                <a:gd fmla="*/ 162900222 h 187" name="T35"/>
                <a:gd fmla="*/ 743068848 w 215" name="T36"/>
                <a:gd fmla="*/ 196836574 h 187" name="T37"/>
                <a:gd fmla="*/ 628228951 w 215" name="T38"/>
                <a:gd fmla="*/ 203623324 h 187" name="T39"/>
                <a:gd fmla="*/ 256697126 w 215" name="T40"/>
                <a:gd fmla="*/ 251135780 h 187" name="T41"/>
                <a:gd fmla="*/ 162124774 w 215" name="T42"/>
                <a:gd fmla="*/ 312224340 h 187" name="T43"/>
                <a:gd fmla="*/ 141857228 w 215" name="T44"/>
                <a:gd fmla="*/ 359736797 h 187" name="T45"/>
                <a:gd fmla="*/ 148614809 w 215" name="T46"/>
                <a:gd fmla="*/ 414036002 h 187" name="T47"/>
                <a:gd fmla="*/ 222919615 w 215" name="T48"/>
                <a:gd fmla="*/ 502274165 h 187" name="T49"/>
                <a:gd fmla="*/ 283717055 w 215" name="T50"/>
                <a:gd fmla="*/ 638022179 h 187" name="T51"/>
                <a:gd fmla="*/ 533659198 w 215" name="T52"/>
                <a:gd fmla="*/ 556573371 h 187" name="T53"/>
                <a:gd fmla="*/ 310736984 w 215" name="T54"/>
                <a:gd fmla="*/ 536210518 h 187" name="T55"/>
                <a:gd fmla="*/ 67552422 w 215" name="T56"/>
                <a:gd fmla="*/ 610872577 h 187" name="T57"/>
                <a:gd fmla="*/ 283717055 w 215" name="T58"/>
                <a:gd fmla="*/ 638022179 h 187" name="T59"/>
                <a:gd fmla="*/ 412064318 w 215" name="T60"/>
                <a:gd fmla="*/ 502274165 h 187" name="T61"/>
                <a:gd fmla="*/ 621473968 w 215" name="T62"/>
                <a:gd fmla="*/ 529423768 h 187" name="T63"/>
                <a:gd fmla="*/ 621473968 w 215" name="T64"/>
                <a:gd fmla="*/ 529423768 h 187" name="T65"/>
                <a:gd fmla="*/ 878171094 w 215" name="T66"/>
                <a:gd fmla="*/ 447972354 h 187" name="T67"/>
                <a:gd fmla="*/ 526901617 w 215" name="T68"/>
                <a:gd fmla="*/ 468335208 h 187" name="T69"/>
                <a:gd fmla="*/ 412064318 w 215" name="T70"/>
                <a:gd fmla="*/ 502274165 h 187" name="T71"/>
                <a:gd fmla="*/ 0 w 215" name="T72"/>
                <a:gd fmla="*/ 658385033 h 187" name="T73"/>
                <a:gd fmla="*/ 0 w 215" name="T74"/>
                <a:gd fmla="*/ 862008357 h 187" name="T75"/>
                <a:gd fmla="*/ 722801302 w 215" name="T76"/>
                <a:gd fmla="*/ 1269257609 h 187" name="T77"/>
                <a:gd fmla="*/ 722801302 w 215" name="T78"/>
                <a:gd fmla="*/ 1065634286 h 187" name="T79"/>
                <a:gd fmla="*/ 0 w 215" name="T80"/>
                <a:gd fmla="*/ 658385033 h 187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87" w="215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57275" y="4789488"/>
            <a:ext cx="857250" cy="857250"/>
            <a:chOff x="1057276" y="4857792"/>
            <a:chExt cx="857250" cy="857250"/>
          </a:xfrm>
        </p:grpSpPr>
        <p:sp>
          <p:nvSpPr>
            <p:cNvPr id="12" name="椭圆 11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201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gdLst>
                <a:gd fmla="*/ 716150040 w 99" name="T0"/>
                <a:gd fmla="*/ 1669695360 h 109" name="T1"/>
                <a:gd fmla="*/ 429690024 w 99" name="T2"/>
                <a:gd fmla="*/ 1756057340 h 109" name="T3"/>
                <a:gd fmla="*/ 1460945011 w 99" name="T4"/>
                <a:gd fmla="*/ 1583333380 h 109" name="T5"/>
                <a:gd fmla="*/ 1804694889 w 99" name="T6"/>
                <a:gd fmla="*/ 1324242073 h 109" name="T7"/>
                <a:gd fmla="*/ 1604175019 w 99" name="T8"/>
                <a:gd fmla="*/ 1698480898 h 109" name="T9"/>
                <a:gd fmla="*/ 1460945011 w 99" name="T10"/>
                <a:gd fmla="*/ 1928786667 h 109" name="T11"/>
                <a:gd fmla="*/ 1317715003 w 99" name="T12"/>
                <a:gd fmla="*/ 1640909822 h 109" name="T13"/>
                <a:gd fmla="*/ 1088544849 w 99" name="T14"/>
                <a:gd fmla="*/ 1065150766 h 109" name="T15"/>
                <a:gd fmla="*/ 1460945011 w 99" name="T16"/>
                <a:gd fmla="*/ 1583333380 h 109" name="T17"/>
                <a:gd fmla="*/ 1203129926 w 99" name="T18"/>
                <a:gd fmla="*/ 949997882 h 109" name="T19"/>
                <a:gd fmla="*/ 1203129926 w 99" name="T20"/>
                <a:gd fmla="*/ 0 h 109" name="T21"/>
                <a:gd fmla="*/ 429690024 w 99" name="T22"/>
                <a:gd fmla="*/ 719697478 h 109" name="T23"/>
                <a:gd fmla="*/ 429690024 w 99" name="T24"/>
                <a:gd fmla="*/ 2147483646 h 109" name="T25"/>
                <a:gd fmla="*/ 2147483646 w 99" name="T26"/>
                <a:gd fmla="*/ 2147483646 h 109" name="T27"/>
                <a:gd fmla="*/ 2147483646 w 99" name="T28"/>
                <a:gd fmla="*/ 2101510628 h 109" name="T29"/>
                <a:gd fmla="*/ 2147483646 w 99" name="T30"/>
                <a:gd fmla="*/ 2043939551 h 109" name="T31"/>
                <a:gd fmla="*/ 1403649796 w 99" name="T32"/>
                <a:gd fmla="*/ 2147483646 h 109" name="T33"/>
                <a:gd fmla="*/ 343749878 w 99" name="T34"/>
                <a:gd fmla="*/ 1727271802 h 109" name="T35"/>
                <a:gd fmla="*/ 1203129926 w 99" name="T36"/>
                <a:gd fmla="*/ 633330133 h 109" name="T37"/>
                <a:gd fmla="*/ 2147483646 w 99" name="T38"/>
                <a:gd fmla="*/ 1353027611 h 109" name="T39"/>
                <a:gd fmla="*/ 2147483646 w 99" name="T40"/>
                <a:gd fmla="*/ 1180303650 h 109" name="T41"/>
                <a:gd fmla="*/ 2147483646 w 99" name="T42"/>
                <a:gd fmla="*/ 1525756937 h 109" name="T43"/>
                <a:gd fmla="*/ 2147483646 w 99" name="T44"/>
                <a:gd fmla="*/ 1612118918 h 109" name="T45"/>
                <a:gd fmla="*/ 2147483646 w 99" name="T46"/>
                <a:gd fmla="*/ 1928786667 h 109" name="T47"/>
                <a:gd fmla="*/ 2147483646 w 99" name="T48"/>
                <a:gd fmla="*/ 1698480898 h 109" name="T49"/>
                <a:gd fmla="*/ 2147483646 w 99" name="T50"/>
                <a:gd fmla="*/ 1640909822 h 109" name="T51"/>
                <a:gd fmla="*/ 2147483646 w 99" name="T52"/>
                <a:gd fmla="*/ 1727271802 h 109" name="T53"/>
                <a:gd fmla="*/ 2147483646 w 99" name="T54"/>
                <a:gd fmla="*/ 2043939551 h 109" name="T55"/>
                <a:gd fmla="*/ 2147483646 w 99" name="T56"/>
                <a:gd fmla="*/ 1928786667 h 109" name="T57"/>
                <a:gd fmla="*/ 2147483646 w 99" name="T58"/>
                <a:gd fmla="*/ 1065150766 h 109" name="T59"/>
                <a:gd fmla="*/ 2147483646 w 99" name="T60"/>
                <a:gd fmla="*/ 806059459 h 109" name="T61"/>
                <a:gd fmla="*/ 2147483646 w 99" name="T62"/>
                <a:gd fmla="*/ 1093936304 h 109" name="T63"/>
                <a:gd fmla="*/ 2147483646 w 99" name="T64"/>
                <a:gd fmla="*/ 1266665631 h 109" name="T65"/>
                <a:gd fmla="*/ 2147483646 w 99" name="T66"/>
                <a:gd fmla="*/ 978788785 h 109" name="T67"/>
                <a:gd fmla="*/ 2033865042 w 99" name="T68"/>
                <a:gd fmla="*/ 806059459 h 109" name="T69"/>
                <a:gd fmla="*/ 2147483646 w 99" name="T70"/>
                <a:gd fmla="*/ 518182614 h 109" name="T71"/>
                <a:gd fmla="*/ 2147483646 w 99" name="T72"/>
                <a:gd fmla="*/ 719697478 h 109" name="T73"/>
                <a:gd fmla="*/ 2147483646 w 99" name="T74"/>
                <a:gd fmla="*/ 777273921 h 109" name="T75"/>
                <a:gd fmla="*/ 1432300079 w 99" name="T76"/>
                <a:gd fmla="*/ 2147483646 h 109" name="T77"/>
                <a:gd fmla="*/ 1518234873 w 99" name="T78"/>
                <a:gd fmla="*/ 2147483646 h 109" name="T79"/>
                <a:gd fmla="*/ 1432300079 w 99" name="T80"/>
                <a:gd fmla="*/ 2147483646 h 109" name="T81"/>
                <a:gd fmla="*/ 1919279966 w 99" name="T82"/>
                <a:gd fmla="*/ 2147483646 h 109" name="T83"/>
                <a:gd fmla="*/ 2147483646 w 99" name="T84"/>
                <a:gd fmla="*/ 2147483646 h 109" name="T85"/>
                <a:gd fmla="*/ 716150040 w 99" name="T86"/>
                <a:gd fmla="*/ 2147483646 h 109" name="T87"/>
                <a:gd fmla="*/ 973965124 w 99" name="T88"/>
                <a:gd fmla="*/ 2147483646 h 109" name="T89"/>
                <a:gd fmla="*/ 716150040 w 99" name="T90"/>
                <a:gd fmla="*/ 2147483646 h 109" name="T91"/>
                <a:gd fmla="*/ 945314841 w 99" name="T92"/>
                <a:gd fmla="*/ 1151512746 h 109" name="T93"/>
                <a:gd fmla="*/ 658854825 w 99" name="T94"/>
                <a:gd fmla="*/ 1036365227 h 109" name="T95"/>
                <a:gd fmla="*/ 2147483646 w 99" name="T96"/>
                <a:gd fmla="*/ 978788785 h 109" name="T97"/>
                <a:gd fmla="*/ 1890635034 w 99" name="T98"/>
                <a:gd fmla="*/ 1122727208 h 109" name="T99"/>
                <a:gd fmla="*/ 2147483646 w 99" name="T100"/>
                <a:gd fmla="*/ 978788785 h 109" name="T101"/>
                <a:gd fmla="*/ 2147483646 w 99" name="T102"/>
                <a:gd fmla="*/ 1698480898 h 109" name="T103"/>
                <a:gd fmla="*/ 2147483646 w 99" name="T104"/>
                <a:gd fmla="*/ 1612118918 h 10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09" w="9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6013" y="3362325"/>
            <a:ext cx="857250" cy="857250"/>
            <a:chOff x="6196012" y="3433805"/>
            <a:chExt cx="857250" cy="857250"/>
          </a:xfrm>
        </p:grpSpPr>
        <p:sp>
          <p:nvSpPr>
            <p:cNvPr id="15" name="椭圆 14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99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gdLst>
                <a:gd fmla="*/ 559229600 w 300" name="T0"/>
                <a:gd fmla="*/ 0 h 247" name="T1"/>
                <a:gd fmla="*/ 953442138 w 300" name="T2"/>
                <a:gd fmla="*/ 165855788 h 247" name="T3"/>
                <a:gd fmla="*/ 1118459199 w 300" name="T4"/>
                <a:gd fmla="*/ 562067196 h 247" name="T5"/>
                <a:gd fmla="*/ 953442138 w 300" name="T6"/>
                <a:gd fmla="*/ 958278604 h 247" name="T7"/>
                <a:gd fmla="*/ 559229600 w 300" name="T8"/>
                <a:gd fmla="*/ 1124134392 h 247" name="T9"/>
                <a:gd fmla="*/ 160435335 w 300" name="T10"/>
                <a:gd fmla="*/ 958278604 h 247" name="T11"/>
                <a:gd fmla="*/ 0 w 300" name="T12"/>
                <a:gd fmla="*/ 562067196 h 247" name="T13"/>
                <a:gd fmla="*/ 160435335 w 300" name="T14"/>
                <a:gd fmla="*/ 165855788 h 247" name="T15"/>
                <a:gd fmla="*/ 559229600 w 300" name="T16"/>
                <a:gd fmla="*/ 0 h 247" name="T17"/>
                <a:gd fmla="*/ 802174536 w 300" name="T18"/>
                <a:gd fmla="*/ 1128740603 h 247" name="T19"/>
                <a:gd fmla="*/ 1375155736 w 300" name="T20"/>
                <a:gd fmla="*/ 727922984 h 247" name="T21"/>
                <a:gd fmla="*/ 1365988003 w 300" name="T22"/>
                <a:gd fmla="*/ 580496332 h 247" name="T23"/>
                <a:gd fmla="*/ 802174536 w 300" name="T24"/>
                <a:gd fmla="*/ 1128740603 h 247" name="T25"/>
                <a:gd fmla="*/ 595900533 w 300" name="T26"/>
                <a:gd fmla="*/ 368567703 h 247" name="T27"/>
                <a:gd fmla="*/ 692161735 w 300" name="T28"/>
                <a:gd fmla="*/ 419246755 h 247" name="T29"/>
                <a:gd fmla="*/ 829677737 w 300" name="T30"/>
                <a:gd fmla="*/ 327105366 h 247" name="T31"/>
                <a:gd fmla="*/ 811342270 w 300" name="T32"/>
                <a:gd fmla="*/ 304070018 h 247" name="T33"/>
                <a:gd fmla="*/ 595900533 w 300" name="T34"/>
                <a:gd fmla="*/ 202711915 h 247" name="T35"/>
                <a:gd fmla="*/ 595900533 w 300" name="T36"/>
                <a:gd fmla="*/ 368567703 h 247" name="T37"/>
                <a:gd fmla="*/ 742584269 w 300" name="T38"/>
                <a:gd fmla="*/ 497567365 h 247" name="T39"/>
                <a:gd fmla="*/ 751752002 w 300" name="T40"/>
                <a:gd fmla="*/ 562067196 h 247" name="T41"/>
                <a:gd fmla="*/ 738000402 w 300" name="T42"/>
                <a:gd fmla="*/ 635781595 h 247" name="T43"/>
                <a:gd fmla="*/ 880100271 w 300" name="T44"/>
                <a:gd fmla="*/ 723314627 h 247" name="T45"/>
                <a:gd fmla="*/ 916771204 w 300" name="T46"/>
                <a:gd fmla="*/ 562067196 h 247" name="T47"/>
                <a:gd fmla="*/ 880100271 w 300" name="T48"/>
                <a:gd fmla="*/ 400817619 h 247" name="T49"/>
                <a:gd fmla="*/ 742584269 w 300" name="T50"/>
                <a:gd fmla="*/ 497567365 h 247" name="T51"/>
                <a:gd fmla="*/ 682994001 w 300" name="T52"/>
                <a:gd fmla="*/ 709493848 h 247" name="T53"/>
                <a:gd fmla="*/ 595900533 w 300" name="T54"/>
                <a:gd fmla="*/ 755564542 h 247" name="T55"/>
                <a:gd fmla="*/ 595900533 w 300" name="T56"/>
                <a:gd fmla="*/ 921420331 h 247" name="T57"/>
                <a:gd fmla="*/ 811342270 w 300" name="T58"/>
                <a:gd fmla="*/ 820064373 h 247" name="T59"/>
                <a:gd fmla="*/ 829677737 w 300" name="T60"/>
                <a:gd fmla="*/ 801637383 h 247" name="T61"/>
                <a:gd fmla="*/ 682994001 w 300" name="T62"/>
                <a:gd fmla="*/ 709493848 h 247" name="T63"/>
                <a:gd fmla="*/ 504223199 w 300" name="T64"/>
                <a:gd fmla="*/ 750958332 h 247" name="T65"/>
                <a:gd fmla="*/ 430881331 w 300" name="T66"/>
                <a:gd fmla="*/ 714102205 h 247" name="T67"/>
                <a:gd fmla="*/ 293367471 w 300" name="T68"/>
                <a:gd fmla="*/ 810849805 h 247" name="T69"/>
                <a:gd fmla="*/ 302535204 w 300" name="T70"/>
                <a:gd fmla="*/ 820064373 h 247" name="T71"/>
                <a:gd fmla="*/ 504223199 w 300" name="T72"/>
                <a:gd fmla="*/ 921420331 h 247" name="T73"/>
                <a:gd fmla="*/ 504223199 w 300" name="T74"/>
                <a:gd fmla="*/ 750958332 h 247" name="T75"/>
                <a:gd fmla="*/ 375874931 w 300" name="T76"/>
                <a:gd fmla="*/ 640387806 h 247" name="T77"/>
                <a:gd fmla="*/ 362123330 w 300" name="T78"/>
                <a:gd fmla="*/ 562067196 h 247" name="T79"/>
                <a:gd fmla="*/ 366707197 w 300" name="T80"/>
                <a:gd fmla="*/ 511388144 h 247" name="T81"/>
                <a:gd fmla="*/ 224609470 w 300" name="T82"/>
                <a:gd fmla="*/ 423852966 h 247" name="T83"/>
                <a:gd fmla="*/ 197106269 w 300" name="T84"/>
                <a:gd fmla="*/ 562067196 h 247" name="T85"/>
                <a:gd fmla="*/ 238361070 w 300" name="T86"/>
                <a:gd fmla="*/ 732529195 h 247" name="T87"/>
                <a:gd fmla="*/ 375874931 w 300" name="T88"/>
                <a:gd fmla="*/ 640387806 h 247" name="T89"/>
                <a:gd fmla="*/ 412545864 w 300" name="T90"/>
                <a:gd fmla="*/ 433067534 h 247" name="T91"/>
                <a:gd fmla="*/ 417129731 w 300" name="T92"/>
                <a:gd fmla="*/ 423852966 h 247" name="T93"/>
                <a:gd fmla="*/ 504223199 w 300" name="T94"/>
                <a:gd fmla="*/ 373176060 h 247" name="T95"/>
                <a:gd fmla="*/ 504223199 w 300" name="T96"/>
                <a:gd fmla="*/ 202711915 h 247" name="T97"/>
                <a:gd fmla="*/ 302535204 w 300" name="T98"/>
                <a:gd fmla="*/ 304070018 h 247" name="T99"/>
                <a:gd fmla="*/ 270448137 w 300" name="T100"/>
                <a:gd fmla="*/ 340926145 h 247" name="T101"/>
                <a:gd fmla="*/ 412545864 w 300" name="T102"/>
                <a:gd fmla="*/ 433067534 h 247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46" w="300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7275" y="1928813"/>
            <a:ext cx="857250" cy="857250"/>
            <a:chOff x="1057276" y="2000208"/>
            <a:chExt cx="857250" cy="857250"/>
          </a:xfrm>
        </p:grpSpPr>
        <p:sp>
          <p:nvSpPr>
            <p:cNvPr id="18" name="椭圆 17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97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gdLst>
                <a:gd fmla="*/ 540564230 w 77" name="T0"/>
                <a:gd fmla="*/ 328874612 h 86" name="T1"/>
                <a:gd fmla="*/ 1580119755 w 77" name="T2"/>
                <a:gd fmla="*/ 41111731 h 86" name="T3"/>
                <a:gd fmla="*/ 2147483646 w 77" name="T4"/>
                <a:gd fmla="*/ 534426855 h 86" name="T5"/>
                <a:gd fmla="*/ 2147483646 w 77" name="T6"/>
                <a:gd fmla="*/ 1562168835 h 86" name="T7"/>
                <a:gd fmla="*/ 2147483646 w 77" name="T8"/>
                <a:gd fmla="*/ 2147483646 h 86" name="T9"/>
                <a:gd fmla="*/ 2147483646 w 77" name="T10"/>
                <a:gd fmla="*/ 2147483646 h 86" name="T11"/>
                <a:gd fmla="*/ 2147483646 w 77" name="T12"/>
                <a:gd fmla="*/ 2147483646 h 86" name="T13"/>
                <a:gd fmla="*/ 2147483646 w 77" name="T14"/>
                <a:gd fmla="*/ 2147483646 h 86" name="T15"/>
                <a:gd fmla="*/ 2147483646 w 77" name="T16"/>
                <a:gd fmla="*/ 2147483646 h 86" name="T17"/>
                <a:gd fmla="*/ 2147483646 w 77" name="T18"/>
                <a:gd fmla="*/ 2147483646 h 86" name="T19"/>
                <a:gd fmla="*/ 2120683985 w 77" name="T20"/>
                <a:gd fmla="*/ 2147483646 h 86" name="T21"/>
                <a:gd fmla="*/ 2037518769 w 77" name="T22"/>
                <a:gd fmla="*/ 2147483646 h 86" name="T23"/>
                <a:gd fmla="*/ 1247458892 w 77" name="T24"/>
                <a:gd fmla="*/ 2147483646 h 86" name="T25"/>
                <a:gd fmla="*/ 332654415 w 77" name="T26"/>
                <a:gd fmla="*/ 2147483646 h 86" name="T27"/>
                <a:gd fmla="*/ 41579384 w 77" name="T28"/>
                <a:gd fmla="*/ 1233294223 h 86" name="T29"/>
                <a:gd fmla="*/ 540564230 w 77" name="T30"/>
                <a:gd fmla="*/ 328874612 h 86" name="T31"/>
                <a:gd fmla="*/ 1247458892 w 77" name="T32"/>
                <a:gd fmla="*/ 2014378640 h 86" name="T33"/>
                <a:gd fmla="*/ 1580119755 w 77" name="T34"/>
                <a:gd fmla="*/ 2014378640 h 86" name="T35"/>
                <a:gd fmla="*/ 1580119755 w 77" name="T36"/>
                <a:gd fmla="*/ 1644385885 h 86" name="T37"/>
                <a:gd fmla="*/ 1954360002 w 77" name="T38"/>
                <a:gd fmla="*/ 1644385885 h 86" name="T39"/>
                <a:gd fmla="*/ 1954360002 w 77" name="T40"/>
                <a:gd fmla="*/ 1315511273 h 86" name="T41"/>
                <a:gd fmla="*/ 1580119755 w 77" name="T42"/>
                <a:gd fmla="*/ 1315511273 h 86" name="T43"/>
                <a:gd fmla="*/ 1580119755 w 77" name="T44"/>
                <a:gd fmla="*/ 945524930 h 86" name="T45"/>
                <a:gd fmla="*/ 1247458892 w 77" name="T46"/>
                <a:gd fmla="*/ 945524930 h 86" name="T47"/>
                <a:gd fmla="*/ 1247458892 w 77" name="T48"/>
                <a:gd fmla="*/ 1315511273 h 86" name="T49"/>
                <a:gd fmla="*/ 873225093 w 77" name="T50"/>
                <a:gd fmla="*/ 1315511273 h 86" name="T51"/>
                <a:gd fmla="*/ 873225093 w 77" name="T52"/>
                <a:gd fmla="*/ 1644385885 h 86" name="T53"/>
                <a:gd fmla="*/ 1247458892 w 77" name="T54"/>
                <a:gd fmla="*/ 1644385885 h 86" name="T55"/>
                <a:gd fmla="*/ 1247458892 w 77" name="T56"/>
                <a:gd fmla="*/ 2014378640 h 86" name="T57"/>
                <a:gd fmla="*/ 748474045 w 77" name="T58"/>
                <a:gd fmla="*/ 1479951785 h 86" name="T59"/>
                <a:gd fmla="*/ 1788029570 w 77" name="T60"/>
                <a:gd fmla="*/ 781084418 h 86" name="T61"/>
                <a:gd fmla="*/ 748474045 w 77" name="T62"/>
                <a:gd fmla="*/ 1479951785 h 86" name="T63"/>
                <a:gd fmla="*/ 1496954539 w 77" name="T64"/>
                <a:gd fmla="*/ 493315124 h 86" name="T65"/>
                <a:gd fmla="*/ 831639261 w 77" name="T66"/>
                <a:gd fmla="*/ 657755636 h 86" name="T67"/>
                <a:gd fmla="*/ 498984846 w 77" name="T68"/>
                <a:gd fmla="*/ 1274399542 h 86" name="T69"/>
                <a:gd fmla="*/ 665315278 w 77" name="T70"/>
                <a:gd fmla="*/ 1932155178 h 86" name="T71"/>
                <a:gd fmla="*/ 1289044724 w 77" name="T72"/>
                <a:gd fmla="*/ 2147483646 h 86" name="T73"/>
                <a:gd fmla="*/ 1954360002 w 77" name="T74"/>
                <a:gd fmla="*/ 2096595690 h 86" name="T75"/>
                <a:gd fmla="*/ 2147483646 w 77" name="T76"/>
                <a:gd fmla="*/ 1479951785 h 86" name="T77"/>
                <a:gd fmla="*/ 2120683985 w 77" name="T78"/>
                <a:gd fmla="*/ 822196148 h 86" name="T79"/>
                <a:gd fmla="*/ 1496954539 w 77" name="T80"/>
                <a:gd fmla="*/ 493315124 h 8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86" w="77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96013" y="1933575"/>
            <a:ext cx="857250" cy="857250"/>
            <a:chOff x="6196012" y="2005013"/>
            <a:chExt cx="857250" cy="857250"/>
          </a:xfrm>
        </p:grpSpPr>
        <p:sp>
          <p:nvSpPr>
            <p:cNvPr id="21" name="椭圆 20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95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gdLst>
                <a:gd fmla="*/ 1222871905 w 97" name="T0"/>
                <a:gd fmla="*/ 2147483646 h 75" name="T1"/>
                <a:gd fmla="*/ 1630497903 w 97" name="T2"/>
                <a:gd fmla="*/ 2147483646 h 75" name="T3"/>
                <a:gd fmla="*/ 1741666416 w 97" name="T4"/>
                <a:gd fmla="*/ 2147483646 h 75" name="T5"/>
                <a:gd fmla="*/ 1741666416 w 97" name="T6"/>
                <a:gd fmla="*/ 1846271613 h 75" name="T7"/>
                <a:gd fmla="*/ 1445208931 w 97" name="T8"/>
                <a:gd fmla="*/ 1695551304 h 75" name="T9"/>
                <a:gd fmla="*/ 1111703392 w 97" name="T10"/>
                <a:gd fmla="*/ 1883948621 h 75" name="T11"/>
                <a:gd fmla="*/ 1111703392 w 97" name="T12"/>
                <a:gd fmla="*/ 2147483646 h 75" name="T13"/>
                <a:gd fmla="*/ 1222871905 w 97" name="T14"/>
                <a:gd fmla="*/ 2147483646 h 75" name="T15"/>
                <a:gd fmla="*/ 0 w 97" name="T16"/>
                <a:gd fmla="*/ 1846271613 h 75" name="T17"/>
                <a:gd fmla="*/ 1371100647 w 97" name="T18"/>
                <a:gd fmla="*/ 1055011473 h 75" name="T19"/>
                <a:gd fmla="*/ 1445208931 w 97" name="T20"/>
                <a:gd fmla="*/ 979651319 h 75" name="T21"/>
                <a:gd fmla="*/ 1519323302 w 97" name="T22"/>
                <a:gd fmla="*/ 1055011473 h 75" name="T23"/>
                <a:gd fmla="*/ 1926949300 w 97" name="T24"/>
                <a:gd fmla="*/ 1281085799 h 75" name="T25"/>
                <a:gd fmla="*/ 2147483646 w 97" name="T26"/>
                <a:gd fmla="*/ 339111488 h 75" name="T27"/>
                <a:gd fmla="*/ 2147483646 w 97" name="T28"/>
                <a:gd fmla="*/ 150714171 h 75" name="T29"/>
                <a:gd fmla="*/ 2147483646 w 97" name="T30"/>
                <a:gd fmla="*/ 75360155 h 75" name="T31"/>
                <a:gd fmla="*/ 2147483646 w 97" name="T32"/>
                <a:gd fmla="*/ 0 h 75" name="T33"/>
                <a:gd fmla="*/ 2147483646 w 97" name="T34"/>
                <a:gd fmla="*/ 376788497 h 75" name="T35"/>
                <a:gd fmla="*/ 2147483646 w 97" name="T36"/>
                <a:gd fmla="*/ 715899985 h 75" name="T37"/>
                <a:gd fmla="*/ 2147483646 w 97" name="T38"/>
                <a:gd fmla="*/ 565185814 h 75" name="T39"/>
                <a:gd fmla="*/ 2038117813 w 97" name="T40"/>
                <a:gd fmla="*/ 1582514141 h 75" name="T41"/>
                <a:gd fmla="*/ 1964003442 w 97" name="T42"/>
                <a:gd fmla="*/ 1657874296 h 75" name="T43"/>
                <a:gd fmla="*/ 1852834929 w 97" name="T44"/>
                <a:gd fmla="*/ 1620197287 h 75" name="T45"/>
                <a:gd fmla="*/ 1445208931 w 97" name="T46"/>
                <a:gd fmla="*/ 1356445954 h 75" name="T47"/>
                <a:gd fmla="*/ 185282884 w 97" name="T48"/>
                <a:gd fmla="*/ 2147483646 h 75" name="T49"/>
                <a:gd fmla="*/ 0 w 97" name="T50"/>
                <a:gd fmla="*/ 1846271613 h 75" name="T51"/>
                <a:gd fmla="*/ 370565768 w 97" name="T52"/>
                <a:gd fmla="*/ 2147483646 h 75" name="T53"/>
                <a:gd fmla="*/ 778191766 w 97" name="T54"/>
                <a:gd fmla="*/ 2147483646 h 75" name="T55"/>
                <a:gd fmla="*/ 852306137 w 97" name="T56"/>
                <a:gd fmla="*/ 2147483646 h 75" name="T57"/>
                <a:gd fmla="*/ 852306137 w 97" name="T58"/>
                <a:gd fmla="*/ 2034662792 h 75" name="T59"/>
                <a:gd fmla="*/ 259397255 w 97" name="T60"/>
                <a:gd fmla="*/ 2147483646 h 75" name="T61"/>
                <a:gd fmla="*/ 259397255 w 97" name="T62"/>
                <a:gd fmla="*/ 2147483646 h 75" name="T63"/>
                <a:gd fmla="*/ 370565768 w 97" name="T64"/>
                <a:gd fmla="*/ 2147483646 h 75" name="T65"/>
                <a:gd fmla="*/ 2075178042 w 97" name="T66"/>
                <a:gd fmla="*/ 2147483646 h 75" name="T67"/>
                <a:gd fmla="*/ 2147483646 w 97" name="T68"/>
                <a:gd fmla="*/ 2147483646 h 75" name="T69"/>
                <a:gd fmla="*/ 2147483646 w 97" name="T70"/>
                <a:gd fmla="*/ 2147483646 h 75" name="T71"/>
                <a:gd fmla="*/ 2147483646 w 97" name="T72"/>
                <a:gd fmla="*/ 1469476978 h 75" name="T73"/>
                <a:gd fmla="*/ 2147483646 w 97" name="T74"/>
                <a:gd fmla="*/ 1469476978 h 75" name="T75"/>
                <a:gd fmla="*/ 2001063671 w 97" name="T76"/>
                <a:gd fmla="*/ 1996985784 h 75" name="T77"/>
                <a:gd fmla="*/ 1964003442 w 97" name="T78"/>
                <a:gd fmla="*/ 1959308776 h 75" name="T79"/>
                <a:gd fmla="*/ 1964003442 w 97" name="T80"/>
                <a:gd fmla="*/ 2147483646 h 75" name="T81"/>
                <a:gd fmla="*/ 2075178042 w 97" name="T82"/>
                <a:gd fmla="*/ 2147483646 h 75" name="T83"/>
                <a:gd fmla="*/ 2147483646 w 97" name="T84"/>
                <a:gd fmla="*/ 2147483646 h 75" name="T85"/>
                <a:gd fmla="*/ 2147483646 w 97" name="T86"/>
                <a:gd fmla="*/ 2147483646 h 75" name="T87"/>
                <a:gd fmla="*/ 2147483646 w 97" name="T88"/>
                <a:gd fmla="*/ 2147483646 h 75" name="T89"/>
                <a:gd fmla="*/ 2147483646 w 97" name="T90"/>
                <a:gd fmla="*/ 1205725644 h 75" name="T91"/>
                <a:gd fmla="*/ 2147483646 w 97" name="T92"/>
                <a:gd fmla="*/ 904297302 h 75" name="T93"/>
                <a:gd fmla="*/ 2147483646 w 97" name="T94"/>
                <a:gd fmla="*/ 1243408791 h 75" name="T95"/>
                <a:gd fmla="*/ 2147483646 w 97" name="T96"/>
                <a:gd fmla="*/ 2147483646 h 75" name="T97"/>
                <a:gd fmla="*/ 2147483646 w 97" name="T98"/>
                <a:gd fmla="*/ 2147483646 h 7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75" w="97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7275" y="3357563"/>
            <a:ext cx="857250" cy="857250"/>
            <a:chOff x="1057276" y="3429000"/>
            <a:chExt cx="857250" cy="857250"/>
          </a:xfrm>
        </p:grpSpPr>
        <p:sp>
          <p:nvSpPr>
            <p:cNvPr id="24" name="椭圆 23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93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gdLst>
                <a:gd fmla="*/ 173989469 w 96" name="T0"/>
                <a:gd fmla="*/ 1445638401 h 99" name="T1"/>
                <a:gd fmla="*/ 2147483646 w 96" name="T2"/>
                <a:gd fmla="*/ 1445638401 h 99" name="T3"/>
                <a:gd fmla="*/ 2147483646 w 96" name="T4"/>
                <a:gd fmla="*/ 1411217601 h 99" name="T5"/>
                <a:gd fmla="*/ 2147483646 w 96" name="T6"/>
                <a:gd fmla="*/ 1617736535 h 99" name="T7"/>
                <a:gd fmla="*/ 2147483646 w 96" name="T8"/>
                <a:gd fmla="*/ 2065195202 h 99" name="T9"/>
                <a:gd fmla="*/ 2147483646 w 96" name="T10"/>
                <a:gd fmla="*/ 2147483646 h 99" name="T11"/>
                <a:gd fmla="*/ 2147483646 w 96" name="T12"/>
                <a:gd fmla="*/ 2147483646 h 99" name="T13"/>
                <a:gd fmla="*/ 2147483646 w 96" name="T14"/>
                <a:gd fmla="*/ 2147483646 h 99" name="T15"/>
                <a:gd fmla="*/ 2147483646 w 96" name="T16"/>
                <a:gd fmla="*/ 2147483646 h 99" name="T17"/>
                <a:gd fmla="*/ 2147483646 w 96" name="T18"/>
                <a:gd fmla="*/ 2147483646 h 99" name="T19"/>
                <a:gd fmla="*/ 2147483646 w 96" name="T20"/>
                <a:gd fmla="*/ 2147483646 h 99" name="T21"/>
                <a:gd fmla="*/ 2147483646 w 96" name="T22"/>
                <a:gd fmla="*/ 2147483646 h 99" name="T23"/>
                <a:gd fmla="*/ 591558295 w 96" name="T24"/>
                <a:gd fmla="*/ 2147483646 h 99" name="T25"/>
                <a:gd fmla="*/ 417568826 w 96" name="T26"/>
                <a:gd fmla="*/ 2147483646 h 99" name="T27"/>
                <a:gd fmla="*/ 0 w 96" name="T28"/>
                <a:gd fmla="*/ 2147483646 h 99" name="T29"/>
                <a:gd fmla="*/ 591558295 w 96" name="T30"/>
                <a:gd fmla="*/ 2147483646 h 99" name="T31"/>
                <a:gd fmla="*/ 730749870 w 96" name="T32"/>
                <a:gd fmla="*/ 2147483646 h 99" name="T33"/>
                <a:gd fmla="*/ 173989469 w 96" name="T34"/>
                <a:gd fmla="*/ 1445638401 h 99" name="T35"/>
                <a:gd fmla="*/ 1948664354 w 96" name="T36"/>
                <a:gd fmla="*/ 1239119468 h 99" name="T37"/>
                <a:gd fmla="*/ 1913866460 w 96" name="T38"/>
                <a:gd fmla="*/ 206518934 h 99" name="T39"/>
                <a:gd fmla="*/ 1948664354 w 96" name="T40"/>
                <a:gd fmla="*/ 1239119468 h 99" name="T41"/>
                <a:gd fmla="*/ 1496297634 w 96" name="T42"/>
                <a:gd fmla="*/ 1032594668 h 99" name="T43"/>
                <a:gd fmla="*/ 1461499740 w 96" name="T44"/>
                <a:gd fmla="*/ 0 h 99" name="T45"/>
                <a:gd fmla="*/ 1496297634 w 96" name="T46"/>
                <a:gd fmla="*/ 1032594668 h 99" name="T47"/>
                <a:gd fmla="*/ 1043925015 w 96" name="T48"/>
                <a:gd fmla="*/ 1170277868 h 99" name="T49"/>
                <a:gd fmla="*/ 1009127121 w 96" name="T50"/>
                <a:gd fmla="*/ 137677333 h 99" name="T51"/>
                <a:gd fmla="*/ 1043925015 w 96" name="T52"/>
                <a:gd fmla="*/ 1170277868 h 99" name="T53"/>
                <a:gd fmla="*/ 521962507 w 96" name="T54"/>
                <a:gd fmla="*/ 1824255468 h 99" name="T55"/>
                <a:gd fmla="*/ 904739339 w 96" name="T56"/>
                <a:gd fmla="*/ 2147483646 h 99" name="T57"/>
                <a:gd fmla="*/ 1148318696 w 96" name="T58"/>
                <a:gd fmla="*/ 2147483646 h 99" name="T59"/>
                <a:gd fmla="*/ 835143551 w 96" name="T60"/>
                <a:gd fmla="*/ 1789834668 h 99" name="T61"/>
                <a:gd fmla="*/ 521962507 w 96" name="T62"/>
                <a:gd fmla="*/ 1824255468 h 99" name="T63"/>
                <a:gd fmla="*/ 2147483646 w 96" name="T64"/>
                <a:gd fmla="*/ 1720993068 h 99" name="T65"/>
                <a:gd fmla="*/ 2147483646 w 96" name="T66"/>
                <a:gd fmla="*/ 2147483646 h 99" name="T67"/>
                <a:gd fmla="*/ 2147483646 w 96" name="T68"/>
                <a:gd fmla="*/ 2147483646 h 99" name="T69"/>
                <a:gd fmla="*/ 2147483646 w 96" name="T70"/>
                <a:gd fmla="*/ 2147483646 h 99" name="T71"/>
                <a:gd fmla="*/ 2147483646 w 96" name="T72"/>
                <a:gd fmla="*/ 2065195202 h 99" name="T73"/>
                <a:gd fmla="*/ 2147483646 w 96" name="T74"/>
                <a:gd fmla="*/ 1824255468 h 99" name="T75"/>
                <a:gd fmla="*/ 2147483646 w 96" name="T76"/>
                <a:gd fmla="*/ 1720993068 h 99" name="T77"/>
                <a:gd fmla="*/ 2147483646 w 96" name="T78"/>
                <a:gd fmla="*/ 1720993068 h 99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9" w="96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906589" y="1782763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1906588" y="2111375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040564" y="1782763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7040564" y="2111375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906589" y="3227388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1906588" y="3556000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53264" y="3227388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33" name="矩形 32"/>
          <p:cNvSpPr/>
          <p:nvPr/>
        </p:nvSpPr>
        <p:spPr>
          <a:xfrm>
            <a:off x="7053264" y="3556000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901825" y="4675188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1901825" y="5002213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040564" y="4672013"/>
            <a:ext cx="192059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</a:p>
        </p:txBody>
      </p:sp>
      <p:sp>
        <p:nvSpPr>
          <p:cNvPr id="37" name="矩形 36"/>
          <p:cNvSpPr/>
          <p:nvPr/>
        </p:nvSpPr>
        <p:spPr>
          <a:xfrm>
            <a:off x="7040564" y="5000625"/>
            <a:ext cx="4149725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decel="100000" fill="hold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decel="100000" fill="hold" id="4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decel="100000" fill="hold" id="6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7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decel="100000" fill="hold" id="7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7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8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"/>
      <p:bldP grpId="0" spid="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285799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OUR SERVIVES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261988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your services</a:t>
            </a:r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 rot="-1309184">
            <a:off x="461963" y="2147888"/>
            <a:ext cx="2373312" cy="1570037"/>
          </a:xfrm>
          <a:custGeom>
            <a:gdLst>
              <a:gd fmla="*/ 2147483646 w 254" name="T0"/>
              <a:gd fmla="*/ 2147483646 h 168" name="T1"/>
              <a:gd fmla="*/ 2147483646 w 254" name="T2"/>
              <a:gd fmla="*/ 2147483646 h 168" name="T3"/>
              <a:gd fmla="*/ 2147483646 w 254" name="T4"/>
              <a:gd fmla="*/ 0 h 168" name="T5"/>
              <a:gd fmla="*/ 2147483646 w 254" name="T6"/>
              <a:gd fmla="*/ 2147483646 h 168" name="T7"/>
              <a:gd fmla="*/ 2147483646 w 254" name="T8"/>
              <a:gd fmla="*/ 2147483646 h 168" name="T9"/>
              <a:gd fmla="*/ 2147483646 w 254" name="T10"/>
              <a:gd fmla="*/ 2147483646 h 168" name="T11"/>
              <a:gd fmla="*/ 2147483646 w 254" name="T12"/>
              <a:gd fmla="*/ 2147483646 h 168" name="T13"/>
              <a:gd fmla="*/ 2147483646 w 254" name="T14"/>
              <a:gd fmla="*/ 2147483646 h 168" name="T15"/>
              <a:gd fmla="*/ 2147483646 w 254" name="T16"/>
              <a:gd fmla="*/ 2147483646 h 168" name="T17"/>
              <a:gd fmla="*/ 1920588720 w 254" name="T18"/>
              <a:gd fmla="*/ 2147483646 h 168" name="T19"/>
              <a:gd fmla="*/ 0 w 254" name="T20"/>
              <a:gd fmla="*/ 2147483646 h 168" name="T21"/>
              <a:gd fmla="*/ 0 w 254" name="T22"/>
              <a:gd fmla="*/ 2147483646 h 168" name="T23"/>
              <a:gd fmla="*/ 2147483646 w 254" name="T24"/>
              <a:gd fmla="*/ 2147483646 h 168" name="T25"/>
              <a:gd fmla="*/ 2147483646 w 254" name="T26"/>
              <a:gd fmla="*/ 2147483646 h 168" name="T27"/>
              <a:gd fmla="*/ 2147483646 w 254" name="T28"/>
              <a:gd fmla="*/ 2147483646 h 168" name="T29"/>
              <a:gd fmla="*/ 2147483646 w 254" name="T30"/>
              <a:gd fmla="*/ 2147483646 h 168" name="T31"/>
              <a:gd fmla="*/ 2147483646 w 254" name="T32"/>
              <a:gd fmla="*/ 2147483646 h 168" name="T33"/>
              <a:gd fmla="*/ 2147483646 w 254" name="T34"/>
              <a:gd fmla="*/ 2147483646 h 168" name="T35"/>
              <a:gd fmla="*/ 2147483646 w 254" name="T36"/>
              <a:gd fmla="*/ 2147483646 h 168" name="T37"/>
              <a:gd fmla="*/ 2147483646 w 254" name="T38"/>
              <a:gd fmla="*/ 2147483646 h 168" name="T39"/>
              <a:gd fmla="*/ 2147483646 w 254" name="T40"/>
              <a:gd fmla="*/ 2147483646 h 168" name="T41"/>
              <a:gd fmla="*/ 2147483646 w 254" name="T42"/>
              <a:gd fmla="*/ 1920940270 h 168" name="T43"/>
              <a:gd fmla="*/ 2147483646 w 254" name="T44"/>
              <a:gd fmla="*/ 2147483646 h 168" name="T45"/>
              <a:gd fmla="*/ 2147483646 w 254" name="T46"/>
              <a:gd fmla="*/ 2147483646 h 168" name="T47"/>
              <a:gd fmla="*/ 2147483646 w 254" name="T48"/>
              <a:gd fmla="*/ 2147483646 h 168" name="T49"/>
              <a:gd fmla="*/ 2147483646 w 254" name="T50"/>
              <a:gd fmla="*/ 2147483646 h 168" name="T51"/>
              <a:gd fmla="*/ 2147483646 w 254" name="T52"/>
              <a:gd fmla="*/ 2147483646 h 168" name="T53"/>
              <a:gd fmla="*/ 2147483646 w 254" name="T54"/>
              <a:gd fmla="*/ 2147483646 h 168" name="T55"/>
              <a:gd fmla="*/ 2147483646 w 254" name="T56"/>
              <a:gd fmla="*/ 2147483646 h 168" name="T57"/>
              <a:gd fmla="*/ 2147483646 w 254" name="T58"/>
              <a:gd fmla="*/ 2147483646 h 168" name="T59"/>
              <a:gd fmla="*/ 2147483646 w 254" name="T60"/>
              <a:gd fmla="*/ 2147483646 h 168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168" w="254">
                <a:moveTo>
                  <a:pt x="67" y="50"/>
                </a:moveTo>
                <a:lnTo>
                  <a:pt x="90" y="41"/>
                </a:lnTo>
                <a:lnTo>
                  <a:pt x="187" y="0"/>
                </a:lnTo>
                <a:lnTo>
                  <a:pt x="187" y="79"/>
                </a:lnTo>
                <a:lnTo>
                  <a:pt x="187" y="157"/>
                </a:lnTo>
                <a:lnTo>
                  <a:pt x="90" y="116"/>
                </a:lnTo>
                <a:lnTo>
                  <a:pt x="67" y="109"/>
                </a:lnTo>
                <a:lnTo>
                  <a:pt x="83" y="168"/>
                </a:lnTo>
                <a:lnTo>
                  <a:pt x="36" y="168"/>
                </a:lnTo>
                <a:lnTo>
                  <a:pt x="22" y="107"/>
                </a:lnTo>
                <a:lnTo>
                  <a:pt x="0" y="107"/>
                </a:lnTo>
                <a:lnTo>
                  <a:pt x="0" y="50"/>
                </a:lnTo>
                <a:lnTo>
                  <a:pt x="67" y="50"/>
                </a:lnTo>
                <a:close/>
                <a:moveTo>
                  <a:pt x="211" y="109"/>
                </a:moveTo>
                <a:lnTo>
                  <a:pt x="249" y="121"/>
                </a:lnTo>
                <a:lnTo>
                  <a:pt x="242" y="135"/>
                </a:lnTo>
                <a:lnTo>
                  <a:pt x="206" y="124"/>
                </a:lnTo>
                <a:lnTo>
                  <a:pt x="211" y="109"/>
                </a:lnTo>
                <a:close/>
                <a:moveTo>
                  <a:pt x="209" y="34"/>
                </a:moveTo>
                <a:lnTo>
                  <a:pt x="244" y="22"/>
                </a:lnTo>
                <a:lnTo>
                  <a:pt x="249" y="36"/>
                </a:lnTo>
                <a:lnTo>
                  <a:pt x="213" y="50"/>
                </a:lnTo>
                <a:lnTo>
                  <a:pt x="209" y="34"/>
                </a:lnTo>
                <a:close/>
                <a:moveTo>
                  <a:pt x="216" y="71"/>
                </a:moveTo>
                <a:lnTo>
                  <a:pt x="254" y="71"/>
                </a:lnTo>
                <a:lnTo>
                  <a:pt x="254" y="88"/>
                </a:lnTo>
                <a:lnTo>
                  <a:pt x="216" y="88"/>
                </a:lnTo>
                <a:lnTo>
                  <a:pt x="216" y="71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35313" y="1749425"/>
            <a:ext cx="4489222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3600">
                <a:solidFill>
                  <a:srgbClr val="FF6600"/>
                </a:solidFill>
              </a:rPr>
              <a:t>We are very influential</a:t>
            </a:r>
          </a:p>
        </p:txBody>
      </p:sp>
      <p:sp>
        <p:nvSpPr>
          <p:cNvPr id="8" name="矩形 7"/>
          <p:cNvSpPr/>
          <p:nvPr/>
        </p:nvSpPr>
        <p:spPr>
          <a:xfrm>
            <a:off x="3151188" y="2228850"/>
            <a:ext cx="8067675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51188" y="2646363"/>
            <a:ext cx="8662987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new.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47738" y="4478338"/>
            <a:ext cx="1487487" cy="925512"/>
            <a:chOff x="948464" y="4477776"/>
            <a:chExt cx="1486689" cy="926709"/>
          </a:xfrm>
        </p:grpSpPr>
        <p:sp>
          <p:nvSpPr>
            <p:cNvPr id="8220" name="Freeform 337"/>
            <p:cNvSpPr>
              <a:spLocks noEditPoints="1"/>
            </p:cNvSpPr>
            <p:nvPr/>
          </p:nvSpPr>
          <p:spPr bwMode="auto">
            <a:xfrm>
              <a:off x="1001948" y="4477776"/>
              <a:ext cx="572460" cy="592699"/>
            </a:xfrm>
            <a:custGeom>
              <a:gdLst>
                <a:gd fmla="*/ 1448034354 w 89" name="T0"/>
                <a:gd fmla="*/ 456545732 h 92" name="T1"/>
                <a:gd fmla="*/ 2147483646 w 89" name="T2"/>
                <a:gd fmla="*/ 456545732 h 92" name="T3"/>
                <a:gd fmla="*/ 2147483646 w 89" name="T4"/>
                <a:gd fmla="*/ 415043917 h 92" name="T5"/>
                <a:gd fmla="*/ 2147483646 w 89" name="T6"/>
                <a:gd fmla="*/ 1120613422 h 92" name="T7"/>
                <a:gd fmla="*/ 2147483646 w 89" name="T8"/>
                <a:gd fmla="*/ 415043917 h 92" name="T9"/>
                <a:gd fmla="*/ 1241170466 w 89" name="T10"/>
                <a:gd fmla="*/ 2147483646 h 92" name="T11"/>
                <a:gd fmla="*/ 1323913448 w 89" name="T12"/>
                <a:gd fmla="*/ 2147483646 h 92" name="T13"/>
                <a:gd fmla="*/ 910192104 w 89" name="T14"/>
                <a:gd fmla="*/ 2147483646 h 92" name="T15"/>
                <a:gd fmla="*/ 703328215 w 89" name="T16"/>
                <a:gd fmla="*/ 2147483646 h 92" name="T17"/>
                <a:gd fmla="*/ 455092836 w 89" name="T18"/>
                <a:gd fmla="*/ 2147483646 h 92" name="T19"/>
                <a:gd fmla="*/ 165492397 w 89" name="T20"/>
                <a:gd fmla="*/ 2147483646 h 92" name="T21"/>
                <a:gd fmla="*/ 413721344 w 89" name="T22"/>
                <a:gd fmla="*/ 1162121679 h 92" name="T23"/>
                <a:gd fmla="*/ 868820612 w 89" name="T24"/>
                <a:gd fmla="*/ 1452647268 h 92" name="T25"/>
                <a:gd fmla="*/ 1282541957 w 89" name="T26"/>
                <a:gd fmla="*/ 1162121679 h 92" name="T27"/>
                <a:gd fmla="*/ 1820384207 w 89" name="T28"/>
                <a:gd fmla="*/ 996101536 h 92" name="T29"/>
                <a:gd fmla="*/ 1820384207 w 89" name="T30"/>
                <a:gd fmla="*/ 1120613422 h 92" name="T31"/>
                <a:gd fmla="*/ 1861755698 w 89" name="T32"/>
                <a:gd fmla="*/ 1992203071 h 92" name="T33"/>
                <a:gd fmla="*/ 1861755698 w 89" name="T34"/>
                <a:gd fmla="*/ 1992203071 h 92" name="T35"/>
                <a:gd fmla="*/ 1861755698 w 89" name="T36"/>
                <a:gd fmla="*/ 1992203071 h 92" name="T37"/>
                <a:gd fmla="*/ 1944498681 w 89" name="T38"/>
                <a:gd fmla="*/ 1120613422 h 92" name="T39"/>
                <a:gd fmla="*/ 1944498681 w 89" name="T40"/>
                <a:gd fmla="*/ 996101536 h 92" name="T41"/>
                <a:gd fmla="*/ 2147483646 w 89" name="T42"/>
                <a:gd fmla="*/ 1162121679 h 92" name="T43"/>
                <a:gd fmla="*/ 2147483646 w 89" name="T44"/>
                <a:gd fmla="*/ 1452647268 h 92" name="T45"/>
                <a:gd fmla="*/ 2147483646 w 89" name="T46"/>
                <a:gd fmla="*/ 1162121679 h 92" name="T47"/>
                <a:gd fmla="*/ 2147483646 w 89" name="T48"/>
                <a:gd fmla="*/ 2116714958 h 92" name="T49"/>
                <a:gd fmla="*/ 2147483646 w 89" name="T50"/>
                <a:gd fmla="*/ 2147483646 h 92" name="T51"/>
                <a:gd fmla="*/ 2147483646 w 89" name="T52"/>
                <a:gd fmla="*/ 2147483646 h 92" name="T53"/>
                <a:gd fmla="*/ 2147483646 w 89" name="T54"/>
                <a:gd fmla="*/ 2147483646 h 92" name="T55"/>
                <a:gd fmla="*/ 2147483646 w 89" name="T56"/>
                <a:gd fmla="*/ 2147483646 h 92" name="T57"/>
                <a:gd fmla="*/ 2147483646 w 89" name="T58"/>
                <a:gd fmla="*/ 2147483646 h 92" name="T59"/>
                <a:gd fmla="*/ 2147483646 w 89" name="T60"/>
                <a:gd fmla="*/ 2147483646 h 92" name="T61"/>
                <a:gd fmla="*/ 2027248096 w 89" name="T62"/>
                <a:gd fmla="*/ 2147483646 h 92" name="T63"/>
                <a:gd fmla="*/ 1779012716 w 89" name="T64"/>
                <a:gd fmla="*/ 2147483646 h 92" name="T65"/>
                <a:gd fmla="*/ 1323913448 w 89" name="T66"/>
                <a:gd fmla="*/ 2147483646 h 92" name="T67"/>
                <a:gd fmla="*/ 1241170466 w 89" name="T68"/>
                <a:gd fmla="*/ 2147483646 h 92" name="T69"/>
                <a:gd fmla="*/ 537842250 w 89" name="T70"/>
                <a:gd fmla="*/ 747077762 h 92" name="T71"/>
                <a:gd fmla="*/ 1199798974 w 89" name="T72"/>
                <a:gd fmla="*/ 747077762 h 9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92" w="89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48464" y="5003918"/>
              <a:ext cx="1471512" cy="3967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Professional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08325" y="4514850"/>
            <a:ext cx="1052513" cy="889000"/>
            <a:chOff x="3107904" y="4515027"/>
            <a:chExt cx="1052276" cy="889458"/>
          </a:xfrm>
        </p:grpSpPr>
        <p:sp>
          <p:nvSpPr>
            <p:cNvPr id="8218" name="Freeform 284"/>
            <p:cNvSpPr>
              <a:spLocks noEditPoints="1"/>
            </p:cNvSpPr>
            <p:nvPr/>
          </p:nvSpPr>
          <p:spPr bwMode="auto">
            <a:xfrm>
              <a:off x="3170977" y="4515027"/>
              <a:ext cx="621611" cy="576000"/>
            </a:xfrm>
            <a:custGeom>
              <a:gdLst>
                <a:gd fmla="*/ 328537434 w 97" name="T0"/>
                <a:gd fmla="*/ 400649143 h 91" name="T1"/>
                <a:gd fmla="*/ 1149877816 w 97" name="T2"/>
                <a:gd fmla="*/ 400649143 h 91" name="T3"/>
                <a:gd fmla="*/ 1683751948 w 97" name="T4"/>
                <a:gd fmla="*/ 1802911648 h 91" name="T5"/>
                <a:gd fmla="*/ 2094418935 w 97" name="T6"/>
                <a:gd fmla="*/ 1642650725 h 91" name="T7"/>
                <a:gd fmla="*/ 2147483646 w 97" name="T8"/>
                <a:gd fmla="*/ 1842978462 h 91" name="T9"/>
                <a:gd fmla="*/ 2147483646 w 97" name="T10"/>
                <a:gd fmla="*/ 1081746989 h 91" name="T11"/>
                <a:gd fmla="*/ 2147483646 w 97" name="T12"/>
                <a:gd fmla="*/ 1362202022 h 91" name="T13"/>
                <a:gd fmla="*/ 2147483646 w 97" name="T14"/>
                <a:gd fmla="*/ 921486066 h 91" name="T15"/>
                <a:gd fmla="*/ 2147483646 w 97" name="T16"/>
                <a:gd fmla="*/ 1602590242 h 91" name="T17"/>
                <a:gd fmla="*/ 2147483646 w 97" name="T18"/>
                <a:gd fmla="*/ 1322135209 h 91" name="T19"/>
                <a:gd fmla="*/ 2147483646 w 97" name="T20"/>
                <a:gd fmla="*/ 2043299868 h 91" name="T21"/>
                <a:gd fmla="*/ 2094418935 w 97" name="T22"/>
                <a:gd fmla="*/ 1802911648 h 91" name="T23"/>
                <a:gd fmla="*/ 1683751948 w 97" name="T24"/>
                <a:gd fmla="*/ 1802911648 h 91" name="T25"/>
                <a:gd fmla="*/ 2147483646 w 97" name="T26"/>
                <a:gd fmla="*/ 2147483646 h 91" name="T27"/>
                <a:gd fmla="*/ 1765887909 w 97" name="T28"/>
                <a:gd fmla="*/ 2147483646 h 91" name="T29"/>
                <a:gd fmla="*/ 2147483646 w 97" name="T30"/>
                <a:gd fmla="*/ 2147483646 h 91" name="T31"/>
                <a:gd fmla="*/ 2147483646 w 97" name="T32"/>
                <a:gd fmla="*/ 2147483646 h 91" name="T33"/>
                <a:gd fmla="*/ 2147483646 w 97" name="T34"/>
                <a:gd fmla="*/ 240388220 h 91" name="T35"/>
                <a:gd fmla="*/ 2147483646 w 97" name="T36"/>
                <a:gd fmla="*/ 120194110 h 91" name="T37"/>
                <a:gd fmla="*/ 1396279290 w 97" name="T38"/>
                <a:gd fmla="*/ 360582330 h 91" name="T39"/>
                <a:gd fmla="*/ 2147483646 w 97" name="T40"/>
                <a:gd fmla="*/ 2147483646 h 91" name="T41"/>
                <a:gd fmla="*/ 1478415251 w 97" name="T42"/>
                <a:gd fmla="*/ 2147483646 h 91" name="T43"/>
                <a:gd fmla="*/ 2147483646 w 97" name="T44"/>
                <a:gd fmla="*/ 2147483646 h 91" name="T45"/>
                <a:gd fmla="*/ 2147483646 w 97" name="T46"/>
                <a:gd fmla="*/ 2147483646 h 91" name="T47"/>
                <a:gd fmla="*/ 287472658 w 97" name="T48"/>
                <a:gd fmla="*/ 2147483646 h 91" name="T49"/>
                <a:gd fmla="*/ 574938908 w 97" name="T50"/>
                <a:gd fmla="*/ 2147483646 h 91" name="T51"/>
                <a:gd fmla="*/ 821340382 w 97" name="T52"/>
                <a:gd fmla="*/ 2147483646 h 91" name="T53"/>
                <a:gd fmla="*/ 1273078553 w 97" name="T54"/>
                <a:gd fmla="*/ 2147483646 h 91" name="T55"/>
                <a:gd fmla="*/ 1149877816 w 97" name="T56"/>
                <a:gd fmla="*/ 1322135209 h 91" name="T57"/>
                <a:gd fmla="*/ 2147483646 w 97" name="T58"/>
                <a:gd fmla="*/ 961552879 h 91" name="T59"/>
                <a:gd fmla="*/ 821340382 w 97" name="T60"/>
                <a:gd fmla="*/ 921486066 h 91" name="T61"/>
                <a:gd fmla="*/ 780275606 w 97" name="T62"/>
                <a:gd fmla="*/ 1081746989 h 91" name="T63"/>
                <a:gd fmla="*/ 739204421 w 97" name="T64"/>
                <a:gd fmla="*/ 1883045275 h 91" name="T65"/>
                <a:gd fmla="*/ 739204421 w 97" name="T66"/>
                <a:gd fmla="*/ 1883045275 h 91" name="T67"/>
                <a:gd fmla="*/ 739204421 w 97" name="T68"/>
                <a:gd fmla="*/ 1883045275 h 91" name="T69"/>
                <a:gd fmla="*/ 657074869 w 97" name="T70"/>
                <a:gd fmla="*/ 1081746989 h 91" name="T71"/>
                <a:gd fmla="*/ 657074869 w 97" name="T72"/>
                <a:gd fmla="*/ 921486066 h 91" name="T73"/>
                <a:gd fmla="*/ 0 w 97" name="T74"/>
                <a:gd fmla="*/ 2003239385 h 9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07904" y="5004229"/>
              <a:ext cx="1031786" cy="396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Efficient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76850" y="4537075"/>
            <a:ext cx="1052513" cy="866775"/>
            <a:chOff x="5277146" y="4537633"/>
            <a:chExt cx="1052276" cy="866852"/>
          </a:xfrm>
        </p:grpSpPr>
        <p:sp>
          <p:nvSpPr>
            <p:cNvPr id="8216" name="Freeform 70"/>
            <p:cNvSpPr/>
            <p:nvPr/>
          </p:nvSpPr>
          <p:spPr bwMode="auto">
            <a:xfrm>
              <a:off x="5377692" y="4537633"/>
              <a:ext cx="594449" cy="547130"/>
            </a:xfrm>
            <a:custGeom>
              <a:gdLst>
                <a:gd fmla="*/ 1418369301 w 85" name="T0"/>
                <a:gd fmla="*/ 0 h 78" name="T1"/>
                <a:gd fmla="*/ 1662918626 w 85" name="T2"/>
                <a:gd fmla="*/ 1426886982 h 78" name="T3"/>
                <a:gd fmla="*/ 391273325 w 85" name="T4"/>
                <a:gd fmla="*/ 1426886982 h 78" name="T5"/>
                <a:gd fmla="*/ 293454994 w 85" name="T6"/>
                <a:gd fmla="*/ 1426886982 h 78" name="T7"/>
                <a:gd fmla="*/ 0 w 85" name="T8"/>
                <a:gd fmla="*/ 1722105704 h 78" name="T9"/>
                <a:gd fmla="*/ 0 w 85" name="T10"/>
                <a:gd fmla="*/ 1722105704 h 78" name="T11"/>
                <a:gd fmla="*/ 195636663 w 85" name="T12"/>
                <a:gd fmla="*/ 2066524039 h 78" name="T13"/>
                <a:gd fmla="*/ 0 w 85" name="T14"/>
                <a:gd fmla="*/ 2147483646 h 78" name="T15"/>
                <a:gd fmla="*/ 0 w 85" name="T16"/>
                <a:gd fmla="*/ 2147483646 h 78" name="T17"/>
                <a:gd fmla="*/ 244549325 w 85" name="T18"/>
                <a:gd fmla="*/ 2147483646 h 78" name="T19"/>
                <a:gd fmla="*/ 195636663 w 85" name="T20"/>
                <a:gd fmla="*/ 2147483646 h 78" name="T21"/>
                <a:gd fmla="*/ 195636663 w 85" name="T22"/>
                <a:gd fmla="*/ 2147483646 h 78" name="T23"/>
                <a:gd fmla="*/ 489091657 w 85" name="T24"/>
                <a:gd fmla="*/ 2147483646 h 78" name="T25"/>
                <a:gd fmla="*/ 538004319 w 85" name="T26"/>
                <a:gd fmla="*/ 2147483646 h 78" name="T27"/>
                <a:gd fmla="*/ 440185988 w 85" name="T28"/>
                <a:gd fmla="*/ 2147483646 h 78" name="T29"/>
                <a:gd fmla="*/ 440185988 w 85" name="T30"/>
                <a:gd fmla="*/ 2147483646 h 78" name="T31"/>
                <a:gd fmla="*/ 733640982 w 85" name="T32"/>
                <a:gd fmla="*/ 2147483646 h 78" name="T33"/>
                <a:gd fmla="*/ 1418369301 w 85" name="T34"/>
                <a:gd fmla="*/ 2147483646 h 78" name="T35"/>
                <a:gd fmla="*/ 2147483646 w 85" name="T36"/>
                <a:gd fmla="*/ 2147483646 h 78" name="T37"/>
                <a:gd fmla="*/ 2147483646 w 85" name="T38"/>
                <a:gd fmla="*/ 2147483646 h 78" name="T39"/>
                <a:gd fmla="*/ 2147483646 w 85" name="T40"/>
                <a:gd fmla="*/ 2147483646 h 78" name="T41"/>
                <a:gd fmla="*/ 2147483646 w 85" name="T42"/>
                <a:gd fmla="*/ 2147483646 h 78" name="T43"/>
                <a:gd fmla="*/ 2147483646 w 85" name="T44"/>
                <a:gd fmla="*/ 2147483646 h 78" name="T45"/>
                <a:gd fmla="*/ 2147483646 w 85" name="T46"/>
                <a:gd fmla="*/ 2147483646 h 78" name="T47"/>
                <a:gd fmla="*/ 2147483646 w 85" name="T48"/>
                <a:gd fmla="*/ 1230074501 h 78" name="T49"/>
                <a:gd fmla="*/ 2147483646 w 85" name="T50"/>
                <a:gd fmla="*/ 1230074501 h 78" name="T51"/>
                <a:gd fmla="*/ 2147483646 w 85" name="T52"/>
                <a:gd fmla="*/ 1574499850 h 78" name="T53"/>
                <a:gd fmla="*/ 2147483646 w 85" name="T54"/>
                <a:gd fmla="*/ 1574499850 h 78" name="T55"/>
                <a:gd fmla="*/ 1418369301 w 85" name="T56"/>
                <a:gd fmla="*/ 0 h 7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78" w="85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77146" y="5004398"/>
              <a:ext cx="1026653" cy="396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Reliable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27913" y="4454525"/>
            <a:ext cx="1331912" cy="949325"/>
            <a:chOff x="7428653" y="4453985"/>
            <a:chExt cx="1330814" cy="950500"/>
          </a:xfrm>
        </p:grpSpPr>
        <p:sp>
          <p:nvSpPr>
            <p:cNvPr id="8214" name="Freeform 48"/>
            <p:cNvSpPr>
              <a:spLocks noEditPoints="1"/>
            </p:cNvSpPr>
            <p:nvPr/>
          </p:nvSpPr>
          <p:spPr bwMode="auto">
            <a:xfrm>
              <a:off x="7472365" y="4453985"/>
              <a:ext cx="458966" cy="648000"/>
            </a:xfrm>
            <a:custGeom>
              <a:gdLst>
                <a:gd fmla="*/ 2147483646 w 67" name="T0"/>
                <a:gd fmla="*/ 373712604 h 106" name="T1"/>
                <a:gd fmla="*/ 2147483646 w 67" name="T2"/>
                <a:gd fmla="*/ 1905939170 h 106" name="T3"/>
                <a:gd fmla="*/ 2147483646 w 67" name="T4"/>
                <a:gd fmla="*/ 2147483646 h 106" name="T5"/>
                <a:gd fmla="*/ 2147483646 w 67" name="T6"/>
                <a:gd fmla="*/ 2147483646 h 106" name="T7"/>
                <a:gd fmla="*/ 2147483646 w 67" name="T8"/>
                <a:gd fmla="*/ 2147483646 h 106" name="T9"/>
                <a:gd fmla="*/ 2147483646 w 67" name="T10"/>
                <a:gd fmla="*/ 2147483646 h 106" name="T11"/>
                <a:gd fmla="*/ 2147483646 w 67" name="T12"/>
                <a:gd fmla="*/ 2147483646 h 106" name="T13"/>
                <a:gd fmla="*/ 2147483646 w 67" name="T14"/>
                <a:gd fmla="*/ 2147483646 h 106" name="T15"/>
                <a:gd fmla="*/ 703889438 w 67" name="T16"/>
                <a:gd fmla="*/ 2147483646 h 106" name="T17"/>
                <a:gd fmla="*/ 563110181 w 67" name="T18"/>
                <a:gd fmla="*/ 2147483646 h 106" name="T19"/>
                <a:gd fmla="*/ 563110181 w 67" name="T20"/>
                <a:gd fmla="*/ 2147483646 h 106" name="T21"/>
                <a:gd fmla="*/ 563110181 w 67" name="T22"/>
                <a:gd fmla="*/ 2147483646 h 106" name="T23"/>
                <a:gd fmla="*/ 563110181 w 67" name="T24"/>
                <a:gd fmla="*/ 2147483646 h 106" name="T25"/>
                <a:gd fmla="*/ 703889438 w 67" name="T26"/>
                <a:gd fmla="*/ 2147483646 h 106" name="T27"/>
                <a:gd fmla="*/ 750813574 w 67" name="T28"/>
                <a:gd fmla="*/ 2147483646 h 106" name="T29"/>
                <a:gd fmla="*/ 0 w 67" name="T30"/>
                <a:gd fmla="*/ 1270624075 h 106" name="T31"/>
                <a:gd fmla="*/ 1548551284 w 67" name="T32"/>
                <a:gd fmla="*/ 0 h 106" name="T33"/>
                <a:gd fmla="*/ 1313923755 w 67" name="T34"/>
                <a:gd fmla="*/ 1532226566 h 106" name="T35"/>
                <a:gd fmla="*/ 1407772026 w 67" name="T36"/>
                <a:gd fmla="*/ 1457480377 h 106" name="T37"/>
                <a:gd fmla="*/ 1548551284 w 67" name="T38"/>
                <a:gd fmla="*/ 1532226566 h 106" name="T39"/>
                <a:gd fmla="*/ 1689330542 w 67" name="T40"/>
                <a:gd fmla="*/ 1457480377 h 106" name="T41"/>
                <a:gd fmla="*/ 1830102949 w 67" name="T42"/>
                <a:gd fmla="*/ 1532226566 h 106" name="T43"/>
                <a:gd fmla="*/ 2017806343 w 67" name="T44"/>
                <a:gd fmla="*/ 1420110340 h 106" name="T45"/>
                <a:gd fmla="*/ 1830102949 w 67" name="T46"/>
                <a:gd fmla="*/ 1943309208 h 106" name="T47"/>
                <a:gd fmla="*/ 2064737329 w 67" name="T48"/>
                <a:gd fmla="*/ 2147483646 h 106" name="T49"/>
                <a:gd fmla="*/ 2064737329 w 67" name="T50"/>
                <a:gd fmla="*/ 2147483646 h 106" name="T51"/>
                <a:gd fmla="*/ 2147483646 w 67" name="T52"/>
                <a:gd fmla="*/ 1756452906 h 106" name="T53"/>
                <a:gd fmla="*/ 2147483646 w 67" name="T54"/>
                <a:gd fmla="*/ 560568906 h 106" name="T55"/>
                <a:gd fmla="*/ 703889438 w 67" name="T56"/>
                <a:gd fmla="*/ 560568906 h 106" name="T57"/>
                <a:gd fmla="*/ 516186045 w 67" name="T58"/>
                <a:gd fmla="*/ 1793822943 h 106" name="T59"/>
                <a:gd fmla="*/ 1079289375 w 67" name="T60"/>
                <a:gd fmla="*/ 2147483646 h 106" name="T61"/>
                <a:gd fmla="*/ 1079289375 w 67" name="T62"/>
                <a:gd fmla="*/ 2147483646 h 106" name="T63"/>
                <a:gd fmla="*/ 1360847890 w 67" name="T64"/>
                <a:gd fmla="*/ 1943309208 h 106" name="T65"/>
                <a:gd fmla="*/ 1173144497 w 67" name="T66"/>
                <a:gd fmla="*/ 1420110340 h 106" name="T67"/>
                <a:gd fmla="*/ 1877033935 w 67" name="T68"/>
                <a:gd fmla="*/ 1606966642 h 106" name="T69"/>
                <a:gd fmla="*/ 1689330542 w 67" name="T70"/>
                <a:gd fmla="*/ 1569596604 h 106" name="T71"/>
                <a:gd fmla="*/ 1407772026 w 67" name="T72"/>
                <a:gd fmla="*/ 1569596604 h 106" name="T73"/>
                <a:gd fmla="*/ 1266992769 w 67" name="T74"/>
                <a:gd fmla="*/ 1569596604 h 106" name="T75"/>
                <a:gd fmla="*/ 1501627148 w 67" name="T76"/>
                <a:gd fmla="*/ 1905939170 h 106" name="T77"/>
                <a:gd fmla="*/ 1501627148 w 67" name="T78"/>
                <a:gd fmla="*/ 2147483646 h 106" name="T79"/>
                <a:gd fmla="*/ 1642399556 w 67" name="T80"/>
                <a:gd fmla="*/ 1905939170 h 106" name="T81"/>
                <a:gd fmla="*/ 1642399556 w 67" name="T82"/>
                <a:gd fmla="*/ 1868563019 h 106" name="T83"/>
                <a:gd fmla="*/ 2017806343 w 67" name="T84"/>
                <a:gd fmla="*/ 2147483646 h 106" name="T85"/>
                <a:gd fmla="*/ 1595475420 w 67" name="T86"/>
                <a:gd fmla="*/ 2147483646 h 106" name="T87"/>
                <a:gd fmla="*/ 2017806343 w 67" name="T88"/>
                <a:gd fmla="*/ 2147483646 h 106" name="T89"/>
                <a:gd fmla="*/ 797737710 w 67" name="T90"/>
                <a:gd fmla="*/ 2147483646 h 106" name="T91"/>
                <a:gd fmla="*/ 797737710 w 67" name="T92"/>
                <a:gd fmla="*/ 2147483646 h 106" name="T93"/>
                <a:gd fmla="*/ 2147483646 w 67" name="T94"/>
                <a:gd fmla="*/ 2147483646 h 106" name="T95"/>
                <a:gd fmla="*/ 2147483646 w 67" name="T96"/>
                <a:gd fmla="*/ 2147483646 h 106" name="T97"/>
                <a:gd fmla="*/ 797737710 w 67" name="T98"/>
                <a:gd fmla="*/ 2147483646 h 106" name="T99"/>
                <a:gd fmla="*/ 2147483646 w 67" name="T100"/>
                <a:gd fmla="*/ 2147483646 h 106" name="T101"/>
                <a:gd fmla="*/ 2147483646 w 67" name="T102"/>
                <a:gd fmla="*/ 2147483646 h 10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8654" y="5003940"/>
              <a:ext cx="1315121" cy="396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Inspiration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91675" y="4594225"/>
            <a:ext cx="1671638" cy="809625"/>
            <a:chOff x="9591758" y="4594706"/>
            <a:chExt cx="1671676" cy="809779"/>
          </a:xfrm>
        </p:grpSpPr>
        <p:sp>
          <p:nvSpPr>
            <p:cNvPr id="8212" name="Freeform 245"/>
            <p:cNvSpPr>
              <a:spLocks noEditPoints="1"/>
            </p:cNvSpPr>
            <p:nvPr/>
          </p:nvSpPr>
          <p:spPr bwMode="auto">
            <a:xfrm>
              <a:off x="9661969" y="4594706"/>
              <a:ext cx="739435" cy="490057"/>
            </a:xfrm>
            <a:custGeom>
              <a:gdLst>
                <a:gd fmla="*/ 413434183 w 115" name="T0"/>
                <a:gd fmla="*/ 0 h 76" name="T1"/>
                <a:gd fmla="*/ 578803999 w 115" name="T2"/>
                <a:gd fmla="*/ 1746285879 h 76" name="T3"/>
                <a:gd fmla="*/ 992238182 w 115" name="T4"/>
                <a:gd fmla="*/ 1787863346 h 76" name="T5"/>
                <a:gd fmla="*/ 2147483646 w 115" name="T6"/>
                <a:gd fmla="*/ 997878566 h 76" name="T7"/>
                <a:gd fmla="*/ 2147483646 w 115" name="T8"/>
                <a:gd fmla="*/ 1164188437 h 76" name="T9"/>
                <a:gd fmla="*/ 1736418425 w 115" name="T10"/>
                <a:gd fmla="*/ 498936059 h 76" name="T11"/>
                <a:gd fmla="*/ 1074926304 w 115" name="T12"/>
                <a:gd fmla="*/ 540519975 h 76" name="T13"/>
                <a:gd fmla="*/ 826861936 w 115" name="T14"/>
                <a:gd fmla="*/ 914723631 h 76" name="T15"/>
                <a:gd fmla="*/ 1033582243 w 115" name="T16"/>
                <a:gd fmla="*/ 207893786 h 76" name="T17"/>
                <a:gd fmla="*/ 2147483646 w 115" name="T18"/>
                <a:gd fmla="*/ 1330504755 h 76" name="T19"/>
                <a:gd fmla="*/ 2147483646 w 115" name="T20"/>
                <a:gd fmla="*/ 1579976009 h 76" name="T21"/>
                <a:gd fmla="*/ 2147483646 w 115" name="T22"/>
                <a:gd fmla="*/ 1912595749 h 76" name="T23"/>
                <a:gd fmla="*/ 2147483646 w 115" name="T24"/>
                <a:gd fmla="*/ 2147483646 h 76" name="T25"/>
                <a:gd fmla="*/ 2147483646 w 115" name="T26"/>
                <a:gd fmla="*/ 2147483646 h 76" name="T27"/>
                <a:gd fmla="*/ 2147483646 w 115" name="T28"/>
                <a:gd fmla="*/ 2147483646 h 76" name="T29"/>
                <a:gd fmla="*/ 2147483646 w 115" name="T30"/>
                <a:gd fmla="*/ 2147483646 h 76" name="T31"/>
                <a:gd fmla="*/ 2147483646 w 115" name="T32"/>
                <a:gd fmla="*/ 2147483646 h 76" name="T33"/>
                <a:gd fmla="*/ 1653730303 w 115" name="T34"/>
                <a:gd fmla="*/ 2147483646 h 76" name="T35"/>
                <a:gd fmla="*/ 1984476363 w 115" name="T36"/>
                <a:gd fmla="*/ 1995757133 h 76" name="T37"/>
                <a:gd fmla="*/ 1281640181 w 115" name="T38"/>
                <a:gd fmla="*/ 2147483646 h 76" name="T39"/>
                <a:gd fmla="*/ 2067158056 w 115" name="T40"/>
                <a:gd fmla="*/ 1247349820 h 76" name="T41"/>
                <a:gd fmla="*/ 2147483646 w 115" name="T42"/>
                <a:gd fmla="*/ 1538392093 h 76" name="T43"/>
                <a:gd fmla="*/ 2147483646 w 115" name="T44"/>
                <a:gd fmla="*/ 789984780 h 76" name="T45"/>
                <a:gd fmla="*/ 2147483646 w 115" name="T46"/>
                <a:gd fmla="*/ 1122610969 h 76" name="T47"/>
                <a:gd fmla="*/ 2147483646 w 115" name="T48"/>
                <a:gd fmla="*/ 582097442 h 76" name="T49"/>
                <a:gd fmla="*/ 2147483646 w 115" name="T50"/>
                <a:gd fmla="*/ 498936059 h 76" name="T51"/>
                <a:gd fmla="*/ 2147483646 w 115" name="T52"/>
                <a:gd fmla="*/ 2147483646 h 76" name="T53"/>
                <a:gd fmla="*/ 2147483646 w 115" name="T54"/>
                <a:gd fmla="*/ 2147483646 h 76" name="T55"/>
                <a:gd fmla="*/ 2147483646 w 115" name="T56"/>
                <a:gd fmla="*/ 2147483646 h 76" name="T57"/>
                <a:gd fmla="*/ 2147483646 w 115" name="T58"/>
                <a:gd fmla="*/ 2147483646 h 76" name="T59"/>
                <a:gd fmla="*/ 2147483646 w 115" name="T60"/>
                <a:gd fmla="*/ 2147483646 h 76" name="T61"/>
                <a:gd fmla="*/ 2147483646 w 115" name="T62"/>
                <a:gd fmla="*/ 2147483646 h 76" name="T63"/>
                <a:gd fmla="*/ 2147483646 w 115" name="T64"/>
                <a:gd fmla="*/ 2147483646 h 76" name="T65"/>
                <a:gd fmla="*/ 2147483646 w 115" name="T66"/>
                <a:gd fmla="*/ 2147483646 h 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76" w="115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591757" y="5004358"/>
              <a:ext cx="1655572" cy="3963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Responsibility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19163" y="5403850"/>
            <a:ext cx="1852612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3" name="矩形 22"/>
          <p:cNvSpPr/>
          <p:nvPr/>
        </p:nvSpPr>
        <p:spPr>
          <a:xfrm>
            <a:off x="3117571" y="5380886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4" name="矩形 23"/>
          <p:cNvSpPr/>
          <p:nvPr/>
        </p:nvSpPr>
        <p:spPr>
          <a:xfrm>
            <a:off x="5272742" y="5380886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5" name="矩形 24"/>
          <p:cNvSpPr/>
          <p:nvPr/>
        </p:nvSpPr>
        <p:spPr>
          <a:xfrm>
            <a:off x="7445374" y="5392057"/>
            <a:ext cx="1852612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  <p:sp>
        <p:nvSpPr>
          <p:cNvPr id="26" name="矩形 25"/>
          <p:cNvSpPr/>
          <p:nvPr/>
        </p:nvSpPr>
        <p:spPr>
          <a:xfrm>
            <a:off x="9582463" y="5392056"/>
            <a:ext cx="1852613" cy="853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id="3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"/>
      <p:bldP grpId="0" spid="5"/>
      <p:bldP grpId="0" spid="6"/>
      <p:bldP grpId="0" spid="7"/>
      <p:bldP grpId="0" spid="8"/>
      <p:bldP grpId="0" spid="11"/>
      <p:bldP grpId="0" spid="22"/>
      <p:bldP grpId="0" spid="23"/>
      <p:bldP grpId="0" spid="24"/>
      <p:bldP grpId="0" spid="25"/>
      <p:bldP grpId="0" spid="2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231775" y="276225"/>
            <a:ext cx="5720278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COMPANY HISTORY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588" y="779463"/>
            <a:ext cx="5317699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introduction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1593850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2011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435600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9277349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2013</a:t>
            </a:r>
          </a:p>
        </p:txBody>
      </p:sp>
      <p:sp>
        <p:nvSpPr>
          <p:cNvPr id="85" name="矩形 84"/>
          <p:cNvSpPr/>
          <p:nvPr/>
        </p:nvSpPr>
        <p:spPr>
          <a:xfrm>
            <a:off x="523875" y="4254631"/>
            <a:ext cx="355385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</a:p>
        </p:txBody>
      </p:sp>
      <p:sp>
        <p:nvSpPr>
          <p:cNvPr id="86" name="矩形 85"/>
          <p:cNvSpPr/>
          <p:nvPr/>
        </p:nvSpPr>
        <p:spPr>
          <a:xfrm>
            <a:off x="4367213" y="4229917"/>
            <a:ext cx="3516398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</a:p>
        </p:txBody>
      </p:sp>
      <p:sp>
        <p:nvSpPr>
          <p:cNvPr id="87" name="矩形 86"/>
          <p:cNvSpPr/>
          <p:nvPr/>
        </p:nvSpPr>
        <p:spPr>
          <a:xfrm>
            <a:off x="8210550" y="4238155"/>
            <a:ext cx="351189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</a:p>
        </p:txBody>
      </p:sp>
      <p:sp>
        <p:nvSpPr>
          <p:cNvPr id="88" name="Freeform 14"/>
          <p:cNvSpPr>
            <a:spLocks noEditPoints="1"/>
          </p:cNvSpPr>
          <p:nvPr/>
        </p:nvSpPr>
        <p:spPr bwMode="auto">
          <a:xfrm>
            <a:off x="1593850" y="1855788"/>
            <a:ext cx="1333500" cy="928687"/>
          </a:xfrm>
          <a:custGeom>
            <a:gdLst>
              <a:gd fmla="*/ 2147483646 w 112" name="T0"/>
              <a:gd fmla="*/ 2147483646 h 77" name="T1"/>
              <a:gd fmla="*/ 2124920344 w 112" name="T2"/>
              <a:gd fmla="*/ 2147483646 h 77" name="T3"/>
              <a:gd fmla="*/ 1416617531 w 112" name="T4"/>
              <a:gd fmla="*/ 2147483646 h 77" name="T5"/>
              <a:gd fmla="*/ 566642250 w 112" name="T6"/>
              <a:gd fmla="*/ 2147483646 h 77" name="T7"/>
              <a:gd fmla="*/ 566642250 w 112" name="T8"/>
              <a:gd fmla="*/ 2147483646 h 77" name="T9"/>
              <a:gd fmla="*/ 0 w 112" name="T10"/>
              <a:gd fmla="*/ 2147483646 h 77" name="T11"/>
              <a:gd fmla="*/ 1841599219 w 112" name="T12"/>
              <a:gd fmla="*/ 2147483646 h 77" name="T13"/>
              <a:gd fmla="*/ 2124920344 w 112" name="T14"/>
              <a:gd fmla="*/ 2147483646 h 77" name="T15"/>
              <a:gd fmla="*/ 2124920344 w 112" name="T16"/>
              <a:gd fmla="*/ 2147483646 h 77" name="T17"/>
              <a:gd fmla="*/ 424981688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1310148200 h 77" name="T83"/>
              <a:gd fmla="*/ 2147483646 w 112" name="T84"/>
              <a:gd fmla="*/ 2147483646 h 77" name="T85"/>
              <a:gd fmla="*/ 2147483646 w 112" name="T86"/>
              <a:gd fmla="*/ 1310148200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9" name="Freeform 10"/>
          <p:cNvSpPr>
            <a:spLocks noEditPoints="1"/>
          </p:cNvSpPr>
          <p:nvPr/>
        </p:nvSpPr>
        <p:spPr bwMode="auto">
          <a:xfrm>
            <a:off x="5548313" y="1711325"/>
            <a:ext cx="1095375" cy="1217613"/>
          </a:xfrm>
          <a:custGeom>
            <a:gdLst>
              <a:gd fmla="*/ 2147483646 w 77" name="T0"/>
              <a:gd fmla="*/ 1602152175 h 86" name="T1"/>
              <a:gd fmla="*/ 2147483646 w 77" name="T2"/>
              <a:gd fmla="*/ 200269022 h 86" name="T3"/>
              <a:gd fmla="*/ 2147483646 w 77" name="T4"/>
              <a:gd fmla="*/ 2147483646 h 86" name="T5"/>
              <a:gd fmla="*/ 2147483646 w 77" name="T6"/>
              <a:gd fmla="*/ 2147483646 h 86" name="T7"/>
              <a:gd fmla="*/ 2147483646 w 77" name="T8"/>
              <a:gd fmla="*/ 2147483646 h 86" name="T9"/>
              <a:gd fmla="*/ 2147483646 w 77" name="T10"/>
              <a:gd fmla="*/ 2147483646 h 86" name="T11"/>
              <a:gd fmla="*/ 2147483646 w 77" name="T12"/>
              <a:gd fmla="*/ 2147483646 h 86" name="T13"/>
              <a:gd fmla="*/ 2147483646 w 77" name="T14"/>
              <a:gd fmla="*/ 2147483646 h 86" name="T15"/>
              <a:gd fmla="*/ 2147483646 w 77" name="T16"/>
              <a:gd fmla="*/ 2147483646 h 86" name="T17"/>
              <a:gd fmla="*/ 2147483646 w 77" name="T18"/>
              <a:gd fmla="*/ 2147483646 h 86" name="T19"/>
              <a:gd fmla="*/ 2147483646 w 77" name="T20"/>
              <a:gd fmla="*/ 2147483646 h 86" name="T21"/>
              <a:gd fmla="*/ 2147483646 w 77" name="T22"/>
              <a:gd fmla="*/ 2147483646 h 86" name="T23"/>
              <a:gd fmla="*/ 2147483646 w 77" name="T24"/>
              <a:gd fmla="*/ 2147483646 h 86" name="T25"/>
              <a:gd fmla="*/ 1618992701 w 77" name="T26"/>
              <a:gd fmla="*/ 2147483646 h 86" name="T27"/>
              <a:gd fmla="*/ 202374088 w 77" name="T28"/>
              <a:gd fmla="*/ 2147483646 h 86" name="T29"/>
              <a:gd fmla="*/ 2147483646 w 77" name="T30"/>
              <a:gd fmla="*/ 1602152175 h 86" name="T31"/>
              <a:gd fmla="*/ 2147483646 w 77" name="T32"/>
              <a:gd fmla="*/ 2147483646 h 86" name="T33"/>
              <a:gd fmla="*/ 2147483646 w 77" name="T34"/>
              <a:gd fmla="*/ 2147483646 h 86" name="T35"/>
              <a:gd fmla="*/ 2147483646 w 77" name="T36"/>
              <a:gd fmla="*/ 2147483646 h 86" name="T37"/>
              <a:gd fmla="*/ 2147483646 w 77" name="T38"/>
              <a:gd fmla="*/ 2147483646 h 86" name="T39"/>
              <a:gd fmla="*/ 2147483646 w 77" name="T40"/>
              <a:gd fmla="*/ 2147483646 h 86" name="T41"/>
              <a:gd fmla="*/ 2147483646 w 77" name="T42"/>
              <a:gd fmla="*/ 2147483646 h 86" name="T43"/>
              <a:gd fmla="*/ 2147483646 w 77" name="T44"/>
              <a:gd fmla="*/ 2147483646 h 86" name="T45"/>
              <a:gd fmla="*/ 2147483646 w 77" name="T46"/>
              <a:gd fmla="*/ 2147483646 h 86" name="T47"/>
              <a:gd fmla="*/ 2147483646 w 77" name="T48"/>
              <a:gd fmla="*/ 2147483646 h 86" name="T49"/>
              <a:gd fmla="*/ 2147483646 w 77" name="T50"/>
              <a:gd fmla="*/ 2147483646 h 86" name="T51"/>
              <a:gd fmla="*/ 2147483646 w 77" name="T52"/>
              <a:gd fmla="*/ 2147483646 h 86" name="T53"/>
              <a:gd fmla="*/ 2147483646 w 77" name="T54"/>
              <a:gd fmla="*/ 2147483646 h 86" name="T55"/>
              <a:gd fmla="*/ 2147483646 w 77" name="T56"/>
              <a:gd fmla="*/ 2147483646 h 86" name="T57"/>
              <a:gd fmla="*/ 2147483646 w 77" name="T58"/>
              <a:gd fmla="*/ 2147483646 h 86" name="T59"/>
              <a:gd fmla="*/ 2147483646 w 77" name="T60"/>
              <a:gd fmla="*/ 2147483646 h 86" name="T61"/>
              <a:gd fmla="*/ 2147483646 w 77" name="T62"/>
              <a:gd fmla="*/ 2147483646 h 86" name="T63"/>
              <a:gd fmla="*/ 2147483646 w 77" name="T64"/>
              <a:gd fmla="*/ 2147483646 h 86" name="T65"/>
              <a:gd fmla="*/ 2147483646 w 77" name="T66"/>
              <a:gd fmla="*/ 2147483646 h 86" name="T67"/>
              <a:gd fmla="*/ 2147483646 w 77" name="T68"/>
              <a:gd fmla="*/ 2147483646 h 86" name="T69"/>
              <a:gd fmla="*/ 2147483646 w 77" name="T70"/>
              <a:gd fmla="*/ 2147483646 h 86" name="T71"/>
              <a:gd fmla="*/ 2147483646 w 77" name="T72"/>
              <a:gd fmla="*/ 2147483646 h 86" name="T73"/>
              <a:gd fmla="*/ 2147483646 w 77" name="T74"/>
              <a:gd fmla="*/ 2147483646 h 86" name="T75"/>
              <a:gd fmla="*/ 2147483646 w 77" name="T76"/>
              <a:gd fmla="*/ 2147483646 h 86" name="T77"/>
              <a:gd fmla="*/ 2147483646 w 77" name="T78"/>
              <a:gd fmla="*/ 2147483646 h 86" name="T79"/>
              <a:gd fmla="*/ 2147483646 w 77" name="T80"/>
              <a:gd fmla="*/ 2147483646 h 8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86" w="77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90" name="Freeform 19"/>
          <p:cNvSpPr>
            <a:spLocks noEditPoints="1"/>
          </p:cNvSpPr>
          <p:nvPr/>
        </p:nvSpPr>
        <p:spPr bwMode="auto">
          <a:xfrm>
            <a:off x="9475788" y="1697038"/>
            <a:ext cx="984250" cy="1246187"/>
          </a:xfrm>
          <a:custGeom>
            <a:gdLst>
              <a:gd fmla="*/ 0 w 77" name="T0"/>
              <a:gd fmla="*/ 2147483646 h 98" name="T1"/>
              <a:gd fmla="*/ 2147483646 w 77" name="T2"/>
              <a:gd fmla="*/ 2147483646 h 98" name="T3"/>
              <a:gd fmla="*/ 2147483646 w 77" name="T4"/>
              <a:gd fmla="*/ 2147483646 h 98" name="T5"/>
              <a:gd fmla="*/ 2147483646 w 77" name="T6"/>
              <a:gd fmla="*/ 2147483646 h 98" name="T7"/>
              <a:gd fmla="*/ 2147483646 w 77" name="T8"/>
              <a:gd fmla="*/ 2147483646 h 98" name="T9"/>
              <a:gd fmla="*/ 2147483646 w 77" name="T10"/>
              <a:gd fmla="*/ 2147483646 h 98" name="T11"/>
              <a:gd fmla="*/ 2147483646 w 77" name="T12"/>
              <a:gd fmla="*/ 2147483646 h 98" name="T13"/>
              <a:gd fmla="*/ 2147483646 w 77" name="T14"/>
              <a:gd fmla="*/ 2147483646 h 98" name="T15"/>
              <a:gd fmla="*/ 2147483646 w 77" name="T16"/>
              <a:gd fmla="*/ 2147483646 h 98" name="T17"/>
              <a:gd fmla="*/ 2147483646 w 77" name="T18"/>
              <a:gd fmla="*/ 2147483646 h 98" name="T19"/>
              <a:gd fmla="*/ 2147483646 w 77" name="T20"/>
              <a:gd fmla="*/ 2147483646 h 98" name="T21"/>
              <a:gd fmla="*/ 2147483646 w 77" name="T22"/>
              <a:gd fmla="*/ 2147483646 h 98" name="T23"/>
              <a:gd fmla="*/ 2147483646 w 77" name="T24"/>
              <a:gd fmla="*/ 2147483646 h 98" name="T25"/>
              <a:gd fmla="*/ 2147483646 w 77" name="T26"/>
              <a:gd fmla="*/ 2147483646 h 98" name="T27"/>
              <a:gd fmla="*/ 2147483646 w 77" name="T28"/>
              <a:gd fmla="*/ 2147483646 h 98" name="T29"/>
              <a:gd fmla="*/ 2147483646 w 77" name="T30"/>
              <a:gd fmla="*/ 2147483646 h 98" name="T31"/>
              <a:gd fmla="*/ 2147483646 w 77" name="T32"/>
              <a:gd fmla="*/ 2147483646 h 98" name="T33"/>
              <a:gd fmla="*/ 2147483646 w 77" name="T34"/>
              <a:gd fmla="*/ 2147483646 h 98" name="T35"/>
              <a:gd fmla="*/ 2147483646 w 77" name="T36"/>
              <a:gd fmla="*/ 2147483646 h 98" name="T37"/>
              <a:gd fmla="*/ 2147483646 w 77" name="T38"/>
              <a:gd fmla="*/ 2147483646 h 98" name="T39"/>
              <a:gd fmla="*/ 2147483646 w 77" name="T40"/>
              <a:gd fmla="*/ 2147483646 h 98" name="T41"/>
              <a:gd fmla="*/ 2147483646 w 77" name="T42"/>
              <a:gd fmla="*/ 2147483646 h 98" name="T43"/>
              <a:gd fmla="*/ 2147483646 w 77" name="T44"/>
              <a:gd fmla="*/ 2147483646 h 98" name="T45"/>
              <a:gd fmla="*/ 2147483646 w 77" name="T46"/>
              <a:gd fmla="*/ 2147483646 h 98" name="T47"/>
              <a:gd fmla="*/ 2147483646 w 77" name="T48"/>
              <a:gd fmla="*/ 2147483646 h 98" name="T49"/>
              <a:gd fmla="*/ 2147483646 w 77" name="T50"/>
              <a:gd fmla="*/ 2147483646 h 98" name="T51"/>
              <a:gd fmla="*/ 2147483646 w 77" name="T52"/>
              <a:gd fmla="*/ 0 h 98" name="T53"/>
              <a:gd fmla="*/ 2147483646 w 77" name="T54"/>
              <a:gd fmla="*/ 971212024 h 98" name="T55"/>
              <a:gd fmla="*/ 2147483646 w 77" name="T56"/>
              <a:gd fmla="*/ 0 h 98" name="T57"/>
              <a:gd fmla="*/ 2147483646 w 77" name="T58"/>
              <a:gd fmla="*/ 971212024 h 98" name="T59"/>
              <a:gd fmla="*/ 2147483646 w 77" name="T60"/>
              <a:gd fmla="*/ 0 h 98" name="T61"/>
              <a:gd fmla="*/ 2147483646 w 77" name="T62"/>
              <a:gd fmla="*/ 971212024 h 98" name="T63"/>
              <a:gd fmla="*/ 2147483646 w 77" name="T64"/>
              <a:gd fmla="*/ 161864432 h 98" name="T65"/>
              <a:gd fmla="*/ 2147483646 w 77" name="T66"/>
              <a:gd fmla="*/ 2147483646 h 98" name="T67"/>
              <a:gd fmla="*/ 2147483646 w 77" name="T68"/>
              <a:gd fmla="*/ 2147483646 h 98" name="T69"/>
              <a:gd fmla="*/ 2147483646 w 77" name="T70"/>
              <a:gd fmla="*/ 2147483646 h 98" name="T71"/>
              <a:gd fmla="*/ 2147483646 w 77" name="T72"/>
              <a:gd fmla="*/ 2147483646 h 98" name="T73"/>
              <a:gd fmla="*/ 2147483646 w 77" name="T74"/>
              <a:gd fmla="*/ 2147483646 h 98" name="T75"/>
              <a:gd fmla="*/ 2147483646 w 77" name="T76"/>
              <a:gd fmla="*/ 2147483646 h 98" name="T77"/>
              <a:gd fmla="*/ 2147483646 w 77" name="T78"/>
              <a:gd fmla="*/ 2147483646 h 98" name="T79"/>
              <a:gd fmla="*/ 2147483646 w 77" name="T80"/>
              <a:gd fmla="*/ 2147483646 h 98" name="T81"/>
              <a:gd fmla="*/ 2147483646 w 77" name="T82"/>
              <a:gd fmla="*/ 2147483646 h 98" name="T83"/>
              <a:gd fmla="*/ 2147483646 w 77" name="T84"/>
              <a:gd fmla="*/ 2147483646 h 98" name="T85"/>
              <a:gd fmla="*/ 2147483646 w 77" name="T86"/>
              <a:gd fmla="*/ 2147483646 h 98" name="T87"/>
              <a:gd fmla="*/ 2147483646 w 77" name="T88"/>
              <a:gd fmla="*/ 2147483646 h 98" name="T89"/>
              <a:gd fmla="*/ 2147483646 w 77" name="T90"/>
              <a:gd fmla="*/ 2147483646 h 98" name="T91"/>
              <a:gd fmla="*/ 2147483646 w 77" name="T92"/>
              <a:gd fmla="*/ 2147483646 h 98" name="T93"/>
              <a:gd fmla="*/ 2147483646 w 77" name="T94"/>
              <a:gd fmla="*/ 2147483646 h 98" name="T95"/>
              <a:gd fmla="*/ 2147483646 w 77" name="T96"/>
              <a:gd fmla="*/ 2147483646 h 98" name="T97"/>
              <a:gd fmla="*/ 2147483646 w 77" name="T98"/>
              <a:gd fmla="*/ 2147483646 h 98" name="T99"/>
              <a:gd fmla="*/ 2147483646 w 77" name="T100"/>
              <a:gd fmla="*/ 2147483646 h 98" name="T101"/>
              <a:gd fmla="*/ 2147483646 w 77" name="T102"/>
              <a:gd fmla="*/ 2147483646 h 98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98" w="77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3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4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4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5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6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7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6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8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  <p:bldP grpId="0" spid="5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400"/>
              <a:t>PAGE: 01</a:t>
            </a: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1633538" y="1446213"/>
            <a:ext cx="1238250" cy="1317625"/>
          </a:xfrm>
          <a:custGeom>
            <a:gdLst>
              <a:gd fmla="*/ 2147483646 w 60" name="T0"/>
              <a:gd fmla="*/ 0 h 64" name="T1"/>
              <a:gd fmla="*/ 2147483646 w 60" name="T2"/>
              <a:gd fmla="*/ 2147483646 h 64" name="T3"/>
              <a:gd fmla="*/ 2147483646 w 60" name="T4"/>
              <a:gd fmla="*/ 2147483646 h 64" name="T5"/>
              <a:gd fmla="*/ 2147483646 w 60" name="T6"/>
              <a:gd fmla="*/ 2147483646 h 64" name="T7"/>
              <a:gd fmla="*/ 2147483646 w 60" name="T8"/>
              <a:gd fmla="*/ 2147483646 h 64" name="T9"/>
              <a:gd fmla="*/ 1705379813 w 60" name="T10"/>
              <a:gd fmla="*/ 2147483646 h 64" name="T11"/>
              <a:gd fmla="*/ 2147483646 w 60" name="T12"/>
              <a:gd fmla="*/ 2147483646 h 64" name="T13"/>
              <a:gd fmla="*/ 0 w 60" name="T14"/>
              <a:gd fmla="*/ 2147483646 h 64" name="T15"/>
              <a:gd fmla="*/ 2147483646 w 60" name="T16"/>
              <a:gd fmla="*/ 0 h 64" name="T17"/>
              <a:gd fmla="*/ 2147483646 w 60" name="T18"/>
              <a:gd fmla="*/ 2147483646 h 64" name="T19"/>
              <a:gd fmla="*/ 2147483646 w 60" name="T20"/>
              <a:gd fmla="*/ 2147483646 h 64" name="T21"/>
              <a:gd fmla="*/ 2147483646 w 60" name="T22"/>
              <a:gd fmla="*/ 2147483646 h 64" name="T23"/>
              <a:gd fmla="*/ 2147483646 w 60" name="T24"/>
              <a:gd fmla="*/ 2147483646 h 64" name="T25"/>
              <a:gd fmla="*/ 2147483646 w 60" name="T26"/>
              <a:gd fmla="*/ 2147483646 h 64" name="T27"/>
              <a:gd fmla="*/ 2147483646 w 60" name="T28"/>
              <a:gd fmla="*/ 2147483646 h 64" name="T29"/>
              <a:gd fmla="*/ 2147483646 w 60" name="T30"/>
              <a:gd fmla="*/ 2147483646 h 64" name="T31"/>
              <a:gd fmla="*/ 2147483646 w 60" name="T32"/>
              <a:gd fmla="*/ 2147483646 h 64" name="T33"/>
              <a:gd fmla="*/ 2147483646 w 60" name="T34"/>
              <a:gd fmla="*/ 2147483646 h 64" name="T35"/>
              <a:gd fmla="*/ 2147483646 w 60" name="T36"/>
              <a:gd fmla="*/ 2147483646 h 64" name="T37"/>
              <a:gd fmla="*/ 2147483646 w 60" name="T38"/>
              <a:gd fmla="*/ 2147483646 h 64" name="T39"/>
              <a:gd fmla="*/ 2147483646 w 60" name="T40"/>
              <a:gd fmla="*/ 2147483646 h 64" name="T41"/>
              <a:gd fmla="*/ 2147483646 w 60" name="T42"/>
              <a:gd fmla="*/ 2147483646 h 64" name="T43"/>
              <a:gd fmla="*/ 2147483646 w 60" name="T44"/>
              <a:gd fmla="*/ 2147483646 h 64" name="T45"/>
              <a:gd fmla="*/ 2147483646 w 60" name="T46"/>
              <a:gd fmla="*/ 2147483646 h 64" name="T47"/>
              <a:gd fmla="*/ 2147483646 w 60" name="T48"/>
              <a:gd fmla="*/ 2147483646 h 64" name="T49"/>
              <a:gd fmla="*/ 2147483646 w 60" name="T50"/>
              <a:gd fmla="*/ 2147483646 h 64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64" w="60">
                <a:moveTo>
                  <a:pt x="30" y="0"/>
                </a:moveTo>
                <a:cubicBezTo>
                  <a:pt x="46" y="0"/>
                  <a:pt x="60" y="13"/>
                  <a:pt x="60" y="29"/>
                </a:cubicBezTo>
                <a:cubicBezTo>
                  <a:pt x="60" y="38"/>
                  <a:pt x="56" y="45"/>
                  <a:pt x="50" y="51"/>
                </a:cubicBezTo>
                <a:cubicBezTo>
                  <a:pt x="54" y="46"/>
                  <a:pt x="56" y="40"/>
                  <a:pt x="56" y="34"/>
                </a:cubicBezTo>
                <a:cubicBezTo>
                  <a:pt x="56" y="19"/>
                  <a:pt x="45" y="7"/>
                  <a:pt x="30" y="7"/>
                </a:cubicBezTo>
                <a:cubicBezTo>
                  <a:pt x="15" y="7"/>
                  <a:pt x="4" y="19"/>
                  <a:pt x="4" y="34"/>
                </a:cubicBezTo>
                <a:cubicBezTo>
                  <a:pt x="4" y="40"/>
                  <a:pt x="6" y="46"/>
                  <a:pt x="10" y="51"/>
                </a:cubicBezTo>
                <a:cubicBezTo>
                  <a:pt x="4" y="45"/>
                  <a:pt x="0" y="38"/>
                  <a:pt x="0" y="29"/>
                </a:cubicBezTo>
                <a:cubicBezTo>
                  <a:pt x="0" y="13"/>
                  <a:pt x="14" y="0"/>
                  <a:pt x="30" y="0"/>
                </a:cubicBezTo>
                <a:close/>
                <a:moveTo>
                  <a:pt x="36" y="47"/>
                </a:moveTo>
                <a:cubicBezTo>
                  <a:pt x="39" y="45"/>
                  <a:pt x="41" y="41"/>
                  <a:pt x="41" y="37"/>
                </a:cubicBezTo>
                <a:cubicBezTo>
                  <a:pt x="41" y="30"/>
                  <a:pt x="36" y="25"/>
                  <a:pt x="30" y="25"/>
                </a:cubicBezTo>
                <a:cubicBezTo>
                  <a:pt x="23" y="25"/>
                  <a:pt x="18" y="30"/>
                  <a:pt x="18" y="37"/>
                </a:cubicBezTo>
                <a:cubicBezTo>
                  <a:pt x="18" y="41"/>
                  <a:pt x="21" y="45"/>
                  <a:pt x="24" y="47"/>
                </a:cubicBezTo>
                <a:cubicBezTo>
                  <a:pt x="24" y="64"/>
                  <a:pt x="24" y="64"/>
                  <a:pt x="2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47"/>
                  <a:pt x="36" y="47"/>
                  <a:pt x="36" y="47"/>
                </a:cubicBezTo>
                <a:close/>
                <a:moveTo>
                  <a:pt x="30" y="14"/>
                </a:moveTo>
                <a:cubicBezTo>
                  <a:pt x="19" y="14"/>
                  <a:pt x="10" y="23"/>
                  <a:pt x="10" y="34"/>
                </a:cubicBezTo>
                <a:cubicBezTo>
                  <a:pt x="10" y="41"/>
                  <a:pt x="13" y="47"/>
                  <a:pt x="18" y="51"/>
                </a:cubicBezTo>
                <a:cubicBezTo>
                  <a:pt x="15" y="47"/>
                  <a:pt x="12" y="43"/>
                  <a:pt x="12" y="37"/>
                </a:cubicBezTo>
                <a:cubicBezTo>
                  <a:pt x="12" y="27"/>
                  <a:pt x="20" y="19"/>
                  <a:pt x="30" y="19"/>
                </a:cubicBezTo>
                <a:cubicBezTo>
                  <a:pt x="40" y="19"/>
                  <a:pt x="48" y="27"/>
                  <a:pt x="48" y="37"/>
                </a:cubicBezTo>
                <a:cubicBezTo>
                  <a:pt x="48" y="43"/>
                  <a:pt x="45" y="47"/>
                  <a:pt x="42" y="51"/>
                </a:cubicBezTo>
                <a:cubicBezTo>
                  <a:pt x="47" y="47"/>
                  <a:pt x="50" y="41"/>
                  <a:pt x="50" y="34"/>
                </a:cubicBezTo>
                <a:cubicBezTo>
                  <a:pt x="50" y="23"/>
                  <a:pt x="41" y="14"/>
                  <a:pt x="30" y="14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9183688" y="1477963"/>
            <a:ext cx="1511300" cy="1252537"/>
          </a:xfrm>
          <a:custGeom>
            <a:gdLst>
              <a:gd fmla="*/ 2147483646 w 74" name="T0"/>
              <a:gd fmla="*/ 0 h 61" name="T1"/>
              <a:gd fmla="*/ 2147483646 w 74" name="T2"/>
              <a:gd fmla="*/ 2147483646 h 61" name="T3"/>
              <a:gd fmla="*/ 2147483646 w 74" name="T4"/>
              <a:gd fmla="*/ 2147483646 h 61" name="T5"/>
              <a:gd fmla="*/ 0 w 74" name="T6"/>
              <a:gd fmla="*/ 2147483646 h 61" name="T7"/>
              <a:gd fmla="*/ 2084307353 w 74" name="T8"/>
              <a:gd fmla="*/ 2147483646 h 61" name="T9"/>
              <a:gd fmla="*/ 1250580327 w 74" name="T10"/>
              <a:gd fmla="*/ 2147483646 h 61" name="T11"/>
              <a:gd fmla="*/ 2084307353 w 74" name="T12"/>
              <a:gd fmla="*/ 0 h 61" name="T13"/>
              <a:gd fmla="*/ 2147483646 w 74" name="T14"/>
              <a:gd fmla="*/ 2147483646 h 61" name="T15"/>
              <a:gd fmla="*/ 2147483646 w 74" name="T16"/>
              <a:gd fmla="*/ 2147483646 h 61" name="T17"/>
              <a:gd fmla="*/ 2147483646 w 74" name="T18"/>
              <a:gd fmla="*/ 2147483646 h 61" name="T19"/>
              <a:gd fmla="*/ 2147483646 w 74" name="T20"/>
              <a:gd fmla="*/ 2147483646 h 61" name="T21"/>
              <a:gd fmla="*/ 2147483646 w 74" name="T22"/>
              <a:gd fmla="*/ 2147483646 h 61" name="T23"/>
              <a:gd fmla="*/ 2147483646 w 74" name="T24"/>
              <a:gd fmla="*/ 2147483646 h 61" name="T25"/>
              <a:gd fmla="*/ 2147483646 w 74" name="T26"/>
              <a:gd fmla="*/ 2147483646 h 61" name="T27"/>
              <a:gd fmla="*/ 2147483646 w 74" name="T28"/>
              <a:gd fmla="*/ 2147483646 h 61" name="T29"/>
              <a:gd fmla="*/ 2147483646 w 74" name="T30"/>
              <a:gd fmla="*/ 2147483646 h 61" name="T31"/>
              <a:gd fmla="*/ 2147483646 w 74" name="T32"/>
              <a:gd fmla="*/ 2147483646 h 61" name="T33"/>
              <a:gd fmla="*/ 2147483646 w 74" name="T34"/>
              <a:gd fmla="*/ 2147483646 h 61" name="T35"/>
              <a:gd fmla="*/ 2147483646 w 74" name="T36"/>
              <a:gd fmla="*/ 2147483646 h 61" name="T37"/>
              <a:gd fmla="*/ 2147483646 w 74" name="T38"/>
              <a:gd fmla="*/ 2147483646 h 61" name="T39"/>
              <a:gd fmla="*/ 2147483646 w 74" name="T40"/>
              <a:gd fmla="*/ 2147483646 h 61" name="T41"/>
              <a:gd fmla="*/ 2147483646 w 74" name="T42"/>
              <a:gd fmla="*/ 2147483646 h 61" name="T43"/>
              <a:gd fmla="*/ 2147483646 w 74" name="T44"/>
              <a:gd fmla="*/ 2147483646 h 61" name="T45"/>
              <a:gd fmla="*/ 2147483646 w 74" name="T46"/>
              <a:gd fmla="*/ 2147483646 h 61" name="T47"/>
              <a:gd fmla="*/ 2147483646 w 74" name="T48"/>
              <a:gd fmla="*/ 2147483646 h 61" name="T49"/>
              <a:gd fmla="*/ 2147483646 w 74" name="T50"/>
              <a:gd fmla="*/ 2147483646 h 61" name="T51"/>
              <a:gd fmla="*/ 2147483646 w 74" name="T52"/>
              <a:gd fmla="*/ 2147483646 h 61" name="T53"/>
              <a:gd fmla="*/ 2147483646 w 74" name="T54"/>
              <a:gd fmla="*/ 2147483646 h 61" name="T55"/>
              <a:gd fmla="*/ 2147483646 w 74" name="T56"/>
              <a:gd fmla="*/ 2147483646 h 61" name="T57"/>
              <a:gd fmla="*/ 2147483646 w 74" name="T58"/>
              <a:gd fmla="*/ 2147483646 h 61" name="T59"/>
              <a:gd fmla="*/ 0 w 74" name="T60"/>
              <a:gd fmla="*/ 2147483646 h 61" name="T61"/>
              <a:gd fmla="*/ 2084307353 w 74" name="T62"/>
              <a:gd fmla="*/ 2147483646 h 61" name="T63"/>
              <a:gd fmla="*/ 1250580327 w 74" name="T64"/>
              <a:gd fmla="*/ 2147483646 h 61" name="T65"/>
              <a:gd fmla="*/ 2084307353 w 74" name="T66"/>
              <a:gd fmla="*/ 2147483646 h 61" name="T67"/>
              <a:gd fmla="*/ 2147483646 w 74" name="T68"/>
              <a:gd fmla="*/ 2147483646 h 61" name="T69"/>
              <a:gd fmla="*/ 2147483646 w 74" name="T70"/>
              <a:gd fmla="*/ 2147483646 h 61" name="T71"/>
              <a:gd fmla="*/ 2147483646 w 74" name="T72"/>
              <a:gd fmla="*/ 2147483646 h 61" name="T73"/>
              <a:gd fmla="*/ 2147483646 w 74" name="T74"/>
              <a:gd fmla="*/ 2147483646 h 61" name="T75"/>
              <a:gd fmla="*/ 2147483646 w 74" name="T76"/>
              <a:gd fmla="*/ 2147483646 h 61" name="T77"/>
              <a:gd fmla="*/ 2147483646 w 74" name="T78"/>
              <a:gd fmla="*/ 2147483646 h 61" name="T79"/>
              <a:gd fmla="*/ 2147483646 w 74" name="T80"/>
              <a:gd fmla="*/ 2147483646 h 61" name="T81"/>
              <a:gd fmla="*/ 2147483646 w 74" name="T82"/>
              <a:gd fmla="*/ 1686243336 h 61" name="T83"/>
              <a:gd fmla="*/ 2147483646 w 74" name="T84"/>
              <a:gd fmla="*/ 2147483646 h 61" name="T85"/>
              <a:gd fmla="*/ 2147483646 w 74" name="T86"/>
              <a:gd fmla="*/ 1686243336 h 61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61" w="74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1" name="Freeform 14"/>
          <p:cNvSpPr>
            <a:spLocks noEditPoints="1"/>
          </p:cNvSpPr>
          <p:nvPr/>
        </p:nvSpPr>
        <p:spPr bwMode="auto">
          <a:xfrm>
            <a:off x="5360988" y="1444625"/>
            <a:ext cx="1333500" cy="1319213"/>
          </a:xfrm>
          <a:custGeom>
            <a:gdLst>
              <a:gd fmla="*/ 2147483646 w 66" name="T0"/>
              <a:gd fmla="*/ 2147483646 h 65" name="T1"/>
              <a:gd fmla="*/ 2147483646 w 66" name="T2"/>
              <a:gd fmla="*/ 2147483646 h 65" name="T3"/>
              <a:gd fmla="*/ 2147483646 w 66" name="T4"/>
              <a:gd fmla="*/ 2147483646 h 65" name="T5"/>
              <a:gd fmla="*/ 2041103591 w 66" name="T6"/>
              <a:gd fmla="*/ 2147483646 h 65" name="T7"/>
              <a:gd fmla="*/ 2041103591 w 66" name="T8"/>
              <a:gd fmla="*/ 2147483646 h 65" name="T9"/>
              <a:gd fmla="*/ 1632890955 w 66" name="T10"/>
              <a:gd fmla="*/ 2147483646 h 65" name="T11"/>
              <a:gd fmla="*/ 2147483646 w 66" name="T12"/>
              <a:gd fmla="*/ 2147483646 h 65" name="T13"/>
              <a:gd fmla="*/ 2147483646 w 66" name="T14"/>
              <a:gd fmla="*/ 2147483646 h 65" name="T15"/>
              <a:gd fmla="*/ 2147483646 w 66" name="T16"/>
              <a:gd fmla="*/ 2147483646 h 65" name="T17"/>
              <a:gd fmla="*/ 2147483646 w 66" name="T18"/>
              <a:gd fmla="*/ 2147483646 h 65" name="T19"/>
              <a:gd fmla="*/ 2147483646 w 66" name="T20"/>
              <a:gd fmla="*/ 2147483646 h 65" name="T21"/>
              <a:gd fmla="*/ 2147483646 w 66" name="T22"/>
              <a:gd fmla="*/ 2147483646 h 65" name="T23"/>
              <a:gd fmla="*/ 2147483646 w 66" name="T24"/>
              <a:gd fmla="*/ 2147483646 h 65" name="T25"/>
              <a:gd fmla="*/ 2147483646 w 66" name="T26"/>
              <a:gd fmla="*/ 2147483646 h 65" name="T27"/>
              <a:gd fmla="*/ 2147483646 w 66" name="T28"/>
              <a:gd fmla="*/ 823026547 h 65" name="T29"/>
              <a:gd fmla="*/ 2147483646 w 66" name="T30"/>
              <a:gd fmla="*/ 823026547 h 65" name="T31"/>
              <a:gd fmla="*/ 2147483646 w 66" name="T32"/>
              <a:gd fmla="*/ 2147483646 h 65" name="T33"/>
              <a:gd fmla="*/ 2147483646 w 66" name="T34"/>
              <a:gd fmla="*/ 2147483646 h 65" name="T35"/>
              <a:gd fmla="*/ 2147483646 w 66" name="T36"/>
              <a:gd fmla="*/ 2147483646 h 65" name="T37"/>
              <a:gd fmla="*/ 2147483646 w 66" name="T38"/>
              <a:gd fmla="*/ 2147483646 h 65" name="T39"/>
              <a:gd fmla="*/ 2147483646 w 66" name="T40"/>
              <a:gd fmla="*/ 2147483646 h 65" name="T41"/>
              <a:gd fmla="*/ 2147483646 w 66" name="T42"/>
              <a:gd fmla="*/ 2147483646 h 65" name="T43"/>
              <a:gd fmla="*/ 2147483646 w 66" name="T44"/>
              <a:gd fmla="*/ 2147483646 h 65" name="T45"/>
              <a:gd fmla="*/ 2147483646 w 66" name="T46"/>
              <a:gd fmla="*/ 2147483646 h 65" name="T47"/>
              <a:gd fmla="*/ 2147483646 w 66" name="T48"/>
              <a:gd fmla="*/ 0 h 65" name="T49"/>
              <a:gd fmla="*/ 0 w 66" name="T50"/>
              <a:gd fmla="*/ 2147483646 h 65" name="T51"/>
              <a:gd fmla="*/ 2147483646 w 66" name="T52"/>
              <a:gd fmla="*/ 2147483646 h 65" name="T53"/>
              <a:gd fmla="*/ 2147483646 w 66" name="T54"/>
              <a:gd fmla="*/ 2147483646 h 65" name="T55"/>
              <a:gd fmla="*/ 2147483646 w 66" name="T56"/>
              <a:gd fmla="*/ 2147483646 h 65" name="T57"/>
              <a:gd fmla="*/ 2147483646 w 66" name="T58"/>
              <a:gd fmla="*/ 2147483646 h 65" name="T59"/>
              <a:gd fmla="*/ 2147483646 w 66" name="T60"/>
              <a:gd fmla="*/ 2147483646 h 65" name="T61"/>
              <a:gd fmla="*/ 2147483646 w 66" name="T62"/>
              <a:gd fmla="*/ 2147483646 h 65" name="T63"/>
              <a:gd fmla="*/ 2147483646 w 66" name="T64"/>
              <a:gd fmla="*/ 2147483646 h 65" name="T65"/>
              <a:gd fmla="*/ 2147483646 w 66" name="T66"/>
              <a:gd fmla="*/ 2147483646 h 65" name="T67"/>
              <a:gd fmla="*/ 2147483646 w 66" name="T68"/>
              <a:gd fmla="*/ 2147483646 h 65" name="T69"/>
              <a:gd fmla="*/ 2147483646 w 66" name="T70"/>
              <a:gd fmla="*/ 2147483646 h 65" name="T71"/>
              <a:gd fmla="*/ 2147483646 w 66" name="T72"/>
              <a:gd fmla="*/ 2147483646 h 65" name="T73"/>
              <a:gd fmla="*/ 2147483646 w 66" name="T74"/>
              <a:gd fmla="*/ 2147483646 h 65" name="T75"/>
              <a:gd fmla="*/ 2147483646 w 66" name="T76"/>
              <a:gd fmla="*/ 2147483646 h 65" name="T77"/>
              <a:gd fmla="*/ 2147483646 w 66" name="T78"/>
              <a:gd fmla="*/ 2147483646 h 65" name="T79"/>
              <a:gd fmla="*/ 2147483646 w 66" name="T80"/>
              <a:gd fmla="*/ 2147483646 h 65" name="T81"/>
              <a:gd fmla="*/ 2147483646 w 66" name="T82"/>
              <a:gd fmla="*/ 2147483646 h 65" name="T83"/>
              <a:gd fmla="*/ 2147483646 w 66" name="T84"/>
              <a:gd fmla="*/ 2147483646 h 65" name="T85"/>
              <a:gd fmla="*/ 2147483646 w 66" name="T86"/>
              <a:gd fmla="*/ 2147483646 h 65" name="T87"/>
              <a:gd fmla="*/ 2147483646 w 66" name="T88"/>
              <a:gd fmla="*/ 2147483646 h 65" name="T89"/>
              <a:gd fmla="*/ 2147483646 w 66" name="T90"/>
              <a:gd fmla="*/ 2147483646 h 65" name="T91"/>
              <a:gd fmla="*/ 2147483646 w 66" name="T92"/>
              <a:gd fmla="*/ 2147483646 h 65" name="T93"/>
              <a:gd fmla="*/ 2147483646 w 66" name="T94"/>
              <a:gd fmla="*/ 2147483646 h 65" name="T95"/>
              <a:gd fmla="*/ 2147483646 w 66" name="T96"/>
              <a:gd fmla="*/ 2147483646 h 65" name="T97"/>
              <a:gd fmla="*/ 2147483646 w 66" name="T98"/>
              <a:gd fmla="*/ 2147483646 h 65" name="T99"/>
              <a:gd fmla="*/ 2147483646 w 66" name="T100"/>
              <a:gd fmla="*/ 2147483646 h 65" name="T101"/>
              <a:gd fmla="*/ 2147483646 w 66" name="T102"/>
              <a:gd fmla="*/ 2147483646 h 65" name="T103"/>
              <a:gd fmla="*/ 2147483646 w 66" name="T104"/>
              <a:gd fmla="*/ 2147483646 h 65" name="T105"/>
              <a:gd fmla="*/ 2147483646 w 66" name="T106"/>
              <a:gd fmla="*/ 2147483646 h 65" name="T107"/>
              <a:gd fmla="*/ 2147483646 w 66" name="T108"/>
              <a:gd fmla="*/ 2147483646 h 65" name="T109"/>
              <a:gd fmla="*/ 2147483646 w 66" name="T110"/>
              <a:gd fmla="*/ 2147483646 h 65" name="T111"/>
              <a:gd fmla="*/ 2147483646 w 66" name="T112"/>
              <a:gd fmla="*/ 2147483646 h 65" name="T113"/>
              <a:gd fmla="*/ 2147483646 w 66" name="T114"/>
              <a:gd fmla="*/ 2147483646 h 65" name="T115"/>
              <a:gd fmla="*/ 2147483646 w 66" name="T116"/>
              <a:gd fmla="*/ 2147483646 h 65" name="T117"/>
              <a:gd fmla="*/ 2147483646 w 66" name="T118"/>
              <a:gd fmla="*/ 2147483646 h 65" name="T119"/>
              <a:gd fmla="*/ 2147483646 w 66" name="T120"/>
              <a:gd fmla="*/ 2147483646 h 65" name="T121"/>
              <a:gd fmla="*/ 2147483646 w 66" name="T122"/>
              <a:gd fmla="*/ 2147483646 h 65" name="T123"/>
              <a:gd fmla="*/ 2147483646 w 66" name="T124"/>
              <a:gd fmla="*/ 2147483646 h 6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65" w="66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1593850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2014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35600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77349" y="3587750"/>
            <a:ext cx="13131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4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2016</a:t>
            </a:r>
          </a:p>
        </p:txBody>
      </p:sp>
      <p:sp>
        <p:nvSpPr>
          <p:cNvPr id="35" name="矩形 34"/>
          <p:cNvSpPr/>
          <p:nvPr/>
        </p:nvSpPr>
        <p:spPr>
          <a:xfrm>
            <a:off x="518039" y="4357191"/>
            <a:ext cx="353737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</a:p>
        </p:txBody>
      </p:sp>
      <p:sp>
        <p:nvSpPr>
          <p:cNvPr id="36" name="矩形 35"/>
          <p:cNvSpPr/>
          <p:nvPr/>
        </p:nvSpPr>
        <p:spPr>
          <a:xfrm>
            <a:off x="4364295" y="4346575"/>
            <a:ext cx="353287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</a:p>
        </p:txBody>
      </p:sp>
      <p:sp>
        <p:nvSpPr>
          <p:cNvPr id="37" name="矩形 36"/>
          <p:cNvSpPr/>
          <p:nvPr/>
        </p:nvSpPr>
        <p:spPr>
          <a:xfrm>
            <a:off x="8206045" y="4351338"/>
            <a:ext cx="352013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1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31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3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854075" y="228600"/>
            <a:ext cx="10470277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bg2">
                    <a:lumMod val="25000"/>
                  </a:schemeClr>
                </a:solidFill>
                <a:latin charset="0" panose="020b0a04020102020204" pitchFamily="34" typeface="Arial Black"/>
                <a:ea typeface="+mn-ea"/>
              </a:rPr>
              <a:t>HOW TO SOLVE THE PROBLEM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3875" y="823913"/>
            <a:ext cx="5868288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show your ideas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110288" y="1592263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118225" y="4667250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8"/>
          <p:cNvSpPr>
            <a:spLocks noEditPoints="1"/>
          </p:cNvSpPr>
          <p:nvPr/>
        </p:nvSpPr>
        <p:spPr bwMode="auto">
          <a:xfrm>
            <a:off x="5718175" y="3251200"/>
            <a:ext cx="798513" cy="1127125"/>
          </a:xfrm>
          <a:custGeom>
            <a:gdLst>
              <a:gd fmla="*/ 2147483646 w 67" name="T0"/>
              <a:gd fmla="*/ 1130325610 h 106" name="T1"/>
              <a:gd fmla="*/ 2147483646 w 67" name="T2"/>
              <a:gd fmla="*/ 2147483646 h 106" name="T3"/>
              <a:gd fmla="*/ 2147483646 w 67" name="T4"/>
              <a:gd fmla="*/ 2147483646 h 106" name="T5"/>
              <a:gd fmla="*/ 2147483646 w 67" name="T6"/>
              <a:gd fmla="*/ 2147483646 h 106" name="T7"/>
              <a:gd fmla="*/ 2147483646 w 67" name="T8"/>
              <a:gd fmla="*/ 2147483646 h 106" name="T9"/>
              <a:gd fmla="*/ 2147483646 w 67" name="T10"/>
              <a:gd fmla="*/ 2147483646 h 106" name="T11"/>
              <a:gd fmla="*/ 2147483646 w 67" name="T12"/>
              <a:gd fmla="*/ 2147483646 h 106" name="T13"/>
              <a:gd fmla="*/ 2147483646 w 67" name="T14"/>
              <a:gd fmla="*/ 2147483646 h 106" name="T15"/>
              <a:gd fmla="*/ 2129479236 w 67" name="T16"/>
              <a:gd fmla="*/ 2147483646 h 106" name="T17"/>
              <a:gd fmla="*/ 1703585772 w 67" name="T18"/>
              <a:gd fmla="*/ 2147483646 h 106" name="T19"/>
              <a:gd fmla="*/ 1703585772 w 67" name="T20"/>
              <a:gd fmla="*/ 2147483646 h 106" name="T21"/>
              <a:gd fmla="*/ 1703585772 w 67" name="T22"/>
              <a:gd fmla="*/ 2147483646 h 106" name="T23"/>
              <a:gd fmla="*/ 1703585772 w 67" name="T24"/>
              <a:gd fmla="*/ 2147483646 h 106" name="T25"/>
              <a:gd fmla="*/ 2129479236 w 67" name="T26"/>
              <a:gd fmla="*/ 2147483646 h 106" name="T27"/>
              <a:gd fmla="*/ 2147483646 w 67" name="T28"/>
              <a:gd fmla="*/ 2147483646 h 106" name="T29"/>
              <a:gd fmla="*/ 0 w 67" name="T30"/>
              <a:gd fmla="*/ 2147483646 h 106" name="T31"/>
              <a:gd fmla="*/ 2147483646 w 67" name="T32"/>
              <a:gd fmla="*/ 0 h 106" name="T33"/>
              <a:gd fmla="*/ 2147483646 w 67" name="T34"/>
              <a:gd fmla="*/ 2147483646 h 106" name="T35"/>
              <a:gd fmla="*/ 2147483646 w 67" name="T36"/>
              <a:gd fmla="*/ 2147483646 h 106" name="T37"/>
              <a:gd fmla="*/ 2147483646 w 67" name="T38"/>
              <a:gd fmla="*/ 2147483646 h 106" name="T39"/>
              <a:gd fmla="*/ 2147483646 w 67" name="T40"/>
              <a:gd fmla="*/ 2147483646 h 106" name="T41"/>
              <a:gd fmla="*/ 2147483646 w 67" name="T42"/>
              <a:gd fmla="*/ 2147483646 h 106" name="T43"/>
              <a:gd fmla="*/ 2147483646 w 67" name="T44"/>
              <a:gd fmla="*/ 2147483646 h 106" name="T45"/>
              <a:gd fmla="*/ 2147483646 w 67" name="T46"/>
              <a:gd fmla="*/ 2147483646 h 106" name="T47"/>
              <a:gd fmla="*/ 2147483646 w 67" name="T48"/>
              <a:gd fmla="*/ 2147483646 h 106" name="T49"/>
              <a:gd fmla="*/ 2147483646 w 67" name="T50"/>
              <a:gd fmla="*/ 2147483646 h 106" name="T51"/>
              <a:gd fmla="*/ 2147483646 w 67" name="T52"/>
              <a:gd fmla="*/ 2147483646 h 106" name="T53"/>
              <a:gd fmla="*/ 2147483646 w 67" name="T54"/>
              <a:gd fmla="*/ 1695493731 h 106" name="T55"/>
              <a:gd fmla="*/ 2129479236 w 67" name="T56"/>
              <a:gd fmla="*/ 1695493731 h 106" name="T57"/>
              <a:gd fmla="*/ 1561617312 w 67" name="T58"/>
              <a:gd fmla="*/ 2147483646 h 106" name="T59"/>
              <a:gd fmla="*/ 2147483646 w 67" name="T60"/>
              <a:gd fmla="*/ 2147483646 h 106" name="T61"/>
              <a:gd fmla="*/ 2147483646 w 67" name="T62"/>
              <a:gd fmla="*/ 2147483646 h 106" name="T63"/>
              <a:gd fmla="*/ 2147483646 w 67" name="T64"/>
              <a:gd fmla="*/ 2147483646 h 106" name="T65"/>
              <a:gd fmla="*/ 2147483646 w 67" name="T66"/>
              <a:gd fmla="*/ 2147483646 h 106" name="T67"/>
              <a:gd fmla="*/ 2147483646 w 67" name="T68"/>
              <a:gd fmla="*/ 2147483646 h 106" name="T69"/>
              <a:gd fmla="*/ 2147483646 w 67" name="T70"/>
              <a:gd fmla="*/ 2147483646 h 106" name="T71"/>
              <a:gd fmla="*/ 2147483646 w 67" name="T72"/>
              <a:gd fmla="*/ 2147483646 h 106" name="T73"/>
              <a:gd fmla="*/ 2147483646 w 67" name="T74"/>
              <a:gd fmla="*/ 2147483646 h 106" name="T75"/>
              <a:gd fmla="*/ 2147483646 w 67" name="T76"/>
              <a:gd fmla="*/ 2147483646 h 106" name="T77"/>
              <a:gd fmla="*/ 2147483646 w 67" name="T78"/>
              <a:gd fmla="*/ 2147483646 h 106" name="T79"/>
              <a:gd fmla="*/ 2147483646 w 67" name="T80"/>
              <a:gd fmla="*/ 2147483646 h 106" name="T81"/>
              <a:gd fmla="*/ 2147483646 w 67" name="T82"/>
              <a:gd fmla="*/ 2147483646 h 106" name="T83"/>
              <a:gd fmla="*/ 2147483646 w 67" name="T84"/>
              <a:gd fmla="*/ 2147483646 h 106" name="T85"/>
              <a:gd fmla="*/ 2147483646 w 67" name="T86"/>
              <a:gd fmla="*/ 2147483646 h 106" name="T87"/>
              <a:gd fmla="*/ 2147483646 w 67" name="T88"/>
              <a:gd fmla="*/ 2147483646 h 106" name="T89"/>
              <a:gd fmla="*/ 2147483646 w 67" name="T90"/>
              <a:gd fmla="*/ 2147483646 h 106" name="T91"/>
              <a:gd fmla="*/ 2147483646 w 67" name="T92"/>
              <a:gd fmla="*/ 2147483646 h 106" name="T93"/>
              <a:gd fmla="*/ 2147483646 w 67" name="T94"/>
              <a:gd fmla="*/ 2147483646 h 106" name="T95"/>
              <a:gd fmla="*/ 2147483646 w 67" name="T96"/>
              <a:gd fmla="*/ 2147483646 h 106" name="T97"/>
              <a:gd fmla="*/ 2147483646 w 67" name="T98"/>
              <a:gd fmla="*/ 2147483646 h 106" name="T99"/>
              <a:gd fmla="*/ 2147483646 w 67" name="T100"/>
              <a:gd fmla="*/ 2147483646 h 106" name="T101"/>
              <a:gd fmla="*/ 2147483646 w 67" name="T102"/>
              <a:gd fmla="*/ 2147483646 h 10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105" w="67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6719889" y="2247900"/>
            <a:ext cx="1205825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FIRST</a:t>
            </a:r>
          </a:p>
        </p:txBody>
      </p:sp>
      <p:sp>
        <p:nvSpPr>
          <p:cNvPr id="12" name="矩形 11"/>
          <p:cNvSpPr/>
          <p:nvPr/>
        </p:nvSpPr>
        <p:spPr>
          <a:xfrm>
            <a:off x="6735764" y="2643188"/>
            <a:ext cx="4148137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16338" y="3997324"/>
            <a:ext cx="1752396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SECOND</a:t>
            </a:r>
          </a:p>
        </p:txBody>
      </p:sp>
      <p:sp>
        <p:nvSpPr>
          <p:cNvPr id="14" name="矩形 13"/>
          <p:cNvSpPr/>
          <p:nvPr/>
        </p:nvSpPr>
        <p:spPr>
          <a:xfrm>
            <a:off x="1308100" y="4414838"/>
            <a:ext cx="4148138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1" id="2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1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  <p:bldP grpId="0" spid="5"/>
      <p:bldP grpId="0" spid="8"/>
      <p:bldP grpId="1" spid="8"/>
      <p:bldP grpId="0" spid="11"/>
      <p:bldP grpId="0" spid="12"/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227</Paragraphs>
  <Slides>20</Slides>
  <Notes>0</Notes>
  <TotalTime>113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Calibri Light</vt:lpstr>
      <vt:lpstr>Calibri</vt:lpstr>
      <vt:lpstr>宋体</vt:lpstr>
      <vt:lpstr>微软雅黑</vt:lpstr>
      <vt:lpstr>Arial Black</vt:lpstr>
      <vt:lpstr>Arial Rounded MT Bold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2015-01-02T06:19:41Z</dcterms:created>
  <cp:lastModifiedBy>kan</cp:lastModifiedBy>
  <dcterms:modified xsi:type="dcterms:W3CDTF">2021-08-20T10:48:31Z</dcterms:modified>
  <cp:revision>14</cp:revision>
  <dc:title>PowerPoint 演示文稿</dc:title>
</cp:coreProperties>
</file>