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shapes+xml" PartName="/ppt/drawings/drawing1.xml"/>
  <Override ContentType="application/vnd.openxmlformats-officedocument.drawingml.chartshapes+xml" PartName="/ppt/drawings/drawing2.xml"/>
  <Override ContentType="application/vnd.openxmlformats-officedocument.drawingml.chartshapes+xml" PartName="/ppt/drawings/drawing3.xml"/>
  <Override ContentType="application/vnd.openxmlformats-officedocument.drawingml.chartshapes+xml" PartName="/ppt/drawings/drawing4.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82" r:id="rId2"/>
  </p:sldMasterIdLst>
  <p:notesMasterIdLst>
    <p:notesMasterId r:id="rId3"/>
  </p:notesMasterIdLst>
  <p:sldIdLst>
    <p:sldId id="307" r:id="rId4"/>
    <p:sldId id="306" r:id="rId5"/>
    <p:sldId id="262" r:id="rId6"/>
    <p:sldId id="256" r:id="rId7"/>
    <p:sldId id="257" r:id="rId8"/>
    <p:sldId id="258" r:id="rId9"/>
    <p:sldId id="259" r:id="rId10"/>
    <p:sldId id="260" r:id="rId11"/>
    <p:sldId id="261" r:id="rId12"/>
    <p:sldId id="264" r:id="rId13"/>
    <p:sldId id="267" r:id="rId14"/>
    <p:sldId id="268" r:id="rId15"/>
    <p:sldId id="269" r:id="rId16"/>
    <p:sldId id="271" r:id="rId17"/>
    <p:sldId id="273" r:id="rId18"/>
    <p:sldId id="276" r:id="rId19"/>
    <p:sldId id="278" r:id="rId20"/>
    <p:sldId id="279" r:id="rId21"/>
    <p:sldId id="280" r:id="rId22"/>
    <p:sldId id="281" r:id="rId23"/>
    <p:sldId id="283" r:id="rId24"/>
    <p:sldId id="286" r:id="rId25"/>
    <p:sldId id="289" r:id="rId26"/>
    <p:sldId id="285" r:id="rId27"/>
    <p:sldId id="287" r:id="rId28"/>
    <p:sldId id="290" r:id="rId29"/>
    <p:sldId id="292" r:id="rId30"/>
    <p:sldId id="293" r:id="rId31"/>
    <p:sldId id="296" r:id="rId32"/>
    <p:sldId id="297" r:id="rId33"/>
    <p:sldId id="299" r:id="rId34"/>
    <p:sldId id="300" r:id="rId35"/>
    <p:sldId id="304" r:id="rId36"/>
    <p:sldId id="305" r:id="rId37"/>
    <p:sldId id="308" r:id="rId38"/>
  </p:sldIdLst>
  <p:sldSz cx="9144000" cy="5143500" type="screen16x9"/>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3155">
          <p15:clr>
            <a:srgbClr val="A4A3A4"/>
          </p15:clr>
        </p15:guide>
        <p15:guide id="3" pos="606">
          <p15:clr>
            <a:srgbClr val="A4A3A4"/>
          </p15:clr>
        </p15:guide>
        <p15:guide id="4" pos="5082">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9" autoAdjust="0"/>
    <p:restoredTop sz="94660"/>
  </p:normalViewPr>
  <p:slideViewPr>
    <p:cSldViewPr snapToGrid="0" showGuides="1">
      <p:cViewPr varScale="1">
        <p:scale>
          <a:sx n="112" d="100"/>
          <a:sy n="112" d="100"/>
        </p:scale>
        <p:origin x="378" y="78"/>
      </p:cViewPr>
      <p:guideLst>
        <p:guide orient="horz" pos="1620"/>
        <p:guide pos="3155"/>
        <p:guide pos="606"/>
        <p:guide pos="5082"/>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tags/tag1.xml" Type="http://schemas.openxmlformats.org/officeDocument/2006/relationships/tags"/><Relationship Id="rId4" Target="slides/slide1.xml" Type="http://schemas.openxmlformats.org/officeDocument/2006/relationships/slide"/><Relationship Id="rId40" Target="presProps.xml" Type="http://schemas.openxmlformats.org/officeDocument/2006/relationships/presProps"/><Relationship Id="rId41" Target="viewProps.xml" Type="http://schemas.openxmlformats.org/officeDocument/2006/relationships/viewProps"/><Relationship Id="rId42" Target="theme/theme1.xml" Type="http://schemas.openxmlformats.org/officeDocument/2006/relationships/theme"/><Relationship Id="rId43"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drawings/drawing1.xml" Type="http://schemas.openxmlformats.org/officeDocument/2006/relationships/chartUserShapes"/></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drawings/drawing2.xml" Type="http://schemas.openxmlformats.org/officeDocument/2006/relationships/chartUserShapes"/></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drawings/drawing3.xml" Type="http://schemas.openxmlformats.org/officeDocument/2006/relationships/chartUserShapes"/></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drawings/drawing4.xml" Type="http://schemas.openxmlformats.org/officeDocument/2006/relationships/chartUserShapes"/></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90145397186"/>
          <c:y val="0.088007807731628418"/>
          <c:w val="0.53865933418273926"/>
          <c:h val="0.80798894166946411"/>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invertIfNegative val="1"/>
            <c:spPr>
              <a:solidFill>
                <a:schemeClr val="bg1">
                  <a:lumMod val="85000"/>
                </a:schemeClr>
              </a:solidFill>
              <a:ln w="19050">
                <a:noFill/>
              </a:ln>
              <a:effectLst>
                <a:innerShdw blurRad="63500" dist="50800" dir="13500000">
                  <a:prstClr val="black">
                    <a:alpha val="50000"/>
                  </a:prstClr>
                </a:innerShdw>
              </a:effectLst>
            </c:spPr>
          </c:dPt>
          <c:dPt>
            <c:idx val="1"/>
            <c:invertIfNegative val="1"/>
            <c:spPr>
              <a:solidFill>
                <a:srgbClr val="0070C0"/>
              </a:solidFill>
              <a:ln w="19050">
                <a:noFill/>
              </a:ln>
              <a:effectLst>
                <a:innerShdw blurRad="63500" dist="50800" dir="13500000">
                  <a:prstClr val="black">
                    <a:alpha val="50000"/>
                  </a:prstClr>
                </a:innerShdw>
              </a:effectLst>
            </c:spPr>
          </c:dPt>
          <c:dPt>
            <c:idx val="2"/>
            <c:invertIfNegative val="1"/>
            <c:spPr>
              <a:gradFill>
                <a:gsLst>
                  <a:gs pos="100000">
                    <a:schemeClr val="bg1">
                      <a:lumMod val="95000"/>
                    </a:schemeClr>
                  </a:gs>
                  <a:gs pos="0">
                    <a:schemeClr val="bg1">
                      <a:lumMod val="75000"/>
                    </a:schemeClr>
                  </a:gs>
                </a:gsLst>
                <a:lin ang="2700000" scaled="1"/>
              </a:gradFill>
              <a:ln w="19050">
                <a:noFill/>
              </a:ln>
              <a:effectLst/>
            </c:spPr>
          </c:dPt>
          <c:dPt>
            <c:idx val="3"/>
            <c:invertIfNegative val="1"/>
            <c:spPr>
              <a:gradFill>
                <a:gsLst>
                  <a:gs pos="100000">
                    <a:schemeClr val="bg1">
                      <a:lumMod val="95000"/>
                    </a:schemeClr>
                  </a:gs>
                  <a:gs pos="0">
                    <a:schemeClr val="bg1">
                      <a:lumMod val="75000"/>
                    </a:schemeClr>
                  </a:gs>
                </a:gsLst>
                <a:lin ang="2700000" scaled="1"/>
              </a:gradFill>
              <a:ln w="19050">
                <a:noFill/>
              </a:ln>
              <a:effectLst/>
            </c:spPr>
          </c:dPt>
          <c:dLbls>
            <c:delete val="1"/>
            <c:extLst>
              <c:ext xmlns:c15="http://schemas.microsoft.com/office/drawing/2012/chart" uri="{CE6537A1-D6FC-4f65-9D91-7224C49458BB}">
                <c15:showLeaderLines val="1"/>
              </c:ext>
            </c:extLst>
          </c:dLbls>
          <c:cat>
            <c:strRef>
              <c:f>Sheet1!$A$2:$A$5</c:f>
              <c:strCache>
                <c:ptCount val="2"/>
                <c:pt idx="0">
                  <c:v>第一季度</c:v>
                </c:pt>
                <c:pt idx="1">
                  <c:v>第二季度</c:v>
                </c:pt>
              </c:strCache>
            </c:strRef>
          </c:cat>
          <c:val>
            <c:numRef>
              <c:f>Sheet1!$B$2:$B$5</c:f>
              <c:numCache>
                <c:formatCode>General</c:formatCode>
                <c:ptCount val="4"/>
                <c:pt idx="0">
                  <c:v>50</c:v>
                </c:pt>
                <c:pt idx="1">
                  <c:v>50</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userShapes r:id="rId2"/>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90145397186"/>
          <c:y val="0.088007807731628418"/>
          <c:w val="0.53865933418273926"/>
          <c:h val="0.80798894166946411"/>
        </c:manualLayout>
      </c:layout>
      <c:doughnutChart>
        <c:varyColors val="1"/>
        <c:ser>
          <c:idx val="0"/>
          <c:order val="0"/>
          <c:tx>
            <c:strRef>
              <c:f>Sheet1!$B$1</c:f>
              <c:strCache>
                <c:ptCount val="1"/>
                <c:pt idx="0">
                  <c:v>列1</c:v>
                </c:pt>
              </c:strCache>
            </c:strRef>
          </c:tx>
          <c:spPr>
            <a:solidFill>
              <a:srgbClr val="0070C0"/>
            </a:solidFill>
            <a:ln>
              <a:noFill/>
            </a:ln>
            <a:effectLst/>
          </c:spPr>
          <c:dPt>
            <c:idx val="0"/>
            <c:invertIfNegative val="1"/>
            <c:spPr>
              <a:solidFill>
                <a:srgbClr val="0070C0"/>
              </a:solidFill>
              <a:ln w="19050">
                <a:noFill/>
              </a:ln>
              <a:effectLst>
                <a:innerShdw blurRad="63500" dist="50800" dir="13500000">
                  <a:prstClr val="black">
                    <a:alpha val="50000"/>
                  </a:prstClr>
                </a:innerShdw>
              </a:effectLst>
            </c:spPr>
          </c:dPt>
          <c:dPt>
            <c:idx val="1"/>
            <c:invertIfNegative val="1"/>
            <c:spPr>
              <a:solidFill>
                <a:srgbClr val="0070C0"/>
              </a:solidFill>
              <a:ln w="19050">
                <a:noFill/>
              </a:ln>
              <a:effectLst>
                <a:innerShdw blurRad="63500" dist="50800" dir="13500000">
                  <a:prstClr val="black">
                    <a:alpha val="50000"/>
                  </a:prstClr>
                </a:innerShdw>
              </a:effectLst>
            </c:spPr>
          </c:dPt>
          <c:dPt>
            <c:idx val="2"/>
            <c:invertIfNegative val="1"/>
            <c:spPr>
              <a:solidFill>
                <a:srgbClr val="0070C0"/>
              </a:solidFill>
              <a:ln w="19050">
                <a:noFill/>
              </a:ln>
              <a:effectLst/>
            </c:spPr>
          </c:dPt>
          <c:dPt>
            <c:idx val="3"/>
            <c:invertIfNegative val="1"/>
            <c:spPr>
              <a:solidFill>
                <a:srgbClr val="0070C0"/>
              </a:solidFill>
              <a:ln w="19050">
                <a:noFill/>
              </a:ln>
              <a:effectLst/>
            </c:spPr>
          </c:dPt>
          <c:dLbls>
            <c:delete val="1"/>
            <c:extLst>
              <c:ext xmlns:c15="http://schemas.microsoft.com/office/drawing/2012/chart" uri="{CE6537A1-D6FC-4f65-9D91-7224C49458BB}">
                <c15:showLeaderLines val="1"/>
              </c:ext>
            </c:extLst>
          </c:dLbls>
          <c:cat>
            <c:strRef>
              <c:f>Sheet1!$A$2:$A$5</c:f>
              <c:strCache>
                <c:ptCount val="2"/>
                <c:pt idx="0">
                  <c:v>第一季度</c:v>
                </c:pt>
                <c:pt idx="1">
                  <c:v>第二季度</c:v>
                </c:pt>
              </c:strCache>
            </c:strRef>
          </c:cat>
          <c:val>
            <c:numRef>
              <c:f>Sheet1!$B$2:$B$5</c:f>
              <c:numCache>
                <c:formatCode>General</c:formatCode>
                <c:ptCount val="4"/>
                <c:pt idx="0">
                  <c:v>0</c:v>
                </c:pt>
                <c:pt idx="1">
                  <c:v>100</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userShapes r:id="rId2"/>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90145397186"/>
          <c:y val="0.088007807731628418"/>
          <c:w val="0.53865933418273926"/>
          <c:h val="0.80798894166946411"/>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invertIfNegative val="1"/>
            <c:spPr>
              <a:solidFill>
                <a:schemeClr val="bg1">
                  <a:lumMod val="85000"/>
                </a:schemeClr>
              </a:solidFill>
              <a:ln w="19050">
                <a:noFill/>
              </a:ln>
              <a:effectLst>
                <a:innerShdw blurRad="63500" dist="50800" dir="13500000">
                  <a:prstClr val="black">
                    <a:alpha val="50000"/>
                  </a:prstClr>
                </a:innerShdw>
              </a:effectLst>
            </c:spPr>
          </c:dPt>
          <c:dPt>
            <c:idx val="1"/>
            <c:invertIfNegative val="1"/>
            <c:spPr>
              <a:solidFill>
                <a:srgbClr val="0070C0"/>
              </a:solidFill>
              <a:ln w="19050">
                <a:solidFill>
                  <a:schemeClr val="accent1"/>
                </a:solidFill>
              </a:ln>
              <a:effectLst>
                <a:innerShdw blurRad="63500" dist="50800" dir="13500000">
                  <a:prstClr val="black">
                    <a:alpha val="50000"/>
                  </a:prstClr>
                </a:innerShdw>
              </a:effectLst>
            </c:spPr>
          </c:dPt>
          <c:dPt>
            <c:idx val="2"/>
            <c:invertIfNegative val="1"/>
            <c:spPr>
              <a:gradFill>
                <a:gsLst>
                  <a:gs pos="100000">
                    <a:schemeClr val="bg1">
                      <a:lumMod val="95000"/>
                    </a:schemeClr>
                  </a:gs>
                  <a:gs pos="0">
                    <a:schemeClr val="bg1">
                      <a:lumMod val="75000"/>
                    </a:schemeClr>
                  </a:gs>
                </a:gsLst>
                <a:lin ang="2700000" scaled="1"/>
              </a:gradFill>
              <a:ln w="19050">
                <a:noFill/>
              </a:ln>
              <a:effectLst/>
            </c:spPr>
          </c:dPt>
          <c:dPt>
            <c:idx val="3"/>
            <c:invertIfNegative val="1"/>
            <c:spPr>
              <a:gradFill>
                <a:gsLst>
                  <a:gs pos="100000">
                    <a:schemeClr val="bg1">
                      <a:lumMod val="95000"/>
                    </a:schemeClr>
                  </a:gs>
                  <a:gs pos="0">
                    <a:schemeClr val="bg1">
                      <a:lumMod val="75000"/>
                    </a:schemeClr>
                  </a:gs>
                </a:gsLst>
                <a:lin ang="2700000" scaled="1"/>
              </a:gradFill>
              <a:ln w="19050">
                <a:noFill/>
              </a:ln>
              <a:effectLst/>
            </c:spPr>
          </c:dPt>
          <c:dLbls>
            <c:delete val="1"/>
            <c:extLst>
              <c:ext xmlns:c15="http://schemas.microsoft.com/office/drawing/2012/chart" uri="{CE6537A1-D6FC-4f65-9D91-7224C49458BB}">
                <c15:showLeaderLines val="1"/>
              </c:ext>
            </c:extLst>
          </c:dLbls>
          <c:cat>
            <c:strRef>
              <c:f>Sheet1!$A$2:$A$5</c:f>
              <c:strCache>
                <c:ptCount val="2"/>
                <c:pt idx="0">
                  <c:v>第一季度</c:v>
                </c:pt>
                <c:pt idx="1">
                  <c:v>第二季度</c:v>
                </c:pt>
              </c:strCache>
            </c:strRef>
          </c:cat>
          <c:val>
            <c:numRef>
              <c:f>Sheet1!$B$2:$B$5</c:f>
              <c:numCache>
                <c:formatCode>General</c:formatCode>
                <c:ptCount val="4"/>
                <c:pt idx="0">
                  <c:v>70</c:v>
                </c:pt>
                <c:pt idx="1">
                  <c:v>30</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userShapes r:id="rId2"/>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90145397186"/>
          <c:y val="0.088007807731628418"/>
          <c:w val="0.53865933418273926"/>
          <c:h val="0.80798894166946411"/>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invertIfNegative val="1"/>
            <c:spPr>
              <a:solidFill>
                <a:schemeClr val="bg1">
                  <a:lumMod val="85000"/>
                </a:schemeClr>
              </a:solidFill>
              <a:ln w="19050">
                <a:noFill/>
              </a:ln>
              <a:effectLst>
                <a:innerShdw blurRad="63500" dist="50800" dir="13500000">
                  <a:prstClr val="black">
                    <a:alpha val="50000"/>
                  </a:prstClr>
                </a:innerShdw>
              </a:effectLst>
            </c:spPr>
          </c:dPt>
          <c:dPt>
            <c:idx val="1"/>
            <c:invertIfNegative val="1"/>
            <c:spPr>
              <a:solidFill>
                <a:srgbClr val="0070C0"/>
              </a:solidFill>
              <a:ln w="19050">
                <a:noFill/>
              </a:ln>
              <a:effectLst>
                <a:innerShdw blurRad="63500" dist="50800" dir="13500000">
                  <a:prstClr val="black">
                    <a:alpha val="50000"/>
                  </a:prstClr>
                </a:innerShdw>
              </a:effectLst>
            </c:spPr>
          </c:dPt>
          <c:dPt>
            <c:idx val="2"/>
            <c:invertIfNegative val="1"/>
            <c:spPr>
              <a:gradFill>
                <a:gsLst>
                  <a:gs pos="100000">
                    <a:schemeClr val="bg1">
                      <a:lumMod val="95000"/>
                    </a:schemeClr>
                  </a:gs>
                  <a:gs pos="0">
                    <a:schemeClr val="bg1">
                      <a:lumMod val="75000"/>
                    </a:schemeClr>
                  </a:gs>
                </a:gsLst>
                <a:lin ang="2700000" scaled="1"/>
              </a:gradFill>
              <a:ln w="19050">
                <a:noFill/>
              </a:ln>
              <a:effectLst/>
            </c:spPr>
          </c:dPt>
          <c:dPt>
            <c:idx val="3"/>
            <c:invertIfNegative val="1"/>
            <c:spPr>
              <a:gradFill>
                <a:gsLst>
                  <a:gs pos="100000">
                    <a:schemeClr val="bg1">
                      <a:lumMod val="95000"/>
                    </a:schemeClr>
                  </a:gs>
                  <a:gs pos="0">
                    <a:schemeClr val="bg1">
                      <a:lumMod val="75000"/>
                    </a:schemeClr>
                  </a:gs>
                </a:gsLst>
                <a:lin ang="2700000" scaled="1"/>
              </a:gradFill>
              <a:ln w="19050">
                <a:noFill/>
              </a:ln>
              <a:effectLst/>
            </c:spPr>
          </c:dPt>
          <c:dLbls>
            <c:delete val="1"/>
            <c:extLst>
              <c:ext xmlns:c15="http://schemas.microsoft.com/office/drawing/2012/chart" uri="{CE6537A1-D6FC-4f65-9D91-7224C49458BB}">
                <c15:showLeaderLines val="1"/>
              </c:ext>
            </c:extLst>
          </c:dLbls>
          <c:cat>
            <c:strRef>
              <c:f>Sheet1!$A$2:$A$5</c:f>
              <c:strCache>
                <c:ptCount val="2"/>
                <c:pt idx="0">
                  <c:v>第一季度</c:v>
                </c:pt>
                <c:pt idx="1">
                  <c:v>第二季度</c:v>
                </c:pt>
              </c:strCache>
            </c:strRef>
          </c:cat>
          <c:val>
            <c:numRef>
              <c:f>Sheet1!$B$2:$B$5</c:f>
              <c:numCache>
                <c:formatCode>General</c:formatCode>
                <c:ptCount val="4"/>
                <c:pt idx="0">
                  <c:v>20</c:v>
                </c:pt>
                <c:pt idx="1">
                  <c:v>80</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userShapes r:id="rId2"/>
</c:chartSpace>
</file>

<file path=ppt/drawings/drawing1.xml><?xml version="1.0" encoding="utf-8"?>
<c:userShapes xmlns:cdr="http://schemas.openxmlformats.org/drawingml/2006/chart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c="http://schemas.openxmlformats.org/drawingml/2006/chart">
  <cdr:relSizeAnchor>
    <cdr:from>
      <cdr:x>0.3109</cdr:x>
      <cdr:y>0.1921</cdr:y>
    </cdr:from>
    <cdr:to>
      <cdr:x>0.65357</cdr:x>
      <cdr:y>0.79286</cdr:y>
    </cdr:to>
    <cdr:sp macro="" textlink="">
      <cdr:nvSpPr>
        <cdr:cNvPr id="2" name="椭圆 1"/>
        <cdr:cNvSpPr/>
      </cdr:nvSpPr>
      <cdr:spPr>
        <a:xfrm>
          <a:off x="962152" y="339090"/>
          <a:ext cx="1060450" cy="1060450"/>
        </a:xfrm>
        <a:prstGeom prst="ellipse">
          <a:avLst/>
        </a:prstGeom>
        <a:noFill/>
        <a:ln w="25400">
          <a:gradFill flip="none" rotWithShape="1">
            <a:gsLst>
              <a:gs pos="0">
                <a:schemeClr val="bg1"/>
              </a:gs>
              <a:gs pos="100000">
                <a:schemeClr val="bg1">
                  <a:lumMod val="50000"/>
                </a:schemeClr>
              </a:gs>
            </a:gsLst>
            <a:lin ang="2700000" scaled="1"/>
          </a:gradFill>
        </a:ln>
      </cdr:spPr>
      <cdr:style>
        <a:lnRef idx="2">
          <a:schemeClr val="accent1">
            <a:shade val="50000"/>
          </a:schemeClr>
        </a:lnRef>
        <a:fillRef idx="1">
          <a:schemeClr val="accent1"/>
        </a:fillRef>
        <a:effectRef idx="0">
          <a:schemeClr val="accent1"/>
        </a:effectRef>
        <a:fontRef idx="minor">
          <a:schemeClr val="lt1"/>
        </a:fontRef>
      </cdr:style>
      <cdr:txBody>
        <a:bodyPr vertOverflow="clip"/>
        <a:lstStyle/>
        <a:p>
          <a:endParaRPr lang="zh-CN"/>
        </a:p>
      </cdr:txBody>
    </cdr:sp>
  </cdr:relSizeAnchor>
  <cdr:relSizeAnchor>
    <cdr:from>
      <cdr:x>0.25127</cdr:x>
      <cdr:y>0.08576</cdr:y>
    </cdr:from>
    <cdr:to>
      <cdr:x>0.71459</cdr:x>
      <cdr:y>0.89984</cdr:y>
    </cdr:to>
    <cdr:sp macro="" textlink="">
      <cdr:nvSpPr>
        <cdr:cNvPr id="3" name="椭圆 2"/>
        <cdr:cNvSpPr/>
      </cdr:nvSpPr>
      <cdr:spPr>
        <a:xfrm>
          <a:off x="777621" y="151384"/>
          <a:ext cx="1433830" cy="1437005"/>
        </a:xfrm>
        <a:prstGeom prst="ellipse">
          <a:avLst/>
        </a:prstGeom>
        <a:noFill/>
        <a:ln w="25400">
          <a:gradFill flip="none" rotWithShape="1">
            <a:gsLst>
              <a:gs pos="100000">
                <a:schemeClr val="bg1"/>
              </a:gs>
              <a:gs pos="0">
                <a:schemeClr val="bg1">
                  <a:lumMod val="65000"/>
                </a:schemeClr>
              </a:gs>
            </a:gsLst>
            <a:lin ang="2700000" scaled="1"/>
          </a:gradFill>
        </a:ln>
      </cdr:spPr>
      <cdr:style>
        <a:lnRef idx="2">
          <a:schemeClr val="accent1">
            <a:shade val="50000"/>
          </a:schemeClr>
        </a:lnRef>
        <a:fillRef idx="1">
          <a:schemeClr val="accent1"/>
        </a:fillRef>
        <a:effectRef idx="0">
          <a:schemeClr val="accent1"/>
        </a:effectRef>
        <a:fontRef idx="minor">
          <a:schemeClr val="lt1"/>
        </a:fontRef>
      </cdr:style>
      <cdr: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cdr:txBody>
    </cdr:sp>
  </cdr:relSizeAnchor>
</c:userShapes>
</file>

<file path=ppt/drawings/drawing2.xml><?xml version="1.0" encoding="utf-8"?>
<c:userShapes xmlns:cdr="http://schemas.openxmlformats.org/drawingml/2006/chart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c="http://schemas.openxmlformats.org/drawingml/2006/chart">
  <cdr:relSizeAnchor>
    <cdr:from>
      <cdr:x>0.3109</cdr:x>
      <cdr:y>0.1921</cdr:y>
    </cdr:from>
    <cdr:to>
      <cdr:x>0.65357</cdr:x>
      <cdr:y>0.79286</cdr:y>
    </cdr:to>
    <cdr:sp macro="" textlink="">
      <cdr:nvSpPr>
        <cdr:cNvPr id="2" name="椭圆 1"/>
        <cdr:cNvSpPr/>
      </cdr:nvSpPr>
      <cdr:spPr>
        <a:xfrm>
          <a:off x="962152" y="339090"/>
          <a:ext cx="1060450" cy="1060450"/>
        </a:xfrm>
        <a:prstGeom prst="ellipse">
          <a:avLst/>
        </a:prstGeom>
        <a:noFill/>
        <a:ln w="25400">
          <a:gradFill flip="none" rotWithShape="1">
            <a:gsLst>
              <a:gs pos="0">
                <a:schemeClr val="bg1"/>
              </a:gs>
              <a:gs pos="100000">
                <a:schemeClr val="bg1">
                  <a:lumMod val="50000"/>
                </a:schemeClr>
              </a:gs>
            </a:gsLst>
            <a:lin ang="2700000" scaled="1"/>
          </a:gradFill>
        </a:ln>
      </cdr:spPr>
      <cdr:style>
        <a:lnRef idx="2">
          <a:schemeClr val="accent1">
            <a:shade val="50000"/>
          </a:schemeClr>
        </a:lnRef>
        <a:fillRef idx="1">
          <a:schemeClr val="accent1"/>
        </a:fillRef>
        <a:effectRef idx="0">
          <a:schemeClr val="accent1"/>
        </a:effectRef>
        <a:fontRef idx="minor">
          <a:schemeClr val="lt1"/>
        </a:fontRef>
      </cdr:style>
      <cdr:txBody>
        <a:bodyPr vertOverflow="clip"/>
        <a:lstStyle/>
        <a:p>
          <a:endParaRPr lang="zh-CN"/>
        </a:p>
      </cdr:txBody>
    </cdr:sp>
  </cdr:relSizeAnchor>
  <cdr:relSizeAnchor>
    <cdr:from>
      <cdr:x>0.25127</cdr:x>
      <cdr:y>0.08576</cdr:y>
    </cdr:from>
    <cdr:to>
      <cdr:x>0.71459</cdr:x>
      <cdr:y>0.89984</cdr:y>
    </cdr:to>
    <cdr:sp macro="" textlink="">
      <cdr:nvSpPr>
        <cdr:cNvPr id="3" name="椭圆 2"/>
        <cdr:cNvSpPr/>
      </cdr:nvSpPr>
      <cdr:spPr>
        <a:xfrm>
          <a:off x="777621" y="151384"/>
          <a:ext cx="1433830" cy="1437005"/>
        </a:xfrm>
        <a:prstGeom prst="ellipse">
          <a:avLst/>
        </a:prstGeom>
        <a:noFill/>
        <a:ln w="25400">
          <a:gradFill flip="none" rotWithShape="1">
            <a:gsLst>
              <a:gs pos="100000">
                <a:schemeClr val="bg1"/>
              </a:gs>
              <a:gs pos="0">
                <a:schemeClr val="bg1">
                  <a:lumMod val="65000"/>
                </a:schemeClr>
              </a:gs>
            </a:gsLst>
            <a:lin ang="2700000" scaled="1"/>
          </a:gradFill>
        </a:ln>
      </cdr:spPr>
      <cdr:style>
        <a:lnRef idx="2">
          <a:schemeClr val="accent1">
            <a:shade val="50000"/>
          </a:schemeClr>
        </a:lnRef>
        <a:fillRef idx="1">
          <a:schemeClr val="accent1"/>
        </a:fillRef>
        <a:effectRef idx="0">
          <a:schemeClr val="accent1"/>
        </a:effectRef>
        <a:fontRef idx="minor">
          <a:schemeClr val="lt1"/>
        </a:fontRef>
      </cdr:style>
      <cdr: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cdr:txBody>
    </cdr:sp>
  </cdr:relSizeAnchor>
</c:userShapes>
</file>

<file path=ppt/drawings/drawing3.xml><?xml version="1.0" encoding="utf-8"?>
<c:userShapes xmlns:cdr="http://schemas.openxmlformats.org/drawingml/2006/chart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c="http://schemas.openxmlformats.org/drawingml/2006/chart">
  <cdr:relSizeAnchor>
    <cdr:from>
      <cdr:x>0.3109</cdr:x>
      <cdr:y>0.1921</cdr:y>
    </cdr:from>
    <cdr:to>
      <cdr:x>0.65357</cdr:x>
      <cdr:y>0.79286</cdr:y>
    </cdr:to>
    <cdr:sp macro="" textlink="">
      <cdr:nvSpPr>
        <cdr:cNvPr id="2" name="椭圆 1"/>
        <cdr:cNvSpPr/>
      </cdr:nvSpPr>
      <cdr:spPr>
        <a:xfrm>
          <a:off x="962152" y="339090"/>
          <a:ext cx="1060450" cy="1060450"/>
        </a:xfrm>
        <a:prstGeom prst="ellipse">
          <a:avLst/>
        </a:prstGeom>
        <a:noFill/>
        <a:ln w="25400">
          <a:gradFill flip="none" rotWithShape="1">
            <a:gsLst>
              <a:gs pos="0">
                <a:schemeClr val="bg1"/>
              </a:gs>
              <a:gs pos="100000">
                <a:schemeClr val="bg1">
                  <a:lumMod val="50000"/>
                </a:schemeClr>
              </a:gs>
            </a:gsLst>
            <a:lin ang="2700000" scaled="1"/>
          </a:gradFill>
        </a:ln>
      </cdr:spPr>
      <cdr:style>
        <a:lnRef idx="2">
          <a:schemeClr val="accent1">
            <a:shade val="50000"/>
          </a:schemeClr>
        </a:lnRef>
        <a:fillRef idx="1">
          <a:schemeClr val="accent1"/>
        </a:fillRef>
        <a:effectRef idx="0">
          <a:schemeClr val="accent1"/>
        </a:effectRef>
        <a:fontRef idx="minor">
          <a:schemeClr val="lt1"/>
        </a:fontRef>
      </cdr:style>
      <cdr:txBody>
        <a:bodyPr vertOverflow="clip"/>
        <a:lstStyle/>
        <a:p>
          <a:endParaRPr lang="zh-CN"/>
        </a:p>
      </cdr:txBody>
    </cdr:sp>
  </cdr:relSizeAnchor>
  <cdr:relSizeAnchor>
    <cdr:from>
      <cdr:x>0.25127</cdr:x>
      <cdr:y>0.08576</cdr:y>
    </cdr:from>
    <cdr:to>
      <cdr:x>0.71459</cdr:x>
      <cdr:y>0.89984</cdr:y>
    </cdr:to>
    <cdr:sp macro="" textlink="">
      <cdr:nvSpPr>
        <cdr:cNvPr id="3" name="椭圆 2"/>
        <cdr:cNvSpPr/>
      </cdr:nvSpPr>
      <cdr:spPr>
        <a:xfrm>
          <a:off x="777621" y="151384"/>
          <a:ext cx="1433830" cy="1437005"/>
        </a:xfrm>
        <a:prstGeom prst="ellipse">
          <a:avLst/>
        </a:prstGeom>
        <a:noFill/>
        <a:ln w="25400">
          <a:gradFill flip="none" rotWithShape="1">
            <a:gsLst>
              <a:gs pos="100000">
                <a:schemeClr val="bg1"/>
              </a:gs>
              <a:gs pos="0">
                <a:schemeClr val="bg1">
                  <a:lumMod val="65000"/>
                </a:schemeClr>
              </a:gs>
            </a:gsLst>
            <a:lin ang="2700000" scaled="1"/>
          </a:gradFill>
        </a:ln>
      </cdr:spPr>
      <cdr:style>
        <a:lnRef idx="2">
          <a:schemeClr val="accent1">
            <a:shade val="50000"/>
          </a:schemeClr>
        </a:lnRef>
        <a:fillRef idx="1">
          <a:schemeClr val="accent1"/>
        </a:fillRef>
        <a:effectRef idx="0">
          <a:schemeClr val="accent1"/>
        </a:effectRef>
        <a:fontRef idx="minor">
          <a:schemeClr val="lt1"/>
        </a:fontRef>
      </cdr:style>
      <cdr: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cdr:txBody>
    </cdr:sp>
  </cdr:relSizeAnchor>
</c:userShapes>
</file>

<file path=ppt/drawings/drawing4.xml><?xml version="1.0" encoding="utf-8"?>
<c:userShapes xmlns:cdr="http://schemas.openxmlformats.org/drawingml/2006/chart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c="http://schemas.openxmlformats.org/drawingml/2006/chart">
  <cdr:relSizeAnchor>
    <cdr:from>
      <cdr:x>0.3109</cdr:x>
      <cdr:y>0.1921</cdr:y>
    </cdr:from>
    <cdr:to>
      <cdr:x>0.65357</cdr:x>
      <cdr:y>0.79286</cdr:y>
    </cdr:to>
    <cdr:sp macro="" textlink="">
      <cdr:nvSpPr>
        <cdr:cNvPr id="2" name="椭圆 1"/>
        <cdr:cNvSpPr/>
      </cdr:nvSpPr>
      <cdr:spPr>
        <a:xfrm>
          <a:off x="962152" y="339090"/>
          <a:ext cx="1060450" cy="1060450"/>
        </a:xfrm>
        <a:prstGeom prst="ellipse">
          <a:avLst/>
        </a:prstGeom>
        <a:noFill/>
        <a:ln w="25400">
          <a:gradFill flip="none" rotWithShape="1">
            <a:gsLst>
              <a:gs pos="0">
                <a:schemeClr val="bg1"/>
              </a:gs>
              <a:gs pos="100000">
                <a:schemeClr val="bg1">
                  <a:lumMod val="50000"/>
                </a:schemeClr>
              </a:gs>
            </a:gsLst>
            <a:lin ang="2700000" scaled="1"/>
          </a:gradFill>
        </a:ln>
      </cdr:spPr>
      <cdr:style>
        <a:lnRef idx="2">
          <a:schemeClr val="accent1">
            <a:shade val="50000"/>
          </a:schemeClr>
        </a:lnRef>
        <a:fillRef idx="1">
          <a:schemeClr val="accent1"/>
        </a:fillRef>
        <a:effectRef idx="0">
          <a:schemeClr val="accent1"/>
        </a:effectRef>
        <a:fontRef idx="minor">
          <a:schemeClr val="lt1"/>
        </a:fontRef>
      </cdr:style>
      <cdr:txBody>
        <a:bodyPr vertOverflow="clip"/>
        <a:lstStyle/>
        <a:p>
          <a:endParaRPr lang="zh-CN"/>
        </a:p>
      </cdr:txBody>
    </cdr:sp>
  </cdr:relSizeAnchor>
  <cdr:relSizeAnchor>
    <cdr:from>
      <cdr:x>0.25127</cdr:x>
      <cdr:y>0.08576</cdr:y>
    </cdr:from>
    <cdr:to>
      <cdr:x>0.71459</cdr:x>
      <cdr:y>0.89984</cdr:y>
    </cdr:to>
    <cdr:sp macro="" textlink="">
      <cdr:nvSpPr>
        <cdr:cNvPr id="3" name="椭圆 2"/>
        <cdr:cNvSpPr/>
      </cdr:nvSpPr>
      <cdr:spPr>
        <a:xfrm>
          <a:off x="777621" y="151384"/>
          <a:ext cx="1433830" cy="1437005"/>
        </a:xfrm>
        <a:prstGeom prst="ellipse">
          <a:avLst/>
        </a:prstGeom>
        <a:noFill/>
        <a:ln w="25400">
          <a:gradFill flip="none" rotWithShape="1">
            <a:gsLst>
              <a:gs pos="100000">
                <a:schemeClr val="bg1"/>
              </a:gs>
              <a:gs pos="0">
                <a:schemeClr val="bg1">
                  <a:lumMod val="65000"/>
                </a:schemeClr>
              </a:gs>
            </a:gsLst>
            <a:lin ang="2700000" scaled="1"/>
          </a:gradFill>
        </a:ln>
      </cdr:spPr>
      <cdr:style>
        <a:lnRef idx="2">
          <a:schemeClr val="accent1">
            <a:shade val="50000"/>
          </a:schemeClr>
        </a:lnRef>
        <a:fillRef idx="1">
          <a:schemeClr val="accent1"/>
        </a:fillRef>
        <a:effectRef idx="0">
          <a:schemeClr val="accent1"/>
        </a:effectRef>
        <a:fontRef idx="minor">
          <a:schemeClr val="lt1"/>
        </a:fontRef>
      </cdr:style>
      <cdr: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cdr:txBody>
    </cdr:sp>
  </cdr:relSizeAnchor>
</c:userShape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576299-F284-4EAA-AA23-4862DC5082EB}" type="datetimeFigureOut">
              <a:rPr lang="zh-CN" altLang="en-US" smtClean="0"/>
              <a:t>2016/5/13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0B313C-6B84-469A-A8BF-E1E0C9F599AB}" type="slidenum">
              <a:rPr lang="zh-CN" altLang="en-US" smtClean="0"/>
              <a:t>‹#›</a:t>
            </a:fld>
            <a:endParaRPr lang="zh-CN" altLang="en-US"/>
          </a:p>
        </p:txBody>
      </p:sp>
    </p:spTree>
    <p:extLst>
      <p:ext uri="{BB962C8B-B14F-4D97-AF65-F5344CB8AC3E}">
        <p14:creationId val="2280160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84223865"/>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19326337"/>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83035336"/>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536256"/>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48314137"/>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17431950"/>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88457376"/>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01368727"/>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83461269"/>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76797056"/>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12827834"/>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611391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86271322"/>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15007972"/>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97568040"/>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6618135"/>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49553806"/>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87547394"/>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65754489"/>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66270188"/>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42879328"/>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7100351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79032206"/>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79204601"/>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71569177"/>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87053087"/>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5378958"/>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0895744"/>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8422386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3334052"/>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19215113"/>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9950672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1058772"/>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95324071"/>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36531726"/>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grpSp>
        <p:nvGrpSpPr>
          <p:cNvPr id="9" name="组合 8"/>
          <p:cNvGrpSpPr/>
          <p:nvPr userDrawn="1"/>
        </p:nvGrpSpPr>
        <p:grpSpPr>
          <a:xfrm>
            <a:off x="611560" y="685255"/>
            <a:ext cx="7920880" cy="45719"/>
            <a:chOff x="3060700" y="4724400"/>
            <a:chExt cx="5955507" cy="31432"/>
          </a:xfrm>
        </p:grpSpPr>
        <p:cxnSp>
          <p:nvCxnSpPr>
            <p:cNvPr id="10" name="直接连接符 9"/>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22029083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421E9E4D-0BE1-4AAA-A57B-DA425863F4AF}" type="datetimeFigureOut">
              <a:rPr lang="zh-CN" altLang="en-US" smtClean="0"/>
              <a:t>2016/5/13</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E1BEBC7A-FD02-486B-81B5-A845787C689C}" type="slidenum">
              <a:rPr lang="zh-CN" altLang="en-US" smtClean="0"/>
              <a:t>‹#›</a:t>
            </a:fld>
            <a:endParaRPr lang="zh-CN" altLang="en-US"/>
          </a:p>
        </p:txBody>
      </p:sp>
    </p:spTree>
    <p:extLst>
      <p:ext uri="{BB962C8B-B14F-4D97-AF65-F5344CB8AC3E}">
        <p14:creationId val="3006070919"/>
      </p:ext>
    </p:extLst>
  </p:cSld>
  <p:clrMapOvr>
    <a:masterClrMapping/>
  </p:clrMapOvr>
  <p:transition spd="slow">
    <p:pull/>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154781"/>
            <a:ext cx="2057400" cy="329088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421E9E4D-0BE1-4AAA-A57B-DA425863F4AF}" type="datetimeFigureOut">
              <a:rPr lang="zh-CN" altLang="en-US" smtClean="0"/>
              <a:t>2016/5/13</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E1BEBC7A-FD02-486B-81B5-A845787C689C}" type="slidenum">
              <a:rPr lang="zh-CN" altLang="en-US" smtClean="0"/>
              <a:t>‹#›</a:t>
            </a:fld>
            <a:endParaRPr lang="zh-CN" altLang="en-US"/>
          </a:p>
        </p:txBody>
      </p:sp>
    </p:spTree>
    <p:extLst>
      <p:ext uri="{BB962C8B-B14F-4D97-AF65-F5344CB8AC3E}">
        <p14:creationId val="4063625389"/>
      </p:ext>
    </p:extLst>
  </p:cSld>
  <p:clrMapOvr>
    <a:masterClrMapping/>
  </p:clrMapOvr>
  <p:transition spd="slow">
    <p:pull/>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和内容">
    <p:spTree>
      <p:nvGrpSpPr>
        <p:cNvPr id="1" name=""/>
        <p:cNvGrpSpPr/>
        <p:nvPr/>
      </p:nvGrpSpPr>
      <p:grpSpPr>
        <a:xfrm>
          <a:off x="0" y="0"/>
          <a:ext cx="0" cy="0"/>
        </a:xfrm>
      </p:grpSpPr>
      <p:cxnSp>
        <p:nvCxnSpPr>
          <p:cNvPr id="3" name="直接连接符 2"/>
          <p:cNvCxnSpPr/>
          <p:nvPr userDrawn="1"/>
        </p:nvCxnSpPr>
        <p:spPr>
          <a:xfrm>
            <a:off x="515257" y="624114"/>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userDrawn="1"/>
        </p:nvCxnSpPr>
        <p:spPr>
          <a:xfrm>
            <a:off x="5436096"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080476122"/>
      </p:ext>
    </p:extLst>
  </p:cSld>
  <p:clrMapOvr>
    <a:masterClrMapping/>
  </p:clrMapOvr>
  <p:transition spd="slow">
    <p:pull/>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标题和内容">
    <p:spTree>
      <p:nvGrpSpPr>
        <p:cNvPr id="1" name=""/>
        <p:cNvGrpSpPr/>
        <p:nvPr/>
      </p:nvGrpSpPr>
      <p:grpSpPr>
        <a:xfrm>
          <a:off x="0" y="0"/>
          <a:ext cx="0" cy="0"/>
        </a:xfrm>
      </p:grpSpPr>
    </p:spTree>
    <p:extLst>
      <p:ext uri="{BB962C8B-B14F-4D97-AF65-F5344CB8AC3E}">
        <p14:creationId val="3659187004"/>
      </p:ext>
    </p:extLst>
  </p:cSld>
  <p:clrMapOvr>
    <a:masterClrMapping/>
  </p:clrMapOvr>
  <p:transition spd="slow">
    <p:pull/>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标题幻灯片">
    <p:spTree>
      <p:nvGrpSpPr>
        <p:cNvPr id="1" name=""/>
        <p:cNvGrpSpPr/>
        <p:nvPr/>
      </p:nvGrpSpPr>
      <p:grpSpPr>
        <a:xfrm>
          <a:off x="0" y="0"/>
          <a:ext cx="0" cy="0"/>
        </a:xfrm>
      </p:grpSpPr>
      <p:sp>
        <p:nvSpPr>
          <p:cNvPr id="7" name="矩形 6"/>
          <p:cNvSpPr/>
          <p:nvPr userDrawn="1"/>
        </p:nvSpPr>
        <p:spPr>
          <a:xfrm>
            <a:off x="0" y="1"/>
            <a:ext cx="9144000" cy="699542"/>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1">
            <a:extLst>
              <a:ext uri="{28A0092B-C50C-407E-A947-70E740481C1C}">
                <a14:useLocalDpi val="0"/>
              </a:ext>
            </a:extLst>
          </a:blip>
          <a:stretch>
            <a:fillRect/>
          </a:stretch>
        </p:blipFill>
        <p:spPr>
          <a:xfrm>
            <a:off x="179513" y="-20538"/>
            <a:ext cx="1704311" cy="720080"/>
          </a:xfrm>
          <a:prstGeom prst="rect">
            <a:avLst/>
          </a:prstGeom>
        </p:spPr>
      </p:pic>
    </p:spTree>
    <p:extLst>
      <p:ext uri="{BB962C8B-B14F-4D97-AF65-F5344CB8AC3E}">
        <p14:creationId val="2396423928"/>
      </p:ext>
    </p:extLst>
  </p:cSld>
  <p:clrMapOvr>
    <a:masterClrMapping/>
  </p:clrMapOvr>
  <p:transition spd="slow">
    <p:pull/>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自定义版式">
    <p:spTree>
      <p:nvGrpSpPr>
        <p:cNvPr id="1" name=""/>
        <p:cNvGrpSpPr/>
        <p:nvPr/>
      </p:nvGrpSpPr>
      <p:grpSpPr>
        <a:xfrm>
          <a:off x="0" y="0"/>
          <a:ext cx="0" cy="0"/>
        </a:xfrm>
      </p:grpSpPr>
      <p:sp>
        <p:nvSpPr>
          <p:cNvPr id="2" name="标题 1"/>
          <p:cNvSpPr>
            <a:spLocks noGrp="1"/>
          </p:cNvSpPr>
          <p:nvPr>
            <p:ph type="title"/>
          </p:nvPr>
        </p:nvSpPr>
        <p:spPr>
          <a:xfrm>
            <a:off x="457200" y="205740"/>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val="3914410177"/>
      </p:ext>
    </p:extLst>
  </p:cSld>
  <p:clrMapOvr>
    <a:masterClrMapping/>
  </p:clrMapOvr>
  <p:transition spd="slow">
    <p:pull/>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标题和内容">
    <p:spTree>
      <p:nvGrpSpPr>
        <p:cNvPr id="1" name=""/>
        <p:cNvGrpSpPr/>
        <p:nvPr/>
      </p:nvGrpSpPr>
      <p:grpSpPr>
        <a:xfrm>
          <a:off x="0" y="0"/>
          <a:ext cx="0" cy="0"/>
        </a:xfrm>
      </p:grpSpPr>
    </p:spTree>
    <p:extLst>
      <p:ext uri="{BB962C8B-B14F-4D97-AF65-F5344CB8AC3E}">
        <p14:creationId val="3557152918"/>
      </p:ext>
    </p:extLst>
  </p:cSld>
  <p:clrMapOvr>
    <a:masterClrMapping/>
  </p:clrMapOvr>
  <p:transition spd="slow">
    <p:pull/>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标题和内容">
    <p:spTree>
      <p:nvGrpSpPr>
        <p:cNvPr id="1" name=""/>
        <p:cNvGrpSpPr/>
        <p:nvPr/>
      </p:nvGrpSpPr>
      <p:grpSpPr>
        <a:xfrm>
          <a:off x="0" y="0"/>
          <a:ext cx="0" cy="0"/>
        </a:xfrm>
      </p:grpSpPr>
    </p:spTree>
    <p:extLst>
      <p:ext uri="{BB962C8B-B14F-4D97-AF65-F5344CB8AC3E}">
        <p14:creationId val="1222353951"/>
      </p:ext>
    </p:extLst>
  </p:cSld>
  <p:clrMapOvr>
    <a:masterClrMapping/>
  </p:clrMapOvr>
  <p:transition spd="slow">
    <p:pull/>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标题和内容">
    <p:spTree>
      <p:nvGrpSpPr>
        <p:cNvPr id="1" name=""/>
        <p:cNvGrpSpPr/>
        <p:nvPr/>
      </p:nvGrpSpPr>
      <p:grpSpPr>
        <a:xfrm>
          <a:off x="0" y="0"/>
          <a:ext cx="0" cy="0"/>
        </a:xfrm>
      </p:grpSpPr>
    </p:spTree>
    <p:extLst>
      <p:ext uri="{BB962C8B-B14F-4D97-AF65-F5344CB8AC3E}">
        <p14:creationId val="2269677868"/>
      </p:ext>
    </p:extLst>
  </p:cSld>
  <p:clrMapOvr>
    <a:masterClrMapping/>
  </p:clrMapOvr>
  <p:transition spd="slow">
    <p:pull/>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标题和内容">
    <p:spTree>
      <p:nvGrpSpPr>
        <p:cNvPr id="1" name=""/>
        <p:cNvGrpSpPr/>
        <p:nvPr/>
      </p:nvGrpSpPr>
      <p:grpSpPr>
        <a:xfrm>
          <a:off x="0" y="0"/>
          <a:ext cx="0" cy="0"/>
        </a:xfrm>
      </p:grpSpPr>
    </p:spTree>
    <p:extLst>
      <p:ext uri="{BB962C8B-B14F-4D97-AF65-F5344CB8AC3E}">
        <p14:creationId val="579732733"/>
      </p:ext>
    </p:extLst>
  </p:cSld>
  <p:clrMapOvr>
    <a:masterClrMapping/>
  </p:clrMapOvr>
  <p:transition spd="slow">
    <p:pull/>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1"/>
            <a:ext cx="8229600" cy="3394472"/>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421E9E4D-0BE1-4AAA-A57B-DA425863F4AF}" type="datetimeFigureOut">
              <a:rPr lang="zh-CN" altLang="en-US" smtClean="0"/>
              <a:t>2016/5/13</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E1BEBC7A-FD02-486B-81B5-A845787C689C}" type="slidenum">
              <a:rPr lang="zh-CN" altLang="en-US" smtClean="0"/>
              <a:t>‹#›</a:t>
            </a:fld>
            <a:endParaRPr lang="zh-CN" altLang="en-US"/>
          </a:p>
        </p:txBody>
      </p:sp>
    </p:spTree>
    <p:extLst>
      <p:ext uri="{BB962C8B-B14F-4D97-AF65-F5344CB8AC3E}">
        <p14:creationId val="35460277"/>
      </p:ext>
    </p:extLst>
  </p:cSld>
  <p:clrMapOvr>
    <a:masterClrMapping/>
  </p:clrMapOvr>
  <p:transition spd="slow">
    <p:pull/>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标题和内容">
    <p:spTree>
      <p:nvGrpSpPr>
        <p:cNvPr id="1" name=""/>
        <p:cNvGrpSpPr/>
        <p:nvPr/>
      </p:nvGrpSpPr>
      <p:grpSpPr>
        <a:xfrm>
          <a:off x="0" y="0"/>
          <a:ext cx="0" cy="0"/>
        </a:xfrm>
      </p:grpSpPr>
    </p:spTree>
    <p:extLst>
      <p:ext uri="{BB962C8B-B14F-4D97-AF65-F5344CB8AC3E}">
        <p14:creationId val="1752028829"/>
      </p:ext>
    </p:extLst>
  </p:cSld>
  <p:clrMapOvr>
    <a:masterClrMapping/>
  </p:clrMapOvr>
  <p:transition spd="slow">
    <p:pull/>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两栏内容">
    <p:spTree>
      <p:nvGrpSpPr>
        <p:cNvPr id="1" name=""/>
        <p:cNvGrpSpPr/>
        <p:nvPr/>
      </p:nvGrpSpPr>
      <p:grpSpPr>
        <a:xfrm>
          <a:off x="0" y="0"/>
          <a:ext cx="0" cy="0"/>
        </a:xfrm>
      </p:grpSpPr>
    </p:spTree>
    <p:extLst>
      <p:ext uri="{BB962C8B-B14F-4D97-AF65-F5344CB8AC3E}">
        <p14:creationId val="1183510918"/>
      </p:ext>
    </p:extLst>
  </p:cSld>
  <p:clrMapOvr>
    <a:masterClrMapping/>
  </p:clrMapOvr>
  <p:transition spd="slow">
    <p:pull/>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03777264"/>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93454588"/>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91808313"/>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72533850"/>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72712713"/>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07294941"/>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33630810"/>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4470836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421E9E4D-0BE1-4AAA-A57B-DA425863F4AF}" type="datetimeFigureOut">
              <a:rPr lang="zh-CN" altLang="en-US" smtClean="0"/>
              <a:t>2016/5/13</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E1BEBC7A-FD02-486B-81B5-A845787C689C}" type="slidenum">
              <a:rPr lang="zh-CN" altLang="en-US" smtClean="0"/>
              <a:t>‹#›</a:t>
            </a:fld>
            <a:endParaRPr lang="zh-CN" altLang="en-US"/>
          </a:p>
        </p:txBody>
      </p:sp>
    </p:spTree>
    <p:extLst>
      <p:ext uri="{BB962C8B-B14F-4D97-AF65-F5344CB8AC3E}">
        <p14:creationId val="1532898058"/>
      </p:ext>
    </p:extLst>
  </p:cSld>
  <p:clrMapOvr>
    <a:masterClrMapping/>
  </p:clrMapOvr>
  <p:transition spd="slow">
    <p:pull/>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87935458"/>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75777388"/>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2396165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421E9E4D-0BE1-4AAA-A57B-DA425863F4AF}" type="datetimeFigureOut">
              <a:rPr lang="zh-CN" altLang="en-US" smtClean="0"/>
              <a:t>2016/5/13</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E1BEBC7A-FD02-486B-81B5-A845787C689C}" type="slidenum">
              <a:rPr lang="zh-CN" altLang="en-US" smtClean="0"/>
              <a:t>‹#›</a:t>
            </a:fld>
            <a:endParaRPr lang="zh-CN" altLang="en-US"/>
          </a:p>
        </p:txBody>
      </p:sp>
    </p:spTree>
    <p:extLst>
      <p:ext uri="{BB962C8B-B14F-4D97-AF65-F5344CB8AC3E}">
        <p14:creationId val="3768661256"/>
      </p:ext>
    </p:extLst>
  </p:cSld>
  <p:clrMapOvr>
    <a:masterClrMapping/>
  </p:clrMapOvr>
  <p:transition spd="slow">
    <p:pull/>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5978"/>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4767263"/>
            <a:ext cx="2133600" cy="273844"/>
          </a:xfrm>
          <a:prstGeom prst="rect">
            <a:avLst/>
          </a:prstGeom>
        </p:spPr>
        <p:txBody>
          <a:bodyPr/>
          <a:lstStyle/>
          <a:p>
            <a:fld id="{421E9E4D-0BE1-4AAA-A57B-DA425863F4AF}" type="datetimeFigureOut">
              <a:rPr lang="zh-CN" altLang="en-US" smtClean="0"/>
              <a:t>2016/5/13</a:t>
            </a:fld>
            <a:endParaRPr lang="zh-CN" altLang="en-US"/>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p>
            <a:fld id="{E1BEBC7A-FD02-486B-81B5-A845787C689C}" type="slidenum">
              <a:rPr lang="zh-CN" altLang="en-US" smtClean="0"/>
              <a:t>‹#›</a:t>
            </a:fld>
            <a:endParaRPr lang="zh-CN" altLang="en-US"/>
          </a:p>
        </p:txBody>
      </p:sp>
    </p:spTree>
    <p:extLst>
      <p:ext uri="{BB962C8B-B14F-4D97-AF65-F5344CB8AC3E}">
        <p14:creationId val="2568500226"/>
      </p:ext>
    </p:extLst>
  </p:cSld>
  <p:clrMapOvr>
    <a:masterClrMapping/>
  </p:clrMapOvr>
  <p:transition spd="slow">
    <p:pull/>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4767263"/>
            <a:ext cx="2133600" cy="273844"/>
          </a:xfrm>
          <a:prstGeom prst="rect">
            <a:avLst/>
          </a:prstGeom>
        </p:spPr>
        <p:txBody>
          <a:bodyPr/>
          <a:lstStyle/>
          <a:p>
            <a:fld id="{421E9E4D-0BE1-4AAA-A57B-DA425863F4AF}" type="datetimeFigureOut">
              <a:rPr lang="zh-CN" altLang="en-US" smtClean="0"/>
              <a:t>2016/5/13</a:t>
            </a:fld>
            <a:endParaRPr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p>
            <a:fld id="{E1BEBC7A-FD02-486B-81B5-A845787C689C}" type="slidenum">
              <a:rPr lang="zh-CN" altLang="en-US" smtClean="0"/>
              <a:t>‹#›</a:t>
            </a:fld>
            <a:endParaRPr lang="zh-CN" altLang="en-US"/>
          </a:p>
        </p:txBody>
      </p:sp>
    </p:spTree>
    <p:extLst>
      <p:ext uri="{BB962C8B-B14F-4D97-AF65-F5344CB8AC3E}">
        <p14:creationId val="856123228"/>
      </p:ext>
    </p:extLst>
  </p:cSld>
  <p:clrMapOvr>
    <a:masterClrMapping/>
  </p:clrMapOvr>
  <p:transition spd="slow">
    <p:pull/>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fld id="{421E9E4D-0BE1-4AAA-A57B-DA425863F4AF}" type="datetimeFigureOut">
              <a:rPr lang="zh-CN" altLang="en-US" smtClean="0"/>
              <a:t>2016/5/13</a:t>
            </a:fld>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fld id="{E1BEBC7A-FD02-486B-81B5-A845787C689C}" type="slidenum">
              <a:rPr lang="zh-CN" altLang="en-US" smtClean="0"/>
              <a:t>‹#›</a:t>
            </a:fld>
            <a:endParaRPr lang="zh-CN" altLang="en-US"/>
          </a:p>
        </p:txBody>
      </p:sp>
    </p:spTree>
    <p:extLst>
      <p:ext uri="{BB962C8B-B14F-4D97-AF65-F5344CB8AC3E}">
        <p14:creationId val="3992275005"/>
      </p:ext>
    </p:extLst>
  </p:cSld>
  <p:clrMapOvr>
    <a:masterClrMapping/>
  </p:clrMapOvr>
  <p:transition spd="slow">
    <p:pull/>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421E9E4D-0BE1-4AAA-A57B-DA425863F4AF}" type="datetimeFigureOut">
              <a:rPr lang="zh-CN" altLang="en-US" smtClean="0"/>
              <a:t>2016/5/13</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E1BEBC7A-FD02-486B-81B5-A845787C689C}" type="slidenum">
              <a:rPr lang="zh-CN" altLang="en-US" smtClean="0"/>
              <a:t>‹#›</a:t>
            </a:fld>
            <a:endParaRPr lang="zh-CN" altLang="en-US"/>
          </a:p>
        </p:txBody>
      </p:sp>
    </p:spTree>
    <p:extLst>
      <p:ext uri="{BB962C8B-B14F-4D97-AF65-F5344CB8AC3E}">
        <p14:creationId val="2117752989"/>
      </p:ext>
    </p:extLst>
  </p:cSld>
  <p:clrMapOvr>
    <a:masterClrMapping/>
  </p:clrMapOvr>
  <p:transition spd="slow">
    <p:pull/>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421E9E4D-0BE1-4AAA-A57B-DA425863F4AF}" type="datetimeFigureOut">
              <a:rPr lang="zh-CN" altLang="en-US" smtClean="0"/>
              <a:t>2016/5/13</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E1BEBC7A-FD02-486B-81B5-A845787C689C}" type="slidenum">
              <a:rPr lang="zh-CN" altLang="en-US" smtClean="0"/>
              <a:t>‹#›</a:t>
            </a:fld>
            <a:endParaRPr lang="zh-CN" altLang="en-US"/>
          </a:p>
        </p:txBody>
      </p:sp>
    </p:spTree>
    <p:extLst>
      <p:ext uri="{BB962C8B-B14F-4D97-AF65-F5344CB8AC3E}">
        <p14:creationId val="3086816442"/>
      </p:ext>
    </p:extLst>
  </p:cSld>
  <p:clrMapOvr>
    <a:masterClrMapping/>
  </p:clrMapOvr>
  <p:transition spd="slow">
    <p:pull/>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slideLayouts/slideLayout21.xml" Type="http://schemas.openxmlformats.org/officeDocument/2006/relationships/slideLayout"/><Relationship Id="rId22" Target="../media/image2.jpeg" Type="http://schemas.openxmlformats.org/officeDocument/2006/relationships/image"/><Relationship Id="rId23" Target="../theme/theme1.xml" Type="http://schemas.openxmlformats.org/officeDocument/2006/relationships/theme"/><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22.xml" Type="http://schemas.openxmlformats.org/officeDocument/2006/relationships/slideLayout"/><Relationship Id="rId10" Target="../slideLayouts/slideLayout31.xml" Type="http://schemas.openxmlformats.org/officeDocument/2006/relationships/slideLayout"/><Relationship Id="rId11" Target="../slideLayouts/slideLayout32.xml" Type="http://schemas.openxmlformats.org/officeDocument/2006/relationships/slideLayout"/><Relationship Id="rId12" Target="../theme/theme2.xml" Type="http://schemas.openxmlformats.org/officeDocument/2006/relationships/theme"/><Relationship Id="rId2" Target="../slideLayouts/slideLayout23.xml" Type="http://schemas.openxmlformats.org/officeDocument/2006/relationships/slideLayout"/><Relationship Id="rId3" Target="../slideLayouts/slideLayout24.xml" Type="http://schemas.openxmlformats.org/officeDocument/2006/relationships/slideLayout"/><Relationship Id="rId4" Target="../slideLayouts/slideLayout25.xml" Type="http://schemas.openxmlformats.org/officeDocument/2006/relationships/slideLayout"/><Relationship Id="rId5" Target="../slideLayouts/slideLayout26.xml" Type="http://schemas.openxmlformats.org/officeDocument/2006/relationships/slideLayout"/><Relationship Id="rId6" Target="../slideLayouts/slideLayout27.xml" Type="http://schemas.openxmlformats.org/officeDocument/2006/relationships/slideLayout"/><Relationship Id="rId7" Target="../slideLayouts/slideLayout28.xml" Type="http://schemas.openxmlformats.org/officeDocument/2006/relationships/slideLayout"/><Relationship Id="rId8" Target="../slideLayouts/slideLayout29.xml" Type="http://schemas.openxmlformats.org/officeDocument/2006/relationships/slideLayout"/><Relationship Id="rId9" Target="../slideLayouts/slideLayout3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22">
            <a:lum/>
          </a:blip>
          <a:stretch>
            <a:fillRect/>
          </a:stretch>
        </a:blipFill>
        <a:effectLst/>
      </p:bgPr>
    </p:bg>
    <p:spTree>
      <p:nvGrpSpPr>
        <p:cNvPr id="1" name=""/>
        <p:cNvGrpSpPr/>
        <p:nvPr/>
      </p:nvGrpSpPr>
      <p:grpSpPr>
        <a:xfrm>
          <a:off x="0" y="0"/>
          <a:ext cx="0" cy="0"/>
        </a:xfrm>
      </p:grpSpPr>
    </p:spTree>
    <p:extLst>
      <p:ext uri="{BB962C8B-B14F-4D97-AF65-F5344CB8AC3E}">
        <p14:creationId val="3956387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ransition spd="slow">
    <p:pull/>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2016/5/13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7369272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1.xml" Type="http://schemas.openxmlformats.org/officeDocument/2006/relationships/slideLayout"/><Relationship Id="rId2" Target="../notesSlides/notesSlide1.xml" Type="http://schemas.openxmlformats.org/officeDocument/2006/relationships/notesSlide"/><Relationship Id="rId3"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7.jpeg" Type="http://schemas.openxmlformats.org/officeDocument/2006/relationships/image"/><Relationship Id="rId4" Target="../media/image8.wdp" Type="http://schemas.microsoft.com/office/2007/relationships/hdphoto"/><Relationship Id="rId5" Target="../media/image9.jpeg" Type="http://schemas.openxmlformats.org/officeDocument/2006/relationships/image"/><Relationship Id="rId6" Target="../media/image10.wdp" Type="http://schemas.microsoft.com/office/2007/relationships/hdphoto"/><Relationship Id="rId7" Target="../media/image11.jpeg" Type="http://schemas.openxmlformats.org/officeDocument/2006/relationships/image"/><Relationship Id="rId8" Target="../media/image12.jpeg" Type="http://schemas.openxmlformats.org/officeDocument/2006/relationships/image"/><Relationship Id="rId9" Target="../media/image13.wdp" Type="http://schemas.microsoft.com/office/2007/relationships/hdphoto"/></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charts/chart1.xml" Type="http://schemas.openxmlformats.org/officeDocument/2006/relationships/chart"/><Relationship Id="rId4" Target="../charts/chart2.xml" Type="http://schemas.openxmlformats.org/officeDocument/2006/relationships/chart"/><Relationship Id="rId5" Target="../charts/chart3.xml" Type="http://schemas.openxmlformats.org/officeDocument/2006/relationships/chart"/><Relationship Id="rId6" Target="../charts/chart4.xml" Type="http://schemas.openxmlformats.org/officeDocument/2006/relationships/char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8.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1.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2.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3.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4.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21.xml" Type="http://schemas.openxmlformats.org/officeDocument/2006/relationships/slideLayout"/><Relationship Id="rId2" Target="../notesSlides/notesSlide35.xml" Type="http://schemas.openxmlformats.org/officeDocument/2006/relationships/notesSlide"/><Relationship Id="rId3"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4.jpeg" Type="http://schemas.openxmlformats.org/officeDocument/2006/relationships/image"/><Relationship Id="rId4" Target="../media/image5.jpeg" Type="http://schemas.openxmlformats.org/officeDocument/2006/relationships/image"/><Relationship Id="rId5" Target="../media/image6.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174343" y="849756"/>
            <a:ext cx="1289946" cy="1289946"/>
            <a:chOff x="2026208" y="849756"/>
            <a:chExt cx="1289946" cy="1289946"/>
          </a:xfrm>
        </p:grpSpPr>
        <p:grpSp>
          <p:nvGrpSpPr>
            <p:cNvPr id="4" name="组合 3"/>
            <p:cNvGrpSpPr/>
            <p:nvPr/>
          </p:nvGrpSpPr>
          <p:grpSpPr>
            <a:xfrm>
              <a:off x="2026208" y="849756"/>
              <a:ext cx="1289946" cy="1289946"/>
              <a:chOff x="304800" y="673100"/>
              <a:chExt cx="4000500" cy="4000500"/>
            </a:xfrm>
            <a:effectLst>
              <a:outerShdw algn="tr" blurRad="444500" dir="8100000" dist="254000" rotWithShape="0">
                <a:prstClr val="black">
                  <a:alpha val="50000"/>
                </a:prstClr>
              </a:outerShdw>
            </a:effectLst>
          </p:grpSpPr>
          <p:sp>
            <p:nvSpPr>
              <p:cNvPr id="5" name="同心圆 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accent6">
                      <a:lumMod val="90000"/>
                      <a:lumOff val="10000"/>
                    </a:schemeClr>
                  </a:solidFill>
                  <a:latin charset="-122" pitchFamily="34" typeface="微软雅黑"/>
                  <a:ea charset="-122" pitchFamily="34" typeface="微软雅黑"/>
                </a:endParaRPr>
              </a:p>
            </p:txBody>
          </p:sp>
          <p:sp>
            <p:nvSpPr>
              <p:cNvPr id="6" name="椭圆 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accent6">
                      <a:lumMod val="90000"/>
                      <a:lumOff val="10000"/>
                    </a:schemeClr>
                  </a:solidFill>
                  <a:latin charset="-122" pitchFamily="34" typeface="微软雅黑"/>
                  <a:ea charset="-122" pitchFamily="34" typeface="微软雅黑"/>
                </a:endParaRPr>
              </a:p>
            </p:txBody>
          </p:sp>
        </p:grpSp>
        <p:sp>
          <p:nvSpPr>
            <p:cNvPr id="19" name="TextBox 18"/>
            <p:cNvSpPr txBox="1"/>
            <p:nvPr/>
          </p:nvSpPr>
          <p:spPr>
            <a:xfrm>
              <a:off x="2260839" y="1025813"/>
              <a:ext cx="635927" cy="1005840"/>
            </a:xfrm>
            <a:prstGeom prst="rect">
              <a:avLst/>
            </a:prstGeom>
            <a:noFill/>
          </p:spPr>
          <p:txBody>
            <a:bodyPr rtlCol="0" wrap="square">
              <a:spAutoFit/>
            </a:bodyPr>
            <a:lstStyle/>
            <a:p>
              <a:r>
                <a:rPr altLang="en-US" b="1" lang="zh-CN" smtClean="0" sz="6000">
                  <a:solidFill>
                    <a:srgbClr val="0070C0"/>
                  </a:solidFill>
                  <a:latin charset="-122" pitchFamily="34" typeface="微软雅黑"/>
                  <a:ea charset="-122" pitchFamily="34" typeface="微软雅黑"/>
                </a:rPr>
                <a:t>毕</a:t>
              </a:r>
            </a:p>
          </p:txBody>
        </p:sp>
      </p:grpSp>
      <p:grpSp>
        <p:nvGrpSpPr>
          <p:cNvPr id="3" name="组合 2"/>
          <p:cNvGrpSpPr/>
          <p:nvPr/>
        </p:nvGrpSpPr>
        <p:grpSpPr>
          <a:xfrm>
            <a:off x="2174343" y="849756"/>
            <a:ext cx="1289946" cy="1289946"/>
            <a:chOff x="3351228" y="849756"/>
            <a:chExt cx="1289946" cy="1289946"/>
          </a:xfrm>
        </p:grpSpPr>
        <p:grpSp>
          <p:nvGrpSpPr>
            <p:cNvPr id="7" name="组合 6"/>
            <p:cNvGrpSpPr/>
            <p:nvPr/>
          </p:nvGrpSpPr>
          <p:grpSpPr>
            <a:xfrm>
              <a:off x="3351228" y="849756"/>
              <a:ext cx="1289946" cy="1289946"/>
              <a:chOff x="304800" y="673100"/>
              <a:chExt cx="4000500" cy="4000500"/>
            </a:xfrm>
            <a:effectLst>
              <a:outerShdw algn="tr" blurRad="444500" dir="8100000" dist="254000" rotWithShape="0">
                <a:prstClr val="black">
                  <a:alpha val="50000"/>
                </a:prstClr>
              </a:outerShdw>
            </a:effectLst>
          </p:grpSpPr>
          <p:sp>
            <p:nvSpPr>
              <p:cNvPr id="8" name="同心圆 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accent6">
                      <a:lumMod val="90000"/>
                      <a:lumOff val="10000"/>
                    </a:schemeClr>
                  </a:solidFill>
                  <a:latin charset="-122" pitchFamily="34" typeface="微软雅黑"/>
                  <a:ea charset="-122" pitchFamily="34" typeface="微软雅黑"/>
                </a:endParaRPr>
              </a:p>
            </p:txBody>
          </p:sp>
          <p:sp>
            <p:nvSpPr>
              <p:cNvPr id="9" name="椭圆 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accent6">
                      <a:lumMod val="90000"/>
                      <a:lumOff val="10000"/>
                    </a:schemeClr>
                  </a:solidFill>
                  <a:latin charset="-122" pitchFamily="34" typeface="微软雅黑"/>
                  <a:ea charset="-122" pitchFamily="34" typeface="微软雅黑"/>
                </a:endParaRPr>
              </a:p>
            </p:txBody>
          </p:sp>
        </p:grpSp>
        <p:sp>
          <p:nvSpPr>
            <p:cNvPr id="20" name="TextBox 19"/>
            <p:cNvSpPr txBox="1"/>
            <p:nvPr/>
          </p:nvSpPr>
          <p:spPr>
            <a:xfrm>
              <a:off x="3587342" y="946188"/>
              <a:ext cx="635927" cy="1005840"/>
            </a:xfrm>
            <a:prstGeom prst="rect">
              <a:avLst/>
            </a:prstGeom>
            <a:noFill/>
          </p:spPr>
          <p:txBody>
            <a:bodyPr rtlCol="0" wrap="square">
              <a:spAutoFit/>
            </a:bodyPr>
            <a:lstStyle/>
            <a:p>
              <a:r>
                <a:rPr altLang="en-US" b="1" lang="zh-CN" smtClean="0" sz="6000">
                  <a:solidFill>
                    <a:srgbClr val="0070C0"/>
                  </a:solidFill>
                  <a:latin charset="-122" pitchFamily="34" typeface="微软雅黑"/>
                  <a:ea charset="-122" pitchFamily="34" typeface="微软雅黑"/>
                </a:rPr>
                <a:t>业</a:t>
              </a:r>
            </a:p>
          </p:txBody>
        </p:sp>
      </p:grpSp>
      <p:grpSp>
        <p:nvGrpSpPr>
          <p:cNvPr id="39" name="组合 38"/>
          <p:cNvGrpSpPr/>
          <p:nvPr/>
        </p:nvGrpSpPr>
        <p:grpSpPr>
          <a:xfrm>
            <a:off x="2174343" y="849756"/>
            <a:ext cx="1289946" cy="1289946"/>
            <a:chOff x="4648417" y="849756"/>
            <a:chExt cx="1289946" cy="1289946"/>
          </a:xfrm>
        </p:grpSpPr>
        <p:grpSp>
          <p:nvGrpSpPr>
            <p:cNvPr id="10" name="组合 9"/>
            <p:cNvGrpSpPr/>
            <p:nvPr/>
          </p:nvGrpSpPr>
          <p:grpSpPr>
            <a:xfrm>
              <a:off x="4648417" y="849756"/>
              <a:ext cx="1289946" cy="1289946"/>
              <a:chOff x="304800" y="673100"/>
              <a:chExt cx="4000500" cy="4000500"/>
            </a:xfrm>
            <a:effectLst>
              <a:outerShdw algn="tr" blurRad="444500" dir="8100000" dist="254000" rotWithShape="0">
                <a:prstClr val="black">
                  <a:alpha val="50000"/>
                </a:prstClr>
              </a:outerShdw>
            </a:effectLst>
          </p:grpSpPr>
          <p:sp>
            <p:nvSpPr>
              <p:cNvPr id="11" name="同心圆 1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accent6">
                      <a:lumMod val="90000"/>
                      <a:lumOff val="10000"/>
                    </a:schemeClr>
                  </a:solidFill>
                  <a:latin charset="-122" pitchFamily="34" typeface="微软雅黑"/>
                  <a:ea charset="-122" pitchFamily="34" typeface="微软雅黑"/>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accent6">
                      <a:lumMod val="90000"/>
                      <a:lumOff val="10000"/>
                    </a:schemeClr>
                  </a:solidFill>
                  <a:latin charset="-122" pitchFamily="34" typeface="微软雅黑"/>
                  <a:ea charset="-122" pitchFamily="34" typeface="微软雅黑"/>
                </a:endParaRPr>
              </a:p>
            </p:txBody>
          </p:sp>
        </p:grpSp>
        <p:sp>
          <p:nvSpPr>
            <p:cNvPr id="21" name="TextBox 20"/>
            <p:cNvSpPr txBox="1"/>
            <p:nvPr/>
          </p:nvSpPr>
          <p:spPr>
            <a:xfrm>
              <a:off x="4832551" y="959138"/>
              <a:ext cx="635927" cy="1005840"/>
            </a:xfrm>
            <a:prstGeom prst="rect">
              <a:avLst/>
            </a:prstGeom>
            <a:noFill/>
          </p:spPr>
          <p:txBody>
            <a:bodyPr rtlCol="0" wrap="square">
              <a:spAutoFit/>
            </a:bodyPr>
            <a:lstStyle/>
            <a:p>
              <a:r>
                <a:rPr altLang="en-US" b="1" lang="zh-CN" smtClean="0" sz="6000">
                  <a:solidFill>
                    <a:srgbClr val="0070C0"/>
                  </a:solidFill>
                  <a:latin charset="-122" pitchFamily="34" typeface="微软雅黑"/>
                  <a:ea charset="-122" pitchFamily="34" typeface="微软雅黑"/>
                </a:rPr>
                <a:t>答</a:t>
              </a:r>
            </a:p>
          </p:txBody>
        </p:sp>
      </p:grpSp>
      <p:grpSp>
        <p:nvGrpSpPr>
          <p:cNvPr id="40" name="组合 39"/>
          <p:cNvGrpSpPr/>
          <p:nvPr/>
        </p:nvGrpSpPr>
        <p:grpSpPr>
          <a:xfrm>
            <a:off x="2174343" y="849756"/>
            <a:ext cx="1289946" cy="1289946"/>
            <a:chOff x="5946350" y="849756"/>
            <a:chExt cx="1289946" cy="1289946"/>
          </a:xfrm>
        </p:grpSpPr>
        <p:grpSp>
          <p:nvGrpSpPr>
            <p:cNvPr id="13" name="组合 12"/>
            <p:cNvGrpSpPr/>
            <p:nvPr/>
          </p:nvGrpSpPr>
          <p:grpSpPr>
            <a:xfrm>
              <a:off x="5946350" y="849756"/>
              <a:ext cx="1289946" cy="1289946"/>
              <a:chOff x="304800" y="673100"/>
              <a:chExt cx="4000500" cy="4000500"/>
            </a:xfrm>
            <a:effectLst>
              <a:outerShdw algn="tr" blurRad="444500" dir="8100000" dist="254000" rotWithShape="0">
                <a:prstClr val="black">
                  <a:alpha val="50000"/>
                </a:prstClr>
              </a:outerShdw>
            </a:effectLst>
          </p:grpSpPr>
          <p:sp>
            <p:nvSpPr>
              <p:cNvPr id="14" name="同心圆 1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accent6">
                      <a:lumMod val="90000"/>
                      <a:lumOff val="10000"/>
                    </a:schemeClr>
                  </a:solidFill>
                  <a:latin charset="-122" pitchFamily="34" typeface="微软雅黑"/>
                  <a:ea charset="-122" pitchFamily="34" typeface="微软雅黑"/>
                </a:endParaRPr>
              </a:p>
            </p:txBody>
          </p:sp>
          <p:sp>
            <p:nvSpPr>
              <p:cNvPr id="15" name="椭圆 1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accent6">
                      <a:lumMod val="90000"/>
                      <a:lumOff val="10000"/>
                    </a:schemeClr>
                  </a:solidFill>
                  <a:latin charset="-122" pitchFamily="34" typeface="微软雅黑"/>
                  <a:ea charset="-122" pitchFamily="34" typeface="微软雅黑"/>
                </a:endParaRPr>
              </a:p>
            </p:txBody>
          </p:sp>
        </p:grpSp>
        <p:sp>
          <p:nvSpPr>
            <p:cNvPr id="22" name="TextBox 21"/>
            <p:cNvSpPr txBox="1"/>
            <p:nvPr/>
          </p:nvSpPr>
          <p:spPr>
            <a:xfrm>
              <a:off x="6157950" y="970150"/>
              <a:ext cx="635927" cy="1005840"/>
            </a:xfrm>
            <a:prstGeom prst="rect">
              <a:avLst/>
            </a:prstGeom>
            <a:noFill/>
          </p:spPr>
          <p:txBody>
            <a:bodyPr rtlCol="0" wrap="square">
              <a:spAutoFit/>
            </a:bodyPr>
            <a:lstStyle/>
            <a:p>
              <a:r>
                <a:rPr altLang="en-US" b="1" lang="zh-CN" sz="6000">
                  <a:solidFill>
                    <a:srgbClr val="0070C0"/>
                  </a:solidFill>
                  <a:latin charset="-122" pitchFamily="34" typeface="微软雅黑"/>
                  <a:ea charset="-122" pitchFamily="34" typeface="微软雅黑"/>
                </a:rPr>
                <a:t>辨</a:t>
              </a:r>
            </a:p>
          </p:txBody>
        </p:sp>
      </p:grpSp>
      <p:sp>
        <p:nvSpPr>
          <p:cNvPr id="45" name="矩形 44"/>
          <p:cNvSpPr/>
          <p:nvPr/>
        </p:nvSpPr>
        <p:spPr>
          <a:xfrm>
            <a:off x="0" y="2427734"/>
            <a:ext cx="9144000" cy="19442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TextBox 24"/>
          <p:cNvSpPr txBox="1"/>
          <p:nvPr/>
        </p:nvSpPr>
        <p:spPr>
          <a:xfrm>
            <a:off x="2940784" y="2713016"/>
            <a:ext cx="3230880" cy="457200"/>
          </a:xfrm>
          <a:prstGeom prst="rect">
            <a:avLst/>
          </a:prstGeom>
          <a:noFill/>
        </p:spPr>
        <p:txBody>
          <a:bodyPr rtlCol="0" wrap="none">
            <a:spAutoFit/>
          </a:bodyPr>
          <a:lstStyle/>
          <a:p>
            <a:r>
              <a:rPr altLang="en-US" lang="zh-CN" smtClean="0" sz="2400">
                <a:solidFill>
                  <a:schemeClr val="bg1"/>
                </a:solidFill>
                <a:effectLst>
                  <a:outerShdw algn="r" blurRad="50800" dir="10800000" dist="38100" rotWithShape="0">
                    <a:prstClr val="black">
                      <a:alpha val="40000"/>
                    </a:prstClr>
                  </a:outerShdw>
                </a:effectLst>
                <a:latin charset="-122" panose="02000000000000000000" pitchFamily="2" typeface="方正兰亭粗黑_GBK"/>
                <a:ea charset="-122" panose="02000000000000000000" pitchFamily="2" typeface="方正兰亭粗黑_GBK"/>
              </a:rPr>
              <a:t>在这输入您的学校名字</a:t>
            </a:r>
          </a:p>
        </p:txBody>
      </p:sp>
      <p:pic>
        <p:nvPicPr>
          <p:cNvPr id="38" name="图片 90"/>
          <p:cNvPicPr>
            <a:picLocks noChangeArrowheads="1" noChangeAspect="1"/>
          </p:cNvPicPr>
          <p:nvPr/>
        </p:nvPicPr>
        <p:blipFill>
          <a:blip r:embed="rId3">
            <a:extLst>
              <a:ext uri="{28A0092B-C50C-407E-A947-70E740481C1C}">
                <a14:useLocalDpi val="0"/>
              </a:ext>
            </a:extLst>
          </a:blip>
          <a:stretch>
            <a:fillRect/>
          </a:stretch>
        </p:blipFill>
        <p:spPr bwMode="auto">
          <a:xfrm>
            <a:off x="1784427" y="1477982"/>
            <a:ext cx="1148100" cy="45538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6" name="TextBox 45"/>
          <p:cNvSpPr txBox="1"/>
          <p:nvPr/>
        </p:nvSpPr>
        <p:spPr>
          <a:xfrm>
            <a:off x="2636301" y="3142569"/>
            <a:ext cx="3871399" cy="259080"/>
          </a:xfrm>
          <a:prstGeom prst="rect">
            <a:avLst/>
          </a:prstGeom>
          <a:noFill/>
        </p:spPr>
        <p:txBody>
          <a:bodyPr rtlCol="0" wrap="square">
            <a:spAutoFit/>
          </a:bodyPr>
          <a:lstStyle/>
          <a:p>
            <a:pPr algn="ctr"/>
            <a:r>
              <a:rPr altLang="zh-CN" lang="en-US" smtClean="0" sz="1100">
                <a:solidFill>
                  <a:schemeClr val="bg1"/>
                </a:solidFill>
                <a:latin charset="-122" pitchFamily="34" typeface="微软雅黑"/>
                <a:ea charset="-122" pitchFamily="34" typeface="微软雅黑"/>
              </a:rPr>
              <a:t>XX学院XX系XX年级XX班        专业：美术学</a:t>
            </a:r>
          </a:p>
        </p:txBody>
      </p:sp>
      <p:sp>
        <p:nvSpPr>
          <p:cNvPr id="47" name="TextBox 46"/>
          <p:cNvSpPr txBox="1"/>
          <p:nvPr/>
        </p:nvSpPr>
        <p:spPr>
          <a:xfrm>
            <a:off x="3063116" y="3372067"/>
            <a:ext cx="3017769" cy="259080"/>
          </a:xfrm>
          <a:prstGeom prst="rect">
            <a:avLst/>
          </a:prstGeom>
          <a:noFill/>
        </p:spPr>
        <p:txBody>
          <a:bodyPr rtlCol="0" wrap="square">
            <a:spAutoFit/>
          </a:bodyPr>
          <a:lstStyle/>
          <a:p>
            <a:pPr algn="ctr"/>
            <a:r>
              <a:rPr altLang="en-US" lang="zh-CN" smtClean="0" sz="1100">
                <a:solidFill>
                  <a:schemeClr val="bg1"/>
                </a:solidFill>
                <a:latin charset="-122" pitchFamily="34" typeface="微软雅黑"/>
                <a:ea charset="-122" pitchFamily="34" typeface="微软雅黑"/>
              </a:rPr>
              <a:t>答辩人：学生    导师：XXX</a:t>
            </a:r>
          </a:p>
        </p:txBody>
      </p:sp>
      <p:grpSp>
        <p:nvGrpSpPr>
          <p:cNvPr id="31" name="组合 30"/>
          <p:cNvGrpSpPr/>
          <p:nvPr/>
        </p:nvGrpSpPr>
        <p:grpSpPr>
          <a:xfrm>
            <a:off x="6327053" y="4110384"/>
            <a:ext cx="1179076" cy="1178917"/>
            <a:chOff x="304800" y="673100"/>
            <a:chExt cx="4000500" cy="4000500"/>
          </a:xfrm>
          <a:effectLst>
            <a:outerShdw algn="tr" blurRad="444500" dir="8100000" dist="254000" rotWithShape="0">
              <a:prstClr val="black">
                <a:alpha val="50000"/>
              </a:prstClr>
            </a:outerShdw>
          </a:effectLst>
        </p:grpSpPr>
        <p:sp>
          <p:nvSpPr>
            <p:cNvPr id="32" name="同心圆 31"/>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3912">
                <a:defRPr/>
              </a:pPr>
              <a:endParaRPr altLang="en-US" kern="0" lang="zh-CN">
                <a:solidFill>
                  <a:sysClr lastClr="000000" val="windowText"/>
                </a:solidFill>
                <a:latin typeface="Calibri"/>
                <a:ea typeface="微软雅黑"/>
              </a:endParaRPr>
            </a:p>
          </p:txBody>
        </p:sp>
        <p:sp>
          <p:nvSpPr>
            <p:cNvPr id="33" name="椭圆 32"/>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3912">
                <a:defRPr/>
              </a:pPr>
              <a:endParaRPr altLang="en-US" kern="0" lang="zh-CN">
                <a:solidFill>
                  <a:sysClr lastClr="FFFFFF" val="window"/>
                </a:solidFill>
                <a:latin typeface="Calibri"/>
                <a:ea typeface="微软雅黑"/>
              </a:endParaRPr>
            </a:p>
          </p:txBody>
        </p:sp>
      </p:grpSp>
      <p:grpSp>
        <p:nvGrpSpPr>
          <p:cNvPr id="34" name="组合 33"/>
          <p:cNvGrpSpPr/>
          <p:nvPr/>
        </p:nvGrpSpPr>
        <p:grpSpPr>
          <a:xfrm>
            <a:off x="4758018" y="4605223"/>
            <a:ext cx="630120" cy="630035"/>
            <a:chOff x="304800" y="673100"/>
            <a:chExt cx="4000500" cy="4000500"/>
          </a:xfrm>
          <a:effectLst>
            <a:outerShdw algn="tr" blurRad="444500" dir="8100000" dist="254000" rotWithShape="0">
              <a:prstClr val="black">
                <a:alpha val="50000"/>
              </a:prstClr>
            </a:outerShdw>
          </a:effectLst>
        </p:grpSpPr>
        <p:sp>
          <p:nvSpPr>
            <p:cNvPr id="35" name="同心圆 34"/>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3912">
                <a:defRPr/>
              </a:pPr>
              <a:endParaRPr altLang="en-US" kern="0" lang="zh-CN" sz="1200">
                <a:solidFill>
                  <a:sysClr lastClr="000000" val="windowText"/>
                </a:solidFill>
                <a:latin typeface="Calibri"/>
                <a:ea typeface="微软雅黑"/>
              </a:endParaRPr>
            </a:p>
          </p:txBody>
        </p:sp>
        <p:sp>
          <p:nvSpPr>
            <p:cNvPr id="36" name="椭圆 35"/>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3912">
                <a:defRPr/>
              </a:pPr>
              <a:endParaRPr altLang="en-US" kern="0" lang="zh-CN" sz="1200">
                <a:solidFill>
                  <a:sysClr lastClr="000000" val="windowText"/>
                </a:solidFill>
                <a:latin typeface="Calibri"/>
                <a:ea typeface="微软雅黑"/>
              </a:endParaRPr>
            </a:p>
          </p:txBody>
        </p:sp>
      </p:grpSp>
      <p:grpSp>
        <p:nvGrpSpPr>
          <p:cNvPr id="41" name="组合 40"/>
          <p:cNvGrpSpPr/>
          <p:nvPr/>
        </p:nvGrpSpPr>
        <p:grpSpPr>
          <a:xfrm>
            <a:off x="5436688" y="4920241"/>
            <a:ext cx="890364" cy="890244"/>
            <a:chOff x="304800" y="673100"/>
            <a:chExt cx="4000500" cy="4000500"/>
          </a:xfrm>
          <a:effectLst>
            <a:outerShdw algn="tr" blurRad="444500" dir="8100000" dist="254000" rotWithShape="0">
              <a:prstClr val="black">
                <a:alpha val="50000"/>
              </a:prstClr>
            </a:outerShdw>
          </a:effectLst>
        </p:grpSpPr>
        <p:sp>
          <p:nvSpPr>
            <p:cNvPr id="43" name="同心圆 42"/>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3912">
                <a:defRPr/>
              </a:pPr>
              <a:endParaRPr altLang="en-US" kern="0" lang="zh-CN" sz="1200">
                <a:solidFill>
                  <a:sysClr lastClr="000000" val="windowText"/>
                </a:solidFill>
                <a:latin typeface="Calibri"/>
                <a:ea typeface="微软雅黑"/>
              </a:endParaRPr>
            </a:p>
          </p:txBody>
        </p:sp>
        <p:sp>
          <p:nvSpPr>
            <p:cNvPr id="48" name="椭圆 47"/>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3912">
                <a:defRPr/>
              </a:pPr>
              <a:endParaRPr altLang="en-US" kern="0" lang="zh-CN" sz="1200">
                <a:solidFill>
                  <a:sysClr lastClr="000000" val="windowText"/>
                </a:solidFill>
                <a:latin typeface="Calibri"/>
                <a:ea typeface="微软雅黑"/>
              </a:endParaRPr>
            </a:p>
          </p:txBody>
        </p:sp>
      </p:grpSp>
      <p:grpSp>
        <p:nvGrpSpPr>
          <p:cNvPr id="49" name="组合 48"/>
          <p:cNvGrpSpPr/>
          <p:nvPr/>
        </p:nvGrpSpPr>
        <p:grpSpPr>
          <a:xfrm>
            <a:off x="7758789" y="4730422"/>
            <a:ext cx="685681" cy="685588"/>
            <a:chOff x="304800" y="673100"/>
            <a:chExt cx="4000500" cy="4000500"/>
          </a:xfrm>
          <a:effectLst>
            <a:outerShdw algn="tr" blurRad="444500" dir="8100000" dist="254000" rotWithShape="0">
              <a:prstClr val="black">
                <a:alpha val="50000"/>
              </a:prstClr>
            </a:outerShdw>
          </a:effectLst>
        </p:grpSpPr>
        <p:sp>
          <p:nvSpPr>
            <p:cNvPr id="50" name="同心圆 49"/>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3912">
                <a:defRPr/>
              </a:pPr>
              <a:endParaRPr altLang="en-US" kern="0" lang="zh-CN">
                <a:solidFill>
                  <a:sysClr lastClr="000000" val="windowText"/>
                </a:solidFill>
                <a:latin typeface="Calibri"/>
                <a:ea typeface="微软雅黑"/>
              </a:endParaRPr>
            </a:p>
          </p:txBody>
        </p:sp>
        <p:sp>
          <p:nvSpPr>
            <p:cNvPr id="51" name="椭圆 50"/>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3912">
                <a:defRPr/>
              </a:pPr>
              <a:endParaRPr altLang="en-US" kern="0" lang="zh-CN">
                <a:solidFill>
                  <a:sysClr lastClr="FFFFFF" val="window"/>
                </a:solidFill>
                <a:latin typeface="Calibri"/>
                <a:ea typeface="微软雅黑"/>
              </a:endParaRPr>
            </a:p>
          </p:txBody>
        </p:sp>
      </p:grpSp>
      <p:grpSp>
        <p:nvGrpSpPr>
          <p:cNvPr id="52" name="组合 51"/>
          <p:cNvGrpSpPr/>
          <p:nvPr/>
        </p:nvGrpSpPr>
        <p:grpSpPr>
          <a:xfrm>
            <a:off x="766440" y="5038934"/>
            <a:ext cx="588755" cy="588675"/>
            <a:chOff x="304800" y="673100"/>
            <a:chExt cx="4000500" cy="4000500"/>
          </a:xfrm>
          <a:effectLst>
            <a:outerShdw algn="tr" blurRad="444500" dir="8100000" dist="254000" rotWithShape="0">
              <a:prstClr val="black">
                <a:alpha val="50000"/>
              </a:prstClr>
            </a:outerShdw>
          </a:effectLst>
        </p:grpSpPr>
        <p:sp>
          <p:nvSpPr>
            <p:cNvPr id="53" name="同心圆 52"/>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3912">
                <a:defRPr/>
              </a:pPr>
              <a:endParaRPr altLang="en-US" kern="0" lang="zh-CN" sz="1200">
                <a:solidFill>
                  <a:sysClr lastClr="000000" val="windowText"/>
                </a:solidFill>
                <a:latin typeface="Calibri"/>
                <a:ea typeface="微软雅黑"/>
              </a:endParaRPr>
            </a:p>
          </p:txBody>
        </p:sp>
        <p:sp>
          <p:nvSpPr>
            <p:cNvPr id="54" name="椭圆 53"/>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3912">
                <a:defRPr/>
              </a:pPr>
              <a:endParaRPr altLang="en-US" kern="0" lang="zh-CN" sz="1200">
                <a:solidFill>
                  <a:sysClr lastClr="000000" val="windowText"/>
                </a:solidFill>
                <a:latin typeface="Calibri"/>
                <a:ea typeface="微软雅黑"/>
              </a:endParaRPr>
            </a:p>
          </p:txBody>
        </p:sp>
      </p:grpSp>
      <p:grpSp>
        <p:nvGrpSpPr>
          <p:cNvPr id="55" name="组合 54"/>
          <p:cNvGrpSpPr/>
          <p:nvPr/>
        </p:nvGrpSpPr>
        <p:grpSpPr>
          <a:xfrm>
            <a:off x="3962506" y="4528456"/>
            <a:ext cx="252447" cy="252413"/>
            <a:chOff x="304800" y="673100"/>
            <a:chExt cx="4000500" cy="4000500"/>
          </a:xfrm>
          <a:effectLst>
            <a:outerShdw algn="tr" blurRad="444500" dir="8100000" dist="254000" rotWithShape="0">
              <a:prstClr val="black">
                <a:alpha val="50000"/>
              </a:prstClr>
            </a:outerShdw>
          </a:effectLst>
        </p:grpSpPr>
        <p:sp>
          <p:nvSpPr>
            <p:cNvPr id="56" name="同心圆 55"/>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3912">
                <a:defRPr/>
              </a:pPr>
              <a:endParaRPr altLang="en-US" kern="0" lang="zh-CN" sz="1200">
                <a:solidFill>
                  <a:sysClr lastClr="000000" val="windowText"/>
                </a:solidFill>
                <a:latin typeface="Calibri"/>
                <a:ea typeface="微软雅黑"/>
              </a:endParaRPr>
            </a:p>
          </p:txBody>
        </p:sp>
        <p:sp>
          <p:nvSpPr>
            <p:cNvPr id="57" name="椭圆 56"/>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3912">
                <a:defRPr/>
              </a:pPr>
              <a:endParaRPr altLang="en-US" kern="0" lang="zh-CN" sz="1200">
                <a:solidFill>
                  <a:sysClr lastClr="000000" val="windowText"/>
                </a:solidFill>
                <a:latin typeface="Calibri"/>
                <a:ea typeface="微软雅黑"/>
              </a:endParaRPr>
            </a:p>
          </p:txBody>
        </p:sp>
      </p:grpSp>
      <p:grpSp>
        <p:nvGrpSpPr>
          <p:cNvPr id="58" name="组合 57"/>
          <p:cNvGrpSpPr/>
          <p:nvPr/>
        </p:nvGrpSpPr>
        <p:grpSpPr>
          <a:xfrm>
            <a:off x="3181253" y="4325716"/>
            <a:ext cx="528983" cy="528912"/>
            <a:chOff x="304800" y="673100"/>
            <a:chExt cx="4000500" cy="4000500"/>
          </a:xfrm>
          <a:effectLst>
            <a:outerShdw algn="tr" blurRad="444500" dir="8100000" dist="254000" rotWithShape="0">
              <a:prstClr val="black">
                <a:alpha val="50000"/>
              </a:prstClr>
            </a:outerShdw>
          </a:effectLst>
        </p:grpSpPr>
        <p:sp>
          <p:nvSpPr>
            <p:cNvPr id="59" name="同心圆 58"/>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3912">
                <a:defRPr/>
              </a:pPr>
              <a:endParaRPr altLang="en-US" kern="0" lang="zh-CN" sz="1200">
                <a:solidFill>
                  <a:sysClr lastClr="000000" val="windowText"/>
                </a:solidFill>
                <a:latin typeface="Calibri"/>
                <a:ea typeface="微软雅黑"/>
              </a:endParaRPr>
            </a:p>
          </p:txBody>
        </p:sp>
        <p:sp>
          <p:nvSpPr>
            <p:cNvPr id="60" name="椭圆 59"/>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3912">
                <a:defRPr/>
              </a:pPr>
              <a:endParaRPr altLang="en-US" kern="0" lang="zh-CN" sz="1200">
                <a:solidFill>
                  <a:sysClr lastClr="000000" val="windowText"/>
                </a:solidFill>
                <a:latin typeface="Calibri"/>
                <a:ea typeface="微软雅黑"/>
              </a:endParaRPr>
            </a:p>
          </p:txBody>
        </p:sp>
      </p:grpSp>
      <p:grpSp>
        <p:nvGrpSpPr>
          <p:cNvPr id="61" name="组合 60"/>
          <p:cNvGrpSpPr/>
          <p:nvPr/>
        </p:nvGrpSpPr>
        <p:grpSpPr>
          <a:xfrm>
            <a:off x="8463984" y="3830482"/>
            <a:ext cx="1179076" cy="1178917"/>
            <a:chOff x="304800" y="673100"/>
            <a:chExt cx="4000500" cy="4000500"/>
          </a:xfrm>
          <a:effectLst>
            <a:outerShdw algn="tr" blurRad="444500" dir="8100000" dist="254000" rotWithShape="0">
              <a:prstClr val="black">
                <a:alpha val="50000"/>
              </a:prstClr>
            </a:outerShdw>
          </a:effectLst>
        </p:grpSpPr>
        <p:sp>
          <p:nvSpPr>
            <p:cNvPr id="62" name="同心圆 61"/>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3912">
                <a:defRPr/>
              </a:pPr>
              <a:endParaRPr altLang="en-US" kern="0" lang="zh-CN">
                <a:solidFill>
                  <a:sysClr lastClr="000000" val="windowText"/>
                </a:solidFill>
                <a:latin typeface="Calibri"/>
                <a:ea typeface="微软雅黑"/>
              </a:endParaRPr>
            </a:p>
          </p:txBody>
        </p:sp>
        <p:sp>
          <p:nvSpPr>
            <p:cNvPr id="63" name="椭圆 62"/>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3912">
                <a:defRPr/>
              </a:pPr>
              <a:endParaRPr altLang="en-US" kern="0" lang="zh-CN">
                <a:solidFill>
                  <a:sysClr lastClr="FFFFFF" val="window"/>
                </a:solidFill>
                <a:latin typeface="Calibri"/>
                <a:ea typeface="微软雅黑"/>
              </a:endParaRPr>
            </a:p>
          </p:txBody>
        </p:sp>
      </p:grpSp>
      <p:grpSp>
        <p:nvGrpSpPr>
          <p:cNvPr id="64" name="组合 63"/>
          <p:cNvGrpSpPr/>
          <p:nvPr/>
        </p:nvGrpSpPr>
        <p:grpSpPr>
          <a:xfrm>
            <a:off x="4419626" y="4323810"/>
            <a:ext cx="223042" cy="223011"/>
            <a:chOff x="304800" y="673100"/>
            <a:chExt cx="4000500" cy="4000500"/>
          </a:xfrm>
          <a:effectLst>
            <a:outerShdw algn="tr" blurRad="444500" dir="8100000" dist="254000" rotWithShape="0">
              <a:prstClr val="black">
                <a:alpha val="50000"/>
              </a:prstClr>
            </a:outerShdw>
          </a:effectLst>
        </p:grpSpPr>
        <p:sp>
          <p:nvSpPr>
            <p:cNvPr id="65" name="同心圆 64"/>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3912">
                <a:defRPr/>
              </a:pPr>
              <a:endParaRPr altLang="en-US" kern="0" lang="zh-CN" sz="1200">
                <a:solidFill>
                  <a:sysClr lastClr="000000" val="windowText"/>
                </a:solidFill>
                <a:latin typeface="Calibri"/>
                <a:ea typeface="微软雅黑"/>
              </a:endParaRPr>
            </a:p>
          </p:txBody>
        </p:sp>
        <p:sp>
          <p:nvSpPr>
            <p:cNvPr id="66" name="椭圆 65"/>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3912">
                <a:defRPr/>
              </a:pPr>
              <a:endParaRPr altLang="en-US" kern="0" lang="zh-CN" sz="1200">
                <a:solidFill>
                  <a:sysClr lastClr="000000" val="windowText"/>
                </a:solidFill>
                <a:latin typeface="Calibri"/>
                <a:ea typeface="微软雅黑"/>
              </a:endParaRPr>
            </a:p>
          </p:txBody>
        </p:sp>
      </p:grpSp>
      <p:grpSp>
        <p:nvGrpSpPr>
          <p:cNvPr id="67" name="组合 66"/>
          <p:cNvGrpSpPr/>
          <p:nvPr/>
        </p:nvGrpSpPr>
        <p:grpSpPr>
          <a:xfrm>
            <a:off x="1943138" y="4704693"/>
            <a:ext cx="1179076" cy="1178917"/>
            <a:chOff x="304800" y="673100"/>
            <a:chExt cx="4000500" cy="4000500"/>
          </a:xfrm>
          <a:effectLst>
            <a:outerShdw algn="tr" blurRad="444500" dir="8100000" dist="254000" rotWithShape="0">
              <a:prstClr val="black">
                <a:alpha val="50000"/>
              </a:prstClr>
            </a:outerShdw>
          </a:effectLst>
        </p:grpSpPr>
        <p:sp>
          <p:nvSpPr>
            <p:cNvPr id="68" name="同心圆 67"/>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3912">
                <a:defRPr/>
              </a:pPr>
              <a:endParaRPr altLang="en-US" kern="0" lang="zh-CN">
                <a:solidFill>
                  <a:sysClr lastClr="000000" val="windowText"/>
                </a:solidFill>
                <a:latin typeface="Calibri"/>
                <a:ea typeface="微软雅黑"/>
              </a:endParaRPr>
            </a:p>
          </p:txBody>
        </p:sp>
        <p:sp>
          <p:nvSpPr>
            <p:cNvPr id="69" name="椭圆 68"/>
            <p:cNvSpPr/>
            <p:nvPr/>
          </p:nvSpPr>
          <p:spPr>
            <a:xfrm>
              <a:off x="392112" y="760412"/>
              <a:ext cx="3825873" cy="3825873"/>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3912">
                <a:defRPr/>
              </a:pPr>
              <a:endParaRPr altLang="en-US" kern="0" lang="zh-CN">
                <a:solidFill>
                  <a:sysClr lastClr="FFFFFF" val="window"/>
                </a:solidFill>
                <a:latin typeface="Calibri"/>
                <a:ea typeface="微软雅黑"/>
              </a:endParaRPr>
            </a:p>
          </p:txBody>
        </p:sp>
      </p:grpSp>
      <p:grpSp>
        <p:nvGrpSpPr>
          <p:cNvPr id="70" name="组合 69"/>
          <p:cNvGrpSpPr/>
          <p:nvPr/>
        </p:nvGrpSpPr>
        <p:grpSpPr>
          <a:xfrm>
            <a:off x="1275196" y="4605225"/>
            <a:ext cx="520102" cy="520031"/>
            <a:chOff x="304800" y="673100"/>
            <a:chExt cx="4000500" cy="4000500"/>
          </a:xfrm>
          <a:effectLst>
            <a:outerShdw algn="tr" blurRad="444500" dir="8100000" dist="254000" rotWithShape="0">
              <a:prstClr val="black">
                <a:alpha val="50000"/>
              </a:prstClr>
            </a:outerShdw>
          </a:effectLst>
        </p:grpSpPr>
        <p:sp>
          <p:nvSpPr>
            <p:cNvPr id="71" name="同心圆 70"/>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3912">
                <a:defRPr/>
              </a:pPr>
              <a:endParaRPr altLang="en-US" kern="0" lang="zh-CN" sz="1200">
                <a:solidFill>
                  <a:sysClr lastClr="000000" val="windowText"/>
                </a:solidFill>
                <a:latin typeface="Calibri"/>
                <a:ea typeface="微软雅黑"/>
              </a:endParaRPr>
            </a:p>
          </p:txBody>
        </p:sp>
        <p:sp>
          <p:nvSpPr>
            <p:cNvPr id="72" name="椭圆 71"/>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3912">
                <a:defRPr/>
              </a:pPr>
              <a:endParaRPr altLang="en-US" kern="0" lang="zh-CN" sz="1200">
                <a:solidFill>
                  <a:sysClr lastClr="000000" val="windowText"/>
                </a:solidFill>
                <a:latin typeface="Calibri"/>
                <a:ea typeface="微软雅黑"/>
              </a:endParaRPr>
            </a:p>
          </p:txBody>
        </p:sp>
      </p:grpSp>
      <p:grpSp>
        <p:nvGrpSpPr>
          <p:cNvPr id="73" name="组合 72"/>
          <p:cNvGrpSpPr/>
          <p:nvPr/>
        </p:nvGrpSpPr>
        <p:grpSpPr>
          <a:xfrm>
            <a:off x="291078" y="4920242"/>
            <a:ext cx="316822" cy="316779"/>
            <a:chOff x="304800" y="673100"/>
            <a:chExt cx="4000500" cy="4000500"/>
          </a:xfrm>
          <a:effectLst>
            <a:outerShdw algn="tr" blurRad="444500" dir="8100000" dist="254000" rotWithShape="0">
              <a:prstClr val="black">
                <a:alpha val="50000"/>
              </a:prstClr>
            </a:outerShdw>
          </a:effectLst>
        </p:grpSpPr>
        <p:sp>
          <p:nvSpPr>
            <p:cNvPr id="74" name="同心圆 73"/>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3912">
                <a:defRPr/>
              </a:pPr>
              <a:endParaRPr altLang="en-US" kern="0" lang="zh-CN" sz="1200">
                <a:solidFill>
                  <a:sysClr lastClr="000000" val="windowText"/>
                </a:solidFill>
                <a:latin typeface="Calibri"/>
                <a:ea typeface="微软雅黑"/>
              </a:endParaRPr>
            </a:p>
          </p:txBody>
        </p:sp>
        <p:sp>
          <p:nvSpPr>
            <p:cNvPr id="75" name="椭圆 74"/>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3912">
                <a:defRPr/>
              </a:pPr>
              <a:endParaRPr altLang="en-US" kern="0" lang="zh-CN" sz="1200">
                <a:solidFill>
                  <a:sysClr lastClr="000000" val="windowText"/>
                </a:solidFill>
                <a:latin typeface="Calibri"/>
                <a:ea typeface="微软雅黑"/>
              </a:endParaRPr>
            </a:p>
          </p:txBody>
        </p:sp>
      </p:grpSp>
      <p:grpSp>
        <p:nvGrpSpPr>
          <p:cNvPr id="76" name="组合 75"/>
          <p:cNvGrpSpPr/>
          <p:nvPr/>
        </p:nvGrpSpPr>
        <p:grpSpPr>
          <a:xfrm>
            <a:off x="117144" y="4736991"/>
            <a:ext cx="158410" cy="158389"/>
            <a:chOff x="304800" y="673100"/>
            <a:chExt cx="4000500" cy="4000500"/>
          </a:xfrm>
          <a:effectLst>
            <a:outerShdw algn="tr" blurRad="444500" dir="8100000" dist="254000" rotWithShape="0">
              <a:prstClr val="black">
                <a:alpha val="50000"/>
              </a:prstClr>
            </a:outerShdw>
          </a:effectLst>
        </p:grpSpPr>
        <p:sp>
          <p:nvSpPr>
            <p:cNvPr id="77" name="同心圆 76"/>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3912">
                <a:defRPr/>
              </a:pPr>
              <a:endParaRPr altLang="en-US" kern="0" lang="zh-CN" sz="1200">
                <a:solidFill>
                  <a:sysClr lastClr="000000" val="windowText"/>
                </a:solidFill>
                <a:latin typeface="Calibri"/>
                <a:ea typeface="微软雅黑"/>
              </a:endParaRPr>
            </a:p>
          </p:txBody>
        </p:sp>
        <p:sp>
          <p:nvSpPr>
            <p:cNvPr id="78" name="椭圆 77"/>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3912">
                <a:defRPr/>
              </a:pPr>
              <a:endParaRPr altLang="en-US" kern="0" lang="zh-CN" sz="1200">
                <a:solidFill>
                  <a:sysClr lastClr="000000" val="windowText"/>
                </a:solidFill>
                <a:latin typeface="Calibri"/>
                <a:ea typeface="微软雅黑"/>
              </a:endParaRPr>
            </a:p>
          </p:txBody>
        </p:sp>
      </p:grpSp>
      <p:sp>
        <p:nvSpPr>
          <p:cNvPr id="79" name="矩形 78"/>
          <p:cNvSpPr/>
          <p:nvPr/>
        </p:nvSpPr>
        <p:spPr>
          <a:xfrm>
            <a:off x="2286000" y="3601566"/>
            <a:ext cx="4572000" cy="518160"/>
          </a:xfrm>
          <a:prstGeom prst="rect">
            <a:avLst/>
          </a:prstGeom>
        </p:spPr>
        <p:txBody>
          <a:bodyPr>
            <a:spAutoFit/>
          </a:bodyPr>
          <a:lstStyle/>
          <a:p>
            <a:pPr algn="ctr"/>
            <a:r>
              <a:rPr altLang="zh-CN" lang="en-US" sz="700">
                <a:solidFill>
                  <a:schemeClr val="bg1"/>
                </a:solidFill>
              </a:rPr>
              <a:t>Chinese  companies  will no longer remain in the hard stage and they </a:t>
            </a:r>
          </a:p>
          <a:p>
            <a:pPr algn="ctr"/>
            <a:r>
              <a:rPr altLang="zh-CN" lang="en-US" sz="700">
                <a:solidFill>
                  <a:schemeClr val="bg1"/>
                </a:solidFill>
              </a:rPr>
              <a:t>are also promoting a culture Chinese  companies  will no longer</a:t>
            </a:r>
          </a:p>
          <a:p>
            <a:pPr algn="ctr"/>
            <a:r>
              <a:rPr altLang="zh-CN" lang="en-US" sz="700">
                <a:solidFill>
                  <a:schemeClr val="bg1"/>
                </a:solidFill>
              </a:rPr>
              <a:t> remain in the hard stage and they are </a:t>
            </a:r>
          </a:p>
          <a:p>
            <a:pPr algn="ctr"/>
            <a:r>
              <a:rPr altLang="zh-CN" lang="en-US" sz="700">
                <a:solidFill>
                  <a:schemeClr val="bg1"/>
                </a:solidFill>
              </a:rPr>
              <a:t>also promoting a culture</a:t>
            </a:r>
          </a:p>
        </p:txBody>
      </p:sp>
    </p:spTree>
    <p:extLst>
      <p:ext uri="{BB962C8B-B14F-4D97-AF65-F5344CB8AC3E}">
        <p14:creationId val="2354934443"/>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par>
                                <p:cTn fill="hold" id="10" nodeType="withEffect" presetClass="entr" presetID="53" presetSubtype="0">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p:cTn dur="500" fill="hold" id="12"/>
                                        <p:tgtEl>
                                          <p:spTgt spid="3"/>
                                        </p:tgtEl>
                                        <p:attrNameLst>
                                          <p:attrName>ppt_w</p:attrName>
                                        </p:attrNameLst>
                                      </p:cBhvr>
                                      <p:tavLst>
                                        <p:tav tm="0">
                                          <p:val>
                                            <p:fltVal val="0"/>
                                          </p:val>
                                        </p:tav>
                                        <p:tav tm="100000">
                                          <p:val>
                                            <p:strVal val="#ppt_w"/>
                                          </p:val>
                                        </p:tav>
                                      </p:tavLst>
                                    </p:anim>
                                    <p:anim calcmode="lin" valueType="num">
                                      <p:cBhvr>
                                        <p:cTn dur="500" fill="hold" id="13"/>
                                        <p:tgtEl>
                                          <p:spTgt spid="3"/>
                                        </p:tgtEl>
                                        <p:attrNameLst>
                                          <p:attrName>ppt_h</p:attrName>
                                        </p:attrNameLst>
                                      </p:cBhvr>
                                      <p:tavLst>
                                        <p:tav tm="0">
                                          <p:val>
                                            <p:fltVal val="0"/>
                                          </p:val>
                                        </p:tav>
                                        <p:tav tm="100000">
                                          <p:val>
                                            <p:strVal val="#ppt_h"/>
                                          </p:val>
                                        </p:tav>
                                      </p:tavLst>
                                    </p:anim>
                                    <p:animEffect filter="fade" transition="in">
                                      <p:cBhvr>
                                        <p:cTn dur="500" id="14"/>
                                        <p:tgtEl>
                                          <p:spTgt spid="3"/>
                                        </p:tgtEl>
                                      </p:cBhvr>
                                    </p:animEffect>
                                  </p:childTnLst>
                                </p:cTn>
                              </p:par>
                              <p:par>
                                <p:cTn fill="hold" id="15" nodeType="withEffect" presetClass="entr" presetID="53" presetSubtype="0">
                                  <p:stCondLst>
                                    <p:cond delay="0"/>
                                  </p:stCondLst>
                                  <p:childTnLst>
                                    <p:set>
                                      <p:cBhvr>
                                        <p:cTn dur="1" fill="hold" id="16">
                                          <p:stCondLst>
                                            <p:cond delay="0"/>
                                          </p:stCondLst>
                                        </p:cTn>
                                        <p:tgtEl>
                                          <p:spTgt spid="39"/>
                                        </p:tgtEl>
                                        <p:attrNameLst>
                                          <p:attrName>style.visibility</p:attrName>
                                        </p:attrNameLst>
                                      </p:cBhvr>
                                      <p:to>
                                        <p:strVal val="visible"/>
                                      </p:to>
                                    </p:set>
                                    <p:anim calcmode="lin" valueType="num">
                                      <p:cBhvr>
                                        <p:cTn dur="500" fill="hold" id="17"/>
                                        <p:tgtEl>
                                          <p:spTgt spid="39"/>
                                        </p:tgtEl>
                                        <p:attrNameLst>
                                          <p:attrName>ppt_w</p:attrName>
                                        </p:attrNameLst>
                                      </p:cBhvr>
                                      <p:tavLst>
                                        <p:tav tm="0">
                                          <p:val>
                                            <p:fltVal val="0"/>
                                          </p:val>
                                        </p:tav>
                                        <p:tav tm="100000">
                                          <p:val>
                                            <p:strVal val="#ppt_w"/>
                                          </p:val>
                                        </p:tav>
                                      </p:tavLst>
                                    </p:anim>
                                    <p:anim calcmode="lin" valueType="num">
                                      <p:cBhvr>
                                        <p:cTn dur="500" fill="hold" id="18"/>
                                        <p:tgtEl>
                                          <p:spTgt spid="39"/>
                                        </p:tgtEl>
                                        <p:attrNameLst>
                                          <p:attrName>ppt_h</p:attrName>
                                        </p:attrNameLst>
                                      </p:cBhvr>
                                      <p:tavLst>
                                        <p:tav tm="0">
                                          <p:val>
                                            <p:fltVal val="0"/>
                                          </p:val>
                                        </p:tav>
                                        <p:tav tm="100000">
                                          <p:val>
                                            <p:strVal val="#ppt_h"/>
                                          </p:val>
                                        </p:tav>
                                      </p:tavLst>
                                    </p:anim>
                                    <p:animEffect filter="fade" transition="in">
                                      <p:cBhvr>
                                        <p:cTn dur="500" id="19"/>
                                        <p:tgtEl>
                                          <p:spTgt spid="39"/>
                                        </p:tgtEl>
                                      </p:cBhvr>
                                    </p:animEffect>
                                  </p:childTnLst>
                                </p:cTn>
                              </p:par>
                              <p:par>
                                <p:cTn fill="hold" id="20" nodeType="withEffect" presetClass="entr" presetID="53" presetSubtype="0">
                                  <p:stCondLst>
                                    <p:cond delay="0"/>
                                  </p:stCondLst>
                                  <p:childTnLst>
                                    <p:set>
                                      <p:cBhvr>
                                        <p:cTn dur="1" fill="hold" id="21">
                                          <p:stCondLst>
                                            <p:cond delay="0"/>
                                          </p:stCondLst>
                                        </p:cTn>
                                        <p:tgtEl>
                                          <p:spTgt spid="40"/>
                                        </p:tgtEl>
                                        <p:attrNameLst>
                                          <p:attrName>style.visibility</p:attrName>
                                        </p:attrNameLst>
                                      </p:cBhvr>
                                      <p:to>
                                        <p:strVal val="visible"/>
                                      </p:to>
                                    </p:set>
                                    <p:anim calcmode="lin" valueType="num">
                                      <p:cBhvr>
                                        <p:cTn dur="500" fill="hold" id="22"/>
                                        <p:tgtEl>
                                          <p:spTgt spid="40"/>
                                        </p:tgtEl>
                                        <p:attrNameLst>
                                          <p:attrName>ppt_w</p:attrName>
                                        </p:attrNameLst>
                                      </p:cBhvr>
                                      <p:tavLst>
                                        <p:tav tm="0">
                                          <p:val>
                                            <p:fltVal val="0"/>
                                          </p:val>
                                        </p:tav>
                                        <p:tav tm="100000">
                                          <p:val>
                                            <p:strVal val="#ppt_w"/>
                                          </p:val>
                                        </p:tav>
                                      </p:tavLst>
                                    </p:anim>
                                    <p:anim calcmode="lin" valueType="num">
                                      <p:cBhvr>
                                        <p:cTn dur="500" fill="hold" id="23"/>
                                        <p:tgtEl>
                                          <p:spTgt spid="40"/>
                                        </p:tgtEl>
                                        <p:attrNameLst>
                                          <p:attrName>ppt_h</p:attrName>
                                        </p:attrNameLst>
                                      </p:cBhvr>
                                      <p:tavLst>
                                        <p:tav tm="0">
                                          <p:val>
                                            <p:fltVal val="0"/>
                                          </p:val>
                                        </p:tav>
                                        <p:tav tm="100000">
                                          <p:val>
                                            <p:strVal val="#ppt_h"/>
                                          </p:val>
                                        </p:tav>
                                      </p:tavLst>
                                    </p:anim>
                                    <p:animEffect filter="fade" transition="in">
                                      <p:cBhvr>
                                        <p:cTn dur="500" id="24"/>
                                        <p:tgtEl>
                                          <p:spTgt spid="40"/>
                                        </p:tgtEl>
                                      </p:cBhvr>
                                    </p:animEffect>
                                  </p:childTnLst>
                                </p:cTn>
                              </p:par>
                            </p:childTnLst>
                          </p:cTn>
                        </p:par>
                        <p:par>
                          <p:cTn fill="hold" id="25" nodeType="afterGroup">
                            <p:stCondLst>
                              <p:cond delay="500"/>
                            </p:stCondLst>
                            <p:childTnLst>
                              <p:par>
                                <p:cTn fill="hold" id="26" nodeType="afterEffect" presetClass="entr" presetID="2" presetSubtype="4">
                                  <p:stCondLst>
                                    <p:cond delay="0"/>
                                  </p:stCondLst>
                                  <p:childTnLst>
                                    <p:set>
                                      <p:cBhvr>
                                        <p:cTn dur="1" fill="hold" id="27">
                                          <p:stCondLst>
                                            <p:cond delay="0"/>
                                          </p:stCondLst>
                                        </p:cTn>
                                        <p:tgtEl>
                                          <p:spTgt spid="38"/>
                                        </p:tgtEl>
                                        <p:attrNameLst>
                                          <p:attrName>style.visibility</p:attrName>
                                        </p:attrNameLst>
                                      </p:cBhvr>
                                      <p:to>
                                        <p:strVal val="visible"/>
                                      </p:to>
                                    </p:set>
                                    <p:anim calcmode="lin" valueType="num">
                                      <p:cBhvr additive="base">
                                        <p:cTn dur="500" fill="hold" id="28"/>
                                        <p:tgtEl>
                                          <p:spTgt spid="38"/>
                                        </p:tgtEl>
                                        <p:attrNameLst>
                                          <p:attrName>ppt_x</p:attrName>
                                        </p:attrNameLst>
                                      </p:cBhvr>
                                      <p:tavLst>
                                        <p:tav tm="0">
                                          <p:val>
                                            <p:strVal val="#ppt_x"/>
                                          </p:val>
                                        </p:tav>
                                        <p:tav tm="100000">
                                          <p:val>
                                            <p:strVal val="#ppt_x"/>
                                          </p:val>
                                        </p:tav>
                                      </p:tavLst>
                                    </p:anim>
                                    <p:anim calcmode="lin" valueType="num">
                                      <p:cBhvr additive="base">
                                        <p:cTn dur="500" fill="hold" id="29"/>
                                        <p:tgtEl>
                                          <p:spTgt spid="38"/>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1000"/>
                            </p:stCondLst>
                            <p:childTnLst>
                              <p:par>
                                <p:cTn accel="50000" decel="50000" fill="hold" id="31" nodeType="afterEffect" presetClass="path" presetID="63" presetSubtype="0">
                                  <p:stCondLst>
                                    <p:cond delay="0"/>
                                  </p:stCondLst>
                                  <p:childTnLst>
                                    <p:animMotion origin="layout" path="M -1.38889E-06 4.32099E-06 L 0.45 4.32099E-06" pathEditMode="relative" ptsTypes="AA" rAng="0">
                                      <p:cBhvr>
                                        <p:cTn dur="1500" fill="hold" id="32"/>
                                        <p:tgtEl>
                                          <p:spTgt spid="40"/>
                                        </p:tgtEl>
                                        <p:attrNameLst>
                                          <p:attrName>ppt_x</p:attrName>
                                          <p:attrName>ppt_y</p:attrName>
                                        </p:attrNameLst>
                                      </p:cBhvr>
                                      <p:rCtr x="22500" y="0"/>
                                    </p:animMotion>
                                  </p:childTnLst>
                                </p:cTn>
                              </p:par>
                              <p:par>
                                <p:cTn accel="50000" decel="50000" fill="hold" id="33" nodeType="withEffect" presetClass="path" presetID="63" presetSubtype="0">
                                  <p:stCondLst>
                                    <p:cond delay="0"/>
                                  </p:stCondLst>
                                  <p:childTnLst>
                                    <p:animMotion origin="layout" path="M 3.05556E-06 4.32099E-06 L 0.29896 4.32099E-06" pathEditMode="relative" ptsTypes="AA" rAng="0">
                                      <p:cBhvr>
                                        <p:cTn dur="1500" fill="hold" id="34"/>
                                        <p:tgtEl>
                                          <p:spTgt spid="39"/>
                                        </p:tgtEl>
                                        <p:attrNameLst>
                                          <p:attrName>ppt_x</p:attrName>
                                          <p:attrName>ppt_y</p:attrName>
                                        </p:attrNameLst>
                                      </p:cBhvr>
                                      <p:rCtr x="14948" y="0"/>
                                    </p:animMotion>
                                  </p:childTnLst>
                                </p:cTn>
                              </p:par>
                              <p:par>
                                <p:cTn accel="50000" decel="50000" fill="hold" id="35" nodeType="withEffect" presetClass="path" presetID="63" presetSubtype="0">
                                  <p:stCondLst>
                                    <p:cond delay="0"/>
                                  </p:stCondLst>
                                  <p:childTnLst>
                                    <p:animMotion origin="layout" path="M -3.33333E-06 4.32099E-06 L 0.14584 4.32099E-06" pathEditMode="relative" ptsTypes="AA" rAng="0">
                                      <p:cBhvr>
                                        <p:cTn dur="1500" fill="hold" id="36"/>
                                        <p:tgtEl>
                                          <p:spTgt spid="3"/>
                                        </p:tgtEl>
                                        <p:attrNameLst>
                                          <p:attrName>ppt_x</p:attrName>
                                          <p:attrName>ppt_y</p:attrName>
                                        </p:attrNameLst>
                                      </p:cBhvr>
                                      <p:rCtr x="7292" y="0"/>
                                    </p:animMotion>
                                  </p:childTnLst>
                                </p:cTn>
                              </p:par>
                              <p:par>
                                <p:cTn accel="50000" decel="50000" fill="hold" id="37" nodeType="withEffect" presetClass="path" presetID="63" presetSubtype="0">
                                  <p:stCondLst>
                                    <p:cond delay="0"/>
                                  </p:stCondLst>
                                  <p:childTnLst>
                                    <p:animMotion origin="layout" path="M -2.5E-06 2.02961E-06 L 0.45729 2.02961E-06" pathEditMode="relative" ptsTypes="AA" rAng="0">
                                      <p:cBhvr>
                                        <p:cTn dur="1500" fill="hold" id="38"/>
                                        <p:tgtEl>
                                          <p:spTgt spid="38"/>
                                        </p:tgtEl>
                                        <p:attrNameLst>
                                          <p:attrName>ppt_x</p:attrName>
                                          <p:attrName>ppt_y</p:attrName>
                                        </p:attrNameLst>
                                      </p:cBhvr>
                                      <p:rCtr x="22865" y="0"/>
                                    </p:animMotion>
                                  </p:childTnLst>
                                </p:cTn>
                              </p:par>
                            </p:childTnLst>
                          </p:cTn>
                        </p:par>
                        <p:par>
                          <p:cTn fill="hold" id="39" nodeType="afterGroup">
                            <p:stCondLst>
                              <p:cond delay="2500"/>
                            </p:stCondLst>
                            <p:childTnLst>
                              <p:par>
                                <p:cTn fill="hold" id="40" nodeType="afterEffect" presetClass="exit" presetID="2" presetSubtype="4">
                                  <p:stCondLst>
                                    <p:cond delay="0"/>
                                  </p:stCondLst>
                                  <p:childTnLst>
                                    <p:anim calcmode="lin" valueType="num">
                                      <p:cBhvr additive="base">
                                        <p:cTn dur="500" id="41"/>
                                        <p:tgtEl>
                                          <p:spTgt spid="38"/>
                                        </p:tgtEl>
                                        <p:attrNameLst>
                                          <p:attrName>ppt_x</p:attrName>
                                        </p:attrNameLst>
                                      </p:cBhvr>
                                      <p:tavLst>
                                        <p:tav tm="0">
                                          <p:val>
                                            <p:strVal val="ppt_x"/>
                                          </p:val>
                                        </p:tav>
                                        <p:tav tm="100000">
                                          <p:val>
                                            <p:strVal val="ppt_x"/>
                                          </p:val>
                                        </p:tav>
                                      </p:tavLst>
                                    </p:anim>
                                    <p:anim calcmode="lin" valueType="num">
                                      <p:cBhvr additive="base">
                                        <p:cTn dur="500" id="42"/>
                                        <p:tgtEl>
                                          <p:spTgt spid="38"/>
                                        </p:tgtEl>
                                        <p:attrNameLst>
                                          <p:attrName>ppt_y</p:attrName>
                                        </p:attrNameLst>
                                      </p:cBhvr>
                                      <p:tavLst>
                                        <p:tav tm="0">
                                          <p:val>
                                            <p:strVal val="ppt_y"/>
                                          </p:val>
                                        </p:tav>
                                        <p:tav tm="100000">
                                          <p:val>
                                            <p:strVal val="1+ppt_h/2"/>
                                          </p:val>
                                        </p:tav>
                                      </p:tavLst>
                                    </p:anim>
                                    <p:set>
                                      <p:cBhvr>
                                        <p:cTn dur="1" fill="hold" id="43">
                                          <p:stCondLst>
                                            <p:cond delay="499"/>
                                          </p:stCondLst>
                                        </p:cTn>
                                        <p:tgtEl>
                                          <p:spTgt spid="38"/>
                                        </p:tgtEl>
                                        <p:attrNameLst>
                                          <p:attrName>style.visibility</p:attrName>
                                        </p:attrNameLst>
                                      </p:cBhvr>
                                      <p:to>
                                        <p:strVal val="hidden"/>
                                      </p:to>
                                    </p:set>
                                  </p:childTnLst>
                                </p:cTn>
                              </p:par>
                            </p:childTnLst>
                          </p:cTn>
                        </p:par>
                        <p:par>
                          <p:cTn fill="hold" id="44" nodeType="afterGroup">
                            <p:stCondLst>
                              <p:cond delay="3000"/>
                            </p:stCondLst>
                            <p:childTnLst>
                              <p:par>
                                <p:cTn fill="hold" grpId="0" id="45" nodeType="afterEffect" presetClass="entr" presetID="16" presetSubtype="37">
                                  <p:stCondLst>
                                    <p:cond delay="0"/>
                                  </p:stCondLst>
                                  <p:childTnLst>
                                    <p:set>
                                      <p:cBhvr>
                                        <p:cTn dur="1" fill="hold" id="46">
                                          <p:stCondLst>
                                            <p:cond delay="0"/>
                                          </p:stCondLst>
                                        </p:cTn>
                                        <p:tgtEl>
                                          <p:spTgt spid="45"/>
                                        </p:tgtEl>
                                        <p:attrNameLst>
                                          <p:attrName>style.visibility</p:attrName>
                                        </p:attrNameLst>
                                      </p:cBhvr>
                                      <p:to>
                                        <p:strVal val="visible"/>
                                      </p:to>
                                    </p:set>
                                    <p:animEffect filter="barn(outVertical)" transition="in">
                                      <p:cBhvr>
                                        <p:cTn dur="500" id="47"/>
                                        <p:tgtEl>
                                          <p:spTgt spid="45"/>
                                        </p:tgtEl>
                                      </p:cBhvr>
                                    </p:animEffect>
                                  </p:childTnLst>
                                </p:cTn>
                              </p:par>
                            </p:childTnLst>
                          </p:cTn>
                        </p:par>
                        <p:par>
                          <p:cTn fill="hold" id="48" nodeType="afterGroup">
                            <p:stCondLst>
                              <p:cond delay="3500"/>
                            </p:stCondLst>
                            <p:childTnLst>
                              <p:par>
                                <p:cTn fill="hold" grpId="0" id="49" nodeType="afterEffect" presetClass="entr" presetID="41" presetSubtype="0">
                                  <p:stCondLst>
                                    <p:cond delay="0"/>
                                  </p:stCondLst>
                                  <p:iterate type="lt">
                                    <p:tmPct val="10000"/>
                                  </p:iterate>
                                  <p:childTnLst>
                                    <p:set>
                                      <p:cBhvr>
                                        <p:cTn dur="1" fill="hold" id="50">
                                          <p:stCondLst>
                                            <p:cond delay="0"/>
                                          </p:stCondLst>
                                        </p:cTn>
                                        <p:tgtEl>
                                          <p:spTgt spid="25"/>
                                        </p:tgtEl>
                                        <p:attrNameLst>
                                          <p:attrName>style.visibility</p:attrName>
                                        </p:attrNameLst>
                                      </p:cBhvr>
                                      <p:to>
                                        <p:strVal val="visible"/>
                                      </p:to>
                                    </p:set>
                                    <p:anim calcmode="lin" valueType="num">
                                      <p:cBhvr>
                                        <p:cTn dur="500" fill="hold" id="51"/>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2"/>
                                        <p:tgtEl>
                                          <p:spTgt spid="25"/>
                                        </p:tgtEl>
                                        <p:attrNameLst>
                                          <p:attrName>ppt_y</p:attrName>
                                        </p:attrNameLst>
                                      </p:cBhvr>
                                      <p:tavLst>
                                        <p:tav tm="0">
                                          <p:val>
                                            <p:strVal val="#ppt_y"/>
                                          </p:val>
                                        </p:tav>
                                        <p:tav tm="100000">
                                          <p:val>
                                            <p:strVal val="#ppt_y"/>
                                          </p:val>
                                        </p:tav>
                                      </p:tavLst>
                                    </p:anim>
                                    <p:anim calcmode="lin" valueType="num">
                                      <p:cBhvr>
                                        <p:cTn dur="500" fill="hold" id="53"/>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4"/>
                                        <p:tgtEl>
                                          <p:spTgt spid="2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5" tmFilter="0,0; .5, 1; 1, 1"/>
                                        <p:tgtEl>
                                          <p:spTgt spid="25"/>
                                        </p:tgtEl>
                                      </p:cBhvr>
                                    </p:animEffect>
                                  </p:childTnLst>
                                </p:cTn>
                              </p:par>
                            </p:childTnLst>
                          </p:cTn>
                        </p:par>
                        <p:par>
                          <p:cTn fill="hold" id="56" nodeType="afterGroup">
                            <p:stCondLst>
                              <p:cond delay="4000"/>
                            </p:stCondLst>
                            <p:childTnLst>
                              <p:par>
                                <p:cTn fill="hold" grpId="0" id="57" nodeType="afterEffect" presetClass="entr" presetID="22" presetSubtype="1">
                                  <p:stCondLst>
                                    <p:cond delay="0"/>
                                  </p:stCondLst>
                                  <p:childTnLst>
                                    <p:set>
                                      <p:cBhvr>
                                        <p:cTn dur="1" fill="hold" id="58">
                                          <p:stCondLst>
                                            <p:cond delay="0"/>
                                          </p:stCondLst>
                                        </p:cTn>
                                        <p:tgtEl>
                                          <p:spTgt spid="46"/>
                                        </p:tgtEl>
                                        <p:attrNameLst>
                                          <p:attrName>style.visibility</p:attrName>
                                        </p:attrNameLst>
                                      </p:cBhvr>
                                      <p:to>
                                        <p:strVal val="visible"/>
                                      </p:to>
                                    </p:set>
                                    <p:animEffect filter="wipe(up)" transition="in">
                                      <p:cBhvr>
                                        <p:cTn dur="500" id="59"/>
                                        <p:tgtEl>
                                          <p:spTgt spid="46"/>
                                        </p:tgtEl>
                                      </p:cBhvr>
                                    </p:animEffect>
                                  </p:childTnLst>
                                </p:cTn>
                              </p:par>
                            </p:childTnLst>
                          </p:cTn>
                        </p:par>
                        <p:par>
                          <p:cTn fill="hold" id="60" nodeType="afterGroup">
                            <p:stCondLst>
                              <p:cond delay="4500"/>
                            </p:stCondLst>
                            <p:childTnLst>
                              <p:par>
                                <p:cTn fill="hold" grpId="0" id="61" nodeType="afterEffect" presetClass="entr" presetID="22" presetSubtype="1">
                                  <p:stCondLst>
                                    <p:cond delay="0"/>
                                  </p:stCondLst>
                                  <p:childTnLst>
                                    <p:set>
                                      <p:cBhvr>
                                        <p:cTn dur="1" fill="hold" id="62">
                                          <p:stCondLst>
                                            <p:cond delay="0"/>
                                          </p:stCondLst>
                                        </p:cTn>
                                        <p:tgtEl>
                                          <p:spTgt spid="47"/>
                                        </p:tgtEl>
                                        <p:attrNameLst>
                                          <p:attrName>style.visibility</p:attrName>
                                        </p:attrNameLst>
                                      </p:cBhvr>
                                      <p:to>
                                        <p:strVal val="visible"/>
                                      </p:to>
                                    </p:set>
                                    <p:animEffect filter="wipe(up)" transition="in">
                                      <p:cBhvr>
                                        <p:cTn dur="500" id="63"/>
                                        <p:tgtEl>
                                          <p:spTgt spid="47"/>
                                        </p:tgtEl>
                                      </p:cBhvr>
                                    </p:animEffect>
                                  </p:childTnLst>
                                </p:cTn>
                              </p:par>
                            </p:childTnLst>
                          </p:cTn>
                        </p:par>
                        <p:par>
                          <p:cTn fill="hold" id="64" nodeType="afterGroup">
                            <p:stCondLst>
                              <p:cond delay="5000"/>
                            </p:stCondLst>
                            <p:childTnLst>
                              <p:par>
                                <p:cTn fill="hold" grpId="0" id="65" nodeType="afterEffect" presetClass="entr" presetID="10" presetSubtype="0">
                                  <p:stCondLst>
                                    <p:cond delay="0"/>
                                  </p:stCondLst>
                                  <p:childTnLst>
                                    <p:set>
                                      <p:cBhvr>
                                        <p:cTn dur="1" fill="hold" id="66">
                                          <p:stCondLst>
                                            <p:cond delay="0"/>
                                          </p:stCondLst>
                                        </p:cTn>
                                        <p:tgtEl>
                                          <p:spTgt spid="79"/>
                                        </p:tgtEl>
                                        <p:attrNameLst>
                                          <p:attrName>style.visibility</p:attrName>
                                        </p:attrNameLst>
                                      </p:cBhvr>
                                      <p:to>
                                        <p:strVal val="visible"/>
                                      </p:to>
                                    </p:set>
                                    <p:animEffect filter="fade" transition="in">
                                      <p:cBhvr>
                                        <p:cTn dur="500" id="67"/>
                                        <p:tgtEl>
                                          <p:spTgt spid="79"/>
                                        </p:tgtEl>
                                      </p:cBhvr>
                                    </p:animEffect>
                                  </p:childTnLst>
                                </p:cTn>
                              </p:par>
                            </p:childTnLst>
                          </p:cTn>
                        </p:par>
                        <p:par>
                          <p:cTn fill="hold" id="68" nodeType="afterGroup">
                            <p:stCondLst>
                              <p:cond delay="5500"/>
                            </p:stCondLst>
                            <p:childTnLst>
                              <p:par>
                                <p:cTn fill="hold" id="69" nodeType="afterEffect" presetClass="entr" presetID="23" presetSubtype="528">
                                  <p:stCondLst>
                                    <p:cond delay="0"/>
                                  </p:stCondLst>
                                  <p:childTnLst>
                                    <p:set>
                                      <p:cBhvr>
                                        <p:cTn dur="1" fill="hold" id="70">
                                          <p:stCondLst>
                                            <p:cond delay="0"/>
                                          </p:stCondLst>
                                        </p:cTn>
                                        <p:tgtEl>
                                          <p:spTgt spid="31"/>
                                        </p:tgtEl>
                                        <p:attrNameLst>
                                          <p:attrName>style.visibility</p:attrName>
                                        </p:attrNameLst>
                                      </p:cBhvr>
                                      <p:to>
                                        <p:strVal val="visible"/>
                                      </p:to>
                                    </p:set>
                                    <p:anim calcmode="lin" valueType="num">
                                      <p:cBhvr>
                                        <p:cTn dur="500" fill="hold" id="71"/>
                                        <p:tgtEl>
                                          <p:spTgt spid="31"/>
                                        </p:tgtEl>
                                        <p:attrNameLst>
                                          <p:attrName>ppt_w</p:attrName>
                                        </p:attrNameLst>
                                      </p:cBhvr>
                                      <p:tavLst>
                                        <p:tav tm="0">
                                          <p:val>
                                            <p:fltVal val="0"/>
                                          </p:val>
                                        </p:tav>
                                        <p:tav tm="100000">
                                          <p:val>
                                            <p:strVal val="#ppt_w"/>
                                          </p:val>
                                        </p:tav>
                                      </p:tavLst>
                                    </p:anim>
                                    <p:anim calcmode="lin" valueType="num">
                                      <p:cBhvr>
                                        <p:cTn dur="500" fill="hold" id="72"/>
                                        <p:tgtEl>
                                          <p:spTgt spid="31"/>
                                        </p:tgtEl>
                                        <p:attrNameLst>
                                          <p:attrName>ppt_h</p:attrName>
                                        </p:attrNameLst>
                                      </p:cBhvr>
                                      <p:tavLst>
                                        <p:tav tm="0">
                                          <p:val>
                                            <p:fltVal val="0"/>
                                          </p:val>
                                        </p:tav>
                                        <p:tav tm="100000">
                                          <p:val>
                                            <p:strVal val="#ppt_h"/>
                                          </p:val>
                                        </p:tav>
                                      </p:tavLst>
                                    </p:anim>
                                    <p:anim calcmode="lin" valueType="num">
                                      <p:cBhvr>
                                        <p:cTn dur="500" fill="hold" id="73"/>
                                        <p:tgtEl>
                                          <p:spTgt spid="31"/>
                                        </p:tgtEl>
                                        <p:attrNameLst>
                                          <p:attrName>ppt_x</p:attrName>
                                        </p:attrNameLst>
                                      </p:cBhvr>
                                      <p:tavLst>
                                        <p:tav tm="0">
                                          <p:val>
                                            <p:fltVal val="0.5"/>
                                          </p:val>
                                        </p:tav>
                                        <p:tav tm="100000">
                                          <p:val>
                                            <p:strVal val="#ppt_x"/>
                                          </p:val>
                                        </p:tav>
                                      </p:tavLst>
                                    </p:anim>
                                    <p:anim calcmode="lin" valueType="num">
                                      <p:cBhvr>
                                        <p:cTn dur="500" fill="hold" id="74"/>
                                        <p:tgtEl>
                                          <p:spTgt spid="31"/>
                                        </p:tgtEl>
                                        <p:attrNameLst>
                                          <p:attrName>ppt_y</p:attrName>
                                        </p:attrNameLst>
                                      </p:cBhvr>
                                      <p:tavLst>
                                        <p:tav tm="0">
                                          <p:val>
                                            <p:fltVal val="0.5"/>
                                          </p:val>
                                        </p:tav>
                                        <p:tav tm="100000">
                                          <p:val>
                                            <p:strVal val="#ppt_y"/>
                                          </p:val>
                                        </p:tav>
                                      </p:tavLst>
                                    </p:anim>
                                  </p:childTnLst>
                                </p:cTn>
                              </p:par>
                              <p:par>
                                <p:cTn fill="hold" id="75" nodeType="withEffect" presetClass="entr" presetID="23" presetSubtype="528">
                                  <p:stCondLst>
                                    <p:cond delay="300"/>
                                  </p:stCondLst>
                                  <p:childTnLst>
                                    <p:set>
                                      <p:cBhvr>
                                        <p:cTn dur="1" fill="hold" id="76">
                                          <p:stCondLst>
                                            <p:cond delay="0"/>
                                          </p:stCondLst>
                                        </p:cTn>
                                        <p:tgtEl>
                                          <p:spTgt spid="34"/>
                                        </p:tgtEl>
                                        <p:attrNameLst>
                                          <p:attrName>style.visibility</p:attrName>
                                        </p:attrNameLst>
                                      </p:cBhvr>
                                      <p:to>
                                        <p:strVal val="visible"/>
                                      </p:to>
                                    </p:set>
                                    <p:anim calcmode="lin" valueType="num">
                                      <p:cBhvr>
                                        <p:cTn dur="500" fill="hold" id="77"/>
                                        <p:tgtEl>
                                          <p:spTgt spid="34"/>
                                        </p:tgtEl>
                                        <p:attrNameLst>
                                          <p:attrName>ppt_w</p:attrName>
                                        </p:attrNameLst>
                                      </p:cBhvr>
                                      <p:tavLst>
                                        <p:tav tm="0">
                                          <p:val>
                                            <p:fltVal val="0"/>
                                          </p:val>
                                        </p:tav>
                                        <p:tav tm="100000">
                                          <p:val>
                                            <p:strVal val="#ppt_w"/>
                                          </p:val>
                                        </p:tav>
                                      </p:tavLst>
                                    </p:anim>
                                    <p:anim calcmode="lin" valueType="num">
                                      <p:cBhvr>
                                        <p:cTn dur="500" fill="hold" id="78"/>
                                        <p:tgtEl>
                                          <p:spTgt spid="34"/>
                                        </p:tgtEl>
                                        <p:attrNameLst>
                                          <p:attrName>ppt_h</p:attrName>
                                        </p:attrNameLst>
                                      </p:cBhvr>
                                      <p:tavLst>
                                        <p:tav tm="0">
                                          <p:val>
                                            <p:fltVal val="0"/>
                                          </p:val>
                                        </p:tav>
                                        <p:tav tm="100000">
                                          <p:val>
                                            <p:strVal val="#ppt_h"/>
                                          </p:val>
                                        </p:tav>
                                      </p:tavLst>
                                    </p:anim>
                                    <p:anim calcmode="lin" valueType="num">
                                      <p:cBhvr>
                                        <p:cTn dur="500" fill="hold" id="79"/>
                                        <p:tgtEl>
                                          <p:spTgt spid="34"/>
                                        </p:tgtEl>
                                        <p:attrNameLst>
                                          <p:attrName>ppt_x</p:attrName>
                                        </p:attrNameLst>
                                      </p:cBhvr>
                                      <p:tavLst>
                                        <p:tav tm="0">
                                          <p:val>
                                            <p:fltVal val="0.5"/>
                                          </p:val>
                                        </p:tav>
                                        <p:tav tm="100000">
                                          <p:val>
                                            <p:strVal val="#ppt_x"/>
                                          </p:val>
                                        </p:tav>
                                      </p:tavLst>
                                    </p:anim>
                                    <p:anim calcmode="lin" valueType="num">
                                      <p:cBhvr>
                                        <p:cTn dur="500" fill="hold" id="80"/>
                                        <p:tgtEl>
                                          <p:spTgt spid="34"/>
                                        </p:tgtEl>
                                        <p:attrNameLst>
                                          <p:attrName>ppt_y</p:attrName>
                                        </p:attrNameLst>
                                      </p:cBhvr>
                                      <p:tavLst>
                                        <p:tav tm="0">
                                          <p:val>
                                            <p:fltVal val="0.5"/>
                                          </p:val>
                                        </p:tav>
                                        <p:tav tm="100000">
                                          <p:val>
                                            <p:strVal val="#ppt_y"/>
                                          </p:val>
                                        </p:tav>
                                      </p:tavLst>
                                    </p:anim>
                                  </p:childTnLst>
                                </p:cTn>
                              </p:par>
                              <p:par>
                                <p:cTn fill="hold" id="81" nodeType="withEffect" presetClass="entr" presetID="23" presetSubtype="528">
                                  <p:stCondLst>
                                    <p:cond delay="700"/>
                                  </p:stCondLst>
                                  <p:childTnLst>
                                    <p:set>
                                      <p:cBhvr>
                                        <p:cTn dur="1" fill="hold" id="82">
                                          <p:stCondLst>
                                            <p:cond delay="0"/>
                                          </p:stCondLst>
                                        </p:cTn>
                                        <p:tgtEl>
                                          <p:spTgt spid="41"/>
                                        </p:tgtEl>
                                        <p:attrNameLst>
                                          <p:attrName>style.visibility</p:attrName>
                                        </p:attrNameLst>
                                      </p:cBhvr>
                                      <p:to>
                                        <p:strVal val="visible"/>
                                      </p:to>
                                    </p:set>
                                    <p:anim calcmode="lin" valueType="num">
                                      <p:cBhvr>
                                        <p:cTn dur="500" fill="hold" id="83"/>
                                        <p:tgtEl>
                                          <p:spTgt spid="41"/>
                                        </p:tgtEl>
                                        <p:attrNameLst>
                                          <p:attrName>ppt_w</p:attrName>
                                        </p:attrNameLst>
                                      </p:cBhvr>
                                      <p:tavLst>
                                        <p:tav tm="0">
                                          <p:val>
                                            <p:fltVal val="0"/>
                                          </p:val>
                                        </p:tav>
                                        <p:tav tm="100000">
                                          <p:val>
                                            <p:strVal val="#ppt_w"/>
                                          </p:val>
                                        </p:tav>
                                      </p:tavLst>
                                    </p:anim>
                                    <p:anim calcmode="lin" valueType="num">
                                      <p:cBhvr>
                                        <p:cTn dur="500" fill="hold" id="84"/>
                                        <p:tgtEl>
                                          <p:spTgt spid="41"/>
                                        </p:tgtEl>
                                        <p:attrNameLst>
                                          <p:attrName>ppt_h</p:attrName>
                                        </p:attrNameLst>
                                      </p:cBhvr>
                                      <p:tavLst>
                                        <p:tav tm="0">
                                          <p:val>
                                            <p:fltVal val="0"/>
                                          </p:val>
                                        </p:tav>
                                        <p:tav tm="100000">
                                          <p:val>
                                            <p:strVal val="#ppt_h"/>
                                          </p:val>
                                        </p:tav>
                                      </p:tavLst>
                                    </p:anim>
                                    <p:anim calcmode="lin" valueType="num">
                                      <p:cBhvr>
                                        <p:cTn dur="500" fill="hold" id="85"/>
                                        <p:tgtEl>
                                          <p:spTgt spid="41"/>
                                        </p:tgtEl>
                                        <p:attrNameLst>
                                          <p:attrName>ppt_x</p:attrName>
                                        </p:attrNameLst>
                                      </p:cBhvr>
                                      <p:tavLst>
                                        <p:tav tm="0">
                                          <p:val>
                                            <p:fltVal val="0.5"/>
                                          </p:val>
                                        </p:tav>
                                        <p:tav tm="100000">
                                          <p:val>
                                            <p:strVal val="#ppt_x"/>
                                          </p:val>
                                        </p:tav>
                                      </p:tavLst>
                                    </p:anim>
                                    <p:anim calcmode="lin" valueType="num">
                                      <p:cBhvr>
                                        <p:cTn dur="500" fill="hold" id="86"/>
                                        <p:tgtEl>
                                          <p:spTgt spid="41"/>
                                        </p:tgtEl>
                                        <p:attrNameLst>
                                          <p:attrName>ppt_y</p:attrName>
                                        </p:attrNameLst>
                                      </p:cBhvr>
                                      <p:tavLst>
                                        <p:tav tm="0">
                                          <p:val>
                                            <p:fltVal val="0.5"/>
                                          </p:val>
                                        </p:tav>
                                        <p:tav tm="100000">
                                          <p:val>
                                            <p:strVal val="#ppt_y"/>
                                          </p:val>
                                        </p:tav>
                                      </p:tavLst>
                                    </p:anim>
                                  </p:childTnLst>
                                </p:cTn>
                              </p:par>
                              <p:par>
                                <p:cTn fill="hold" id="87" nodeType="withEffect" presetClass="entr" presetID="23" presetSubtype="528">
                                  <p:stCondLst>
                                    <p:cond delay="300"/>
                                  </p:stCondLst>
                                  <p:childTnLst>
                                    <p:set>
                                      <p:cBhvr>
                                        <p:cTn dur="1" fill="hold" id="88">
                                          <p:stCondLst>
                                            <p:cond delay="0"/>
                                          </p:stCondLst>
                                        </p:cTn>
                                        <p:tgtEl>
                                          <p:spTgt spid="49"/>
                                        </p:tgtEl>
                                        <p:attrNameLst>
                                          <p:attrName>style.visibility</p:attrName>
                                        </p:attrNameLst>
                                      </p:cBhvr>
                                      <p:to>
                                        <p:strVal val="visible"/>
                                      </p:to>
                                    </p:set>
                                    <p:anim calcmode="lin" valueType="num">
                                      <p:cBhvr>
                                        <p:cTn dur="500" fill="hold" id="89"/>
                                        <p:tgtEl>
                                          <p:spTgt spid="49"/>
                                        </p:tgtEl>
                                        <p:attrNameLst>
                                          <p:attrName>ppt_w</p:attrName>
                                        </p:attrNameLst>
                                      </p:cBhvr>
                                      <p:tavLst>
                                        <p:tav tm="0">
                                          <p:val>
                                            <p:fltVal val="0"/>
                                          </p:val>
                                        </p:tav>
                                        <p:tav tm="100000">
                                          <p:val>
                                            <p:strVal val="#ppt_w"/>
                                          </p:val>
                                        </p:tav>
                                      </p:tavLst>
                                    </p:anim>
                                    <p:anim calcmode="lin" valueType="num">
                                      <p:cBhvr>
                                        <p:cTn dur="500" fill="hold" id="90"/>
                                        <p:tgtEl>
                                          <p:spTgt spid="49"/>
                                        </p:tgtEl>
                                        <p:attrNameLst>
                                          <p:attrName>ppt_h</p:attrName>
                                        </p:attrNameLst>
                                      </p:cBhvr>
                                      <p:tavLst>
                                        <p:tav tm="0">
                                          <p:val>
                                            <p:fltVal val="0"/>
                                          </p:val>
                                        </p:tav>
                                        <p:tav tm="100000">
                                          <p:val>
                                            <p:strVal val="#ppt_h"/>
                                          </p:val>
                                        </p:tav>
                                      </p:tavLst>
                                    </p:anim>
                                    <p:anim calcmode="lin" valueType="num">
                                      <p:cBhvr>
                                        <p:cTn dur="500" fill="hold" id="91"/>
                                        <p:tgtEl>
                                          <p:spTgt spid="49"/>
                                        </p:tgtEl>
                                        <p:attrNameLst>
                                          <p:attrName>ppt_x</p:attrName>
                                        </p:attrNameLst>
                                      </p:cBhvr>
                                      <p:tavLst>
                                        <p:tav tm="0">
                                          <p:val>
                                            <p:fltVal val="0.5"/>
                                          </p:val>
                                        </p:tav>
                                        <p:tav tm="100000">
                                          <p:val>
                                            <p:strVal val="#ppt_x"/>
                                          </p:val>
                                        </p:tav>
                                      </p:tavLst>
                                    </p:anim>
                                    <p:anim calcmode="lin" valueType="num">
                                      <p:cBhvr>
                                        <p:cTn dur="500" fill="hold" id="92"/>
                                        <p:tgtEl>
                                          <p:spTgt spid="49"/>
                                        </p:tgtEl>
                                        <p:attrNameLst>
                                          <p:attrName>ppt_y</p:attrName>
                                        </p:attrNameLst>
                                      </p:cBhvr>
                                      <p:tavLst>
                                        <p:tav tm="0">
                                          <p:val>
                                            <p:fltVal val="0.5"/>
                                          </p:val>
                                        </p:tav>
                                        <p:tav tm="100000">
                                          <p:val>
                                            <p:strVal val="#ppt_y"/>
                                          </p:val>
                                        </p:tav>
                                      </p:tavLst>
                                    </p:anim>
                                  </p:childTnLst>
                                </p:cTn>
                              </p:par>
                              <p:par>
                                <p:cTn fill="hold" id="93" nodeType="withEffect" presetClass="entr" presetID="23" presetSubtype="528">
                                  <p:stCondLst>
                                    <p:cond delay="100"/>
                                  </p:stCondLst>
                                  <p:childTnLst>
                                    <p:set>
                                      <p:cBhvr>
                                        <p:cTn dur="1" fill="hold" id="94">
                                          <p:stCondLst>
                                            <p:cond delay="0"/>
                                          </p:stCondLst>
                                        </p:cTn>
                                        <p:tgtEl>
                                          <p:spTgt spid="52"/>
                                        </p:tgtEl>
                                        <p:attrNameLst>
                                          <p:attrName>style.visibility</p:attrName>
                                        </p:attrNameLst>
                                      </p:cBhvr>
                                      <p:to>
                                        <p:strVal val="visible"/>
                                      </p:to>
                                    </p:set>
                                    <p:anim calcmode="lin" valueType="num">
                                      <p:cBhvr>
                                        <p:cTn dur="500" fill="hold" id="95"/>
                                        <p:tgtEl>
                                          <p:spTgt spid="52"/>
                                        </p:tgtEl>
                                        <p:attrNameLst>
                                          <p:attrName>ppt_w</p:attrName>
                                        </p:attrNameLst>
                                      </p:cBhvr>
                                      <p:tavLst>
                                        <p:tav tm="0">
                                          <p:val>
                                            <p:fltVal val="0"/>
                                          </p:val>
                                        </p:tav>
                                        <p:tav tm="100000">
                                          <p:val>
                                            <p:strVal val="#ppt_w"/>
                                          </p:val>
                                        </p:tav>
                                      </p:tavLst>
                                    </p:anim>
                                    <p:anim calcmode="lin" valueType="num">
                                      <p:cBhvr>
                                        <p:cTn dur="500" fill="hold" id="96"/>
                                        <p:tgtEl>
                                          <p:spTgt spid="52"/>
                                        </p:tgtEl>
                                        <p:attrNameLst>
                                          <p:attrName>ppt_h</p:attrName>
                                        </p:attrNameLst>
                                      </p:cBhvr>
                                      <p:tavLst>
                                        <p:tav tm="0">
                                          <p:val>
                                            <p:fltVal val="0"/>
                                          </p:val>
                                        </p:tav>
                                        <p:tav tm="100000">
                                          <p:val>
                                            <p:strVal val="#ppt_h"/>
                                          </p:val>
                                        </p:tav>
                                      </p:tavLst>
                                    </p:anim>
                                    <p:anim calcmode="lin" valueType="num">
                                      <p:cBhvr>
                                        <p:cTn dur="500" fill="hold" id="97"/>
                                        <p:tgtEl>
                                          <p:spTgt spid="52"/>
                                        </p:tgtEl>
                                        <p:attrNameLst>
                                          <p:attrName>ppt_x</p:attrName>
                                        </p:attrNameLst>
                                      </p:cBhvr>
                                      <p:tavLst>
                                        <p:tav tm="0">
                                          <p:val>
                                            <p:fltVal val="0.5"/>
                                          </p:val>
                                        </p:tav>
                                        <p:tav tm="100000">
                                          <p:val>
                                            <p:strVal val="#ppt_x"/>
                                          </p:val>
                                        </p:tav>
                                      </p:tavLst>
                                    </p:anim>
                                    <p:anim calcmode="lin" valueType="num">
                                      <p:cBhvr>
                                        <p:cTn dur="500" fill="hold" id="98"/>
                                        <p:tgtEl>
                                          <p:spTgt spid="52"/>
                                        </p:tgtEl>
                                        <p:attrNameLst>
                                          <p:attrName>ppt_y</p:attrName>
                                        </p:attrNameLst>
                                      </p:cBhvr>
                                      <p:tavLst>
                                        <p:tav tm="0">
                                          <p:val>
                                            <p:fltVal val="0.5"/>
                                          </p:val>
                                        </p:tav>
                                        <p:tav tm="100000">
                                          <p:val>
                                            <p:strVal val="#ppt_y"/>
                                          </p:val>
                                        </p:tav>
                                      </p:tavLst>
                                    </p:anim>
                                  </p:childTnLst>
                                </p:cTn>
                              </p:par>
                              <p:par>
                                <p:cTn fill="hold" id="99" nodeType="withEffect" presetClass="entr" presetID="23" presetSubtype="528">
                                  <p:stCondLst>
                                    <p:cond delay="600"/>
                                  </p:stCondLst>
                                  <p:childTnLst>
                                    <p:set>
                                      <p:cBhvr>
                                        <p:cTn dur="1" fill="hold" id="100">
                                          <p:stCondLst>
                                            <p:cond delay="0"/>
                                          </p:stCondLst>
                                        </p:cTn>
                                        <p:tgtEl>
                                          <p:spTgt spid="55"/>
                                        </p:tgtEl>
                                        <p:attrNameLst>
                                          <p:attrName>style.visibility</p:attrName>
                                        </p:attrNameLst>
                                      </p:cBhvr>
                                      <p:to>
                                        <p:strVal val="visible"/>
                                      </p:to>
                                    </p:set>
                                    <p:anim calcmode="lin" valueType="num">
                                      <p:cBhvr>
                                        <p:cTn dur="500" fill="hold" id="101"/>
                                        <p:tgtEl>
                                          <p:spTgt spid="55"/>
                                        </p:tgtEl>
                                        <p:attrNameLst>
                                          <p:attrName>ppt_w</p:attrName>
                                        </p:attrNameLst>
                                      </p:cBhvr>
                                      <p:tavLst>
                                        <p:tav tm="0">
                                          <p:val>
                                            <p:fltVal val="0"/>
                                          </p:val>
                                        </p:tav>
                                        <p:tav tm="100000">
                                          <p:val>
                                            <p:strVal val="#ppt_w"/>
                                          </p:val>
                                        </p:tav>
                                      </p:tavLst>
                                    </p:anim>
                                    <p:anim calcmode="lin" valueType="num">
                                      <p:cBhvr>
                                        <p:cTn dur="500" fill="hold" id="102"/>
                                        <p:tgtEl>
                                          <p:spTgt spid="55"/>
                                        </p:tgtEl>
                                        <p:attrNameLst>
                                          <p:attrName>ppt_h</p:attrName>
                                        </p:attrNameLst>
                                      </p:cBhvr>
                                      <p:tavLst>
                                        <p:tav tm="0">
                                          <p:val>
                                            <p:fltVal val="0"/>
                                          </p:val>
                                        </p:tav>
                                        <p:tav tm="100000">
                                          <p:val>
                                            <p:strVal val="#ppt_h"/>
                                          </p:val>
                                        </p:tav>
                                      </p:tavLst>
                                    </p:anim>
                                    <p:anim calcmode="lin" valueType="num">
                                      <p:cBhvr>
                                        <p:cTn dur="500" fill="hold" id="103"/>
                                        <p:tgtEl>
                                          <p:spTgt spid="55"/>
                                        </p:tgtEl>
                                        <p:attrNameLst>
                                          <p:attrName>ppt_x</p:attrName>
                                        </p:attrNameLst>
                                      </p:cBhvr>
                                      <p:tavLst>
                                        <p:tav tm="0">
                                          <p:val>
                                            <p:fltVal val="0.5"/>
                                          </p:val>
                                        </p:tav>
                                        <p:tav tm="100000">
                                          <p:val>
                                            <p:strVal val="#ppt_x"/>
                                          </p:val>
                                        </p:tav>
                                      </p:tavLst>
                                    </p:anim>
                                    <p:anim calcmode="lin" valueType="num">
                                      <p:cBhvr>
                                        <p:cTn dur="500" fill="hold" id="104"/>
                                        <p:tgtEl>
                                          <p:spTgt spid="55"/>
                                        </p:tgtEl>
                                        <p:attrNameLst>
                                          <p:attrName>ppt_y</p:attrName>
                                        </p:attrNameLst>
                                      </p:cBhvr>
                                      <p:tavLst>
                                        <p:tav tm="0">
                                          <p:val>
                                            <p:fltVal val="0.5"/>
                                          </p:val>
                                        </p:tav>
                                        <p:tav tm="100000">
                                          <p:val>
                                            <p:strVal val="#ppt_y"/>
                                          </p:val>
                                        </p:tav>
                                      </p:tavLst>
                                    </p:anim>
                                  </p:childTnLst>
                                </p:cTn>
                              </p:par>
                              <p:par>
                                <p:cTn fill="hold" id="105" nodeType="withEffect" presetClass="entr" presetID="23" presetSubtype="528">
                                  <p:stCondLst>
                                    <p:cond delay="300"/>
                                  </p:stCondLst>
                                  <p:childTnLst>
                                    <p:set>
                                      <p:cBhvr>
                                        <p:cTn dur="1" fill="hold" id="106">
                                          <p:stCondLst>
                                            <p:cond delay="0"/>
                                          </p:stCondLst>
                                        </p:cTn>
                                        <p:tgtEl>
                                          <p:spTgt spid="58"/>
                                        </p:tgtEl>
                                        <p:attrNameLst>
                                          <p:attrName>style.visibility</p:attrName>
                                        </p:attrNameLst>
                                      </p:cBhvr>
                                      <p:to>
                                        <p:strVal val="visible"/>
                                      </p:to>
                                    </p:set>
                                    <p:anim calcmode="lin" valueType="num">
                                      <p:cBhvr>
                                        <p:cTn dur="500" fill="hold" id="107"/>
                                        <p:tgtEl>
                                          <p:spTgt spid="58"/>
                                        </p:tgtEl>
                                        <p:attrNameLst>
                                          <p:attrName>ppt_w</p:attrName>
                                        </p:attrNameLst>
                                      </p:cBhvr>
                                      <p:tavLst>
                                        <p:tav tm="0">
                                          <p:val>
                                            <p:fltVal val="0"/>
                                          </p:val>
                                        </p:tav>
                                        <p:tav tm="100000">
                                          <p:val>
                                            <p:strVal val="#ppt_w"/>
                                          </p:val>
                                        </p:tav>
                                      </p:tavLst>
                                    </p:anim>
                                    <p:anim calcmode="lin" valueType="num">
                                      <p:cBhvr>
                                        <p:cTn dur="500" fill="hold" id="108"/>
                                        <p:tgtEl>
                                          <p:spTgt spid="58"/>
                                        </p:tgtEl>
                                        <p:attrNameLst>
                                          <p:attrName>ppt_h</p:attrName>
                                        </p:attrNameLst>
                                      </p:cBhvr>
                                      <p:tavLst>
                                        <p:tav tm="0">
                                          <p:val>
                                            <p:fltVal val="0"/>
                                          </p:val>
                                        </p:tav>
                                        <p:tav tm="100000">
                                          <p:val>
                                            <p:strVal val="#ppt_h"/>
                                          </p:val>
                                        </p:tav>
                                      </p:tavLst>
                                    </p:anim>
                                    <p:anim calcmode="lin" valueType="num">
                                      <p:cBhvr>
                                        <p:cTn dur="500" fill="hold" id="109"/>
                                        <p:tgtEl>
                                          <p:spTgt spid="58"/>
                                        </p:tgtEl>
                                        <p:attrNameLst>
                                          <p:attrName>ppt_x</p:attrName>
                                        </p:attrNameLst>
                                      </p:cBhvr>
                                      <p:tavLst>
                                        <p:tav tm="0">
                                          <p:val>
                                            <p:fltVal val="0.5"/>
                                          </p:val>
                                        </p:tav>
                                        <p:tav tm="100000">
                                          <p:val>
                                            <p:strVal val="#ppt_x"/>
                                          </p:val>
                                        </p:tav>
                                      </p:tavLst>
                                    </p:anim>
                                    <p:anim calcmode="lin" valueType="num">
                                      <p:cBhvr>
                                        <p:cTn dur="500" fill="hold" id="110"/>
                                        <p:tgtEl>
                                          <p:spTgt spid="58"/>
                                        </p:tgtEl>
                                        <p:attrNameLst>
                                          <p:attrName>ppt_y</p:attrName>
                                        </p:attrNameLst>
                                      </p:cBhvr>
                                      <p:tavLst>
                                        <p:tav tm="0">
                                          <p:val>
                                            <p:fltVal val="0.5"/>
                                          </p:val>
                                        </p:tav>
                                        <p:tav tm="100000">
                                          <p:val>
                                            <p:strVal val="#ppt_y"/>
                                          </p:val>
                                        </p:tav>
                                      </p:tavLst>
                                    </p:anim>
                                  </p:childTnLst>
                                </p:cTn>
                              </p:par>
                              <p:par>
                                <p:cTn fill="hold" id="111" nodeType="withEffect" presetClass="entr" presetID="23" presetSubtype="528">
                                  <p:stCondLst>
                                    <p:cond delay="300"/>
                                  </p:stCondLst>
                                  <p:childTnLst>
                                    <p:set>
                                      <p:cBhvr>
                                        <p:cTn dur="1" fill="hold" id="112">
                                          <p:stCondLst>
                                            <p:cond delay="0"/>
                                          </p:stCondLst>
                                        </p:cTn>
                                        <p:tgtEl>
                                          <p:spTgt spid="61"/>
                                        </p:tgtEl>
                                        <p:attrNameLst>
                                          <p:attrName>style.visibility</p:attrName>
                                        </p:attrNameLst>
                                      </p:cBhvr>
                                      <p:to>
                                        <p:strVal val="visible"/>
                                      </p:to>
                                    </p:set>
                                    <p:anim calcmode="lin" valueType="num">
                                      <p:cBhvr>
                                        <p:cTn dur="500" fill="hold" id="113"/>
                                        <p:tgtEl>
                                          <p:spTgt spid="61"/>
                                        </p:tgtEl>
                                        <p:attrNameLst>
                                          <p:attrName>ppt_w</p:attrName>
                                        </p:attrNameLst>
                                      </p:cBhvr>
                                      <p:tavLst>
                                        <p:tav tm="0">
                                          <p:val>
                                            <p:fltVal val="0"/>
                                          </p:val>
                                        </p:tav>
                                        <p:tav tm="100000">
                                          <p:val>
                                            <p:strVal val="#ppt_w"/>
                                          </p:val>
                                        </p:tav>
                                      </p:tavLst>
                                    </p:anim>
                                    <p:anim calcmode="lin" valueType="num">
                                      <p:cBhvr>
                                        <p:cTn dur="500" fill="hold" id="114"/>
                                        <p:tgtEl>
                                          <p:spTgt spid="61"/>
                                        </p:tgtEl>
                                        <p:attrNameLst>
                                          <p:attrName>ppt_h</p:attrName>
                                        </p:attrNameLst>
                                      </p:cBhvr>
                                      <p:tavLst>
                                        <p:tav tm="0">
                                          <p:val>
                                            <p:fltVal val="0"/>
                                          </p:val>
                                        </p:tav>
                                        <p:tav tm="100000">
                                          <p:val>
                                            <p:strVal val="#ppt_h"/>
                                          </p:val>
                                        </p:tav>
                                      </p:tavLst>
                                    </p:anim>
                                    <p:anim calcmode="lin" valueType="num">
                                      <p:cBhvr>
                                        <p:cTn dur="500" fill="hold" id="115"/>
                                        <p:tgtEl>
                                          <p:spTgt spid="61"/>
                                        </p:tgtEl>
                                        <p:attrNameLst>
                                          <p:attrName>ppt_x</p:attrName>
                                        </p:attrNameLst>
                                      </p:cBhvr>
                                      <p:tavLst>
                                        <p:tav tm="0">
                                          <p:val>
                                            <p:fltVal val="0.5"/>
                                          </p:val>
                                        </p:tav>
                                        <p:tav tm="100000">
                                          <p:val>
                                            <p:strVal val="#ppt_x"/>
                                          </p:val>
                                        </p:tav>
                                      </p:tavLst>
                                    </p:anim>
                                    <p:anim calcmode="lin" valueType="num">
                                      <p:cBhvr>
                                        <p:cTn dur="500" fill="hold" id="116"/>
                                        <p:tgtEl>
                                          <p:spTgt spid="61"/>
                                        </p:tgtEl>
                                        <p:attrNameLst>
                                          <p:attrName>ppt_y</p:attrName>
                                        </p:attrNameLst>
                                      </p:cBhvr>
                                      <p:tavLst>
                                        <p:tav tm="0">
                                          <p:val>
                                            <p:fltVal val="0.5"/>
                                          </p:val>
                                        </p:tav>
                                        <p:tav tm="100000">
                                          <p:val>
                                            <p:strVal val="#ppt_y"/>
                                          </p:val>
                                        </p:tav>
                                      </p:tavLst>
                                    </p:anim>
                                  </p:childTnLst>
                                </p:cTn>
                              </p:par>
                              <p:par>
                                <p:cTn fill="hold" id="117" nodeType="withEffect" presetClass="entr" presetID="23" presetSubtype="528">
                                  <p:stCondLst>
                                    <p:cond delay="600"/>
                                  </p:stCondLst>
                                  <p:childTnLst>
                                    <p:set>
                                      <p:cBhvr>
                                        <p:cTn dur="1" fill="hold" id="118">
                                          <p:stCondLst>
                                            <p:cond delay="0"/>
                                          </p:stCondLst>
                                        </p:cTn>
                                        <p:tgtEl>
                                          <p:spTgt spid="64"/>
                                        </p:tgtEl>
                                        <p:attrNameLst>
                                          <p:attrName>style.visibility</p:attrName>
                                        </p:attrNameLst>
                                      </p:cBhvr>
                                      <p:to>
                                        <p:strVal val="visible"/>
                                      </p:to>
                                    </p:set>
                                    <p:anim calcmode="lin" valueType="num">
                                      <p:cBhvr>
                                        <p:cTn dur="500" fill="hold" id="119"/>
                                        <p:tgtEl>
                                          <p:spTgt spid="64"/>
                                        </p:tgtEl>
                                        <p:attrNameLst>
                                          <p:attrName>ppt_w</p:attrName>
                                        </p:attrNameLst>
                                      </p:cBhvr>
                                      <p:tavLst>
                                        <p:tav tm="0">
                                          <p:val>
                                            <p:fltVal val="0"/>
                                          </p:val>
                                        </p:tav>
                                        <p:tav tm="100000">
                                          <p:val>
                                            <p:strVal val="#ppt_w"/>
                                          </p:val>
                                        </p:tav>
                                      </p:tavLst>
                                    </p:anim>
                                    <p:anim calcmode="lin" valueType="num">
                                      <p:cBhvr>
                                        <p:cTn dur="500" fill="hold" id="120"/>
                                        <p:tgtEl>
                                          <p:spTgt spid="64"/>
                                        </p:tgtEl>
                                        <p:attrNameLst>
                                          <p:attrName>ppt_h</p:attrName>
                                        </p:attrNameLst>
                                      </p:cBhvr>
                                      <p:tavLst>
                                        <p:tav tm="0">
                                          <p:val>
                                            <p:fltVal val="0"/>
                                          </p:val>
                                        </p:tav>
                                        <p:tav tm="100000">
                                          <p:val>
                                            <p:strVal val="#ppt_h"/>
                                          </p:val>
                                        </p:tav>
                                      </p:tavLst>
                                    </p:anim>
                                    <p:anim calcmode="lin" valueType="num">
                                      <p:cBhvr>
                                        <p:cTn dur="500" fill="hold" id="121"/>
                                        <p:tgtEl>
                                          <p:spTgt spid="64"/>
                                        </p:tgtEl>
                                        <p:attrNameLst>
                                          <p:attrName>ppt_x</p:attrName>
                                        </p:attrNameLst>
                                      </p:cBhvr>
                                      <p:tavLst>
                                        <p:tav tm="0">
                                          <p:val>
                                            <p:fltVal val="0.5"/>
                                          </p:val>
                                        </p:tav>
                                        <p:tav tm="100000">
                                          <p:val>
                                            <p:strVal val="#ppt_x"/>
                                          </p:val>
                                        </p:tav>
                                      </p:tavLst>
                                    </p:anim>
                                    <p:anim calcmode="lin" valueType="num">
                                      <p:cBhvr>
                                        <p:cTn dur="500" fill="hold" id="122"/>
                                        <p:tgtEl>
                                          <p:spTgt spid="64"/>
                                        </p:tgtEl>
                                        <p:attrNameLst>
                                          <p:attrName>ppt_y</p:attrName>
                                        </p:attrNameLst>
                                      </p:cBhvr>
                                      <p:tavLst>
                                        <p:tav tm="0">
                                          <p:val>
                                            <p:fltVal val="0.5"/>
                                          </p:val>
                                        </p:tav>
                                        <p:tav tm="100000">
                                          <p:val>
                                            <p:strVal val="#ppt_y"/>
                                          </p:val>
                                        </p:tav>
                                      </p:tavLst>
                                    </p:anim>
                                  </p:childTnLst>
                                </p:cTn>
                              </p:par>
                              <p:par>
                                <p:cTn fill="hold" id="123" nodeType="withEffect" presetClass="entr" presetID="23" presetSubtype="528">
                                  <p:stCondLst>
                                    <p:cond delay="600"/>
                                  </p:stCondLst>
                                  <p:childTnLst>
                                    <p:set>
                                      <p:cBhvr>
                                        <p:cTn dur="1" fill="hold" id="124">
                                          <p:stCondLst>
                                            <p:cond delay="0"/>
                                          </p:stCondLst>
                                        </p:cTn>
                                        <p:tgtEl>
                                          <p:spTgt spid="67"/>
                                        </p:tgtEl>
                                        <p:attrNameLst>
                                          <p:attrName>style.visibility</p:attrName>
                                        </p:attrNameLst>
                                      </p:cBhvr>
                                      <p:to>
                                        <p:strVal val="visible"/>
                                      </p:to>
                                    </p:set>
                                    <p:anim calcmode="lin" valueType="num">
                                      <p:cBhvr>
                                        <p:cTn dur="500" fill="hold" id="125"/>
                                        <p:tgtEl>
                                          <p:spTgt spid="67"/>
                                        </p:tgtEl>
                                        <p:attrNameLst>
                                          <p:attrName>ppt_w</p:attrName>
                                        </p:attrNameLst>
                                      </p:cBhvr>
                                      <p:tavLst>
                                        <p:tav tm="0">
                                          <p:val>
                                            <p:fltVal val="0"/>
                                          </p:val>
                                        </p:tav>
                                        <p:tav tm="100000">
                                          <p:val>
                                            <p:strVal val="#ppt_w"/>
                                          </p:val>
                                        </p:tav>
                                      </p:tavLst>
                                    </p:anim>
                                    <p:anim calcmode="lin" valueType="num">
                                      <p:cBhvr>
                                        <p:cTn dur="500" fill="hold" id="126"/>
                                        <p:tgtEl>
                                          <p:spTgt spid="67"/>
                                        </p:tgtEl>
                                        <p:attrNameLst>
                                          <p:attrName>ppt_h</p:attrName>
                                        </p:attrNameLst>
                                      </p:cBhvr>
                                      <p:tavLst>
                                        <p:tav tm="0">
                                          <p:val>
                                            <p:fltVal val="0"/>
                                          </p:val>
                                        </p:tav>
                                        <p:tav tm="100000">
                                          <p:val>
                                            <p:strVal val="#ppt_h"/>
                                          </p:val>
                                        </p:tav>
                                      </p:tavLst>
                                    </p:anim>
                                    <p:anim calcmode="lin" valueType="num">
                                      <p:cBhvr>
                                        <p:cTn dur="500" fill="hold" id="127"/>
                                        <p:tgtEl>
                                          <p:spTgt spid="67"/>
                                        </p:tgtEl>
                                        <p:attrNameLst>
                                          <p:attrName>ppt_x</p:attrName>
                                        </p:attrNameLst>
                                      </p:cBhvr>
                                      <p:tavLst>
                                        <p:tav tm="0">
                                          <p:val>
                                            <p:fltVal val="0.5"/>
                                          </p:val>
                                        </p:tav>
                                        <p:tav tm="100000">
                                          <p:val>
                                            <p:strVal val="#ppt_x"/>
                                          </p:val>
                                        </p:tav>
                                      </p:tavLst>
                                    </p:anim>
                                    <p:anim calcmode="lin" valueType="num">
                                      <p:cBhvr>
                                        <p:cTn dur="500" fill="hold" id="128"/>
                                        <p:tgtEl>
                                          <p:spTgt spid="67"/>
                                        </p:tgtEl>
                                        <p:attrNameLst>
                                          <p:attrName>ppt_y</p:attrName>
                                        </p:attrNameLst>
                                      </p:cBhvr>
                                      <p:tavLst>
                                        <p:tav tm="0">
                                          <p:val>
                                            <p:fltVal val="0.5"/>
                                          </p:val>
                                        </p:tav>
                                        <p:tav tm="100000">
                                          <p:val>
                                            <p:strVal val="#ppt_y"/>
                                          </p:val>
                                        </p:tav>
                                      </p:tavLst>
                                    </p:anim>
                                  </p:childTnLst>
                                </p:cTn>
                              </p:par>
                              <p:par>
                                <p:cTn fill="hold" id="129" nodeType="withEffect" presetClass="entr" presetID="23" presetSubtype="528">
                                  <p:stCondLst>
                                    <p:cond delay="300"/>
                                  </p:stCondLst>
                                  <p:childTnLst>
                                    <p:set>
                                      <p:cBhvr>
                                        <p:cTn dur="1" fill="hold" id="130">
                                          <p:stCondLst>
                                            <p:cond delay="0"/>
                                          </p:stCondLst>
                                        </p:cTn>
                                        <p:tgtEl>
                                          <p:spTgt spid="70"/>
                                        </p:tgtEl>
                                        <p:attrNameLst>
                                          <p:attrName>style.visibility</p:attrName>
                                        </p:attrNameLst>
                                      </p:cBhvr>
                                      <p:to>
                                        <p:strVal val="visible"/>
                                      </p:to>
                                    </p:set>
                                    <p:anim calcmode="lin" valueType="num">
                                      <p:cBhvr>
                                        <p:cTn dur="500" fill="hold" id="131"/>
                                        <p:tgtEl>
                                          <p:spTgt spid="70"/>
                                        </p:tgtEl>
                                        <p:attrNameLst>
                                          <p:attrName>ppt_w</p:attrName>
                                        </p:attrNameLst>
                                      </p:cBhvr>
                                      <p:tavLst>
                                        <p:tav tm="0">
                                          <p:val>
                                            <p:fltVal val="0"/>
                                          </p:val>
                                        </p:tav>
                                        <p:tav tm="100000">
                                          <p:val>
                                            <p:strVal val="#ppt_w"/>
                                          </p:val>
                                        </p:tav>
                                      </p:tavLst>
                                    </p:anim>
                                    <p:anim calcmode="lin" valueType="num">
                                      <p:cBhvr>
                                        <p:cTn dur="500" fill="hold" id="132"/>
                                        <p:tgtEl>
                                          <p:spTgt spid="70"/>
                                        </p:tgtEl>
                                        <p:attrNameLst>
                                          <p:attrName>ppt_h</p:attrName>
                                        </p:attrNameLst>
                                      </p:cBhvr>
                                      <p:tavLst>
                                        <p:tav tm="0">
                                          <p:val>
                                            <p:fltVal val="0"/>
                                          </p:val>
                                        </p:tav>
                                        <p:tav tm="100000">
                                          <p:val>
                                            <p:strVal val="#ppt_h"/>
                                          </p:val>
                                        </p:tav>
                                      </p:tavLst>
                                    </p:anim>
                                    <p:anim calcmode="lin" valueType="num">
                                      <p:cBhvr>
                                        <p:cTn dur="500" fill="hold" id="133"/>
                                        <p:tgtEl>
                                          <p:spTgt spid="70"/>
                                        </p:tgtEl>
                                        <p:attrNameLst>
                                          <p:attrName>ppt_x</p:attrName>
                                        </p:attrNameLst>
                                      </p:cBhvr>
                                      <p:tavLst>
                                        <p:tav tm="0">
                                          <p:val>
                                            <p:fltVal val="0.5"/>
                                          </p:val>
                                        </p:tav>
                                        <p:tav tm="100000">
                                          <p:val>
                                            <p:strVal val="#ppt_x"/>
                                          </p:val>
                                        </p:tav>
                                      </p:tavLst>
                                    </p:anim>
                                    <p:anim calcmode="lin" valueType="num">
                                      <p:cBhvr>
                                        <p:cTn dur="500" fill="hold" id="134"/>
                                        <p:tgtEl>
                                          <p:spTgt spid="70"/>
                                        </p:tgtEl>
                                        <p:attrNameLst>
                                          <p:attrName>ppt_y</p:attrName>
                                        </p:attrNameLst>
                                      </p:cBhvr>
                                      <p:tavLst>
                                        <p:tav tm="0">
                                          <p:val>
                                            <p:fltVal val="0.5"/>
                                          </p:val>
                                        </p:tav>
                                        <p:tav tm="100000">
                                          <p:val>
                                            <p:strVal val="#ppt_y"/>
                                          </p:val>
                                        </p:tav>
                                      </p:tavLst>
                                    </p:anim>
                                  </p:childTnLst>
                                </p:cTn>
                              </p:par>
                              <p:par>
                                <p:cTn fill="hold" id="135" nodeType="withEffect" presetClass="entr" presetID="23" presetSubtype="528">
                                  <p:stCondLst>
                                    <p:cond delay="600"/>
                                  </p:stCondLst>
                                  <p:childTnLst>
                                    <p:set>
                                      <p:cBhvr>
                                        <p:cTn dur="1" fill="hold" id="136">
                                          <p:stCondLst>
                                            <p:cond delay="0"/>
                                          </p:stCondLst>
                                        </p:cTn>
                                        <p:tgtEl>
                                          <p:spTgt spid="73"/>
                                        </p:tgtEl>
                                        <p:attrNameLst>
                                          <p:attrName>style.visibility</p:attrName>
                                        </p:attrNameLst>
                                      </p:cBhvr>
                                      <p:to>
                                        <p:strVal val="visible"/>
                                      </p:to>
                                    </p:set>
                                    <p:anim calcmode="lin" valueType="num">
                                      <p:cBhvr>
                                        <p:cTn dur="500" fill="hold" id="137"/>
                                        <p:tgtEl>
                                          <p:spTgt spid="73"/>
                                        </p:tgtEl>
                                        <p:attrNameLst>
                                          <p:attrName>ppt_w</p:attrName>
                                        </p:attrNameLst>
                                      </p:cBhvr>
                                      <p:tavLst>
                                        <p:tav tm="0">
                                          <p:val>
                                            <p:fltVal val="0"/>
                                          </p:val>
                                        </p:tav>
                                        <p:tav tm="100000">
                                          <p:val>
                                            <p:strVal val="#ppt_w"/>
                                          </p:val>
                                        </p:tav>
                                      </p:tavLst>
                                    </p:anim>
                                    <p:anim calcmode="lin" valueType="num">
                                      <p:cBhvr>
                                        <p:cTn dur="500" fill="hold" id="138"/>
                                        <p:tgtEl>
                                          <p:spTgt spid="73"/>
                                        </p:tgtEl>
                                        <p:attrNameLst>
                                          <p:attrName>ppt_h</p:attrName>
                                        </p:attrNameLst>
                                      </p:cBhvr>
                                      <p:tavLst>
                                        <p:tav tm="0">
                                          <p:val>
                                            <p:fltVal val="0"/>
                                          </p:val>
                                        </p:tav>
                                        <p:tav tm="100000">
                                          <p:val>
                                            <p:strVal val="#ppt_h"/>
                                          </p:val>
                                        </p:tav>
                                      </p:tavLst>
                                    </p:anim>
                                    <p:anim calcmode="lin" valueType="num">
                                      <p:cBhvr>
                                        <p:cTn dur="500" fill="hold" id="139"/>
                                        <p:tgtEl>
                                          <p:spTgt spid="73"/>
                                        </p:tgtEl>
                                        <p:attrNameLst>
                                          <p:attrName>ppt_x</p:attrName>
                                        </p:attrNameLst>
                                      </p:cBhvr>
                                      <p:tavLst>
                                        <p:tav tm="0">
                                          <p:val>
                                            <p:fltVal val="0.5"/>
                                          </p:val>
                                        </p:tav>
                                        <p:tav tm="100000">
                                          <p:val>
                                            <p:strVal val="#ppt_x"/>
                                          </p:val>
                                        </p:tav>
                                      </p:tavLst>
                                    </p:anim>
                                    <p:anim calcmode="lin" valueType="num">
                                      <p:cBhvr>
                                        <p:cTn dur="500" fill="hold" id="140"/>
                                        <p:tgtEl>
                                          <p:spTgt spid="73"/>
                                        </p:tgtEl>
                                        <p:attrNameLst>
                                          <p:attrName>ppt_y</p:attrName>
                                        </p:attrNameLst>
                                      </p:cBhvr>
                                      <p:tavLst>
                                        <p:tav tm="0">
                                          <p:val>
                                            <p:fltVal val="0.5"/>
                                          </p:val>
                                        </p:tav>
                                        <p:tav tm="100000">
                                          <p:val>
                                            <p:strVal val="#ppt_y"/>
                                          </p:val>
                                        </p:tav>
                                      </p:tavLst>
                                    </p:anim>
                                  </p:childTnLst>
                                </p:cTn>
                              </p:par>
                              <p:par>
                                <p:cTn fill="hold" id="141" nodeType="withEffect" presetClass="entr" presetID="23" presetSubtype="528">
                                  <p:stCondLst>
                                    <p:cond delay="600"/>
                                  </p:stCondLst>
                                  <p:childTnLst>
                                    <p:set>
                                      <p:cBhvr>
                                        <p:cTn dur="1" fill="hold" id="142">
                                          <p:stCondLst>
                                            <p:cond delay="0"/>
                                          </p:stCondLst>
                                        </p:cTn>
                                        <p:tgtEl>
                                          <p:spTgt spid="76"/>
                                        </p:tgtEl>
                                        <p:attrNameLst>
                                          <p:attrName>style.visibility</p:attrName>
                                        </p:attrNameLst>
                                      </p:cBhvr>
                                      <p:to>
                                        <p:strVal val="visible"/>
                                      </p:to>
                                    </p:set>
                                    <p:anim calcmode="lin" valueType="num">
                                      <p:cBhvr>
                                        <p:cTn dur="500" fill="hold" id="143"/>
                                        <p:tgtEl>
                                          <p:spTgt spid="76"/>
                                        </p:tgtEl>
                                        <p:attrNameLst>
                                          <p:attrName>ppt_w</p:attrName>
                                        </p:attrNameLst>
                                      </p:cBhvr>
                                      <p:tavLst>
                                        <p:tav tm="0">
                                          <p:val>
                                            <p:fltVal val="0"/>
                                          </p:val>
                                        </p:tav>
                                        <p:tav tm="100000">
                                          <p:val>
                                            <p:strVal val="#ppt_w"/>
                                          </p:val>
                                        </p:tav>
                                      </p:tavLst>
                                    </p:anim>
                                    <p:anim calcmode="lin" valueType="num">
                                      <p:cBhvr>
                                        <p:cTn dur="500" fill="hold" id="144"/>
                                        <p:tgtEl>
                                          <p:spTgt spid="76"/>
                                        </p:tgtEl>
                                        <p:attrNameLst>
                                          <p:attrName>ppt_h</p:attrName>
                                        </p:attrNameLst>
                                      </p:cBhvr>
                                      <p:tavLst>
                                        <p:tav tm="0">
                                          <p:val>
                                            <p:fltVal val="0"/>
                                          </p:val>
                                        </p:tav>
                                        <p:tav tm="100000">
                                          <p:val>
                                            <p:strVal val="#ppt_h"/>
                                          </p:val>
                                        </p:tav>
                                      </p:tavLst>
                                    </p:anim>
                                    <p:anim calcmode="lin" valueType="num">
                                      <p:cBhvr>
                                        <p:cTn dur="500" fill="hold" id="145"/>
                                        <p:tgtEl>
                                          <p:spTgt spid="76"/>
                                        </p:tgtEl>
                                        <p:attrNameLst>
                                          <p:attrName>ppt_x</p:attrName>
                                        </p:attrNameLst>
                                      </p:cBhvr>
                                      <p:tavLst>
                                        <p:tav tm="0">
                                          <p:val>
                                            <p:fltVal val="0.5"/>
                                          </p:val>
                                        </p:tav>
                                        <p:tav tm="100000">
                                          <p:val>
                                            <p:strVal val="#ppt_x"/>
                                          </p:val>
                                        </p:tav>
                                      </p:tavLst>
                                    </p:anim>
                                    <p:anim calcmode="lin" valueType="num">
                                      <p:cBhvr>
                                        <p:cTn dur="500" fill="hold" id="146"/>
                                        <p:tgtEl>
                                          <p:spTgt spid="76"/>
                                        </p:tgtEl>
                                        <p:attrNameLst>
                                          <p:attrName>ppt_y</p:attrName>
                                        </p:attrNameLst>
                                      </p:cBhvr>
                                      <p:tavLst>
                                        <p:tav tm="0">
                                          <p:val>
                                            <p:fltVal val="0.5"/>
                                          </p:val>
                                        </p:tav>
                                        <p:tav tm="100000">
                                          <p:val>
                                            <p:strVal val="#ppt_y"/>
                                          </p:val>
                                        </p:tav>
                                      </p:tavLst>
                                    </p:anim>
                                  </p:childTnLst>
                                </p:cTn>
                              </p:par>
                              <p:par>
                                <p:cTn fill="hold" id="147" nodeType="withEffect" presetClass="emph" presetID="26" presetSubtype="0" repeatCount="3000">
                                  <p:stCondLst>
                                    <p:cond delay="600"/>
                                  </p:stCondLst>
                                  <p:childTnLst>
                                    <p:animEffect filter="fade" transition="out">
                                      <p:cBhvr>
                                        <p:cTn dur="500" id="148" tmFilter="0, 0; .2, .5; .8, .5; 1, 0"/>
                                        <p:tgtEl>
                                          <p:spTgt spid="31"/>
                                        </p:tgtEl>
                                      </p:cBhvr>
                                    </p:animEffect>
                                    <p:animScale>
                                      <p:cBhvr>
                                        <p:cTn autoRev="1" dur="250" fill="hold" id="149"/>
                                        <p:tgtEl>
                                          <p:spTgt spid="31"/>
                                        </p:tgtEl>
                                      </p:cBhvr>
                                      <p:by x="105000" y="105000"/>
                                    </p:animScale>
                                  </p:childTnLst>
                                </p:cTn>
                              </p:par>
                              <p:par>
                                <p:cTn fill="hold" id="150" nodeType="withEffect" presetClass="emph" presetID="26" presetSubtype="0" repeatCount="3000">
                                  <p:stCondLst>
                                    <p:cond delay="710"/>
                                  </p:stCondLst>
                                  <p:childTnLst>
                                    <p:animEffect filter="fade" transition="out">
                                      <p:cBhvr>
                                        <p:cTn dur="500" id="151" tmFilter="0, 0; .2, .5; .8, .5; 1, 0"/>
                                        <p:tgtEl>
                                          <p:spTgt spid="61"/>
                                        </p:tgtEl>
                                      </p:cBhvr>
                                    </p:animEffect>
                                    <p:animScale>
                                      <p:cBhvr>
                                        <p:cTn autoRev="1" dur="250" fill="hold" id="152"/>
                                        <p:tgtEl>
                                          <p:spTgt spid="61"/>
                                        </p:tgtEl>
                                      </p:cBhvr>
                                      <p:by x="105000" y="105000"/>
                                    </p:animScale>
                                  </p:childTnLst>
                                </p:cTn>
                              </p:par>
                              <p:par>
                                <p:cTn fill="hold" id="153" nodeType="withEffect" presetClass="emph" presetID="26" presetSubtype="0" repeatCount="3000">
                                  <p:stCondLst>
                                    <p:cond delay="410"/>
                                  </p:stCondLst>
                                  <p:childTnLst>
                                    <p:animEffect filter="fade" transition="out">
                                      <p:cBhvr>
                                        <p:cTn dur="500" id="154" tmFilter="0, 0; .2, .5; .8, .5; 1, 0"/>
                                        <p:tgtEl>
                                          <p:spTgt spid="67"/>
                                        </p:tgtEl>
                                      </p:cBhvr>
                                    </p:animEffect>
                                    <p:animScale>
                                      <p:cBhvr>
                                        <p:cTn autoRev="1" dur="250" fill="hold" id="155"/>
                                        <p:tgtEl>
                                          <p:spTgt spid="67"/>
                                        </p:tgtEl>
                                      </p:cBhvr>
                                      <p:by x="105000" y="105000"/>
                                    </p:animScale>
                                  </p:childTnLst>
                                </p:cTn>
                              </p:par>
                              <p:par>
                                <p:cTn fill="hold" id="156" nodeType="withEffect" presetClass="emph" presetID="26" presetSubtype="0" repeatCount="3000">
                                  <p:stCondLst>
                                    <p:cond delay="810"/>
                                  </p:stCondLst>
                                  <p:childTnLst>
                                    <p:animEffect filter="fade" transition="out">
                                      <p:cBhvr>
                                        <p:cTn dur="500" id="157" tmFilter="0, 0; .2, .5; .8, .5; 1, 0"/>
                                        <p:tgtEl>
                                          <p:spTgt spid="70"/>
                                        </p:tgtEl>
                                      </p:cBhvr>
                                    </p:animEffect>
                                    <p:animScale>
                                      <p:cBhvr>
                                        <p:cTn autoRev="1" dur="250" fill="hold" id="158"/>
                                        <p:tgtEl>
                                          <p:spTgt spid="70"/>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25"/>
      <p:bldP grpId="0" spid="46"/>
      <p:bldP grpId="0" spid="47"/>
      <p:bldP grpId="0" spid="79"/>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椭圆 10"/>
          <p:cNvSpPr/>
          <p:nvPr/>
        </p:nvSpPr>
        <p:spPr>
          <a:xfrm>
            <a:off x="1059972" y="1153828"/>
            <a:ext cx="2715343" cy="2714990"/>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38100">
            <a:gradFill flip="none" rotWithShape="1">
              <a:gsLst>
                <a:gs pos="100000">
                  <a:srgbClr val="E0E0E0"/>
                </a:gs>
                <a:gs pos="0">
                  <a:schemeClr val="bg1"/>
                </a:gs>
              </a:gsLst>
              <a:lin ang="0" scaled="0"/>
            </a:gradFill>
          </a:ln>
          <a:effectLst>
            <a:outerShdw algn="tr" blurRad="368300" dir="2700000" dist="5842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34290" lIns="0" rIns="0" rtlCol="0" tIns="34290"/>
          <a:lstStyle/>
          <a:p>
            <a:pPr algn="ctr" lvl="0"/>
            <a:r>
              <a:rPr altLang="zh-CN" lang="en-US" sz="4800">
                <a:ln w="12700">
                  <a:noFill/>
                </a:ln>
                <a:solidFill>
                  <a:srgbClr val="0070C0"/>
                </a:solidFill>
                <a:latin charset="0" pitchFamily="34" typeface="Impact"/>
                <a:ea charset="-122" pitchFamily="34" typeface="微软雅黑"/>
              </a:rPr>
              <a:t>Part 2</a:t>
            </a:r>
          </a:p>
        </p:txBody>
      </p:sp>
      <p:sp>
        <p:nvSpPr>
          <p:cNvPr id="12" name="Freeform 6"/>
          <p:cNvSpPr/>
          <p:nvPr/>
        </p:nvSpPr>
        <p:spPr bwMode="auto">
          <a:xfrm>
            <a:off x="1751251" y="1354932"/>
            <a:ext cx="2021944" cy="2513410"/>
          </a:xfrm>
          <a:custGeom>
            <a:gdLst>
              <a:gd fmla="*/ 1130 w 1696" name="T0"/>
              <a:gd fmla="*/ 0 h 2108" name="T1"/>
              <a:gd fmla="*/ 1696 w 1696" name="T2"/>
              <a:gd fmla="*/ 978 h 2108" name="T3"/>
              <a:gd fmla="*/ 566 w 1696" name="T4"/>
              <a:gd fmla="*/ 2108 h 2108" name="T5"/>
              <a:gd fmla="*/ 0 w 1696" name="T6"/>
              <a:gd fmla="*/ 1956 h 2108" name="T7"/>
            </a:gdLst>
            <a:cxnLst>
              <a:cxn ang="0">
                <a:pos x="T0" y="T1"/>
              </a:cxn>
              <a:cxn ang="0">
                <a:pos x="T2" y="T3"/>
              </a:cxn>
              <a:cxn ang="0">
                <a:pos x="T4" y="T5"/>
              </a:cxn>
              <a:cxn ang="0">
                <a:pos x="T6" y="T7"/>
              </a:cxn>
            </a:cxnLst>
            <a:rect b="b" l="0" r="r" t="0"/>
            <a:pathLst>
              <a:path h="2108" w="1695">
                <a:moveTo>
                  <a:pt x="1130" y="0"/>
                </a:moveTo>
                <a:cubicBezTo>
                  <a:pt x="1468" y="195"/>
                  <a:pt x="1696" y="560"/>
                  <a:pt x="1696" y="978"/>
                </a:cubicBezTo>
                <a:cubicBezTo>
                  <a:pt x="1696" y="1602"/>
                  <a:pt x="1190" y="2108"/>
                  <a:pt x="566" y="2108"/>
                </a:cubicBezTo>
                <a:cubicBezTo>
                  <a:pt x="360" y="2108"/>
                  <a:pt x="167" y="2052"/>
                  <a:pt x="0" y="1956"/>
                </a:cubicBezTo>
              </a:path>
            </a:pathLst>
          </a:custGeom>
          <a:noFill/>
          <a:ln cap="flat" w="2">
            <a:solidFill>
              <a:srgbClr val="0070C0"/>
            </a:solidFill>
            <a:prstDash val="solid"/>
            <a:miter lim="800000"/>
          </a:ln>
          <a:extLst>
            <a:ext uri="{909E8E84-426E-40DD-AFC4-6F175D3DCCD1}">
              <a14:hiddenFill>
                <a:solidFill>
                  <a:srgbClr val="FFFFFF"/>
                </a:solidFill>
              </a14:hiddenFill>
            </a:ext>
          </a:extLst>
        </p:spPr>
        <p:txBody>
          <a:bodyPr anchor="t" anchorCtr="0" bIns="34290" compatLnSpc="1" lIns="68580" numCol="1" rIns="68580" tIns="34290" vert="horz" wrap="square">
            <a:prstTxWarp prst="textNoShape">
              <a:avLst/>
            </a:prstTxWarp>
          </a:bodyPr>
          <a:lstStyle/>
          <a:p>
            <a:endParaRPr altLang="en-US" lang="zh-CN"/>
          </a:p>
        </p:txBody>
      </p:sp>
      <p:sp>
        <p:nvSpPr>
          <p:cNvPr id="13" name="Freeform 7"/>
          <p:cNvSpPr/>
          <p:nvPr/>
        </p:nvSpPr>
        <p:spPr bwMode="auto">
          <a:xfrm>
            <a:off x="1079651" y="1175148"/>
            <a:ext cx="2018372" cy="2512219"/>
          </a:xfrm>
          <a:custGeom>
            <a:gdLst>
              <a:gd fmla="*/ 563 w 1693" name="T0"/>
              <a:gd fmla="*/ 2107 h 2107" name="T1"/>
              <a:gd fmla="*/ 0 w 1693" name="T2"/>
              <a:gd fmla="*/ 1129 h 2107" name="T3"/>
              <a:gd fmla="*/ 1129 w 1693" name="T4"/>
              <a:gd fmla="*/ 0 h 2107" name="T5"/>
              <a:gd fmla="*/ 1693 w 1693" name="T6"/>
              <a:gd fmla="*/ 151 h 2107" name="T7"/>
            </a:gdLst>
            <a:cxnLst>
              <a:cxn ang="0">
                <a:pos x="T0" y="T1"/>
              </a:cxn>
              <a:cxn ang="0">
                <a:pos x="T2" y="T3"/>
              </a:cxn>
              <a:cxn ang="0">
                <a:pos x="T4" y="T5"/>
              </a:cxn>
              <a:cxn ang="0">
                <a:pos x="T6" y="T7"/>
              </a:cxn>
            </a:cxnLst>
            <a:rect b="b" l="0" r="r" t="0"/>
            <a:pathLst>
              <a:path h="2107" w="1693">
                <a:moveTo>
                  <a:pt x="563" y="2107"/>
                </a:moveTo>
                <a:cubicBezTo>
                  <a:pt x="227" y="1911"/>
                  <a:pt x="0" y="1547"/>
                  <a:pt x="0" y="1129"/>
                </a:cubicBezTo>
                <a:cubicBezTo>
                  <a:pt x="0" y="506"/>
                  <a:pt x="506" y="0"/>
                  <a:pt x="1129" y="0"/>
                </a:cubicBezTo>
                <a:cubicBezTo>
                  <a:pt x="1335" y="0"/>
                  <a:pt x="1527" y="55"/>
                  <a:pt x="1693" y="151"/>
                </a:cubicBezTo>
              </a:path>
            </a:pathLst>
          </a:custGeom>
          <a:noFill/>
          <a:ln cap="flat" w="2">
            <a:solidFill>
              <a:srgbClr val="0070C0"/>
            </a:solidFill>
            <a:prstDash val="solid"/>
            <a:miter lim="800000"/>
          </a:ln>
          <a:extLst>
            <a:ext uri="{909E8E84-426E-40DD-AFC4-6F175D3DCCD1}">
              <a14:hiddenFill>
                <a:solidFill>
                  <a:srgbClr val="FFFFFF"/>
                </a:solidFill>
              </a14:hiddenFill>
            </a:ext>
          </a:extLst>
        </p:spPr>
        <p:txBody>
          <a:bodyPr anchor="t" anchorCtr="0" bIns="34290" compatLnSpc="1" lIns="68580" numCol="1" rIns="68580" tIns="34290" vert="horz" wrap="square">
            <a:prstTxWarp prst="textNoShape">
              <a:avLst/>
            </a:prstTxWarp>
          </a:bodyPr>
          <a:lstStyle/>
          <a:p>
            <a:endParaRPr altLang="en-US" lang="zh-CN"/>
          </a:p>
        </p:txBody>
      </p:sp>
      <p:sp>
        <p:nvSpPr>
          <p:cNvPr id="14" name="Line 8"/>
          <p:cNvSpPr>
            <a:spLocks noChangeShapeType="1"/>
          </p:cNvSpPr>
          <p:nvPr/>
        </p:nvSpPr>
        <p:spPr bwMode="auto">
          <a:xfrm flipH="1" flipV="1">
            <a:off x="839113" y="2382"/>
            <a:ext cx="2263673" cy="1354931"/>
          </a:xfrm>
          <a:prstGeom prst="line">
            <a:avLst/>
          </a:prstGeom>
          <a:noFill/>
          <a:ln cap="flat" w="2">
            <a:solidFill>
              <a:srgbClr val="0070C0"/>
            </a:solidFill>
            <a:prstDash val="solid"/>
            <a:miter lim="800000"/>
          </a:ln>
          <a:extLst>
            <a:ext uri="{909E8E84-426E-40DD-AFC4-6F175D3DCCD1}">
              <a14:hiddenFill>
                <a:noFill/>
              </a14:hiddenFill>
            </a:ext>
          </a:extLst>
        </p:spPr>
        <p:txBody>
          <a:bodyPr anchor="t" anchorCtr="0" bIns="34290" compatLnSpc="1" lIns="68580" numCol="1" rIns="68580" tIns="34290" vert="horz" wrap="square">
            <a:prstTxWarp prst="textNoShape">
              <a:avLst/>
            </a:prstTxWarp>
          </a:bodyPr>
          <a:lstStyle/>
          <a:p>
            <a:endParaRPr altLang="en-US" lang="zh-CN"/>
          </a:p>
        </p:txBody>
      </p:sp>
      <p:sp>
        <p:nvSpPr>
          <p:cNvPr id="15" name="Line 9"/>
          <p:cNvSpPr>
            <a:spLocks noChangeShapeType="1"/>
          </p:cNvSpPr>
          <p:nvPr/>
        </p:nvSpPr>
        <p:spPr bwMode="auto">
          <a:xfrm flipH="1" flipV="1">
            <a:off x="1745297" y="3682604"/>
            <a:ext cx="2442290" cy="1469231"/>
          </a:xfrm>
          <a:prstGeom prst="line">
            <a:avLst/>
          </a:prstGeom>
          <a:noFill/>
          <a:ln cap="flat" w="2">
            <a:solidFill>
              <a:srgbClr val="0070C0"/>
            </a:solidFill>
            <a:prstDash val="solid"/>
            <a:miter lim="800000"/>
          </a:ln>
          <a:extLst>
            <a:ext uri="{909E8E84-426E-40DD-AFC4-6F175D3DCCD1}">
              <a14:hiddenFill>
                <a:noFill/>
              </a14:hiddenFill>
            </a:ext>
          </a:extLst>
        </p:spPr>
        <p:txBody>
          <a:bodyPr anchor="t" anchorCtr="0" bIns="34290" compatLnSpc="1" lIns="68580" numCol="1" rIns="68580" tIns="34290" vert="horz" wrap="square">
            <a:prstTxWarp prst="textNoShape">
              <a:avLst/>
            </a:prstTxWarp>
          </a:bodyPr>
          <a:lstStyle/>
          <a:p>
            <a:endParaRPr altLang="en-US" lang="zh-CN"/>
          </a:p>
        </p:txBody>
      </p:sp>
      <p:sp>
        <p:nvSpPr>
          <p:cNvPr id="16" name="TextBox 1"/>
          <p:cNvSpPr txBox="1"/>
          <p:nvPr/>
        </p:nvSpPr>
        <p:spPr>
          <a:xfrm>
            <a:off x="4914731" y="1773787"/>
            <a:ext cx="3116580" cy="548640"/>
          </a:xfrm>
          <a:prstGeom prst="rect">
            <a:avLst/>
          </a:prstGeom>
          <a:noFill/>
        </p:spPr>
        <p:txBody>
          <a:bodyPr rtlCol="0" wrap="none">
            <a:spAutoFit/>
          </a:bodyPr>
          <a:lstStyle/>
          <a:p>
            <a:pPr lvl="1" marL="0"/>
            <a:r>
              <a:rPr altLang="en-US" b="1" lang="zh-CN" smtClean="0" spc="300" sz="3000">
                <a:solidFill>
                  <a:srgbClr val="0070C0"/>
                </a:solidFill>
                <a:latin charset="-122" pitchFamily="34" typeface="微软雅黑"/>
                <a:ea charset="-122" pitchFamily="34" typeface="微软雅黑"/>
              </a:rPr>
              <a:t>研究方法与思路</a:t>
            </a:r>
          </a:p>
        </p:txBody>
      </p:sp>
      <p:cxnSp>
        <p:nvCxnSpPr>
          <p:cNvPr id="17" name="直接连接符 16"/>
          <p:cNvCxnSpPr/>
          <p:nvPr/>
        </p:nvCxnSpPr>
        <p:spPr>
          <a:xfrm flipH="1" flipV="1">
            <a:off x="4574775" y="1275606"/>
            <a:ext cx="0" cy="2808312"/>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a:spLocks noChangeArrowheads="1"/>
          </p:cNvSpPr>
          <p:nvPr/>
        </p:nvSpPr>
        <p:spPr bwMode="auto">
          <a:xfrm>
            <a:off x="4997859" y="2475258"/>
            <a:ext cx="187166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lang="zh-CN" smtClean="0" sz="1600">
                <a:solidFill>
                  <a:schemeClr val="tx1">
                    <a:lumMod val="75000"/>
                    <a:lumOff val="25000"/>
                  </a:schemeClr>
                </a:solidFill>
                <a:latin charset="-122" pitchFamily="34" typeface="微软雅黑"/>
                <a:ea charset="-122" pitchFamily="34" typeface="微软雅黑"/>
                <a:sym charset="-122" pitchFamily="34" typeface="微软雅黑"/>
              </a:rPr>
              <a:t>研究方法</a:t>
            </a:r>
          </a:p>
        </p:txBody>
      </p:sp>
      <p:sp>
        <p:nvSpPr>
          <p:cNvPr id="19" name="TextBox 39"/>
          <p:cNvSpPr>
            <a:spLocks noChangeArrowheads="1"/>
          </p:cNvSpPr>
          <p:nvPr/>
        </p:nvSpPr>
        <p:spPr bwMode="auto">
          <a:xfrm>
            <a:off x="4997859" y="3008659"/>
            <a:ext cx="187325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lang="zh-CN" smtClean="0" sz="1600">
                <a:solidFill>
                  <a:schemeClr val="tx1">
                    <a:lumMod val="75000"/>
                    <a:lumOff val="25000"/>
                  </a:schemeClr>
                </a:solidFill>
                <a:latin charset="-122" pitchFamily="34" typeface="微软雅黑"/>
                <a:ea charset="-122" pitchFamily="34" typeface="微软雅黑"/>
                <a:sym charset="-122" pitchFamily="34" typeface="微软雅黑"/>
              </a:rPr>
              <a:t>研究方法</a:t>
            </a:r>
          </a:p>
        </p:txBody>
      </p:sp>
      <p:sp>
        <p:nvSpPr>
          <p:cNvPr id="20" name="TextBox 40"/>
          <p:cNvSpPr>
            <a:spLocks noChangeArrowheads="1"/>
          </p:cNvSpPr>
          <p:nvPr/>
        </p:nvSpPr>
        <p:spPr bwMode="auto">
          <a:xfrm>
            <a:off x="4997859" y="3274566"/>
            <a:ext cx="187325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lang="zh-CN" smtClean="0" sz="1600">
                <a:solidFill>
                  <a:schemeClr val="tx1">
                    <a:lumMod val="75000"/>
                    <a:lumOff val="25000"/>
                  </a:schemeClr>
                </a:solidFill>
                <a:latin charset="-122" pitchFamily="34" typeface="微软雅黑"/>
                <a:ea charset="-122" pitchFamily="34" typeface="微软雅黑"/>
                <a:sym charset="-122" pitchFamily="34" typeface="微软雅黑"/>
              </a:rPr>
              <a:t>研究过程</a:t>
            </a:r>
          </a:p>
        </p:txBody>
      </p:sp>
      <p:sp>
        <p:nvSpPr>
          <p:cNvPr id="21" name="TextBox 41"/>
          <p:cNvSpPr>
            <a:spLocks noChangeArrowheads="1"/>
          </p:cNvSpPr>
          <p:nvPr/>
        </p:nvSpPr>
        <p:spPr bwMode="auto">
          <a:xfrm>
            <a:off x="4997859" y="3540471"/>
            <a:ext cx="187325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lang="zh-CN" smtClean="0" sz="1600">
                <a:solidFill>
                  <a:schemeClr val="tx1">
                    <a:lumMod val="75000"/>
                    <a:lumOff val="25000"/>
                  </a:schemeClr>
                </a:solidFill>
                <a:latin charset="-122" pitchFamily="34" typeface="微软雅黑"/>
                <a:ea charset="-122" pitchFamily="34" typeface="微软雅黑"/>
                <a:sym charset="-122" pitchFamily="34" typeface="微软雅黑"/>
              </a:rPr>
              <a:t>可行性说明</a:t>
            </a:r>
          </a:p>
        </p:txBody>
      </p:sp>
      <p:sp>
        <p:nvSpPr>
          <p:cNvPr id="23" name="TextBox 39"/>
          <p:cNvSpPr>
            <a:spLocks noChangeArrowheads="1"/>
          </p:cNvSpPr>
          <p:nvPr/>
        </p:nvSpPr>
        <p:spPr bwMode="auto">
          <a:xfrm>
            <a:off x="4997859" y="2742752"/>
            <a:ext cx="187325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lang="zh-CN" smtClean="0" sz="1600">
                <a:solidFill>
                  <a:schemeClr val="tx1">
                    <a:lumMod val="75000"/>
                    <a:lumOff val="25000"/>
                  </a:schemeClr>
                </a:solidFill>
                <a:latin charset="-122" pitchFamily="34" typeface="微软雅黑"/>
                <a:ea charset="-122" pitchFamily="34" typeface="微软雅黑"/>
                <a:sym charset="-122" pitchFamily="34" typeface="微软雅黑"/>
              </a:rPr>
              <a:t>研究思路</a:t>
            </a:r>
          </a:p>
        </p:txBody>
      </p:sp>
    </p:spTree>
    <p:extLst>
      <p:ext uri="{BB962C8B-B14F-4D97-AF65-F5344CB8AC3E}">
        <p14:creationId val="3320341754"/>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14"/>
                                        </p:tgtEl>
                                        <p:attrNameLst>
                                          <p:attrName>style.visibility</p:attrName>
                                        </p:attrNameLst>
                                      </p:cBhvr>
                                      <p:to>
                                        <p:strVal val="visible"/>
                                      </p:to>
                                    </p:set>
                                    <p:animEffect filter="wipe(up)" transition="in">
                                      <p:cBhvr>
                                        <p:cTn dur="500" id="7"/>
                                        <p:tgtEl>
                                          <p:spTgt spid="14"/>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15"/>
                                        </p:tgtEl>
                                        <p:attrNameLst>
                                          <p:attrName>style.visibility</p:attrName>
                                        </p:attrNameLst>
                                      </p:cBhvr>
                                      <p:to>
                                        <p:strVal val="visible"/>
                                      </p:to>
                                    </p:set>
                                    <p:animEffect filter="wipe(down)" transition="in">
                                      <p:cBhvr>
                                        <p:cTn dur="500" id="10"/>
                                        <p:tgtEl>
                                          <p:spTgt spid="15"/>
                                        </p:tgtEl>
                                      </p:cBhvr>
                                    </p:animEffect>
                                  </p:childTnLst>
                                </p:cTn>
                              </p:par>
                              <p:par>
                                <p:cTn fill="hold" grpId="1" id="11" nodeType="withEffect" presetClass="exit" presetID="22" presetSubtype="4">
                                  <p:stCondLst>
                                    <p:cond delay="300"/>
                                  </p:stCondLst>
                                  <p:childTnLst>
                                    <p:animEffect filter="wipe(down)" transition="out">
                                      <p:cBhvr>
                                        <p:cTn dur="500" id="12"/>
                                        <p:tgtEl>
                                          <p:spTgt spid="15"/>
                                        </p:tgtEl>
                                      </p:cBhvr>
                                    </p:animEffect>
                                    <p:set>
                                      <p:cBhvr>
                                        <p:cTn dur="1" fill="hold" id="13">
                                          <p:stCondLst>
                                            <p:cond delay="499"/>
                                          </p:stCondLst>
                                        </p:cTn>
                                        <p:tgtEl>
                                          <p:spTgt spid="15"/>
                                        </p:tgtEl>
                                        <p:attrNameLst>
                                          <p:attrName>style.visibility</p:attrName>
                                        </p:attrNameLst>
                                      </p:cBhvr>
                                      <p:to>
                                        <p:strVal val="hidden"/>
                                      </p:to>
                                    </p:set>
                                  </p:childTnLst>
                                </p:cTn>
                              </p:par>
                              <p:par>
                                <p:cTn fill="hold" grpId="1" id="14" nodeType="withEffect" presetClass="exit" presetID="22" presetSubtype="1">
                                  <p:stCondLst>
                                    <p:cond delay="300"/>
                                  </p:stCondLst>
                                  <p:childTnLst>
                                    <p:animEffect filter="wipe(up)" transition="out">
                                      <p:cBhvr>
                                        <p:cTn dur="500" id="15"/>
                                        <p:tgtEl>
                                          <p:spTgt spid="14"/>
                                        </p:tgtEl>
                                      </p:cBhvr>
                                    </p:animEffect>
                                    <p:set>
                                      <p:cBhvr>
                                        <p:cTn dur="1" fill="hold" id="16">
                                          <p:stCondLst>
                                            <p:cond delay="499"/>
                                          </p:stCondLst>
                                        </p:cTn>
                                        <p:tgtEl>
                                          <p:spTgt spid="14"/>
                                        </p:tgtEl>
                                        <p:attrNameLst>
                                          <p:attrName>style.visibility</p:attrName>
                                        </p:attrNameLst>
                                      </p:cBhvr>
                                      <p:to>
                                        <p:strVal val="hidden"/>
                                      </p:to>
                                    </p:set>
                                  </p:childTnLst>
                                </p:cTn>
                              </p:par>
                              <p:par>
                                <p:cTn fill="hold" grpId="0" id="17" nodeType="withEffect" presetClass="entr" presetID="10" presetSubtype="0">
                                  <p:stCondLst>
                                    <p:cond delay="300"/>
                                  </p:stCondLst>
                                  <p:childTnLst>
                                    <p:set>
                                      <p:cBhvr>
                                        <p:cTn dur="1" fill="hold" id="18">
                                          <p:stCondLst>
                                            <p:cond delay="0"/>
                                          </p:stCondLst>
                                        </p:cTn>
                                        <p:tgtEl>
                                          <p:spTgt spid="11"/>
                                        </p:tgtEl>
                                        <p:attrNameLst>
                                          <p:attrName>style.visibility</p:attrName>
                                        </p:attrNameLst>
                                      </p:cBhvr>
                                      <p:to>
                                        <p:strVal val="visible"/>
                                      </p:to>
                                    </p:set>
                                    <p:animEffect filter="fade" transition="in">
                                      <p:cBhvr>
                                        <p:cTn dur="1000" id="19"/>
                                        <p:tgtEl>
                                          <p:spTgt spid="11"/>
                                        </p:tgtEl>
                                      </p:cBhvr>
                                    </p:animEffect>
                                  </p:childTnLst>
                                </p:cTn>
                              </p:par>
                              <p:par>
                                <p:cTn fill="hold" grpId="0" id="20" nodeType="withEffect" presetClass="entr" presetID="22" presetSubtype="1">
                                  <p:stCondLst>
                                    <p:cond delay="500"/>
                                  </p:stCondLst>
                                  <p:childTnLst>
                                    <p:set>
                                      <p:cBhvr>
                                        <p:cTn dur="1" fill="hold" id="21">
                                          <p:stCondLst>
                                            <p:cond delay="0"/>
                                          </p:stCondLst>
                                        </p:cTn>
                                        <p:tgtEl>
                                          <p:spTgt spid="12"/>
                                        </p:tgtEl>
                                        <p:attrNameLst>
                                          <p:attrName>style.visibility</p:attrName>
                                        </p:attrNameLst>
                                      </p:cBhvr>
                                      <p:to>
                                        <p:strVal val="visible"/>
                                      </p:to>
                                    </p:set>
                                    <p:animEffect filter="wipe(up)" transition="in">
                                      <p:cBhvr>
                                        <p:cTn dur="500" id="22"/>
                                        <p:tgtEl>
                                          <p:spTgt spid="12"/>
                                        </p:tgtEl>
                                      </p:cBhvr>
                                    </p:animEffect>
                                  </p:childTnLst>
                                </p:cTn>
                              </p:par>
                              <p:par>
                                <p:cTn fill="hold" grpId="0" id="23" nodeType="withEffect" presetClass="entr" presetID="22" presetSubtype="4">
                                  <p:stCondLst>
                                    <p:cond delay="500"/>
                                  </p:stCondLst>
                                  <p:childTnLst>
                                    <p:set>
                                      <p:cBhvr>
                                        <p:cTn dur="1" fill="hold" id="24">
                                          <p:stCondLst>
                                            <p:cond delay="0"/>
                                          </p:stCondLst>
                                        </p:cTn>
                                        <p:tgtEl>
                                          <p:spTgt spid="13"/>
                                        </p:tgtEl>
                                        <p:attrNameLst>
                                          <p:attrName>style.visibility</p:attrName>
                                        </p:attrNameLst>
                                      </p:cBhvr>
                                      <p:to>
                                        <p:strVal val="visible"/>
                                      </p:to>
                                    </p:set>
                                    <p:animEffect filter="wipe(down)" transition="in">
                                      <p:cBhvr>
                                        <p:cTn dur="500" id="25"/>
                                        <p:tgtEl>
                                          <p:spTgt spid="13"/>
                                        </p:tgtEl>
                                      </p:cBhvr>
                                    </p:animEffect>
                                  </p:childTnLst>
                                </p:cTn>
                              </p:par>
                              <p:par>
                                <p:cTn fill="hold" grpId="1" id="26" nodeType="withEffect" presetClass="exit" presetID="22" presetSubtype="1">
                                  <p:stCondLst>
                                    <p:cond delay="800"/>
                                  </p:stCondLst>
                                  <p:childTnLst>
                                    <p:animEffect filter="wipe(up)" transition="out">
                                      <p:cBhvr>
                                        <p:cTn dur="400" id="27"/>
                                        <p:tgtEl>
                                          <p:spTgt spid="12"/>
                                        </p:tgtEl>
                                      </p:cBhvr>
                                    </p:animEffect>
                                    <p:set>
                                      <p:cBhvr>
                                        <p:cTn dur="1" fill="hold" id="28">
                                          <p:stCondLst>
                                            <p:cond delay="399"/>
                                          </p:stCondLst>
                                        </p:cTn>
                                        <p:tgtEl>
                                          <p:spTgt spid="12"/>
                                        </p:tgtEl>
                                        <p:attrNameLst>
                                          <p:attrName>style.visibility</p:attrName>
                                        </p:attrNameLst>
                                      </p:cBhvr>
                                      <p:to>
                                        <p:strVal val="hidden"/>
                                      </p:to>
                                    </p:set>
                                  </p:childTnLst>
                                </p:cTn>
                              </p:par>
                              <p:par>
                                <p:cTn fill="hold" grpId="1" id="29" nodeType="withEffect" presetClass="exit" presetID="22" presetSubtype="4">
                                  <p:stCondLst>
                                    <p:cond delay="800"/>
                                  </p:stCondLst>
                                  <p:childTnLst>
                                    <p:animEffect filter="wipe(down)" transition="out">
                                      <p:cBhvr>
                                        <p:cTn dur="400" id="30"/>
                                        <p:tgtEl>
                                          <p:spTgt spid="13"/>
                                        </p:tgtEl>
                                      </p:cBhvr>
                                    </p:animEffect>
                                    <p:set>
                                      <p:cBhvr>
                                        <p:cTn dur="1" fill="hold" id="31">
                                          <p:stCondLst>
                                            <p:cond delay="399"/>
                                          </p:stCondLst>
                                        </p:cTn>
                                        <p:tgtEl>
                                          <p:spTgt spid="13"/>
                                        </p:tgtEl>
                                        <p:attrNameLst>
                                          <p:attrName>style.visibility</p:attrName>
                                        </p:attrNameLst>
                                      </p:cBhvr>
                                      <p:to>
                                        <p:strVal val="hidden"/>
                                      </p:to>
                                    </p:set>
                                  </p:childTnLst>
                                </p:cTn>
                              </p:par>
                            </p:childTnLst>
                          </p:cTn>
                        </p:par>
                        <p:par>
                          <p:cTn fill="hold" id="32" nodeType="afterGroup">
                            <p:stCondLst>
                              <p:cond delay="1300"/>
                            </p:stCondLst>
                            <p:childTnLst>
                              <p:par>
                                <p:cTn fill="hold" id="33" nodeType="afterEffect" presetClass="entr" presetID="22" presetSubtype="4">
                                  <p:stCondLst>
                                    <p:cond delay="0"/>
                                  </p:stCondLst>
                                  <p:childTnLst>
                                    <p:set>
                                      <p:cBhvr>
                                        <p:cTn dur="1" fill="hold" id="34">
                                          <p:stCondLst>
                                            <p:cond delay="0"/>
                                          </p:stCondLst>
                                        </p:cTn>
                                        <p:tgtEl>
                                          <p:spTgt spid="17"/>
                                        </p:tgtEl>
                                        <p:attrNameLst>
                                          <p:attrName>style.visibility</p:attrName>
                                        </p:attrNameLst>
                                      </p:cBhvr>
                                      <p:to>
                                        <p:strVal val="visible"/>
                                      </p:to>
                                    </p:set>
                                    <p:animEffect filter="wipe(down)" transition="in">
                                      <p:cBhvr>
                                        <p:cTn dur="500" id="35"/>
                                        <p:tgtEl>
                                          <p:spTgt spid="17"/>
                                        </p:tgtEl>
                                      </p:cBhvr>
                                    </p:animEffect>
                                  </p:childTnLst>
                                </p:cTn>
                              </p:par>
                              <p:par>
                                <p:cTn fill="hold" grpId="0" id="36" nodeType="withEffect" presetClass="entr" presetID="12" presetSubtype="8">
                                  <p:stCondLst>
                                    <p:cond delay="0"/>
                                  </p:stCondLst>
                                  <p:childTnLst>
                                    <p:set>
                                      <p:cBhvr>
                                        <p:cTn dur="1" fill="hold" id="37">
                                          <p:stCondLst>
                                            <p:cond delay="0"/>
                                          </p:stCondLst>
                                        </p:cTn>
                                        <p:tgtEl>
                                          <p:spTgt spid="16"/>
                                        </p:tgtEl>
                                        <p:attrNameLst>
                                          <p:attrName>style.visibility</p:attrName>
                                        </p:attrNameLst>
                                      </p:cBhvr>
                                      <p:to>
                                        <p:strVal val="visible"/>
                                      </p:to>
                                    </p:set>
                                    <p:anim calcmode="lin" valueType="num">
                                      <p:cBhvr additive="base">
                                        <p:cTn dur="500" id="38"/>
                                        <p:tgtEl>
                                          <p:spTgt spid="16"/>
                                        </p:tgtEl>
                                        <p:attrNameLst>
                                          <p:attrName>ppt_x</p:attrName>
                                        </p:attrNameLst>
                                      </p:cBhvr>
                                      <p:tavLst>
                                        <p:tav tm="0">
                                          <p:val>
                                            <p:strVal val="#ppt_x-#ppt_w*1.125000"/>
                                          </p:val>
                                        </p:tav>
                                        <p:tav tm="100000">
                                          <p:val>
                                            <p:strVal val="#ppt_x"/>
                                          </p:val>
                                        </p:tav>
                                      </p:tavLst>
                                    </p:anim>
                                    <p:animEffect filter="wipe(right)" transition="in">
                                      <p:cBhvr>
                                        <p:cTn dur="500" id="39"/>
                                        <p:tgtEl>
                                          <p:spTgt spid="16"/>
                                        </p:tgtEl>
                                      </p:cBhvr>
                                    </p:animEffect>
                                  </p:childTnLst>
                                </p:cTn>
                              </p:par>
                            </p:childTnLst>
                          </p:cTn>
                        </p:par>
                        <p:par>
                          <p:cTn fill="hold" id="40" nodeType="afterGroup">
                            <p:stCondLst>
                              <p:cond delay="1800"/>
                            </p:stCondLst>
                            <p:childTnLst>
                              <p:par>
                                <p:cTn fill="hold" grpId="0" id="41" nodeType="afterEffect" presetClass="entr" presetID="2" presetSubtype="4">
                                  <p:stCondLst>
                                    <p:cond delay="0"/>
                                  </p:stCondLst>
                                  <p:childTnLst>
                                    <p:set>
                                      <p:cBhvr>
                                        <p:cTn dur="1" fill="hold" id="42">
                                          <p:stCondLst>
                                            <p:cond delay="0"/>
                                          </p:stCondLst>
                                        </p:cTn>
                                        <p:tgtEl>
                                          <p:spTgt spid="18"/>
                                        </p:tgtEl>
                                        <p:attrNameLst>
                                          <p:attrName>style.visibility</p:attrName>
                                        </p:attrNameLst>
                                      </p:cBhvr>
                                      <p:to>
                                        <p:strVal val="visible"/>
                                      </p:to>
                                    </p:set>
                                    <p:anim calcmode="lin" valueType="num">
                                      <p:cBhvr additive="base">
                                        <p:cTn dur="500" fill="hold" id="43"/>
                                        <p:tgtEl>
                                          <p:spTgt spid="18"/>
                                        </p:tgtEl>
                                        <p:attrNameLst>
                                          <p:attrName>ppt_x</p:attrName>
                                        </p:attrNameLst>
                                      </p:cBhvr>
                                      <p:tavLst>
                                        <p:tav tm="0">
                                          <p:val>
                                            <p:strVal val="#ppt_x"/>
                                          </p:val>
                                        </p:tav>
                                        <p:tav tm="100000">
                                          <p:val>
                                            <p:strVal val="#ppt_x"/>
                                          </p:val>
                                        </p:tav>
                                      </p:tavLst>
                                    </p:anim>
                                    <p:anim calcmode="lin" valueType="num">
                                      <p:cBhvr additive="base">
                                        <p:cTn dur="500" fill="hold" id="44"/>
                                        <p:tgtEl>
                                          <p:spTgt spid="18"/>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4">
                                  <p:stCondLst>
                                    <p:cond delay="100"/>
                                  </p:stCondLst>
                                  <p:childTnLst>
                                    <p:set>
                                      <p:cBhvr>
                                        <p:cTn dur="1" fill="hold" id="46">
                                          <p:stCondLst>
                                            <p:cond delay="0"/>
                                          </p:stCondLst>
                                        </p:cTn>
                                        <p:tgtEl>
                                          <p:spTgt spid="23"/>
                                        </p:tgtEl>
                                        <p:attrNameLst>
                                          <p:attrName>style.visibility</p:attrName>
                                        </p:attrNameLst>
                                      </p:cBhvr>
                                      <p:to>
                                        <p:strVal val="visible"/>
                                      </p:to>
                                    </p:set>
                                    <p:anim calcmode="lin" valueType="num">
                                      <p:cBhvr additive="base">
                                        <p:cTn dur="500" fill="hold" id="47"/>
                                        <p:tgtEl>
                                          <p:spTgt spid="23"/>
                                        </p:tgtEl>
                                        <p:attrNameLst>
                                          <p:attrName>ppt_x</p:attrName>
                                        </p:attrNameLst>
                                      </p:cBhvr>
                                      <p:tavLst>
                                        <p:tav tm="0">
                                          <p:val>
                                            <p:strVal val="#ppt_x"/>
                                          </p:val>
                                        </p:tav>
                                        <p:tav tm="100000">
                                          <p:val>
                                            <p:strVal val="#ppt_x"/>
                                          </p:val>
                                        </p:tav>
                                      </p:tavLst>
                                    </p:anim>
                                    <p:anim calcmode="lin" valueType="num">
                                      <p:cBhvr additive="base">
                                        <p:cTn dur="500" fill="hold" id="48"/>
                                        <p:tgtEl>
                                          <p:spTgt spid="23"/>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4">
                                  <p:stCondLst>
                                    <p:cond delay="200"/>
                                  </p:stCondLst>
                                  <p:childTnLst>
                                    <p:set>
                                      <p:cBhvr>
                                        <p:cTn dur="1" fill="hold" id="50">
                                          <p:stCondLst>
                                            <p:cond delay="0"/>
                                          </p:stCondLst>
                                        </p:cTn>
                                        <p:tgtEl>
                                          <p:spTgt spid="19"/>
                                        </p:tgtEl>
                                        <p:attrNameLst>
                                          <p:attrName>style.visibility</p:attrName>
                                        </p:attrNameLst>
                                      </p:cBhvr>
                                      <p:to>
                                        <p:strVal val="visible"/>
                                      </p:to>
                                    </p:set>
                                    <p:anim calcmode="lin" valueType="num">
                                      <p:cBhvr additive="base">
                                        <p:cTn dur="500" fill="hold" id="51"/>
                                        <p:tgtEl>
                                          <p:spTgt spid="19"/>
                                        </p:tgtEl>
                                        <p:attrNameLst>
                                          <p:attrName>ppt_x</p:attrName>
                                        </p:attrNameLst>
                                      </p:cBhvr>
                                      <p:tavLst>
                                        <p:tav tm="0">
                                          <p:val>
                                            <p:strVal val="#ppt_x"/>
                                          </p:val>
                                        </p:tav>
                                        <p:tav tm="100000">
                                          <p:val>
                                            <p:strVal val="#ppt_x"/>
                                          </p:val>
                                        </p:tav>
                                      </p:tavLst>
                                    </p:anim>
                                    <p:anim calcmode="lin" valueType="num">
                                      <p:cBhvr additive="base">
                                        <p:cTn dur="500" fill="hold" id="52"/>
                                        <p:tgtEl>
                                          <p:spTgt spid="19"/>
                                        </p:tgtEl>
                                        <p:attrNameLst>
                                          <p:attrName>ppt_y</p:attrName>
                                        </p:attrNameLst>
                                      </p:cBhvr>
                                      <p:tavLst>
                                        <p:tav tm="0">
                                          <p:val>
                                            <p:strVal val="1+#ppt_h/2"/>
                                          </p:val>
                                        </p:tav>
                                        <p:tav tm="100000">
                                          <p:val>
                                            <p:strVal val="#ppt_y"/>
                                          </p:val>
                                        </p:tav>
                                      </p:tavLst>
                                    </p:anim>
                                  </p:childTnLst>
                                </p:cTn>
                              </p:par>
                              <p:par>
                                <p:cTn fill="hold" grpId="0" id="53" nodeType="withEffect" presetClass="entr" presetID="2" presetSubtype="4">
                                  <p:stCondLst>
                                    <p:cond delay="400"/>
                                  </p:stCondLst>
                                  <p:childTnLst>
                                    <p:set>
                                      <p:cBhvr>
                                        <p:cTn dur="1" fill="hold" id="54">
                                          <p:stCondLst>
                                            <p:cond delay="0"/>
                                          </p:stCondLst>
                                        </p:cTn>
                                        <p:tgtEl>
                                          <p:spTgt spid="20"/>
                                        </p:tgtEl>
                                        <p:attrNameLst>
                                          <p:attrName>style.visibility</p:attrName>
                                        </p:attrNameLst>
                                      </p:cBhvr>
                                      <p:to>
                                        <p:strVal val="visible"/>
                                      </p:to>
                                    </p:set>
                                    <p:anim calcmode="lin" valueType="num">
                                      <p:cBhvr additive="base">
                                        <p:cTn dur="500" fill="hold" id="55"/>
                                        <p:tgtEl>
                                          <p:spTgt spid="20"/>
                                        </p:tgtEl>
                                        <p:attrNameLst>
                                          <p:attrName>ppt_x</p:attrName>
                                        </p:attrNameLst>
                                      </p:cBhvr>
                                      <p:tavLst>
                                        <p:tav tm="0">
                                          <p:val>
                                            <p:strVal val="#ppt_x"/>
                                          </p:val>
                                        </p:tav>
                                        <p:tav tm="100000">
                                          <p:val>
                                            <p:strVal val="#ppt_x"/>
                                          </p:val>
                                        </p:tav>
                                      </p:tavLst>
                                    </p:anim>
                                    <p:anim calcmode="lin" valueType="num">
                                      <p:cBhvr additive="base">
                                        <p:cTn dur="500" fill="hold" id="56"/>
                                        <p:tgtEl>
                                          <p:spTgt spid="20"/>
                                        </p:tgtEl>
                                        <p:attrNameLst>
                                          <p:attrName>ppt_y</p:attrName>
                                        </p:attrNameLst>
                                      </p:cBhvr>
                                      <p:tavLst>
                                        <p:tav tm="0">
                                          <p:val>
                                            <p:strVal val="1+#ppt_h/2"/>
                                          </p:val>
                                        </p:tav>
                                        <p:tav tm="100000">
                                          <p:val>
                                            <p:strVal val="#ppt_y"/>
                                          </p:val>
                                        </p:tav>
                                      </p:tavLst>
                                    </p:anim>
                                  </p:childTnLst>
                                </p:cTn>
                              </p:par>
                              <p:par>
                                <p:cTn fill="hold" grpId="0" id="57" nodeType="withEffect" presetClass="entr" presetID="2" presetSubtype="4">
                                  <p:stCondLst>
                                    <p:cond delay="600"/>
                                  </p:stCondLst>
                                  <p:childTnLst>
                                    <p:set>
                                      <p:cBhvr>
                                        <p:cTn dur="1" fill="hold" id="58">
                                          <p:stCondLst>
                                            <p:cond delay="0"/>
                                          </p:stCondLst>
                                        </p:cTn>
                                        <p:tgtEl>
                                          <p:spTgt spid="21"/>
                                        </p:tgtEl>
                                        <p:attrNameLst>
                                          <p:attrName>style.visibility</p:attrName>
                                        </p:attrNameLst>
                                      </p:cBhvr>
                                      <p:to>
                                        <p:strVal val="visible"/>
                                      </p:to>
                                    </p:set>
                                    <p:anim calcmode="lin" valueType="num">
                                      <p:cBhvr additive="base">
                                        <p:cTn dur="500" fill="hold" id="59"/>
                                        <p:tgtEl>
                                          <p:spTgt spid="21"/>
                                        </p:tgtEl>
                                        <p:attrNameLst>
                                          <p:attrName>ppt_x</p:attrName>
                                        </p:attrNameLst>
                                      </p:cBhvr>
                                      <p:tavLst>
                                        <p:tav tm="0">
                                          <p:val>
                                            <p:strVal val="#ppt_x"/>
                                          </p:val>
                                        </p:tav>
                                        <p:tav tm="100000">
                                          <p:val>
                                            <p:strVal val="#ppt_x"/>
                                          </p:val>
                                        </p:tav>
                                      </p:tavLst>
                                    </p:anim>
                                    <p:anim calcmode="lin" valueType="num">
                                      <p:cBhvr additive="base">
                                        <p:cTn dur="500" fill="hold" id="60"/>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1" spid="12"/>
      <p:bldP grpId="0" spid="13"/>
      <p:bldP grpId="1" spid="13"/>
      <p:bldP grpId="0" spid="14"/>
      <p:bldP grpId="1" spid="14"/>
      <p:bldP grpId="0" spid="15"/>
      <p:bldP grpId="1" spid="15"/>
      <p:bldP grpId="0" spid="16"/>
      <p:bldP grpId="0" spid="18"/>
      <p:bldP grpId="0" spid="19"/>
      <p:bldP grpId="0" spid="20"/>
      <p:bldP grpId="0" spid="21"/>
      <p:bldP grpId="0" spid="23"/>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6" name="Oval 11"/>
          <p:cNvSpPr>
            <a:spLocks noChangeArrowheads="1"/>
          </p:cNvSpPr>
          <p:nvPr/>
        </p:nvSpPr>
        <p:spPr bwMode="auto">
          <a:xfrm>
            <a:off x="3460536" y="3435578"/>
            <a:ext cx="830867" cy="830281"/>
          </a:xfrm>
          <a:prstGeom prst="ellipse">
            <a:avLst/>
          </a:prstGeom>
          <a:solidFill>
            <a:srgbClr val="0070C0"/>
          </a:solidFill>
          <a:ln w="38100">
            <a:noFill/>
          </a:ln>
          <a:effectLst>
            <a:innerShdw blurRad="165100" dir="13500000" dist="635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FFFFFF"/>
              </a:solidFill>
            </a:endParaRPr>
          </a:p>
        </p:txBody>
      </p:sp>
      <p:sp>
        <p:nvSpPr>
          <p:cNvPr id="51" name="Oval 11"/>
          <p:cNvSpPr>
            <a:spLocks noChangeArrowheads="1"/>
          </p:cNvSpPr>
          <p:nvPr/>
        </p:nvSpPr>
        <p:spPr bwMode="auto">
          <a:xfrm>
            <a:off x="3460536" y="3435578"/>
            <a:ext cx="830867" cy="830281"/>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38100">
            <a:gradFill flip="none" rotWithShape="1">
              <a:gsLst>
                <a:gs pos="100000">
                  <a:srgbClr val="E0E0E0"/>
                </a:gs>
                <a:gs pos="0">
                  <a:schemeClr val="bg1"/>
                </a:gs>
              </a:gsLst>
              <a:lin ang="0" scaled="0"/>
            </a:gradFill>
          </a:ln>
          <a:effectLst>
            <a:outerShdw algn="tr" blurRad="368300" dir="2700000" dist="3683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34290" lIns="0" rIns="0" rtlCol="0" tIns="34290"/>
          <a:lstStyle/>
          <a:p>
            <a:pPr algn="ctr"/>
            <a:r>
              <a:rPr altLang="zh-CN" lang="en-US" smtClean="0" sz="2400">
                <a:solidFill>
                  <a:srgbClr val="0070C0"/>
                </a:solidFill>
                <a:latin charset="-122" pitchFamily="34" typeface="微软雅黑"/>
                <a:ea charset="-122" pitchFamily="34" typeface="微软雅黑"/>
              </a:rPr>
              <a:t>04</a:t>
            </a:r>
          </a:p>
        </p:txBody>
      </p:sp>
      <p:sp>
        <p:nvSpPr>
          <p:cNvPr id="44" name="Oval 10"/>
          <p:cNvSpPr>
            <a:spLocks noChangeArrowheads="1"/>
          </p:cNvSpPr>
          <p:nvPr/>
        </p:nvSpPr>
        <p:spPr bwMode="auto">
          <a:xfrm>
            <a:off x="4787044" y="2701430"/>
            <a:ext cx="830389" cy="831238"/>
          </a:xfrm>
          <a:prstGeom prst="ellipse">
            <a:avLst/>
          </a:prstGeom>
          <a:solidFill>
            <a:srgbClr val="0070C0"/>
          </a:solidFill>
          <a:ln w="38100">
            <a:noFill/>
          </a:ln>
          <a:effectLst>
            <a:innerShdw blurRad="165100" dir="13500000" dist="635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FFFFFF"/>
              </a:solidFill>
            </a:endParaRPr>
          </a:p>
        </p:txBody>
      </p:sp>
      <p:sp>
        <p:nvSpPr>
          <p:cNvPr id="50" name="Oval 10"/>
          <p:cNvSpPr>
            <a:spLocks noChangeArrowheads="1"/>
          </p:cNvSpPr>
          <p:nvPr/>
        </p:nvSpPr>
        <p:spPr bwMode="auto">
          <a:xfrm>
            <a:off x="4790722" y="2701430"/>
            <a:ext cx="830389" cy="831238"/>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38100">
            <a:gradFill flip="none" rotWithShape="1">
              <a:gsLst>
                <a:gs pos="100000">
                  <a:srgbClr val="E0E0E0"/>
                </a:gs>
                <a:gs pos="0">
                  <a:schemeClr val="bg1"/>
                </a:gs>
              </a:gsLst>
              <a:lin ang="0" scaled="0"/>
            </a:gradFill>
          </a:ln>
          <a:effectLst>
            <a:outerShdw algn="tr" blurRad="368300" dir="2700000" dist="3683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34290" lIns="0" rIns="0" rtlCol="0" tIns="34290"/>
          <a:lstStyle/>
          <a:p>
            <a:pPr algn="ctr"/>
            <a:r>
              <a:rPr altLang="zh-CN" lang="en-US" smtClean="0" sz="2400">
                <a:solidFill>
                  <a:srgbClr val="0070C0"/>
                </a:solidFill>
                <a:latin charset="-122" pitchFamily="34" typeface="微软雅黑"/>
                <a:ea charset="-122" pitchFamily="34" typeface="微软雅黑"/>
              </a:rPr>
              <a:t>03</a:t>
            </a:r>
          </a:p>
        </p:txBody>
      </p:sp>
      <p:sp>
        <p:nvSpPr>
          <p:cNvPr id="45" name="Oval 9"/>
          <p:cNvSpPr>
            <a:spLocks noChangeArrowheads="1"/>
          </p:cNvSpPr>
          <p:nvPr/>
        </p:nvSpPr>
        <p:spPr bwMode="auto">
          <a:xfrm>
            <a:off x="3468877" y="1970151"/>
            <a:ext cx="830389" cy="830281"/>
          </a:xfrm>
          <a:prstGeom prst="ellipse">
            <a:avLst/>
          </a:prstGeom>
          <a:solidFill>
            <a:srgbClr val="0070C0"/>
          </a:solidFill>
          <a:ln w="38100">
            <a:noFill/>
          </a:ln>
          <a:effectLst>
            <a:innerShdw blurRad="165100" dir="13500000" dist="635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FFFFFF"/>
              </a:solidFill>
            </a:endParaRPr>
          </a:p>
        </p:txBody>
      </p:sp>
      <p:sp>
        <p:nvSpPr>
          <p:cNvPr id="49" name="Oval 9"/>
          <p:cNvSpPr>
            <a:spLocks noChangeArrowheads="1"/>
          </p:cNvSpPr>
          <p:nvPr/>
        </p:nvSpPr>
        <p:spPr bwMode="auto">
          <a:xfrm>
            <a:off x="3468876" y="1970151"/>
            <a:ext cx="830389" cy="830281"/>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38100">
            <a:gradFill flip="none" rotWithShape="1">
              <a:gsLst>
                <a:gs pos="100000">
                  <a:srgbClr val="E0E0E0"/>
                </a:gs>
                <a:gs pos="0">
                  <a:schemeClr val="bg1"/>
                </a:gs>
              </a:gsLst>
              <a:lin ang="0" scaled="0"/>
            </a:gradFill>
          </a:ln>
          <a:effectLst>
            <a:outerShdw algn="tr" blurRad="368300" dir="2700000" dist="3683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34290" lIns="0" rIns="0" rtlCol="0" tIns="34290"/>
          <a:lstStyle/>
          <a:p>
            <a:pPr algn="ctr"/>
            <a:r>
              <a:rPr altLang="zh-CN" lang="en-US" smtClean="0" sz="2400">
                <a:solidFill>
                  <a:srgbClr val="0070C0"/>
                </a:solidFill>
                <a:latin charset="-122" pitchFamily="34" typeface="微软雅黑"/>
                <a:ea charset="-122" pitchFamily="34" typeface="微软雅黑"/>
              </a:rPr>
              <a:t>02</a:t>
            </a:r>
          </a:p>
        </p:txBody>
      </p:sp>
      <p:sp>
        <p:nvSpPr>
          <p:cNvPr id="43" name="Oval 8"/>
          <p:cNvSpPr>
            <a:spLocks noChangeArrowheads="1"/>
          </p:cNvSpPr>
          <p:nvPr/>
        </p:nvSpPr>
        <p:spPr bwMode="auto">
          <a:xfrm>
            <a:off x="4779765" y="1224524"/>
            <a:ext cx="830389" cy="831716"/>
          </a:xfrm>
          <a:prstGeom prst="ellipse">
            <a:avLst/>
          </a:prstGeom>
          <a:solidFill>
            <a:srgbClr val="0070C0"/>
          </a:solidFill>
          <a:ln w="38100">
            <a:noFill/>
          </a:ln>
          <a:effectLst>
            <a:innerShdw blurRad="165100" dir="13500000" dist="635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FFFFFF"/>
              </a:solidFill>
            </a:endParaRPr>
          </a:p>
        </p:txBody>
      </p:sp>
      <p:sp>
        <p:nvSpPr>
          <p:cNvPr id="48" name="Oval 8"/>
          <p:cNvSpPr>
            <a:spLocks noChangeArrowheads="1"/>
          </p:cNvSpPr>
          <p:nvPr/>
        </p:nvSpPr>
        <p:spPr bwMode="auto">
          <a:xfrm>
            <a:off x="4779764" y="1224524"/>
            <a:ext cx="830389" cy="831716"/>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38100">
            <a:gradFill flip="none" rotWithShape="1">
              <a:gsLst>
                <a:gs pos="100000">
                  <a:srgbClr val="E0E0E0"/>
                </a:gs>
                <a:gs pos="0">
                  <a:schemeClr val="bg1"/>
                </a:gs>
              </a:gsLst>
              <a:lin ang="0" scaled="0"/>
            </a:gradFill>
          </a:ln>
          <a:effectLst>
            <a:outerShdw algn="tr" blurRad="368300" dir="2700000" dist="3683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34290" lIns="0" rIns="0" rtlCol="0" tIns="34290"/>
          <a:lstStyle/>
          <a:p>
            <a:pPr algn="ctr"/>
            <a:r>
              <a:rPr altLang="zh-CN" lang="en-US" smtClean="0" sz="2400">
                <a:solidFill>
                  <a:srgbClr val="0070C0"/>
                </a:solidFill>
                <a:latin charset="-122" pitchFamily="34" typeface="微软雅黑"/>
                <a:ea charset="-122" pitchFamily="34" typeface="微软雅黑"/>
              </a:rPr>
              <a:t>01</a:t>
            </a:r>
          </a:p>
        </p:txBody>
      </p:sp>
      <p:sp>
        <p:nvSpPr>
          <p:cNvPr id="36" name="TextBox 35"/>
          <p:cNvSpPr txBox="1"/>
          <p:nvPr/>
        </p:nvSpPr>
        <p:spPr>
          <a:xfrm>
            <a:off x="3787170" y="227424"/>
            <a:ext cx="1554480" cy="457200"/>
          </a:xfrm>
          <a:prstGeom prst="rect">
            <a:avLst/>
          </a:prstGeom>
          <a:noFill/>
        </p:spPr>
        <p:txBody>
          <a:bodyPr rtlCol="0" wrap="none">
            <a:spAutoFit/>
          </a:bodyPr>
          <a:lstStyle/>
          <a:p>
            <a:r>
              <a:rPr altLang="en-US" lang="zh-CN" smtClean="0" spc="300" sz="2400">
                <a:solidFill>
                  <a:schemeClr val="tx1">
                    <a:lumMod val="75000"/>
                    <a:lumOff val="25000"/>
                  </a:schemeClr>
                </a:solidFill>
                <a:latin charset="-122" panose="02000000000000000000" pitchFamily="2" typeface="方正正大黑简体"/>
                <a:ea charset="-122" panose="02000000000000000000" pitchFamily="2" typeface="方正正大黑简体"/>
              </a:rPr>
              <a:t>研究方法</a:t>
            </a:r>
          </a:p>
        </p:txBody>
      </p:sp>
      <p:sp>
        <p:nvSpPr>
          <p:cNvPr id="47" name="Freeform 7"/>
          <p:cNvSpPr/>
          <p:nvPr/>
        </p:nvSpPr>
        <p:spPr bwMode="auto">
          <a:xfrm>
            <a:off x="4126134" y="1062868"/>
            <a:ext cx="877744" cy="3360342"/>
          </a:xfrm>
          <a:custGeom>
            <a:gdLst>
              <a:gd fmla="*/ 0 w 777" name="T0"/>
              <a:gd fmla="*/ 2974 h 2974" name="T1"/>
              <a:gd fmla="*/ 507 w 777" name="T2"/>
              <a:gd fmla="*/ 2467 h 2974" name="T3"/>
              <a:gd fmla="*/ 388 w 777" name="T4"/>
              <a:gd fmla="*/ 2138 h 2974" name="T5"/>
              <a:gd fmla="*/ 277 w 777" name="T6"/>
              <a:gd fmla="*/ 1818 h 2974" name="T7"/>
              <a:gd fmla="*/ 398 w 777" name="T8"/>
              <a:gd fmla="*/ 1488 h 2974" name="T9"/>
              <a:gd fmla="*/ 507 w 777" name="T10"/>
              <a:gd fmla="*/ 1171 h 2974" name="T11"/>
              <a:gd fmla="*/ 390 w 777" name="T12"/>
              <a:gd fmla="*/ 844 h 2974" name="T13"/>
              <a:gd fmla="*/ 267 w 777" name="T14"/>
              <a:gd fmla="*/ 511 h 2974" name="T15"/>
              <a:gd fmla="*/ 777 w 777" name="T16"/>
              <a:gd fmla="*/ 0 h 297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74" w="777">
                <a:moveTo>
                  <a:pt x="0" y="2974"/>
                </a:moveTo>
                <a:cubicBezTo>
                  <a:pt x="280" y="2974"/>
                  <a:pt x="507" y="2747"/>
                  <a:pt x="507" y="2467"/>
                </a:cubicBezTo>
                <a:cubicBezTo>
                  <a:pt x="507" y="2342"/>
                  <a:pt x="459" y="2227"/>
                  <a:pt x="388" y="2138"/>
                </a:cubicBezTo>
                <a:cubicBezTo>
                  <a:pt x="317" y="2049"/>
                  <a:pt x="277" y="1939"/>
                  <a:pt x="277" y="1818"/>
                </a:cubicBezTo>
                <a:cubicBezTo>
                  <a:pt x="277" y="1692"/>
                  <a:pt x="326" y="1577"/>
                  <a:pt x="398" y="1488"/>
                </a:cubicBezTo>
                <a:cubicBezTo>
                  <a:pt x="469" y="1400"/>
                  <a:pt x="507" y="1290"/>
                  <a:pt x="507" y="1171"/>
                </a:cubicBezTo>
                <a:cubicBezTo>
                  <a:pt x="507" y="1047"/>
                  <a:pt x="465" y="933"/>
                  <a:pt x="390" y="844"/>
                </a:cubicBezTo>
                <a:cubicBezTo>
                  <a:pt x="315" y="754"/>
                  <a:pt x="267" y="638"/>
                  <a:pt x="267" y="511"/>
                </a:cubicBezTo>
                <a:cubicBezTo>
                  <a:pt x="267" y="229"/>
                  <a:pt x="496" y="0"/>
                  <a:pt x="777" y="0"/>
                </a:cubicBezTo>
              </a:path>
            </a:pathLst>
          </a:custGeom>
          <a:noFill/>
          <a:ln cap="flat" w="12700">
            <a:solidFill>
              <a:schemeClr val="tx1">
                <a:lumMod val="65000"/>
                <a:lumOff val="35000"/>
              </a:schemeClr>
            </a:solidFill>
            <a:prstDash val="solid"/>
            <a:miter lim="800000"/>
            <a:headEnd len="med" type="oval" w="med"/>
            <a:tailEnd len="med" type="oval" w="med"/>
          </a:ln>
          <a:extLst>
            <a:ext uri="{909E8E84-426E-40DD-AFC4-6F175D3DCCD1}">
              <a14:hiddenFill>
                <a:solidFill>
                  <a:srgbClr val="FFFFFF"/>
                </a:solidFill>
              </a14:hiddenFill>
            </a:ext>
          </a:extLst>
        </p:spPr>
        <p:txBody>
          <a:bodyPr anchor="t" anchorCtr="0" bIns="34290" compatLnSpc="1" lIns="68580" numCol="1" rIns="68580" tIns="34290" vert="horz" wrap="square">
            <a:prstTxWarp prst="textNoShape">
              <a:avLst/>
            </a:prstTxWarp>
          </a:bodyPr>
          <a:lstStyle/>
          <a:p>
            <a:endParaRPr altLang="en-US" lang="zh-CN"/>
          </a:p>
        </p:txBody>
      </p:sp>
      <p:sp>
        <p:nvSpPr>
          <p:cNvPr id="52" name="Oval 12"/>
          <p:cNvSpPr>
            <a:spLocks noChangeArrowheads="1"/>
          </p:cNvSpPr>
          <p:nvPr/>
        </p:nvSpPr>
        <p:spPr bwMode="auto">
          <a:xfrm>
            <a:off x="4382521" y="1417746"/>
            <a:ext cx="122932" cy="123395"/>
          </a:xfrm>
          <a:prstGeom prst="ellipse">
            <a:avLst/>
          </a:prstGeom>
          <a:solidFill>
            <a:srgbClr val="FFFFFF"/>
          </a:solidFill>
          <a:ln cap="flat" w="12700">
            <a:solidFill>
              <a:schemeClr val="bg1">
                <a:lumMod val="65000"/>
              </a:schemeClr>
            </a:solidFill>
            <a:prstDash val="solid"/>
            <a:miter lim="800000"/>
          </a:ln>
        </p:spPr>
        <p:txBody>
          <a:bodyPr anchor="t" anchorCtr="0" bIns="34290" compatLnSpc="1" lIns="68580" numCol="1" rIns="68580" tIns="34290" vert="horz" wrap="square">
            <a:prstTxWarp prst="textNoShape">
              <a:avLst/>
            </a:prstTxWarp>
          </a:bodyPr>
          <a:lstStyle/>
          <a:p>
            <a:endParaRPr altLang="en-US" lang="zh-CN"/>
          </a:p>
        </p:txBody>
      </p:sp>
      <p:sp>
        <p:nvSpPr>
          <p:cNvPr id="53" name="Oval 13"/>
          <p:cNvSpPr>
            <a:spLocks noChangeArrowheads="1"/>
          </p:cNvSpPr>
          <p:nvPr/>
        </p:nvSpPr>
        <p:spPr bwMode="auto">
          <a:xfrm>
            <a:off x="4658042" y="2334116"/>
            <a:ext cx="123411" cy="122916"/>
          </a:xfrm>
          <a:prstGeom prst="ellipse">
            <a:avLst/>
          </a:prstGeom>
          <a:solidFill>
            <a:srgbClr val="FFFFFF"/>
          </a:solidFill>
          <a:ln cap="flat" w="12700">
            <a:solidFill>
              <a:schemeClr val="bg1">
                <a:lumMod val="65000"/>
              </a:schemeClr>
            </a:solidFill>
            <a:prstDash val="solid"/>
            <a:miter lim="800000"/>
          </a:ln>
        </p:spPr>
        <p:txBody>
          <a:bodyPr anchor="t" anchorCtr="0" bIns="34290" compatLnSpc="1" lIns="68580" numCol="1" rIns="68580" tIns="34290" vert="horz" wrap="square">
            <a:prstTxWarp prst="textNoShape">
              <a:avLst/>
            </a:prstTxWarp>
          </a:bodyPr>
          <a:lstStyle/>
          <a:p>
            <a:endParaRPr altLang="en-US" lang="zh-CN"/>
          </a:p>
        </p:txBody>
      </p:sp>
      <p:sp>
        <p:nvSpPr>
          <p:cNvPr id="54" name="Oval 14"/>
          <p:cNvSpPr>
            <a:spLocks noChangeArrowheads="1"/>
          </p:cNvSpPr>
          <p:nvPr/>
        </p:nvSpPr>
        <p:spPr bwMode="auto">
          <a:xfrm>
            <a:off x="4375824" y="3025698"/>
            <a:ext cx="122932" cy="122916"/>
          </a:xfrm>
          <a:prstGeom prst="ellipse">
            <a:avLst/>
          </a:prstGeom>
          <a:solidFill>
            <a:srgbClr val="FFFFFF"/>
          </a:solidFill>
          <a:ln cap="flat" w="12700">
            <a:solidFill>
              <a:schemeClr val="bg1">
                <a:lumMod val="65000"/>
              </a:schemeClr>
            </a:solidFill>
            <a:prstDash val="solid"/>
            <a:miter lim="800000"/>
          </a:ln>
        </p:spPr>
        <p:txBody>
          <a:bodyPr anchor="t" anchorCtr="0" bIns="34290" compatLnSpc="1" lIns="68580" numCol="1" rIns="68580" tIns="34290" vert="horz" wrap="square">
            <a:prstTxWarp prst="textNoShape">
              <a:avLst/>
            </a:prstTxWarp>
          </a:bodyPr>
          <a:lstStyle/>
          <a:p>
            <a:endParaRPr altLang="en-US" lang="zh-CN"/>
          </a:p>
        </p:txBody>
      </p:sp>
      <p:sp>
        <p:nvSpPr>
          <p:cNvPr id="55" name="Oval 15"/>
          <p:cNvSpPr>
            <a:spLocks noChangeArrowheads="1"/>
          </p:cNvSpPr>
          <p:nvPr/>
        </p:nvSpPr>
        <p:spPr bwMode="auto">
          <a:xfrm>
            <a:off x="4624080" y="3993721"/>
            <a:ext cx="123411" cy="122916"/>
          </a:xfrm>
          <a:prstGeom prst="ellipse">
            <a:avLst/>
          </a:prstGeom>
          <a:solidFill>
            <a:srgbClr val="FFFFFF"/>
          </a:solidFill>
          <a:ln cap="flat" w="12700">
            <a:solidFill>
              <a:schemeClr val="bg1">
                <a:lumMod val="65000"/>
              </a:schemeClr>
            </a:solidFill>
            <a:prstDash val="solid"/>
            <a:miter lim="800000"/>
          </a:ln>
        </p:spPr>
        <p:txBody>
          <a:bodyPr anchor="t" anchorCtr="0" bIns="34290" compatLnSpc="1" lIns="68580" numCol="1" rIns="68580" tIns="34290" vert="horz" wrap="square">
            <a:prstTxWarp prst="textNoShape">
              <a:avLst/>
            </a:prstTxWarp>
          </a:bodyPr>
          <a:lstStyle/>
          <a:p>
            <a:endParaRPr altLang="en-US" lang="zh-CN"/>
          </a:p>
        </p:txBody>
      </p:sp>
      <p:sp>
        <p:nvSpPr>
          <p:cNvPr id="56" name="Line 16"/>
          <p:cNvSpPr>
            <a:spLocks noChangeShapeType="1"/>
          </p:cNvSpPr>
          <p:nvPr/>
        </p:nvSpPr>
        <p:spPr bwMode="auto">
          <a:xfrm flipH="1">
            <a:off x="3610967" y="1479922"/>
            <a:ext cx="771554" cy="0"/>
          </a:xfrm>
          <a:prstGeom prst="line">
            <a:avLst/>
          </a:prstGeom>
          <a:noFill/>
          <a:ln cap="flat" w="12700">
            <a:solidFill>
              <a:schemeClr val="tx1">
                <a:lumMod val="65000"/>
                <a:lumOff val="35000"/>
              </a:schemeClr>
            </a:solidFill>
            <a:prstDash val="solid"/>
            <a:miter lim="800000"/>
            <a:headEnd len="med" type="none" w="med"/>
            <a:tailEnd len="med" type="oval" w="med"/>
          </a:ln>
          <a:extLst>
            <a:ext uri="{909E8E84-426E-40DD-AFC4-6F175D3DCCD1}">
              <a14:hiddenFill>
                <a:noFill/>
              </a14:hiddenFill>
            </a:ext>
          </a:extLst>
        </p:spPr>
        <p:txBody>
          <a:bodyPr anchor="t" anchorCtr="0" bIns="34290" compatLnSpc="1" lIns="68580" numCol="1" rIns="68580" tIns="34290" vert="horz" wrap="square">
            <a:prstTxWarp prst="textNoShape">
              <a:avLst/>
            </a:prstTxWarp>
          </a:bodyPr>
          <a:lstStyle/>
          <a:p>
            <a:endParaRPr altLang="en-US" lang="zh-CN"/>
          </a:p>
        </p:txBody>
      </p:sp>
      <p:sp>
        <p:nvSpPr>
          <p:cNvPr id="57" name="Line 17"/>
          <p:cNvSpPr>
            <a:spLocks noChangeShapeType="1"/>
          </p:cNvSpPr>
          <p:nvPr/>
        </p:nvSpPr>
        <p:spPr bwMode="auto">
          <a:xfrm flipH="1">
            <a:off x="4781453" y="2394857"/>
            <a:ext cx="771554" cy="0"/>
          </a:xfrm>
          <a:prstGeom prst="line">
            <a:avLst/>
          </a:prstGeom>
          <a:noFill/>
          <a:ln cap="flat" w="12700">
            <a:solidFill>
              <a:schemeClr val="tx1">
                <a:lumMod val="65000"/>
                <a:lumOff val="35000"/>
              </a:schemeClr>
            </a:solidFill>
            <a:prstDash val="solid"/>
            <a:miter lim="800000"/>
            <a:headEnd len="med" type="oval" w="med"/>
            <a:tailEnd len="med" type="none" w="med"/>
          </a:ln>
          <a:extLst>
            <a:ext uri="{909E8E84-426E-40DD-AFC4-6F175D3DCCD1}">
              <a14:hiddenFill>
                <a:noFill/>
              </a14:hiddenFill>
            </a:ext>
          </a:extLst>
        </p:spPr>
        <p:txBody>
          <a:bodyPr anchor="t" anchorCtr="0" bIns="34290" compatLnSpc="1" lIns="68580" numCol="1" rIns="68580" tIns="34290" vert="horz" wrap="square">
            <a:prstTxWarp prst="textNoShape">
              <a:avLst/>
            </a:prstTxWarp>
          </a:bodyPr>
          <a:lstStyle/>
          <a:p>
            <a:endParaRPr altLang="en-US" lang="zh-CN"/>
          </a:p>
        </p:txBody>
      </p:sp>
      <p:sp>
        <p:nvSpPr>
          <p:cNvPr id="58" name="Line 18"/>
          <p:cNvSpPr>
            <a:spLocks noChangeShapeType="1"/>
          </p:cNvSpPr>
          <p:nvPr/>
        </p:nvSpPr>
        <p:spPr bwMode="auto">
          <a:xfrm flipH="1">
            <a:off x="3283308" y="3087395"/>
            <a:ext cx="1093474" cy="0"/>
          </a:xfrm>
          <a:prstGeom prst="line">
            <a:avLst/>
          </a:prstGeom>
          <a:noFill/>
          <a:ln cap="flat" w="12700">
            <a:solidFill>
              <a:schemeClr val="tx1">
                <a:lumMod val="65000"/>
                <a:lumOff val="35000"/>
              </a:schemeClr>
            </a:solidFill>
            <a:prstDash val="solid"/>
            <a:miter lim="800000"/>
            <a:headEnd len="med" type="none" w="med"/>
            <a:tailEnd len="med" type="oval" w="med"/>
          </a:ln>
          <a:extLst>
            <a:ext uri="{909E8E84-426E-40DD-AFC4-6F175D3DCCD1}">
              <a14:hiddenFill>
                <a:noFill/>
              </a14:hiddenFill>
            </a:ext>
          </a:extLst>
        </p:spPr>
        <p:txBody>
          <a:bodyPr anchor="t" anchorCtr="0" bIns="34290" compatLnSpc="1" lIns="68580" numCol="1" rIns="68580" tIns="34290" vert="horz" wrap="square">
            <a:prstTxWarp prst="textNoShape">
              <a:avLst/>
            </a:prstTxWarp>
          </a:bodyPr>
          <a:lstStyle/>
          <a:p>
            <a:endParaRPr altLang="en-US" lang="zh-CN"/>
          </a:p>
        </p:txBody>
      </p:sp>
      <p:sp>
        <p:nvSpPr>
          <p:cNvPr id="59" name="Line 19"/>
          <p:cNvSpPr>
            <a:spLocks noChangeShapeType="1"/>
          </p:cNvSpPr>
          <p:nvPr/>
        </p:nvSpPr>
        <p:spPr bwMode="auto">
          <a:xfrm flipH="1">
            <a:off x="4746056" y="4055897"/>
            <a:ext cx="770597" cy="0"/>
          </a:xfrm>
          <a:prstGeom prst="line">
            <a:avLst/>
          </a:prstGeom>
          <a:noFill/>
          <a:ln cap="flat" w="12700">
            <a:solidFill>
              <a:schemeClr val="tx1">
                <a:lumMod val="65000"/>
                <a:lumOff val="35000"/>
              </a:schemeClr>
            </a:solidFill>
            <a:prstDash val="solid"/>
            <a:miter lim="800000"/>
            <a:headEnd len="med" type="oval" w="med"/>
            <a:tailEnd len="med" type="none" w="med"/>
          </a:ln>
          <a:extLst>
            <a:ext uri="{909E8E84-426E-40DD-AFC4-6F175D3DCCD1}">
              <a14:hiddenFill>
                <a:noFill/>
              </a14:hiddenFill>
            </a:ext>
          </a:extLst>
        </p:spPr>
        <p:txBody>
          <a:bodyPr anchor="t" anchorCtr="0" bIns="34290" compatLnSpc="1" lIns="68580" numCol="1" rIns="68580" tIns="34290" vert="horz" wrap="square">
            <a:prstTxWarp prst="textNoShape">
              <a:avLst/>
            </a:prstTxWarp>
          </a:bodyPr>
          <a:lstStyle/>
          <a:p>
            <a:endParaRPr altLang="en-US" lang="zh-CN"/>
          </a:p>
        </p:txBody>
      </p:sp>
      <p:sp>
        <p:nvSpPr>
          <p:cNvPr id="60" name="TextBox 59"/>
          <p:cNvSpPr txBox="1"/>
          <p:nvPr/>
        </p:nvSpPr>
        <p:spPr>
          <a:xfrm>
            <a:off x="1235676" y="1371607"/>
            <a:ext cx="2247722" cy="544068"/>
          </a:xfrm>
          <a:prstGeom prst="rect">
            <a:avLst/>
          </a:prstGeom>
          <a:noFill/>
        </p:spPr>
        <p:txBody>
          <a:bodyPr bIns="34290" lIns="68580" rIns="68580" rtlCol="0" tIns="34290" wrap="square">
            <a:spAutoFit/>
          </a:bodyPr>
          <a:lstStyle/>
          <a:p>
            <a:pPr algn="r">
              <a:lnSpc>
                <a:spcPct val="130000"/>
              </a:lnSpc>
            </a:pPr>
            <a:r>
              <a:rPr altLang="en-US" lang="zh-CN" sz="800">
                <a:solidFill>
                  <a:schemeClr val="tx1">
                    <a:lumMod val="50000"/>
                    <a:lumOff val="50000"/>
                  </a:schemeClr>
                </a:solidFill>
                <a:latin charset="-122" pitchFamily="34" typeface="微软雅黑"/>
                <a:ea charset="-122" pitchFamily="34" typeface="微软雅黑"/>
              </a:rPr>
              <a:t>您的内容打在这里，或者通过复制您的文本后，在此框中选择粘贴，并选择只保留文字。您的内容打在这里。</a:t>
            </a:r>
          </a:p>
        </p:txBody>
      </p:sp>
      <p:sp>
        <p:nvSpPr>
          <p:cNvPr id="61" name="TextBox 60"/>
          <p:cNvSpPr txBox="1"/>
          <p:nvPr/>
        </p:nvSpPr>
        <p:spPr>
          <a:xfrm>
            <a:off x="2162432" y="1117620"/>
            <a:ext cx="1320966" cy="251460"/>
          </a:xfrm>
          <a:prstGeom prst="rect">
            <a:avLst/>
          </a:prstGeom>
          <a:noFill/>
        </p:spPr>
        <p:txBody>
          <a:bodyPr anchor="t" bIns="0" lIns="68580" rIns="68580" rtlCol="0" tIns="0" wrap="square">
            <a:spAutoFit/>
          </a:bodyPr>
          <a:lstStyle/>
          <a:p>
            <a:pPr algn="r">
              <a:lnSpc>
                <a:spcPct val="150000"/>
              </a:lnSpc>
            </a:pPr>
            <a:r>
              <a:rPr altLang="en-US" lang="zh-CN" smtClean="0" sz="1100">
                <a:solidFill>
                  <a:srgbClr val="0070C0"/>
                </a:solidFill>
                <a:latin charset="-122" pitchFamily="34" typeface="微软雅黑"/>
                <a:ea charset="-122" pitchFamily="34" typeface="微软雅黑"/>
                <a:cs charset="-122" pitchFamily="2" typeface="华文黑体"/>
              </a:rPr>
              <a:t>研究方法一标题</a:t>
            </a:r>
          </a:p>
        </p:txBody>
      </p:sp>
      <p:sp>
        <p:nvSpPr>
          <p:cNvPr id="78" name="TextBox 77"/>
          <p:cNvSpPr txBox="1"/>
          <p:nvPr/>
        </p:nvSpPr>
        <p:spPr>
          <a:xfrm>
            <a:off x="5692787" y="2284036"/>
            <a:ext cx="2203182" cy="544068"/>
          </a:xfrm>
          <a:prstGeom prst="rect">
            <a:avLst/>
          </a:prstGeom>
          <a:noFill/>
        </p:spPr>
        <p:txBody>
          <a:bodyPr bIns="34290" lIns="68580" rIns="68580" rtlCol="0" tIns="34290" wrap="square">
            <a:spAutoFit/>
          </a:bodyPr>
          <a:lstStyle/>
          <a:p>
            <a:pPr>
              <a:lnSpc>
                <a:spcPct val="130000"/>
              </a:lnSpc>
            </a:pPr>
            <a:r>
              <a:rPr altLang="en-US" lang="zh-CN" sz="800">
                <a:solidFill>
                  <a:schemeClr val="tx1">
                    <a:lumMod val="50000"/>
                    <a:lumOff val="50000"/>
                  </a:schemeClr>
                </a:solidFill>
                <a:latin charset="-122" pitchFamily="34" typeface="微软雅黑"/>
                <a:ea charset="-122" pitchFamily="34" typeface="微软雅黑"/>
              </a:rPr>
              <a:t>您的内容打在这里，或者通过复制您的文本后，在此框中选择粘贴，并选择只保留文字。您的内容打在这里。</a:t>
            </a:r>
          </a:p>
        </p:txBody>
      </p:sp>
      <p:sp>
        <p:nvSpPr>
          <p:cNvPr id="79" name="TextBox 78"/>
          <p:cNvSpPr txBox="1"/>
          <p:nvPr/>
        </p:nvSpPr>
        <p:spPr>
          <a:xfrm>
            <a:off x="5692786" y="2030049"/>
            <a:ext cx="1202284" cy="251460"/>
          </a:xfrm>
          <a:prstGeom prst="rect">
            <a:avLst/>
          </a:prstGeom>
          <a:noFill/>
        </p:spPr>
        <p:txBody>
          <a:bodyPr anchor="t" bIns="0" lIns="68580" rIns="68580" rtlCol="0" tIns="0" wrap="square">
            <a:spAutoFit/>
          </a:bodyPr>
          <a:lstStyle/>
          <a:p>
            <a:pPr>
              <a:lnSpc>
                <a:spcPct val="150000"/>
              </a:lnSpc>
            </a:pPr>
            <a:r>
              <a:rPr altLang="en-US" lang="zh-CN" smtClean="0" sz="1100">
                <a:solidFill>
                  <a:srgbClr val="0070C0"/>
                </a:solidFill>
                <a:latin charset="-122" pitchFamily="34" typeface="微软雅黑"/>
                <a:ea charset="-122" pitchFamily="34" typeface="微软雅黑"/>
                <a:cs charset="-122" pitchFamily="2" typeface="华文黑体"/>
              </a:rPr>
              <a:t>研究方法二标题</a:t>
            </a:r>
          </a:p>
        </p:txBody>
      </p:sp>
      <p:sp>
        <p:nvSpPr>
          <p:cNvPr id="80" name="TextBox 79"/>
          <p:cNvSpPr txBox="1"/>
          <p:nvPr/>
        </p:nvSpPr>
        <p:spPr>
          <a:xfrm>
            <a:off x="815547" y="3007775"/>
            <a:ext cx="2352114" cy="544068"/>
          </a:xfrm>
          <a:prstGeom prst="rect">
            <a:avLst/>
          </a:prstGeom>
          <a:noFill/>
        </p:spPr>
        <p:txBody>
          <a:bodyPr bIns="34290" lIns="68580" rIns="68580" rtlCol="0" tIns="34290" wrap="square">
            <a:spAutoFit/>
          </a:bodyPr>
          <a:lstStyle/>
          <a:p>
            <a:pPr algn="r">
              <a:lnSpc>
                <a:spcPct val="130000"/>
              </a:lnSpc>
            </a:pPr>
            <a:r>
              <a:rPr altLang="en-US" lang="zh-CN" sz="800">
                <a:solidFill>
                  <a:schemeClr val="tx1">
                    <a:lumMod val="50000"/>
                    <a:lumOff val="50000"/>
                  </a:schemeClr>
                </a:solidFill>
                <a:latin charset="-122" pitchFamily="34" typeface="微软雅黑"/>
                <a:ea charset="-122" pitchFamily="34" typeface="微软雅黑"/>
              </a:rPr>
              <a:t>您的内容打在这里，或者通过复制您的文本后，在此框中选择粘贴，并选择只保留文字。您的内容打在这里。</a:t>
            </a:r>
          </a:p>
        </p:txBody>
      </p:sp>
      <p:sp>
        <p:nvSpPr>
          <p:cNvPr id="81" name="TextBox 80"/>
          <p:cNvSpPr txBox="1"/>
          <p:nvPr/>
        </p:nvSpPr>
        <p:spPr>
          <a:xfrm>
            <a:off x="1989438" y="2753788"/>
            <a:ext cx="1178223" cy="251460"/>
          </a:xfrm>
          <a:prstGeom prst="rect">
            <a:avLst/>
          </a:prstGeom>
          <a:noFill/>
        </p:spPr>
        <p:txBody>
          <a:bodyPr anchor="t" bIns="0" lIns="68580" rIns="68580" rtlCol="0" tIns="0" wrap="square">
            <a:spAutoFit/>
          </a:bodyPr>
          <a:lstStyle/>
          <a:p>
            <a:pPr algn="r">
              <a:lnSpc>
                <a:spcPct val="150000"/>
              </a:lnSpc>
            </a:pPr>
            <a:r>
              <a:rPr altLang="en-US" lang="zh-CN" smtClean="0" sz="1100">
                <a:solidFill>
                  <a:srgbClr val="0070C0"/>
                </a:solidFill>
                <a:latin charset="-122" pitchFamily="34" typeface="微软雅黑"/>
                <a:ea charset="-122" pitchFamily="34" typeface="微软雅黑"/>
                <a:cs charset="-122" pitchFamily="2" typeface="华文黑体"/>
              </a:rPr>
              <a:t>研究方法三标题</a:t>
            </a:r>
          </a:p>
        </p:txBody>
      </p:sp>
      <p:sp>
        <p:nvSpPr>
          <p:cNvPr id="82" name="TextBox 81"/>
          <p:cNvSpPr txBox="1"/>
          <p:nvPr/>
        </p:nvSpPr>
        <p:spPr>
          <a:xfrm>
            <a:off x="5598246" y="3942587"/>
            <a:ext cx="2211223" cy="544068"/>
          </a:xfrm>
          <a:prstGeom prst="rect">
            <a:avLst/>
          </a:prstGeom>
          <a:noFill/>
        </p:spPr>
        <p:txBody>
          <a:bodyPr bIns="34290" lIns="68580" rIns="68580" rtlCol="0" tIns="34290" wrap="square">
            <a:spAutoFit/>
          </a:bodyPr>
          <a:lstStyle/>
          <a:p>
            <a:pPr>
              <a:lnSpc>
                <a:spcPct val="130000"/>
              </a:lnSpc>
            </a:pPr>
            <a:r>
              <a:rPr altLang="en-US" lang="zh-CN" sz="800">
                <a:solidFill>
                  <a:schemeClr val="tx1">
                    <a:lumMod val="50000"/>
                    <a:lumOff val="50000"/>
                  </a:schemeClr>
                </a:solidFill>
                <a:latin charset="-122" pitchFamily="34" typeface="微软雅黑"/>
                <a:ea charset="-122" pitchFamily="34" typeface="微软雅黑"/>
              </a:rPr>
              <a:t>您的内容打在这里，或者通过复制您的文本后，在此框中选择粘贴，并选择只保留文字。您的内容打在这里。</a:t>
            </a:r>
          </a:p>
        </p:txBody>
      </p:sp>
      <p:sp>
        <p:nvSpPr>
          <p:cNvPr id="83" name="TextBox 82"/>
          <p:cNvSpPr txBox="1"/>
          <p:nvPr/>
        </p:nvSpPr>
        <p:spPr>
          <a:xfrm>
            <a:off x="5598247" y="3688600"/>
            <a:ext cx="1333894" cy="251460"/>
          </a:xfrm>
          <a:prstGeom prst="rect">
            <a:avLst/>
          </a:prstGeom>
          <a:noFill/>
        </p:spPr>
        <p:txBody>
          <a:bodyPr anchor="t" bIns="0" lIns="68580" rIns="68580" rtlCol="0" tIns="0" wrap="square">
            <a:spAutoFit/>
          </a:bodyPr>
          <a:lstStyle/>
          <a:p>
            <a:pPr>
              <a:lnSpc>
                <a:spcPct val="150000"/>
              </a:lnSpc>
            </a:pPr>
            <a:r>
              <a:rPr altLang="en-US" lang="zh-CN" smtClean="0" sz="1100">
                <a:solidFill>
                  <a:srgbClr val="0070C0"/>
                </a:solidFill>
                <a:latin charset="-122" pitchFamily="34" typeface="微软雅黑"/>
                <a:ea charset="-122" pitchFamily="34" typeface="微软雅黑"/>
                <a:cs charset="-122" pitchFamily="2" typeface="华文黑体"/>
              </a:rPr>
              <a:t>研究方法四标题</a:t>
            </a:r>
          </a:p>
        </p:txBody>
      </p:sp>
    </p:spTree>
    <p:extLst>
      <p:ext uri="{BB962C8B-B14F-4D97-AF65-F5344CB8AC3E}">
        <p14:creationId val="3187763444"/>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fltVal val="0"/>
                                          </p:val>
                                        </p:tav>
                                        <p:tav tm="100000">
                                          <p:val>
                                            <p:strVal val="#ppt_w"/>
                                          </p:val>
                                        </p:tav>
                                      </p:tavLst>
                                    </p:anim>
                                    <p:anim calcmode="lin" valueType="num">
                                      <p:cBhvr>
                                        <p:cTn dur="500" fill="hold" id="8"/>
                                        <p:tgtEl>
                                          <p:spTgt spid="36"/>
                                        </p:tgtEl>
                                        <p:attrNameLst>
                                          <p:attrName>ppt_h</p:attrName>
                                        </p:attrNameLst>
                                      </p:cBhvr>
                                      <p:tavLst>
                                        <p:tav tm="0">
                                          <p:val>
                                            <p:fltVal val="0"/>
                                          </p:val>
                                        </p:tav>
                                        <p:tav tm="100000">
                                          <p:val>
                                            <p:strVal val="#ppt_h"/>
                                          </p:val>
                                        </p:tav>
                                      </p:tavLst>
                                    </p:anim>
                                    <p:animEffect filter="fade" transition="in">
                                      <p:cBhvr>
                                        <p:cTn dur="500" id="9"/>
                                        <p:tgtEl>
                                          <p:spTgt spid="36"/>
                                        </p:tgtEl>
                                      </p:cBhvr>
                                    </p:animEffect>
                                  </p:childTnLst>
                                </p:cTn>
                              </p:par>
                            </p:childTnLst>
                          </p:cTn>
                        </p:par>
                        <p:par>
                          <p:cTn fill="hold" id="10" nodeType="afterGroup">
                            <p:stCondLst>
                              <p:cond delay="500"/>
                            </p:stCondLst>
                            <p:childTnLst>
                              <p:par>
                                <p:cTn fill="hold" grpId="0" id="11" nodeType="afterEffect" presetClass="entr" presetID="22" presetSubtype="1">
                                  <p:stCondLst>
                                    <p:cond delay="0"/>
                                  </p:stCondLst>
                                  <p:childTnLst>
                                    <p:set>
                                      <p:cBhvr>
                                        <p:cTn dur="1" fill="hold" id="12">
                                          <p:stCondLst>
                                            <p:cond delay="0"/>
                                          </p:stCondLst>
                                        </p:cTn>
                                        <p:tgtEl>
                                          <p:spTgt spid="47"/>
                                        </p:tgtEl>
                                        <p:attrNameLst>
                                          <p:attrName>style.visibility</p:attrName>
                                        </p:attrNameLst>
                                      </p:cBhvr>
                                      <p:to>
                                        <p:strVal val="visible"/>
                                      </p:to>
                                    </p:set>
                                    <p:animEffect filter="wipe(up)" transition="in">
                                      <p:cBhvr>
                                        <p:cTn dur="4000" id="13"/>
                                        <p:tgtEl>
                                          <p:spTgt spid="47"/>
                                        </p:tgtEl>
                                      </p:cBhvr>
                                    </p:animEffect>
                                  </p:childTnLst>
                                </p:cTn>
                              </p:par>
                              <p:par>
                                <p:cTn fill="hold" grpId="0" id="14" nodeType="withEffect" presetClass="entr" presetID="1" presetSubtype="0">
                                  <p:stCondLst>
                                    <p:cond delay="500"/>
                                  </p:stCondLst>
                                  <p:childTnLst>
                                    <p:set>
                                      <p:cBhvr>
                                        <p:cTn dur="1" fill="hold" id="15">
                                          <p:stCondLst>
                                            <p:cond delay="0"/>
                                          </p:stCondLst>
                                        </p:cTn>
                                        <p:tgtEl>
                                          <p:spTgt spid="48"/>
                                        </p:tgtEl>
                                        <p:attrNameLst>
                                          <p:attrName>style.visibility</p:attrName>
                                        </p:attrNameLst>
                                      </p:cBhvr>
                                      <p:to>
                                        <p:strVal val="visible"/>
                                      </p:to>
                                    </p:set>
                                  </p:childTnLst>
                                </p:cTn>
                              </p:par>
                              <p:par>
                                <p:cTn fill="hold" grpId="0" id="16" nodeType="withEffect" presetClass="entr" presetID="1" presetSubtype="0">
                                  <p:stCondLst>
                                    <p:cond delay="500"/>
                                  </p:stCondLst>
                                  <p:childTnLst>
                                    <p:set>
                                      <p:cBhvr>
                                        <p:cTn dur="1" fill="hold" id="17">
                                          <p:stCondLst>
                                            <p:cond delay="0"/>
                                          </p:stCondLst>
                                        </p:cTn>
                                        <p:tgtEl>
                                          <p:spTgt spid="43"/>
                                        </p:tgtEl>
                                        <p:attrNameLst>
                                          <p:attrName>style.visibility</p:attrName>
                                        </p:attrNameLst>
                                      </p:cBhvr>
                                      <p:to>
                                        <p:strVal val="visible"/>
                                      </p:to>
                                    </p:set>
                                  </p:childTnLst>
                                </p:cTn>
                              </p:par>
                              <p:par>
                                <p:cTn accel="50000" decel="50000" fill="hold" grpId="1" id="18" nodeType="withEffect" presetClass="path" presetID="35" presetSubtype="0">
                                  <p:stCondLst>
                                    <p:cond delay="500"/>
                                  </p:stCondLst>
                                  <p:childTnLst>
                                    <p:animMotion origin="layout" path="M -2.08333E-06 0 L -0.02252 0" pathEditMode="relative" ptsTypes="AA" rAng="0">
                                      <p:cBhvr>
                                        <p:cTn dur="2000" fill="hold" id="19"/>
                                        <p:tgtEl>
                                          <p:spTgt spid="48"/>
                                        </p:tgtEl>
                                        <p:attrNameLst>
                                          <p:attrName>ppt_x</p:attrName>
                                          <p:attrName>ppt_y</p:attrName>
                                        </p:attrNameLst>
                                      </p:cBhvr>
                                      <p:rCtr x="-1133" y="0"/>
                                    </p:animMotion>
                                  </p:childTnLst>
                                </p:cTn>
                              </p:par>
                              <p:par>
                                <p:cTn fill="hold" grpId="0" id="20" nodeType="withEffect" presetClass="entr" presetID="10" presetSubtype="0">
                                  <p:stCondLst>
                                    <p:cond delay="500"/>
                                  </p:stCondLst>
                                  <p:childTnLst>
                                    <p:set>
                                      <p:cBhvr>
                                        <p:cTn dur="1" fill="hold" id="21">
                                          <p:stCondLst>
                                            <p:cond delay="0"/>
                                          </p:stCondLst>
                                        </p:cTn>
                                        <p:tgtEl>
                                          <p:spTgt spid="52"/>
                                        </p:tgtEl>
                                        <p:attrNameLst>
                                          <p:attrName>style.visibility</p:attrName>
                                        </p:attrNameLst>
                                      </p:cBhvr>
                                      <p:to>
                                        <p:strVal val="visible"/>
                                      </p:to>
                                    </p:set>
                                    <p:animEffect filter="fade" transition="in">
                                      <p:cBhvr>
                                        <p:cTn dur="500" id="22"/>
                                        <p:tgtEl>
                                          <p:spTgt spid="52"/>
                                        </p:tgtEl>
                                      </p:cBhvr>
                                    </p:animEffect>
                                  </p:childTnLst>
                                </p:cTn>
                              </p:par>
                              <p:par>
                                <p:cTn fill="hold" grpId="0" id="23" nodeType="withEffect" presetClass="entr" presetID="22" presetSubtype="2">
                                  <p:stCondLst>
                                    <p:cond delay="500"/>
                                  </p:stCondLst>
                                  <p:childTnLst>
                                    <p:set>
                                      <p:cBhvr>
                                        <p:cTn dur="1" fill="hold" id="24">
                                          <p:stCondLst>
                                            <p:cond delay="0"/>
                                          </p:stCondLst>
                                        </p:cTn>
                                        <p:tgtEl>
                                          <p:spTgt spid="56"/>
                                        </p:tgtEl>
                                        <p:attrNameLst>
                                          <p:attrName>style.visibility</p:attrName>
                                        </p:attrNameLst>
                                      </p:cBhvr>
                                      <p:to>
                                        <p:strVal val="visible"/>
                                      </p:to>
                                    </p:set>
                                    <p:animEffect filter="wipe(right)" transition="in">
                                      <p:cBhvr>
                                        <p:cTn dur="500" id="25"/>
                                        <p:tgtEl>
                                          <p:spTgt spid="56"/>
                                        </p:tgtEl>
                                      </p:cBhvr>
                                    </p:animEffect>
                                  </p:childTnLst>
                                </p:cTn>
                              </p:par>
                              <p:par>
                                <p:cTn fill="hold" grpId="0" id="26" nodeType="withEffect" presetClass="entr" presetID="12" presetSubtype="2">
                                  <p:stCondLst>
                                    <p:cond delay="1000"/>
                                  </p:stCondLst>
                                  <p:childTnLst>
                                    <p:set>
                                      <p:cBhvr>
                                        <p:cTn dur="1" fill="hold" id="27">
                                          <p:stCondLst>
                                            <p:cond delay="0"/>
                                          </p:stCondLst>
                                        </p:cTn>
                                        <p:tgtEl>
                                          <p:spTgt spid="61"/>
                                        </p:tgtEl>
                                        <p:attrNameLst>
                                          <p:attrName>style.visibility</p:attrName>
                                        </p:attrNameLst>
                                      </p:cBhvr>
                                      <p:to>
                                        <p:strVal val="visible"/>
                                      </p:to>
                                    </p:set>
                                    <p:anim calcmode="lin" valueType="num">
                                      <p:cBhvr additive="base">
                                        <p:cTn dur="500" id="28"/>
                                        <p:tgtEl>
                                          <p:spTgt spid="61"/>
                                        </p:tgtEl>
                                        <p:attrNameLst>
                                          <p:attrName>ppt_x</p:attrName>
                                        </p:attrNameLst>
                                      </p:cBhvr>
                                      <p:tavLst>
                                        <p:tav tm="0">
                                          <p:val>
                                            <p:strVal val="#ppt_x+#ppt_w*1.125000"/>
                                          </p:val>
                                        </p:tav>
                                        <p:tav tm="100000">
                                          <p:val>
                                            <p:strVal val="#ppt_x"/>
                                          </p:val>
                                        </p:tav>
                                      </p:tavLst>
                                    </p:anim>
                                    <p:animEffect filter="wipe(left)" transition="in">
                                      <p:cBhvr>
                                        <p:cTn dur="500" id="29"/>
                                        <p:tgtEl>
                                          <p:spTgt spid="61"/>
                                        </p:tgtEl>
                                      </p:cBhvr>
                                    </p:animEffect>
                                  </p:childTnLst>
                                </p:cTn>
                              </p:par>
                              <p:par>
                                <p:cTn fill="hold" grpId="0" id="30" nodeType="withEffect" presetClass="entr" presetID="12" presetSubtype="2">
                                  <p:stCondLst>
                                    <p:cond delay="1000"/>
                                  </p:stCondLst>
                                  <p:childTnLst>
                                    <p:set>
                                      <p:cBhvr>
                                        <p:cTn dur="1" fill="hold" id="31">
                                          <p:stCondLst>
                                            <p:cond delay="0"/>
                                          </p:stCondLst>
                                        </p:cTn>
                                        <p:tgtEl>
                                          <p:spTgt spid="60"/>
                                        </p:tgtEl>
                                        <p:attrNameLst>
                                          <p:attrName>style.visibility</p:attrName>
                                        </p:attrNameLst>
                                      </p:cBhvr>
                                      <p:to>
                                        <p:strVal val="visible"/>
                                      </p:to>
                                    </p:set>
                                    <p:anim calcmode="lin" valueType="num">
                                      <p:cBhvr additive="base">
                                        <p:cTn dur="500" id="32"/>
                                        <p:tgtEl>
                                          <p:spTgt spid="60"/>
                                        </p:tgtEl>
                                        <p:attrNameLst>
                                          <p:attrName>ppt_x</p:attrName>
                                        </p:attrNameLst>
                                      </p:cBhvr>
                                      <p:tavLst>
                                        <p:tav tm="0">
                                          <p:val>
                                            <p:strVal val="#ppt_x+#ppt_w*1.125000"/>
                                          </p:val>
                                        </p:tav>
                                        <p:tav tm="100000">
                                          <p:val>
                                            <p:strVal val="#ppt_x"/>
                                          </p:val>
                                        </p:tav>
                                      </p:tavLst>
                                    </p:anim>
                                    <p:animEffect filter="wipe(left)" transition="in">
                                      <p:cBhvr>
                                        <p:cTn dur="500" id="33"/>
                                        <p:tgtEl>
                                          <p:spTgt spid="60"/>
                                        </p:tgtEl>
                                      </p:cBhvr>
                                    </p:animEffect>
                                  </p:childTnLst>
                                </p:cTn>
                              </p:par>
                              <p:par>
                                <p:cTn fill="hold" grpId="0" id="34" nodeType="withEffect" presetClass="entr" presetID="1" presetSubtype="0">
                                  <p:stCondLst>
                                    <p:cond delay="1500"/>
                                  </p:stCondLst>
                                  <p:childTnLst>
                                    <p:set>
                                      <p:cBhvr>
                                        <p:cTn dur="1" fill="hold" id="35">
                                          <p:stCondLst>
                                            <p:cond delay="0"/>
                                          </p:stCondLst>
                                        </p:cTn>
                                        <p:tgtEl>
                                          <p:spTgt spid="49"/>
                                        </p:tgtEl>
                                        <p:attrNameLst>
                                          <p:attrName>style.visibility</p:attrName>
                                        </p:attrNameLst>
                                      </p:cBhvr>
                                      <p:to>
                                        <p:strVal val="visible"/>
                                      </p:to>
                                    </p:set>
                                  </p:childTnLst>
                                </p:cTn>
                              </p:par>
                              <p:par>
                                <p:cTn fill="hold" grpId="0" id="36" nodeType="withEffect" presetClass="entr" presetID="1" presetSubtype="0">
                                  <p:stCondLst>
                                    <p:cond delay="1500"/>
                                  </p:stCondLst>
                                  <p:childTnLst>
                                    <p:set>
                                      <p:cBhvr>
                                        <p:cTn dur="1" fill="hold" id="37">
                                          <p:stCondLst>
                                            <p:cond delay="0"/>
                                          </p:stCondLst>
                                        </p:cTn>
                                        <p:tgtEl>
                                          <p:spTgt spid="45"/>
                                        </p:tgtEl>
                                        <p:attrNameLst>
                                          <p:attrName>style.visibility</p:attrName>
                                        </p:attrNameLst>
                                      </p:cBhvr>
                                      <p:to>
                                        <p:strVal val="visible"/>
                                      </p:to>
                                    </p:set>
                                  </p:childTnLst>
                                </p:cTn>
                              </p:par>
                              <p:par>
                                <p:cTn accel="50000" decel="50000" fill="hold" grpId="1" id="38" nodeType="withEffect" presetClass="path" presetID="63" presetSubtype="0">
                                  <p:stCondLst>
                                    <p:cond delay="1500"/>
                                  </p:stCondLst>
                                  <p:childTnLst>
                                    <p:animMotion origin="layout" path="M -2.08333E-06 2.59259E-06 L 0.025 2.59259E-06" pathEditMode="relative" ptsTypes="AA" rAng="0">
                                      <p:cBhvr>
                                        <p:cTn dur="2000" fill="hold" id="39"/>
                                        <p:tgtEl>
                                          <p:spTgt spid="49"/>
                                        </p:tgtEl>
                                        <p:attrNameLst>
                                          <p:attrName>ppt_x</p:attrName>
                                          <p:attrName>ppt_y</p:attrName>
                                        </p:attrNameLst>
                                      </p:cBhvr>
                                      <p:rCtr x="1250" y="0"/>
                                    </p:animMotion>
                                  </p:childTnLst>
                                </p:cTn>
                              </p:par>
                              <p:par>
                                <p:cTn fill="hold" grpId="0" id="40" nodeType="withEffect" presetClass="entr" presetID="10" presetSubtype="0">
                                  <p:stCondLst>
                                    <p:cond delay="1500"/>
                                  </p:stCondLst>
                                  <p:childTnLst>
                                    <p:set>
                                      <p:cBhvr>
                                        <p:cTn dur="1" fill="hold" id="41">
                                          <p:stCondLst>
                                            <p:cond delay="0"/>
                                          </p:stCondLst>
                                        </p:cTn>
                                        <p:tgtEl>
                                          <p:spTgt spid="53"/>
                                        </p:tgtEl>
                                        <p:attrNameLst>
                                          <p:attrName>style.visibility</p:attrName>
                                        </p:attrNameLst>
                                      </p:cBhvr>
                                      <p:to>
                                        <p:strVal val="visible"/>
                                      </p:to>
                                    </p:set>
                                    <p:animEffect filter="fade" transition="in">
                                      <p:cBhvr>
                                        <p:cTn dur="500" id="42"/>
                                        <p:tgtEl>
                                          <p:spTgt spid="53"/>
                                        </p:tgtEl>
                                      </p:cBhvr>
                                    </p:animEffect>
                                  </p:childTnLst>
                                </p:cTn>
                              </p:par>
                              <p:par>
                                <p:cTn fill="hold" grpId="0" id="43" nodeType="withEffect" presetClass="entr" presetID="22" presetSubtype="8">
                                  <p:stCondLst>
                                    <p:cond delay="1500"/>
                                  </p:stCondLst>
                                  <p:childTnLst>
                                    <p:set>
                                      <p:cBhvr>
                                        <p:cTn dur="1" fill="hold" id="44">
                                          <p:stCondLst>
                                            <p:cond delay="0"/>
                                          </p:stCondLst>
                                        </p:cTn>
                                        <p:tgtEl>
                                          <p:spTgt spid="57"/>
                                        </p:tgtEl>
                                        <p:attrNameLst>
                                          <p:attrName>style.visibility</p:attrName>
                                        </p:attrNameLst>
                                      </p:cBhvr>
                                      <p:to>
                                        <p:strVal val="visible"/>
                                      </p:to>
                                    </p:set>
                                    <p:animEffect filter="wipe(left)" transition="in">
                                      <p:cBhvr>
                                        <p:cTn dur="500" id="45"/>
                                        <p:tgtEl>
                                          <p:spTgt spid="57"/>
                                        </p:tgtEl>
                                      </p:cBhvr>
                                    </p:animEffect>
                                  </p:childTnLst>
                                </p:cTn>
                              </p:par>
                              <p:par>
                                <p:cTn fill="hold" grpId="0" id="46" nodeType="withEffect" presetClass="entr" presetID="12" presetSubtype="8">
                                  <p:stCondLst>
                                    <p:cond delay="2000"/>
                                  </p:stCondLst>
                                  <p:childTnLst>
                                    <p:set>
                                      <p:cBhvr>
                                        <p:cTn dur="1" fill="hold" id="47">
                                          <p:stCondLst>
                                            <p:cond delay="0"/>
                                          </p:stCondLst>
                                        </p:cTn>
                                        <p:tgtEl>
                                          <p:spTgt spid="79"/>
                                        </p:tgtEl>
                                        <p:attrNameLst>
                                          <p:attrName>style.visibility</p:attrName>
                                        </p:attrNameLst>
                                      </p:cBhvr>
                                      <p:to>
                                        <p:strVal val="visible"/>
                                      </p:to>
                                    </p:set>
                                    <p:anim calcmode="lin" valueType="num">
                                      <p:cBhvr additive="base">
                                        <p:cTn dur="500" id="48"/>
                                        <p:tgtEl>
                                          <p:spTgt spid="79"/>
                                        </p:tgtEl>
                                        <p:attrNameLst>
                                          <p:attrName>ppt_x</p:attrName>
                                        </p:attrNameLst>
                                      </p:cBhvr>
                                      <p:tavLst>
                                        <p:tav tm="0">
                                          <p:val>
                                            <p:strVal val="#ppt_x-#ppt_w*1.125000"/>
                                          </p:val>
                                        </p:tav>
                                        <p:tav tm="100000">
                                          <p:val>
                                            <p:strVal val="#ppt_x"/>
                                          </p:val>
                                        </p:tav>
                                      </p:tavLst>
                                    </p:anim>
                                    <p:animEffect filter="wipe(right)" transition="in">
                                      <p:cBhvr>
                                        <p:cTn dur="500" id="49"/>
                                        <p:tgtEl>
                                          <p:spTgt spid="79"/>
                                        </p:tgtEl>
                                      </p:cBhvr>
                                    </p:animEffect>
                                  </p:childTnLst>
                                </p:cTn>
                              </p:par>
                              <p:par>
                                <p:cTn fill="hold" grpId="0" id="50" nodeType="withEffect" presetClass="entr" presetID="12" presetSubtype="8">
                                  <p:stCondLst>
                                    <p:cond delay="2000"/>
                                  </p:stCondLst>
                                  <p:childTnLst>
                                    <p:set>
                                      <p:cBhvr>
                                        <p:cTn dur="1" fill="hold" id="51">
                                          <p:stCondLst>
                                            <p:cond delay="0"/>
                                          </p:stCondLst>
                                        </p:cTn>
                                        <p:tgtEl>
                                          <p:spTgt spid="78"/>
                                        </p:tgtEl>
                                        <p:attrNameLst>
                                          <p:attrName>style.visibility</p:attrName>
                                        </p:attrNameLst>
                                      </p:cBhvr>
                                      <p:to>
                                        <p:strVal val="visible"/>
                                      </p:to>
                                    </p:set>
                                    <p:anim calcmode="lin" valueType="num">
                                      <p:cBhvr additive="base">
                                        <p:cTn dur="500" id="52"/>
                                        <p:tgtEl>
                                          <p:spTgt spid="78"/>
                                        </p:tgtEl>
                                        <p:attrNameLst>
                                          <p:attrName>ppt_x</p:attrName>
                                        </p:attrNameLst>
                                      </p:cBhvr>
                                      <p:tavLst>
                                        <p:tav tm="0">
                                          <p:val>
                                            <p:strVal val="#ppt_x-#ppt_w*1.125000"/>
                                          </p:val>
                                        </p:tav>
                                        <p:tav tm="100000">
                                          <p:val>
                                            <p:strVal val="#ppt_x"/>
                                          </p:val>
                                        </p:tav>
                                      </p:tavLst>
                                    </p:anim>
                                    <p:animEffect filter="wipe(right)" transition="in">
                                      <p:cBhvr>
                                        <p:cTn dur="500" id="53"/>
                                        <p:tgtEl>
                                          <p:spTgt spid="78"/>
                                        </p:tgtEl>
                                      </p:cBhvr>
                                    </p:animEffect>
                                  </p:childTnLst>
                                </p:cTn>
                              </p:par>
                              <p:par>
                                <p:cTn fill="hold" grpId="0" id="54" nodeType="withEffect" presetClass="entr" presetID="1" presetSubtype="0">
                                  <p:stCondLst>
                                    <p:cond delay="2500"/>
                                  </p:stCondLst>
                                  <p:childTnLst>
                                    <p:set>
                                      <p:cBhvr>
                                        <p:cTn dur="1" fill="hold" id="55">
                                          <p:stCondLst>
                                            <p:cond delay="0"/>
                                          </p:stCondLst>
                                        </p:cTn>
                                        <p:tgtEl>
                                          <p:spTgt spid="50"/>
                                        </p:tgtEl>
                                        <p:attrNameLst>
                                          <p:attrName>style.visibility</p:attrName>
                                        </p:attrNameLst>
                                      </p:cBhvr>
                                      <p:to>
                                        <p:strVal val="visible"/>
                                      </p:to>
                                    </p:set>
                                  </p:childTnLst>
                                </p:cTn>
                              </p:par>
                              <p:par>
                                <p:cTn fill="hold" grpId="0" id="56" nodeType="withEffect" presetClass="entr" presetID="1" presetSubtype="0">
                                  <p:stCondLst>
                                    <p:cond delay="2500"/>
                                  </p:stCondLst>
                                  <p:childTnLst>
                                    <p:set>
                                      <p:cBhvr>
                                        <p:cTn dur="1" fill="hold" id="57">
                                          <p:stCondLst>
                                            <p:cond delay="0"/>
                                          </p:stCondLst>
                                        </p:cTn>
                                        <p:tgtEl>
                                          <p:spTgt spid="44"/>
                                        </p:tgtEl>
                                        <p:attrNameLst>
                                          <p:attrName>style.visibility</p:attrName>
                                        </p:attrNameLst>
                                      </p:cBhvr>
                                      <p:to>
                                        <p:strVal val="visible"/>
                                      </p:to>
                                    </p:set>
                                  </p:childTnLst>
                                </p:cTn>
                              </p:par>
                              <p:par>
                                <p:cTn accel="50000" decel="50000" fill="hold" grpId="1" id="58" nodeType="withEffect" presetClass="path" presetID="35" presetSubtype="0">
                                  <p:stCondLst>
                                    <p:cond delay="2500"/>
                                  </p:stCondLst>
                                  <p:childTnLst>
                                    <p:animMotion origin="layout" path="M -2.08333E-06 0 L -0.02252 0" pathEditMode="relative" ptsTypes="AA" rAng="0">
                                      <p:cBhvr>
                                        <p:cTn dur="2000" fill="hold" id="59"/>
                                        <p:tgtEl>
                                          <p:spTgt spid="50"/>
                                        </p:tgtEl>
                                        <p:attrNameLst>
                                          <p:attrName>ppt_x</p:attrName>
                                          <p:attrName>ppt_y</p:attrName>
                                        </p:attrNameLst>
                                      </p:cBhvr>
                                      <p:rCtr x="-1133" y="0"/>
                                    </p:animMotion>
                                  </p:childTnLst>
                                </p:cTn>
                              </p:par>
                              <p:par>
                                <p:cTn fill="hold" grpId="0" id="60" nodeType="withEffect" presetClass="entr" presetID="10" presetSubtype="0">
                                  <p:stCondLst>
                                    <p:cond delay="2500"/>
                                  </p:stCondLst>
                                  <p:childTnLst>
                                    <p:set>
                                      <p:cBhvr>
                                        <p:cTn dur="1" fill="hold" id="61">
                                          <p:stCondLst>
                                            <p:cond delay="0"/>
                                          </p:stCondLst>
                                        </p:cTn>
                                        <p:tgtEl>
                                          <p:spTgt spid="54"/>
                                        </p:tgtEl>
                                        <p:attrNameLst>
                                          <p:attrName>style.visibility</p:attrName>
                                        </p:attrNameLst>
                                      </p:cBhvr>
                                      <p:to>
                                        <p:strVal val="visible"/>
                                      </p:to>
                                    </p:set>
                                    <p:animEffect filter="fade" transition="in">
                                      <p:cBhvr>
                                        <p:cTn dur="500" id="62"/>
                                        <p:tgtEl>
                                          <p:spTgt spid="54"/>
                                        </p:tgtEl>
                                      </p:cBhvr>
                                    </p:animEffect>
                                  </p:childTnLst>
                                </p:cTn>
                              </p:par>
                              <p:par>
                                <p:cTn fill="hold" grpId="0" id="63" nodeType="withEffect" presetClass="entr" presetID="22" presetSubtype="2">
                                  <p:stCondLst>
                                    <p:cond delay="2500"/>
                                  </p:stCondLst>
                                  <p:childTnLst>
                                    <p:set>
                                      <p:cBhvr>
                                        <p:cTn dur="1" fill="hold" id="64">
                                          <p:stCondLst>
                                            <p:cond delay="0"/>
                                          </p:stCondLst>
                                        </p:cTn>
                                        <p:tgtEl>
                                          <p:spTgt spid="58"/>
                                        </p:tgtEl>
                                        <p:attrNameLst>
                                          <p:attrName>style.visibility</p:attrName>
                                        </p:attrNameLst>
                                      </p:cBhvr>
                                      <p:to>
                                        <p:strVal val="visible"/>
                                      </p:to>
                                    </p:set>
                                    <p:animEffect filter="wipe(right)" transition="in">
                                      <p:cBhvr>
                                        <p:cTn dur="500" id="65"/>
                                        <p:tgtEl>
                                          <p:spTgt spid="58"/>
                                        </p:tgtEl>
                                      </p:cBhvr>
                                    </p:animEffect>
                                  </p:childTnLst>
                                </p:cTn>
                              </p:par>
                              <p:par>
                                <p:cTn fill="hold" grpId="0" id="66" nodeType="withEffect" presetClass="entr" presetID="12" presetSubtype="2">
                                  <p:stCondLst>
                                    <p:cond delay="3000"/>
                                  </p:stCondLst>
                                  <p:childTnLst>
                                    <p:set>
                                      <p:cBhvr>
                                        <p:cTn dur="1" fill="hold" id="67">
                                          <p:stCondLst>
                                            <p:cond delay="0"/>
                                          </p:stCondLst>
                                        </p:cTn>
                                        <p:tgtEl>
                                          <p:spTgt spid="81"/>
                                        </p:tgtEl>
                                        <p:attrNameLst>
                                          <p:attrName>style.visibility</p:attrName>
                                        </p:attrNameLst>
                                      </p:cBhvr>
                                      <p:to>
                                        <p:strVal val="visible"/>
                                      </p:to>
                                    </p:set>
                                    <p:anim calcmode="lin" valueType="num">
                                      <p:cBhvr additive="base">
                                        <p:cTn dur="500" id="68"/>
                                        <p:tgtEl>
                                          <p:spTgt spid="81"/>
                                        </p:tgtEl>
                                        <p:attrNameLst>
                                          <p:attrName>ppt_x</p:attrName>
                                        </p:attrNameLst>
                                      </p:cBhvr>
                                      <p:tavLst>
                                        <p:tav tm="0">
                                          <p:val>
                                            <p:strVal val="#ppt_x+#ppt_w*1.125000"/>
                                          </p:val>
                                        </p:tav>
                                        <p:tav tm="100000">
                                          <p:val>
                                            <p:strVal val="#ppt_x"/>
                                          </p:val>
                                        </p:tav>
                                      </p:tavLst>
                                    </p:anim>
                                    <p:animEffect filter="wipe(left)" transition="in">
                                      <p:cBhvr>
                                        <p:cTn dur="500" id="69"/>
                                        <p:tgtEl>
                                          <p:spTgt spid="81"/>
                                        </p:tgtEl>
                                      </p:cBhvr>
                                    </p:animEffect>
                                  </p:childTnLst>
                                </p:cTn>
                              </p:par>
                              <p:par>
                                <p:cTn fill="hold" grpId="0" id="70" nodeType="withEffect" presetClass="entr" presetID="12" presetSubtype="2">
                                  <p:stCondLst>
                                    <p:cond delay="3000"/>
                                  </p:stCondLst>
                                  <p:childTnLst>
                                    <p:set>
                                      <p:cBhvr>
                                        <p:cTn dur="1" fill="hold" id="71">
                                          <p:stCondLst>
                                            <p:cond delay="0"/>
                                          </p:stCondLst>
                                        </p:cTn>
                                        <p:tgtEl>
                                          <p:spTgt spid="80"/>
                                        </p:tgtEl>
                                        <p:attrNameLst>
                                          <p:attrName>style.visibility</p:attrName>
                                        </p:attrNameLst>
                                      </p:cBhvr>
                                      <p:to>
                                        <p:strVal val="visible"/>
                                      </p:to>
                                    </p:set>
                                    <p:anim calcmode="lin" valueType="num">
                                      <p:cBhvr additive="base">
                                        <p:cTn dur="500" id="72"/>
                                        <p:tgtEl>
                                          <p:spTgt spid="80"/>
                                        </p:tgtEl>
                                        <p:attrNameLst>
                                          <p:attrName>ppt_x</p:attrName>
                                        </p:attrNameLst>
                                      </p:cBhvr>
                                      <p:tavLst>
                                        <p:tav tm="0">
                                          <p:val>
                                            <p:strVal val="#ppt_x+#ppt_w*1.125000"/>
                                          </p:val>
                                        </p:tav>
                                        <p:tav tm="100000">
                                          <p:val>
                                            <p:strVal val="#ppt_x"/>
                                          </p:val>
                                        </p:tav>
                                      </p:tavLst>
                                    </p:anim>
                                    <p:animEffect filter="wipe(left)" transition="in">
                                      <p:cBhvr>
                                        <p:cTn dur="500" id="73"/>
                                        <p:tgtEl>
                                          <p:spTgt spid="80"/>
                                        </p:tgtEl>
                                      </p:cBhvr>
                                    </p:animEffect>
                                  </p:childTnLst>
                                </p:cTn>
                              </p:par>
                              <p:par>
                                <p:cTn fill="hold" grpId="0" id="74" nodeType="withEffect" presetClass="entr" presetID="1" presetSubtype="0">
                                  <p:stCondLst>
                                    <p:cond delay="3500"/>
                                  </p:stCondLst>
                                  <p:childTnLst>
                                    <p:set>
                                      <p:cBhvr>
                                        <p:cTn dur="1" fill="hold" id="75">
                                          <p:stCondLst>
                                            <p:cond delay="0"/>
                                          </p:stCondLst>
                                        </p:cTn>
                                        <p:tgtEl>
                                          <p:spTgt spid="51"/>
                                        </p:tgtEl>
                                        <p:attrNameLst>
                                          <p:attrName>style.visibility</p:attrName>
                                        </p:attrNameLst>
                                      </p:cBhvr>
                                      <p:to>
                                        <p:strVal val="visible"/>
                                      </p:to>
                                    </p:set>
                                  </p:childTnLst>
                                </p:cTn>
                              </p:par>
                              <p:par>
                                <p:cTn fill="hold" grpId="0" id="76" nodeType="withEffect" presetClass="entr" presetID="1" presetSubtype="0">
                                  <p:stCondLst>
                                    <p:cond delay="3500"/>
                                  </p:stCondLst>
                                  <p:childTnLst>
                                    <p:set>
                                      <p:cBhvr>
                                        <p:cTn dur="1" fill="hold" id="77">
                                          <p:stCondLst>
                                            <p:cond delay="0"/>
                                          </p:stCondLst>
                                        </p:cTn>
                                        <p:tgtEl>
                                          <p:spTgt spid="46"/>
                                        </p:tgtEl>
                                        <p:attrNameLst>
                                          <p:attrName>style.visibility</p:attrName>
                                        </p:attrNameLst>
                                      </p:cBhvr>
                                      <p:to>
                                        <p:strVal val="visible"/>
                                      </p:to>
                                    </p:set>
                                  </p:childTnLst>
                                </p:cTn>
                              </p:par>
                              <p:par>
                                <p:cTn accel="50000" decel="50000" fill="hold" grpId="1" id="78" nodeType="withEffect" presetClass="path" presetID="63" presetSubtype="0">
                                  <p:stCondLst>
                                    <p:cond delay="3500"/>
                                  </p:stCondLst>
                                  <p:childTnLst>
                                    <p:animMotion origin="layout" path="M -2.08333E-06 2.59259E-06 L 0.025 2.59259E-06" pathEditMode="relative" ptsTypes="AA" rAng="0">
                                      <p:cBhvr>
                                        <p:cTn dur="2000" fill="hold" id="79"/>
                                        <p:tgtEl>
                                          <p:spTgt spid="51"/>
                                        </p:tgtEl>
                                        <p:attrNameLst>
                                          <p:attrName>ppt_x</p:attrName>
                                          <p:attrName>ppt_y</p:attrName>
                                        </p:attrNameLst>
                                      </p:cBhvr>
                                      <p:rCtr x="1250" y="0"/>
                                    </p:animMotion>
                                  </p:childTnLst>
                                </p:cTn>
                              </p:par>
                              <p:par>
                                <p:cTn fill="hold" grpId="0" id="80" nodeType="withEffect" presetClass="entr" presetID="10" presetSubtype="0">
                                  <p:stCondLst>
                                    <p:cond delay="3500"/>
                                  </p:stCondLst>
                                  <p:childTnLst>
                                    <p:set>
                                      <p:cBhvr>
                                        <p:cTn dur="1" fill="hold" id="81">
                                          <p:stCondLst>
                                            <p:cond delay="0"/>
                                          </p:stCondLst>
                                        </p:cTn>
                                        <p:tgtEl>
                                          <p:spTgt spid="55"/>
                                        </p:tgtEl>
                                        <p:attrNameLst>
                                          <p:attrName>style.visibility</p:attrName>
                                        </p:attrNameLst>
                                      </p:cBhvr>
                                      <p:to>
                                        <p:strVal val="visible"/>
                                      </p:to>
                                    </p:set>
                                    <p:animEffect filter="fade" transition="in">
                                      <p:cBhvr>
                                        <p:cTn dur="500" id="82"/>
                                        <p:tgtEl>
                                          <p:spTgt spid="55"/>
                                        </p:tgtEl>
                                      </p:cBhvr>
                                    </p:animEffect>
                                  </p:childTnLst>
                                </p:cTn>
                              </p:par>
                              <p:par>
                                <p:cTn fill="hold" grpId="0" id="83" nodeType="withEffect" presetClass="entr" presetID="22" presetSubtype="8">
                                  <p:stCondLst>
                                    <p:cond delay="3500"/>
                                  </p:stCondLst>
                                  <p:childTnLst>
                                    <p:set>
                                      <p:cBhvr>
                                        <p:cTn dur="1" fill="hold" id="84">
                                          <p:stCondLst>
                                            <p:cond delay="0"/>
                                          </p:stCondLst>
                                        </p:cTn>
                                        <p:tgtEl>
                                          <p:spTgt spid="59"/>
                                        </p:tgtEl>
                                        <p:attrNameLst>
                                          <p:attrName>style.visibility</p:attrName>
                                        </p:attrNameLst>
                                      </p:cBhvr>
                                      <p:to>
                                        <p:strVal val="visible"/>
                                      </p:to>
                                    </p:set>
                                    <p:animEffect filter="wipe(left)" transition="in">
                                      <p:cBhvr>
                                        <p:cTn dur="500" id="85"/>
                                        <p:tgtEl>
                                          <p:spTgt spid="59"/>
                                        </p:tgtEl>
                                      </p:cBhvr>
                                    </p:animEffect>
                                  </p:childTnLst>
                                </p:cTn>
                              </p:par>
                              <p:par>
                                <p:cTn fill="hold" grpId="0" id="86" nodeType="withEffect" presetClass="entr" presetID="12" presetSubtype="8">
                                  <p:stCondLst>
                                    <p:cond delay="4000"/>
                                  </p:stCondLst>
                                  <p:childTnLst>
                                    <p:set>
                                      <p:cBhvr>
                                        <p:cTn dur="1" fill="hold" id="87">
                                          <p:stCondLst>
                                            <p:cond delay="0"/>
                                          </p:stCondLst>
                                        </p:cTn>
                                        <p:tgtEl>
                                          <p:spTgt spid="83"/>
                                        </p:tgtEl>
                                        <p:attrNameLst>
                                          <p:attrName>style.visibility</p:attrName>
                                        </p:attrNameLst>
                                      </p:cBhvr>
                                      <p:to>
                                        <p:strVal val="visible"/>
                                      </p:to>
                                    </p:set>
                                    <p:anim calcmode="lin" valueType="num">
                                      <p:cBhvr additive="base">
                                        <p:cTn dur="500" id="88"/>
                                        <p:tgtEl>
                                          <p:spTgt spid="83"/>
                                        </p:tgtEl>
                                        <p:attrNameLst>
                                          <p:attrName>ppt_x</p:attrName>
                                        </p:attrNameLst>
                                      </p:cBhvr>
                                      <p:tavLst>
                                        <p:tav tm="0">
                                          <p:val>
                                            <p:strVal val="#ppt_x-#ppt_w*1.125000"/>
                                          </p:val>
                                        </p:tav>
                                        <p:tav tm="100000">
                                          <p:val>
                                            <p:strVal val="#ppt_x"/>
                                          </p:val>
                                        </p:tav>
                                      </p:tavLst>
                                    </p:anim>
                                    <p:animEffect filter="wipe(right)" transition="in">
                                      <p:cBhvr>
                                        <p:cTn dur="500" id="89"/>
                                        <p:tgtEl>
                                          <p:spTgt spid="83"/>
                                        </p:tgtEl>
                                      </p:cBhvr>
                                    </p:animEffect>
                                  </p:childTnLst>
                                </p:cTn>
                              </p:par>
                              <p:par>
                                <p:cTn fill="hold" grpId="0" id="90" nodeType="withEffect" presetClass="entr" presetID="12" presetSubtype="8">
                                  <p:stCondLst>
                                    <p:cond delay="4000"/>
                                  </p:stCondLst>
                                  <p:childTnLst>
                                    <p:set>
                                      <p:cBhvr>
                                        <p:cTn dur="1" fill="hold" id="91">
                                          <p:stCondLst>
                                            <p:cond delay="0"/>
                                          </p:stCondLst>
                                        </p:cTn>
                                        <p:tgtEl>
                                          <p:spTgt spid="82"/>
                                        </p:tgtEl>
                                        <p:attrNameLst>
                                          <p:attrName>style.visibility</p:attrName>
                                        </p:attrNameLst>
                                      </p:cBhvr>
                                      <p:to>
                                        <p:strVal val="visible"/>
                                      </p:to>
                                    </p:set>
                                    <p:anim calcmode="lin" valueType="num">
                                      <p:cBhvr additive="base">
                                        <p:cTn dur="500" id="92"/>
                                        <p:tgtEl>
                                          <p:spTgt spid="82"/>
                                        </p:tgtEl>
                                        <p:attrNameLst>
                                          <p:attrName>ppt_x</p:attrName>
                                        </p:attrNameLst>
                                      </p:cBhvr>
                                      <p:tavLst>
                                        <p:tav tm="0">
                                          <p:val>
                                            <p:strVal val="#ppt_x-#ppt_w*1.125000"/>
                                          </p:val>
                                        </p:tav>
                                        <p:tav tm="100000">
                                          <p:val>
                                            <p:strVal val="#ppt_x"/>
                                          </p:val>
                                        </p:tav>
                                      </p:tavLst>
                                    </p:anim>
                                    <p:animEffect filter="wipe(right)" transition="in">
                                      <p:cBhvr>
                                        <p:cTn dur="500" id="93"/>
                                        <p:tgtEl>
                                          <p:spTgt spid="8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51"/>
      <p:bldP grpId="1" spid="51"/>
      <p:bldP grpId="0" spid="44"/>
      <p:bldP grpId="0" spid="50"/>
      <p:bldP grpId="1" spid="50"/>
      <p:bldP grpId="0" spid="45"/>
      <p:bldP grpId="0" spid="49"/>
      <p:bldP grpId="1" spid="49"/>
      <p:bldP grpId="0" spid="43"/>
      <p:bldP grpId="0" spid="48"/>
      <p:bldP grpId="1" spid="48"/>
      <p:bldP grpId="0" spid="36"/>
      <p:bldP grpId="0" spid="47"/>
      <p:bldP grpId="0" spid="52"/>
      <p:bldP grpId="0" spid="53"/>
      <p:bldP grpId="0" spid="54"/>
      <p:bldP grpId="0" spid="55"/>
      <p:bldP grpId="0" spid="56"/>
      <p:bldP grpId="0" spid="57"/>
      <p:bldP grpId="0" spid="58"/>
      <p:bldP grpId="0" spid="59"/>
      <p:bldP grpId="0" spid="60"/>
      <p:bldP grpId="0" spid="61"/>
      <p:bldP grpId="0" spid="78"/>
      <p:bldP grpId="0" spid="79"/>
      <p:bldP grpId="0" spid="80"/>
      <p:bldP grpId="0" spid="81"/>
      <p:bldP grpId="0" spid="82"/>
      <p:bldP grpId="0" spid="83"/>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TextBox 35"/>
          <p:cNvSpPr txBox="1"/>
          <p:nvPr/>
        </p:nvSpPr>
        <p:spPr>
          <a:xfrm>
            <a:off x="3787170" y="227424"/>
            <a:ext cx="1554480" cy="457200"/>
          </a:xfrm>
          <a:prstGeom prst="rect">
            <a:avLst/>
          </a:prstGeom>
          <a:noFill/>
        </p:spPr>
        <p:txBody>
          <a:bodyPr rtlCol="0" wrap="none">
            <a:spAutoFit/>
          </a:bodyPr>
          <a:lstStyle/>
          <a:p>
            <a:r>
              <a:rPr altLang="en-US" lang="zh-CN" smtClean="0" spc="300" sz="2400">
                <a:solidFill>
                  <a:schemeClr val="tx1">
                    <a:lumMod val="75000"/>
                    <a:lumOff val="25000"/>
                  </a:schemeClr>
                </a:solidFill>
                <a:latin charset="-122" panose="02000000000000000000" pitchFamily="2" typeface="方正正大黑简体"/>
                <a:ea charset="-122" panose="02000000000000000000" pitchFamily="2" typeface="方正正大黑简体"/>
              </a:rPr>
              <a:t>研究思路</a:t>
            </a:r>
          </a:p>
        </p:txBody>
      </p:sp>
      <p:sp>
        <p:nvSpPr>
          <p:cNvPr id="68" name="Oval 4"/>
          <p:cNvSpPr>
            <a:spLocks noChangeArrowheads="1"/>
          </p:cNvSpPr>
          <p:nvPr/>
        </p:nvSpPr>
        <p:spPr bwMode="auto">
          <a:xfrm>
            <a:off x="4240259" y="951570"/>
            <a:ext cx="914254" cy="914015"/>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38100">
            <a:gradFill flip="none" rotWithShape="1">
              <a:gsLst>
                <a:gs pos="100000">
                  <a:srgbClr val="E0E0E0"/>
                </a:gs>
                <a:gs pos="0">
                  <a:schemeClr val="bg1"/>
                </a:gs>
              </a:gsLst>
              <a:lin ang="0" scaled="0"/>
            </a:gradFill>
          </a:ln>
          <a:effectLst>
            <a:outerShdw algn="tr" blurRad="368300" dir="2700000" dist="3683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34290" lIns="0" rIns="0" rtlCol="0" tIns="34290"/>
          <a:lstStyle/>
          <a:p>
            <a:pPr algn="ctr"/>
            <a:endParaRPr altLang="en-US" lang="ko-KR">
              <a:solidFill>
                <a:schemeClr val="tx1">
                  <a:lumMod val="75000"/>
                  <a:lumOff val="25000"/>
                </a:schemeClr>
              </a:solidFill>
              <a:latin charset="-122" pitchFamily="34" typeface="微软雅黑"/>
              <a:ea charset="-122" pitchFamily="34" typeface="微软雅黑"/>
            </a:endParaRPr>
          </a:p>
        </p:txBody>
      </p:sp>
      <p:sp>
        <p:nvSpPr>
          <p:cNvPr id="69" name="Oval 4"/>
          <p:cNvSpPr>
            <a:spLocks noChangeArrowheads="1"/>
          </p:cNvSpPr>
          <p:nvPr/>
        </p:nvSpPr>
        <p:spPr bwMode="auto">
          <a:xfrm>
            <a:off x="4240259" y="951570"/>
            <a:ext cx="914254" cy="914015"/>
          </a:xfrm>
          <a:prstGeom prst="ellipse">
            <a:avLst/>
          </a:prstGeom>
          <a:solidFill>
            <a:srgbClr val="0070C0"/>
          </a:solidFill>
          <a:ln w="12700">
            <a:noFill/>
            <a:round/>
          </a:ln>
        </p:spPr>
        <p:txBody>
          <a:bodyPr anchor="ctr" bIns="34290" lIns="68580" rIns="68580" tIns="34290" wrap="none"/>
          <a:lstStyle/>
          <a:p>
            <a:endParaRPr altLang="en-US" lang="ko-KR">
              <a:solidFill>
                <a:srgbClr val="000000"/>
              </a:solidFill>
              <a:latin charset="-127" pitchFamily="34" typeface="굴림"/>
              <a:ea charset="-127" pitchFamily="34" typeface="굴림"/>
            </a:endParaRPr>
          </a:p>
        </p:txBody>
      </p:sp>
      <p:sp>
        <p:nvSpPr>
          <p:cNvPr id="70" name="Oval 4"/>
          <p:cNvSpPr>
            <a:spLocks noChangeArrowheads="1"/>
          </p:cNvSpPr>
          <p:nvPr/>
        </p:nvSpPr>
        <p:spPr bwMode="auto">
          <a:xfrm>
            <a:off x="3223518" y="1364784"/>
            <a:ext cx="1250812" cy="1250485"/>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38100">
            <a:gradFill flip="none" rotWithShape="1">
              <a:gsLst>
                <a:gs pos="100000">
                  <a:srgbClr val="E0E0E0"/>
                </a:gs>
                <a:gs pos="0">
                  <a:schemeClr val="bg1"/>
                </a:gs>
              </a:gsLst>
              <a:lin ang="0" scaled="0"/>
            </a:gradFill>
          </a:ln>
          <a:effectLst>
            <a:outerShdw algn="tr" blurRad="368300" dir="2700000" dist="3683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34290" lIns="0" rIns="0" rtlCol="0" tIns="34290"/>
          <a:lstStyle/>
          <a:p>
            <a:pPr algn="ctr"/>
            <a:endParaRPr altLang="en-US" lang="ko-KR">
              <a:solidFill>
                <a:schemeClr val="tx1">
                  <a:lumMod val="75000"/>
                  <a:lumOff val="25000"/>
                </a:schemeClr>
              </a:solidFill>
              <a:latin charset="-122" pitchFamily="34" typeface="微软雅黑"/>
              <a:ea charset="-122" pitchFamily="34" typeface="微软雅黑"/>
            </a:endParaRPr>
          </a:p>
        </p:txBody>
      </p:sp>
      <p:sp>
        <p:nvSpPr>
          <p:cNvPr id="71" name="Oval 4"/>
          <p:cNvSpPr>
            <a:spLocks noChangeArrowheads="1"/>
          </p:cNvSpPr>
          <p:nvPr/>
        </p:nvSpPr>
        <p:spPr bwMode="auto">
          <a:xfrm>
            <a:off x="3223518" y="1738181"/>
            <a:ext cx="1250812" cy="877088"/>
          </a:xfrm>
          <a:custGeom>
            <a:rect b="b" l="l" r="r" t="t"/>
            <a:pathLst>
              <a:path h="1169451" w="1667532">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rgbClr val="0070C0"/>
          </a:solidFill>
          <a:ln w="12700">
            <a:noFill/>
            <a:round/>
          </a:ln>
        </p:spPr>
        <p:txBody>
          <a:bodyPr anchor="ctr" bIns="34290" lIns="68580" rIns="68580" tIns="34290" wrap="none"/>
          <a:lstStyle/>
          <a:p>
            <a:endParaRPr altLang="en-US" lang="ko-KR">
              <a:solidFill>
                <a:srgbClr val="000000"/>
              </a:solidFill>
              <a:latin charset="-127" pitchFamily="34" typeface="굴림"/>
              <a:ea charset="-127" pitchFamily="34" typeface="굴림"/>
            </a:endParaRPr>
          </a:p>
        </p:txBody>
      </p:sp>
      <p:sp>
        <p:nvSpPr>
          <p:cNvPr id="72" name="Oval 4"/>
          <p:cNvSpPr>
            <a:spLocks noChangeArrowheads="1"/>
          </p:cNvSpPr>
          <p:nvPr/>
        </p:nvSpPr>
        <p:spPr bwMode="auto">
          <a:xfrm>
            <a:off x="2043636" y="1939123"/>
            <a:ext cx="1541604" cy="1541402"/>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38100">
            <a:gradFill flip="none" rotWithShape="1">
              <a:gsLst>
                <a:gs pos="100000">
                  <a:srgbClr val="E0E0E0"/>
                </a:gs>
                <a:gs pos="0">
                  <a:schemeClr val="bg1"/>
                </a:gs>
              </a:gsLst>
              <a:lin ang="0" scaled="0"/>
            </a:gradFill>
          </a:ln>
          <a:effectLst>
            <a:outerShdw algn="tr" blurRad="368300" dir="2700000" dist="3683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34290" lIns="0" rIns="0" rtlCol="0" tIns="34290"/>
          <a:lstStyle/>
          <a:p>
            <a:pPr algn="ctr"/>
            <a:endParaRPr altLang="en-US" lang="ko-KR">
              <a:solidFill>
                <a:schemeClr val="tx1">
                  <a:lumMod val="75000"/>
                  <a:lumOff val="25000"/>
                </a:schemeClr>
              </a:solidFill>
              <a:latin charset="-122" pitchFamily="34" typeface="微软雅黑"/>
              <a:ea charset="-122" pitchFamily="34" typeface="微软雅黑"/>
            </a:endParaRPr>
          </a:p>
        </p:txBody>
      </p:sp>
      <p:sp>
        <p:nvSpPr>
          <p:cNvPr id="73" name="Oval 4"/>
          <p:cNvSpPr>
            <a:spLocks noChangeArrowheads="1"/>
          </p:cNvSpPr>
          <p:nvPr/>
        </p:nvSpPr>
        <p:spPr bwMode="auto">
          <a:xfrm>
            <a:off x="2043636" y="2696884"/>
            <a:ext cx="1541604" cy="783641"/>
          </a:xfrm>
          <a:custGeom>
            <a:rect b="b" l="l" r="r" t="t"/>
            <a:pathLst>
              <a:path h="1044854" w="205520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rgbClr val="0070C0"/>
          </a:solidFill>
          <a:ln w="12700">
            <a:noFill/>
            <a:round/>
          </a:ln>
        </p:spPr>
        <p:txBody>
          <a:bodyPr anchor="ctr" bIns="34290" lIns="68580" rIns="68580" tIns="34290" wrap="none"/>
          <a:lstStyle/>
          <a:p>
            <a:endParaRPr altLang="en-US" lang="ko-KR">
              <a:solidFill>
                <a:srgbClr val="000000"/>
              </a:solidFill>
              <a:latin charset="-127" pitchFamily="34" typeface="굴림"/>
              <a:ea charset="-127" pitchFamily="34" typeface="굴림"/>
            </a:endParaRPr>
          </a:p>
        </p:txBody>
      </p:sp>
      <p:sp>
        <p:nvSpPr>
          <p:cNvPr id="74" name="Oval 4"/>
          <p:cNvSpPr>
            <a:spLocks noChangeArrowheads="1"/>
          </p:cNvSpPr>
          <p:nvPr/>
        </p:nvSpPr>
        <p:spPr bwMode="auto">
          <a:xfrm>
            <a:off x="650446" y="2676852"/>
            <a:ext cx="1892150" cy="1891904"/>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38100">
            <a:gradFill flip="none" rotWithShape="1">
              <a:gsLst>
                <a:gs pos="100000">
                  <a:srgbClr val="E0E0E0"/>
                </a:gs>
                <a:gs pos="0">
                  <a:schemeClr val="bg1"/>
                </a:gs>
              </a:gsLst>
              <a:lin ang="0" scaled="0"/>
            </a:gradFill>
          </a:ln>
          <a:effectLst>
            <a:outerShdw algn="tr" blurRad="368300" dir="2700000" dist="3683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34290" lIns="0" rIns="0" rtlCol="0" tIns="34290"/>
          <a:lstStyle/>
          <a:p>
            <a:pPr algn="ctr"/>
            <a:endParaRPr altLang="en-US" lang="ko-KR">
              <a:solidFill>
                <a:schemeClr val="tx1">
                  <a:lumMod val="75000"/>
                  <a:lumOff val="25000"/>
                </a:schemeClr>
              </a:solidFill>
              <a:latin charset="-122" pitchFamily="34" typeface="微软雅黑"/>
              <a:ea charset="-122" pitchFamily="34" typeface="微软雅黑"/>
            </a:endParaRPr>
          </a:p>
        </p:txBody>
      </p:sp>
      <p:sp>
        <p:nvSpPr>
          <p:cNvPr id="75" name="Oval 4"/>
          <p:cNvSpPr>
            <a:spLocks noChangeArrowheads="1"/>
          </p:cNvSpPr>
          <p:nvPr/>
        </p:nvSpPr>
        <p:spPr bwMode="auto">
          <a:xfrm>
            <a:off x="813466" y="4153626"/>
            <a:ext cx="1566112" cy="415130"/>
          </a:xfrm>
          <a:custGeom>
            <a:rect b="b" l="l" r="r" t="t"/>
            <a:pathLst>
              <a:path h="553506" w="2087876">
                <a:moveTo>
                  <a:pt x="0" y="0"/>
                </a:moveTo>
                <a:lnTo>
                  <a:pt x="2087877" y="0"/>
                </a:lnTo>
                <a:cubicBezTo>
                  <a:pt x="1861113" y="334090"/>
                  <a:pt x="1478149" y="553506"/>
                  <a:pt x="1043938" y="553506"/>
                </a:cubicBezTo>
                <a:cubicBezTo>
                  <a:pt x="609727" y="553506"/>
                  <a:pt x="226764" y="334090"/>
                  <a:pt x="0" y="0"/>
                </a:cubicBezTo>
                <a:close/>
              </a:path>
            </a:pathLst>
          </a:custGeom>
          <a:solidFill>
            <a:srgbClr val="0070C0"/>
          </a:solidFill>
          <a:ln w="12700">
            <a:noFill/>
            <a:round/>
          </a:ln>
        </p:spPr>
        <p:txBody>
          <a:bodyPr anchor="ctr" bIns="34290" lIns="68580" rIns="68580" tIns="34290" wrap="none"/>
          <a:lstStyle/>
          <a:p>
            <a:endParaRPr altLang="en-US" lang="ko-KR">
              <a:solidFill>
                <a:srgbClr val="000000"/>
              </a:solidFill>
              <a:latin charset="-127" pitchFamily="34" typeface="굴림"/>
              <a:ea charset="-127" pitchFamily="34" typeface="굴림"/>
            </a:endParaRPr>
          </a:p>
        </p:txBody>
      </p:sp>
      <p:sp>
        <p:nvSpPr>
          <p:cNvPr id="76" name="TextBox 75"/>
          <p:cNvSpPr txBox="1"/>
          <p:nvPr/>
        </p:nvSpPr>
        <p:spPr>
          <a:xfrm>
            <a:off x="1123315" y="3428493"/>
            <a:ext cx="937260" cy="388620"/>
          </a:xfrm>
          <a:prstGeom prst="rect">
            <a:avLst/>
          </a:prstGeom>
          <a:noFill/>
        </p:spPr>
        <p:txBody>
          <a:bodyPr anchor="ctr" bIns="34290" lIns="68580" rIns="68580" rtlCol="0" tIns="34290" wrap="none">
            <a:spAutoFit/>
          </a:bodyPr>
          <a:lstStyle/>
          <a:p>
            <a:r>
              <a:rPr altLang="en-US" lang="zh-CN" smtClean="0" sz="2100">
                <a:solidFill>
                  <a:srgbClr val="0070C0"/>
                </a:solidFill>
                <a:latin charset="-122" pitchFamily="34" typeface="微软雅黑"/>
                <a:ea charset="-122" pitchFamily="34" typeface="微软雅黑"/>
              </a:rPr>
              <a:t>思路一</a:t>
            </a:r>
          </a:p>
        </p:txBody>
      </p:sp>
      <p:sp>
        <p:nvSpPr>
          <p:cNvPr id="77" name="TextBox 76"/>
          <p:cNvSpPr txBox="1"/>
          <p:nvPr/>
        </p:nvSpPr>
        <p:spPr>
          <a:xfrm>
            <a:off x="2398940" y="2247610"/>
            <a:ext cx="822960" cy="342900"/>
          </a:xfrm>
          <a:prstGeom prst="rect">
            <a:avLst/>
          </a:prstGeom>
          <a:noFill/>
        </p:spPr>
        <p:txBody>
          <a:bodyPr anchor="ctr" bIns="34290" lIns="68580" rIns="68580" rtlCol="0" tIns="34290" wrap="none">
            <a:spAutoFit/>
          </a:bodyPr>
          <a:lstStyle/>
          <a:p>
            <a:r>
              <a:rPr altLang="en-US" lang="zh-CN" smtClean="0">
                <a:solidFill>
                  <a:srgbClr val="0070C0"/>
                </a:solidFill>
                <a:latin charset="-122" pitchFamily="34" typeface="微软雅黑"/>
                <a:ea charset="-122" pitchFamily="34" typeface="微软雅黑"/>
              </a:rPr>
              <a:t>思路二</a:t>
            </a:r>
          </a:p>
        </p:txBody>
      </p:sp>
      <p:sp>
        <p:nvSpPr>
          <p:cNvPr id="84" name="TextBox 83"/>
          <p:cNvSpPr txBox="1"/>
          <p:nvPr/>
        </p:nvSpPr>
        <p:spPr>
          <a:xfrm>
            <a:off x="3491135" y="1855009"/>
            <a:ext cx="708660" cy="297180"/>
          </a:xfrm>
          <a:prstGeom prst="rect">
            <a:avLst/>
          </a:prstGeom>
          <a:noFill/>
        </p:spPr>
        <p:txBody>
          <a:bodyPr anchor="ctr" bIns="34290" lIns="68580" rIns="68580" rtlCol="0" tIns="34290" wrap="none">
            <a:spAutoFit/>
          </a:bodyPr>
          <a:lstStyle/>
          <a:p>
            <a:r>
              <a:rPr altLang="en-US" lang="zh-CN" smtClean="0" sz="1500">
                <a:solidFill>
                  <a:schemeClr val="bg1"/>
                </a:solidFill>
                <a:latin charset="-122" pitchFamily="34" typeface="微软雅黑"/>
                <a:ea charset="-122" pitchFamily="34" typeface="微软雅黑"/>
              </a:rPr>
              <a:t>思路三</a:t>
            </a:r>
          </a:p>
        </p:txBody>
      </p:sp>
      <p:cxnSp>
        <p:nvCxnSpPr>
          <p:cNvPr id="85" name="直接连接符 84"/>
          <p:cNvCxnSpPr/>
          <p:nvPr/>
        </p:nvCxnSpPr>
        <p:spPr>
          <a:xfrm>
            <a:off x="4698652" y="1535535"/>
            <a:ext cx="803934" cy="0"/>
          </a:xfrm>
          <a:prstGeom prst="line">
            <a:avLst/>
          </a:prstGeom>
          <a:noFill/>
          <a:ln w="9525">
            <a:solidFill>
              <a:schemeClr val="tx1">
                <a:lumMod val="65000"/>
                <a:lumOff val="35000"/>
              </a:schemeClr>
            </a:solidFill>
            <a:prstDash val="sysDot"/>
            <a:headEnd len="sm" type="oval" w="sm"/>
            <a:tailEnd len="sm" type="oval" w="sm"/>
          </a:ln>
        </p:spPr>
        <p:style>
          <a:lnRef idx="2">
            <a:schemeClr val="accent1">
              <a:shade val="50000"/>
            </a:schemeClr>
          </a:lnRef>
          <a:fillRef idx="1">
            <a:schemeClr val="accent1"/>
          </a:fillRef>
          <a:effectRef idx="0">
            <a:schemeClr val="accent1"/>
          </a:effectRef>
          <a:fontRef idx="minor">
            <a:schemeClr val="lt1"/>
          </a:fontRef>
        </p:style>
      </p:cxnSp>
      <p:cxnSp>
        <p:nvCxnSpPr>
          <p:cNvPr id="86" name="直接连接符 85"/>
          <p:cNvCxnSpPr/>
          <p:nvPr/>
        </p:nvCxnSpPr>
        <p:spPr>
          <a:xfrm>
            <a:off x="3840549" y="2224549"/>
            <a:ext cx="1662037" cy="0"/>
          </a:xfrm>
          <a:prstGeom prst="line">
            <a:avLst/>
          </a:prstGeom>
          <a:noFill/>
          <a:ln w="9525">
            <a:solidFill>
              <a:schemeClr val="tx1">
                <a:lumMod val="65000"/>
                <a:lumOff val="35000"/>
              </a:schemeClr>
            </a:solidFill>
            <a:prstDash val="sysDot"/>
            <a:headEnd len="sm" type="oval" w="sm"/>
            <a:tailEnd len="sm" type="oval" w="sm"/>
          </a:ln>
        </p:spPr>
        <p:style>
          <a:lnRef idx="2">
            <a:schemeClr val="accent1">
              <a:shade val="50000"/>
            </a:schemeClr>
          </a:lnRef>
          <a:fillRef idx="1">
            <a:schemeClr val="accent1"/>
          </a:fillRef>
          <a:effectRef idx="0">
            <a:schemeClr val="accent1"/>
          </a:effectRef>
          <a:fontRef idx="minor">
            <a:schemeClr val="lt1"/>
          </a:fontRef>
        </p:style>
      </p:cxnSp>
      <p:cxnSp>
        <p:nvCxnSpPr>
          <p:cNvPr id="87" name="直接连接符 86"/>
          <p:cNvCxnSpPr/>
          <p:nvPr/>
        </p:nvCxnSpPr>
        <p:spPr>
          <a:xfrm>
            <a:off x="2779050" y="3009564"/>
            <a:ext cx="2723536" cy="0"/>
          </a:xfrm>
          <a:prstGeom prst="line">
            <a:avLst/>
          </a:prstGeom>
          <a:noFill/>
          <a:ln w="9525">
            <a:solidFill>
              <a:schemeClr val="tx1">
                <a:lumMod val="65000"/>
                <a:lumOff val="35000"/>
              </a:schemeClr>
            </a:solidFill>
            <a:prstDash val="sysDot"/>
            <a:headEnd len="sm" type="oval" w="sm"/>
            <a:tailEnd len="sm" type="oval" w="sm"/>
          </a:ln>
        </p:spPr>
        <p:style>
          <a:lnRef idx="2">
            <a:schemeClr val="accent1">
              <a:shade val="50000"/>
            </a:schemeClr>
          </a:lnRef>
          <a:fillRef idx="1">
            <a:schemeClr val="accent1"/>
          </a:fillRef>
          <a:effectRef idx="0">
            <a:schemeClr val="accent1"/>
          </a:effectRef>
          <a:fontRef idx="minor">
            <a:schemeClr val="lt1"/>
          </a:fontRef>
        </p:style>
      </p:cxnSp>
      <p:cxnSp>
        <p:nvCxnSpPr>
          <p:cNvPr id="88" name="直接连接符 87"/>
          <p:cNvCxnSpPr/>
          <p:nvPr/>
        </p:nvCxnSpPr>
        <p:spPr>
          <a:xfrm>
            <a:off x="1596522" y="3827387"/>
            <a:ext cx="3906064" cy="0"/>
          </a:xfrm>
          <a:prstGeom prst="line">
            <a:avLst/>
          </a:prstGeom>
          <a:noFill/>
          <a:ln w="9525">
            <a:solidFill>
              <a:schemeClr val="tx1">
                <a:lumMod val="65000"/>
                <a:lumOff val="35000"/>
              </a:schemeClr>
            </a:solidFill>
            <a:prstDash val="sysDot"/>
            <a:headEnd len="sm" type="oval" w="sm"/>
            <a:tailEnd len="sm" type="oval" w="sm"/>
          </a:ln>
        </p:spPr>
        <p:style>
          <a:lnRef idx="2">
            <a:schemeClr val="accent1">
              <a:shade val="50000"/>
            </a:schemeClr>
          </a:lnRef>
          <a:fillRef idx="1">
            <a:schemeClr val="accent1"/>
          </a:fillRef>
          <a:effectRef idx="0">
            <a:schemeClr val="accent1"/>
          </a:effectRef>
          <a:fontRef idx="minor">
            <a:schemeClr val="lt1"/>
          </a:fontRef>
        </p:style>
      </p:cxnSp>
      <p:sp>
        <p:nvSpPr>
          <p:cNvPr id="89" name="TextBox 88"/>
          <p:cNvSpPr txBox="1"/>
          <p:nvPr/>
        </p:nvSpPr>
        <p:spPr>
          <a:xfrm>
            <a:off x="5565632" y="3622804"/>
            <a:ext cx="2733267" cy="425196"/>
          </a:xfrm>
          <a:prstGeom prst="rect">
            <a:avLst/>
          </a:prstGeom>
          <a:noFill/>
        </p:spPr>
        <p:txBody>
          <a:bodyPr bIns="34290" lIns="68580" rIns="68580" rtlCol="0" tIns="34290" wrap="square">
            <a:spAutoFit/>
          </a:bodyPr>
          <a:lstStyle/>
          <a:p>
            <a:pPr>
              <a:lnSpc>
                <a:spcPct val="130000"/>
              </a:lnSpc>
            </a:pPr>
            <a:r>
              <a:rPr altLang="en-US" lang="zh-CN" sz="900">
                <a:solidFill>
                  <a:schemeClr val="tx1">
                    <a:lumMod val="50000"/>
                    <a:lumOff val="50000"/>
                  </a:schemeClr>
                </a:solidFill>
                <a:latin charset="-122" pitchFamily="34" typeface="微软雅黑"/>
                <a:ea charset="-122" pitchFamily="34" typeface="微软雅黑"/>
              </a:rPr>
              <a:t>您的内容打在这里，或者通过复制您的文本后，在此框中选择粘贴，并选择只保留文字。</a:t>
            </a:r>
          </a:p>
        </p:txBody>
      </p:sp>
      <p:sp>
        <p:nvSpPr>
          <p:cNvPr id="90" name="TextBox 89"/>
          <p:cNvSpPr txBox="1"/>
          <p:nvPr/>
        </p:nvSpPr>
        <p:spPr>
          <a:xfrm>
            <a:off x="5565632" y="2817548"/>
            <a:ext cx="2733267" cy="425196"/>
          </a:xfrm>
          <a:prstGeom prst="rect">
            <a:avLst/>
          </a:prstGeom>
          <a:noFill/>
        </p:spPr>
        <p:txBody>
          <a:bodyPr bIns="34290" lIns="68580" rIns="68580" rtlCol="0" tIns="34290" wrap="square">
            <a:spAutoFit/>
          </a:bodyPr>
          <a:lstStyle/>
          <a:p>
            <a:pPr>
              <a:lnSpc>
                <a:spcPct val="130000"/>
              </a:lnSpc>
            </a:pPr>
            <a:r>
              <a:rPr altLang="en-US" lang="zh-CN" sz="900">
                <a:solidFill>
                  <a:schemeClr val="tx1">
                    <a:lumMod val="50000"/>
                    <a:lumOff val="50000"/>
                  </a:schemeClr>
                </a:solidFill>
                <a:latin charset="-122" pitchFamily="34" typeface="微软雅黑"/>
                <a:ea charset="-122" pitchFamily="34" typeface="微软雅黑"/>
              </a:rPr>
              <a:t>您的内容打在这里，或者通过复制您的文本后，在此框中选择粘贴，并选择只保留文字。</a:t>
            </a:r>
          </a:p>
        </p:txBody>
      </p:sp>
      <p:sp>
        <p:nvSpPr>
          <p:cNvPr id="91" name="TextBox 90"/>
          <p:cNvSpPr txBox="1"/>
          <p:nvPr/>
        </p:nvSpPr>
        <p:spPr>
          <a:xfrm>
            <a:off x="5565632" y="2012292"/>
            <a:ext cx="2733267" cy="425196"/>
          </a:xfrm>
          <a:prstGeom prst="rect">
            <a:avLst/>
          </a:prstGeom>
          <a:noFill/>
        </p:spPr>
        <p:txBody>
          <a:bodyPr bIns="34290" lIns="68580" rIns="68580" rtlCol="0" tIns="34290" wrap="square">
            <a:spAutoFit/>
          </a:bodyPr>
          <a:lstStyle/>
          <a:p>
            <a:pPr>
              <a:lnSpc>
                <a:spcPct val="130000"/>
              </a:lnSpc>
            </a:pPr>
            <a:r>
              <a:rPr altLang="en-US" lang="zh-CN" sz="900">
                <a:solidFill>
                  <a:schemeClr val="tx1">
                    <a:lumMod val="50000"/>
                    <a:lumOff val="50000"/>
                  </a:schemeClr>
                </a:solidFill>
                <a:latin charset="-122" pitchFamily="34" typeface="微软雅黑"/>
                <a:ea charset="-122" pitchFamily="34" typeface="微软雅黑"/>
              </a:rPr>
              <a:t>您的内容打在这里，或者通过复制您的文本后，在此框中选择粘贴，并选择只保留文字。</a:t>
            </a:r>
          </a:p>
        </p:txBody>
      </p:sp>
      <p:sp>
        <p:nvSpPr>
          <p:cNvPr id="92" name="TextBox 91"/>
          <p:cNvSpPr txBox="1"/>
          <p:nvPr/>
        </p:nvSpPr>
        <p:spPr>
          <a:xfrm>
            <a:off x="5565632" y="1361834"/>
            <a:ext cx="2733267" cy="425196"/>
          </a:xfrm>
          <a:prstGeom prst="rect">
            <a:avLst/>
          </a:prstGeom>
          <a:noFill/>
        </p:spPr>
        <p:txBody>
          <a:bodyPr bIns="34290" lIns="68580" rIns="68580" rtlCol="0" tIns="34290" wrap="square">
            <a:spAutoFit/>
          </a:bodyPr>
          <a:lstStyle/>
          <a:p>
            <a:pPr>
              <a:lnSpc>
                <a:spcPct val="130000"/>
              </a:lnSpc>
            </a:pPr>
            <a:r>
              <a:rPr altLang="en-US" lang="zh-CN" sz="900">
                <a:solidFill>
                  <a:schemeClr val="tx1">
                    <a:lumMod val="50000"/>
                    <a:lumOff val="50000"/>
                  </a:schemeClr>
                </a:solidFill>
                <a:latin charset="-122" pitchFamily="34" typeface="微软雅黑"/>
                <a:ea charset="-122" pitchFamily="34" typeface="微软雅黑"/>
              </a:rPr>
              <a:t>您的内容打在这里，或者通过复制您的文本后，在此框中选择粘贴，并选择只保留文字。</a:t>
            </a:r>
          </a:p>
        </p:txBody>
      </p:sp>
      <p:sp>
        <p:nvSpPr>
          <p:cNvPr id="93" name="TextBox 92"/>
          <p:cNvSpPr txBox="1"/>
          <p:nvPr/>
        </p:nvSpPr>
        <p:spPr>
          <a:xfrm>
            <a:off x="4397304" y="1282847"/>
            <a:ext cx="594360" cy="251460"/>
          </a:xfrm>
          <a:prstGeom prst="rect">
            <a:avLst/>
          </a:prstGeom>
          <a:noFill/>
        </p:spPr>
        <p:txBody>
          <a:bodyPr anchor="ctr" bIns="34290" lIns="68580" rIns="68580" rtlCol="0" tIns="34290" wrap="none">
            <a:spAutoFit/>
          </a:bodyPr>
          <a:lstStyle/>
          <a:p>
            <a:r>
              <a:rPr altLang="en-US" lang="zh-CN" smtClean="0" sz="1200">
                <a:solidFill>
                  <a:schemeClr val="bg1"/>
                </a:solidFill>
                <a:latin charset="-122" pitchFamily="34" typeface="微软雅黑"/>
                <a:ea charset="-122" pitchFamily="34" typeface="微软雅黑"/>
              </a:rPr>
              <a:t>思路四</a:t>
            </a:r>
          </a:p>
        </p:txBody>
      </p:sp>
    </p:spTree>
    <p:extLst>
      <p:ext uri="{BB962C8B-B14F-4D97-AF65-F5344CB8AC3E}">
        <p14:creationId val="1131491328"/>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fltVal val="0"/>
                                          </p:val>
                                        </p:tav>
                                        <p:tav tm="100000">
                                          <p:val>
                                            <p:strVal val="#ppt_w"/>
                                          </p:val>
                                        </p:tav>
                                      </p:tavLst>
                                    </p:anim>
                                    <p:anim calcmode="lin" valueType="num">
                                      <p:cBhvr>
                                        <p:cTn dur="500" fill="hold" id="8"/>
                                        <p:tgtEl>
                                          <p:spTgt spid="36"/>
                                        </p:tgtEl>
                                        <p:attrNameLst>
                                          <p:attrName>ppt_h</p:attrName>
                                        </p:attrNameLst>
                                      </p:cBhvr>
                                      <p:tavLst>
                                        <p:tav tm="0">
                                          <p:val>
                                            <p:fltVal val="0"/>
                                          </p:val>
                                        </p:tav>
                                        <p:tav tm="100000">
                                          <p:val>
                                            <p:strVal val="#ppt_h"/>
                                          </p:val>
                                        </p:tav>
                                      </p:tavLst>
                                    </p:anim>
                                    <p:animEffect filter="fade" transition="in">
                                      <p:cBhvr>
                                        <p:cTn dur="500" id="9"/>
                                        <p:tgtEl>
                                          <p:spTgt spid="36"/>
                                        </p:tgtEl>
                                      </p:cBhvr>
                                    </p:animEffect>
                                  </p:childTnLst>
                                </p:cTn>
                              </p:par>
                            </p:childTnLst>
                          </p:cTn>
                        </p:par>
                        <p:par>
                          <p:cTn fill="hold" id="10" nodeType="afterGroup">
                            <p:stCondLst>
                              <p:cond delay="500"/>
                            </p:stCondLst>
                            <p:childTnLst>
                              <p:par>
                                <p:cTn fill="hold" grpId="0" id="11" nodeType="afterEffect" presetClass="entr" presetID="2" presetSubtype="1">
                                  <p:stCondLst>
                                    <p:cond delay="0"/>
                                  </p:stCondLst>
                                  <p:childTnLst>
                                    <p:set>
                                      <p:cBhvr>
                                        <p:cTn dur="1" fill="hold" id="12">
                                          <p:stCondLst>
                                            <p:cond delay="0"/>
                                          </p:stCondLst>
                                        </p:cTn>
                                        <p:tgtEl>
                                          <p:spTgt spid="68"/>
                                        </p:tgtEl>
                                        <p:attrNameLst>
                                          <p:attrName>style.visibility</p:attrName>
                                        </p:attrNameLst>
                                      </p:cBhvr>
                                      <p:to>
                                        <p:strVal val="visible"/>
                                      </p:to>
                                    </p:set>
                                    <p:anim calcmode="lin" valueType="num">
                                      <p:cBhvr additive="base">
                                        <p:cTn dur="500" fill="hold" id="13"/>
                                        <p:tgtEl>
                                          <p:spTgt spid="68"/>
                                        </p:tgtEl>
                                        <p:attrNameLst>
                                          <p:attrName>ppt_x</p:attrName>
                                        </p:attrNameLst>
                                      </p:cBhvr>
                                      <p:tavLst>
                                        <p:tav tm="0">
                                          <p:val>
                                            <p:strVal val="#ppt_x"/>
                                          </p:val>
                                        </p:tav>
                                        <p:tav tm="100000">
                                          <p:val>
                                            <p:strVal val="#ppt_x"/>
                                          </p:val>
                                        </p:tav>
                                      </p:tavLst>
                                    </p:anim>
                                    <p:anim calcmode="lin" valueType="num">
                                      <p:cBhvr additive="base">
                                        <p:cTn dur="500" fill="hold" id="14"/>
                                        <p:tgtEl>
                                          <p:spTgt spid="68"/>
                                        </p:tgtEl>
                                        <p:attrNameLst>
                                          <p:attrName>ppt_y</p:attrName>
                                        </p:attrNameLst>
                                      </p:cBhvr>
                                      <p:tavLst>
                                        <p:tav tm="0">
                                          <p:val>
                                            <p:strVal val="0-#ppt_h/2"/>
                                          </p:val>
                                        </p:tav>
                                        <p:tav tm="100000">
                                          <p:val>
                                            <p:strVal val="#ppt_y"/>
                                          </p:val>
                                        </p:tav>
                                      </p:tavLst>
                                    </p:anim>
                                  </p:childTnLst>
                                </p:cTn>
                              </p:par>
                              <p:par>
                                <p:cTn fill="hold" grpId="0" id="15" nodeType="withEffect" presetClass="entr" presetID="2" presetSubtype="1">
                                  <p:stCondLst>
                                    <p:cond delay="200"/>
                                  </p:stCondLst>
                                  <p:childTnLst>
                                    <p:set>
                                      <p:cBhvr>
                                        <p:cTn dur="1" fill="hold" id="16">
                                          <p:stCondLst>
                                            <p:cond delay="0"/>
                                          </p:stCondLst>
                                        </p:cTn>
                                        <p:tgtEl>
                                          <p:spTgt spid="70"/>
                                        </p:tgtEl>
                                        <p:attrNameLst>
                                          <p:attrName>style.visibility</p:attrName>
                                        </p:attrNameLst>
                                      </p:cBhvr>
                                      <p:to>
                                        <p:strVal val="visible"/>
                                      </p:to>
                                    </p:set>
                                    <p:anim calcmode="lin" valueType="num">
                                      <p:cBhvr additive="base">
                                        <p:cTn dur="500" fill="hold" id="17"/>
                                        <p:tgtEl>
                                          <p:spTgt spid="70"/>
                                        </p:tgtEl>
                                        <p:attrNameLst>
                                          <p:attrName>ppt_x</p:attrName>
                                        </p:attrNameLst>
                                      </p:cBhvr>
                                      <p:tavLst>
                                        <p:tav tm="0">
                                          <p:val>
                                            <p:strVal val="#ppt_x"/>
                                          </p:val>
                                        </p:tav>
                                        <p:tav tm="100000">
                                          <p:val>
                                            <p:strVal val="#ppt_x"/>
                                          </p:val>
                                        </p:tav>
                                      </p:tavLst>
                                    </p:anim>
                                    <p:anim calcmode="lin" valueType="num">
                                      <p:cBhvr additive="base">
                                        <p:cTn dur="500" fill="hold" id="18"/>
                                        <p:tgtEl>
                                          <p:spTgt spid="70"/>
                                        </p:tgtEl>
                                        <p:attrNameLst>
                                          <p:attrName>ppt_y</p:attrName>
                                        </p:attrNameLst>
                                      </p:cBhvr>
                                      <p:tavLst>
                                        <p:tav tm="0">
                                          <p:val>
                                            <p:strVal val="0-#ppt_h/2"/>
                                          </p:val>
                                        </p:tav>
                                        <p:tav tm="100000">
                                          <p:val>
                                            <p:strVal val="#ppt_y"/>
                                          </p:val>
                                        </p:tav>
                                      </p:tavLst>
                                    </p:anim>
                                  </p:childTnLst>
                                </p:cTn>
                              </p:par>
                              <p:par>
                                <p:cTn fill="hold" grpId="0" id="19" nodeType="withEffect" presetClass="entr" presetID="2" presetSubtype="1">
                                  <p:stCondLst>
                                    <p:cond delay="400"/>
                                  </p:stCondLst>
                                  <p:childTnLst>
                                    <p:set>
                                      <p:cBhvr>
                                        <p:cTn dur="1" fill="hold" id="20">
                                          <p:stCondLst>
                                            <p:cond delay="0"/>
                                          </p:stCondLst>
                                        </p:cTn>
                                        <p:tgtEl>
                                          <p:spTgt spid="72"/>
                                        </p:tgtEl>
                                        <p:attrNameLst>
                                          <p:attrName>style.visibility</p:attrName>
                                        </p:attrNameLst>
                                      </p:cBhvr>
                                      <p:to>
                                        <p:strVal val="visible"/>
                                      </p:to>
                                    </p:set>
                                    <p:anim calcmode="lin" valueType="num">
                                      <p:cBhvr additive="base">
                                        <p:cTn dur="500" fill="hold" id="21"/>
                                        <p:tgtEl>
                                          <p:spTgt spid="72"/>
                                        </p:tgtEl>
                                        <p:attrNameLst>
                                          <p:attrName>ppt_x</p:attrName>
                                        </p:attrNameLst>
                                      </p:cBhvr>
                                      <p:tavLst>
                                        <p:tav tm="0">
                                          <p:val>
                                            <p:strVal val="#ppt_x"/>
                                          </p:val>
                                        </p:tav>
                                        <p:tav tm="100000">
                                          <p:val>
                                            <p:strVal val="#ppt_x"/>
                                          </p:val>
                                        </p:tav>
                                      </p:tavLst>
                                    </p:anim>
                                    <p:anim calcmode="lin" valueType="num">
                                      <p:cBhvr additive="base">
                                        <p:cTn dur="500" fill="hold" id="22"/>
                                        <p:tgtEl>
                                          <p:spTgt spid="72"/>
                                        </p:tgtEl>
                                        <p:attrNameLst>
                                          <p:attrName>ppt_y</p:attrName>
                                        </p:attrNameLst>
                                      </p:cBhvr>
                                      <p:tavLst>
                                        <p:tav tm="0">
                                          <p:val>
                                            <p:strVal val="0-#ppt_h/2"/>
                                          </p:val>
                                        </p:tav>
                                        <p:tav tm="100000">
                                          <p:val>
                                            <p:strVal val="#ppt_y"/>
                                          </p:val>
                                        </p:tav>
                                      </p:tavLst>
                                    </p:anim>
                                  </p:childTnLst>
                                </p:cTn>
                              </p:par>
                              <p:par>
                                <p:cTn fill="hold" grpId="0" id="23" nodeType="withEffect" presetClass="entr" presetID="2" presetSubtype="1">
                                  <p:stCondLst>
                                    <p:cond delay="600"/>
                                  </p:stCondLst>
                                  <p:childTnLst>
                                    <p:set>
                                      <p:cBhvr>
                                        <p:cTn dur="1" fill="hold" id="24">
                                          <p:stCondLst>
                                            <p:cond delay="0"/>
                                          </p:stCondLst>
                                        </p:cTn>
                                        <p:tgtEl>
                                          <p:spTgt spid="74"/>
                                        </p:tgtEl>
                                        <p:attrNameLst>
                                          <p:attrName>style.visibility</p:attrName>
                                        </p:attrNameLst>
                                      </p:cBhvr>
                                      <p:to>
                                        <p:strVal val="visible"/>
                                      </p:to>
                                    </p:set>
                                    <p:anim calcmode="lin" valueType="num">
                                      <p:cBhvr additive="base">
                                        <p:cTn dur="500" fill="hold" id="25"/>
                                        <p:tgtEl>
                                          <p:spTgt spid="74"/>
                                        </p:tgtEl>
                                        <p:attrNameLst>
                                          <p:attrName>ppt_x</p:attrName>
                                        </p:attrNameLst>
                                      </p:cBhvr>
                                      <p:tavLst>
                                        <p:tav tm="0">
                                          <p:val>
                                            <p:strVal val="#ppt_x"/>
                                          </p:val>
                                        </p:tav>
                                        <p:tav tm="100000">
                                          <p:val>
                                            <p:strVal val="#ppt_x"/>
                                          </p:val>
                                        </p:tav>
                                      </p:tavLst>
                                    </p:anim>
                                    <p:anim calcmode="lin" valueType="num">
                                      <p:cBhvr additive="base">
                                        <p:cTn dur="500" fill="hold" id="26"/>
                                        <p:tgtEl>
                                          <p:spTgt spid="74"/>
                                        </p:tgtEl>
                                        <p:attrNameLst>
                                          <p:attrName>ppt_y</p:attrName>
                                        </p:attrNameLst>
                                      </p:cBhvr>
                                      <p:tavLst>
                                        <p:tav tm="0">
                                          <p:val>
                                            <p:strVal val="0-#ppt_h/2"/>
                                          </p:val>
                                        </p:tav>
                                        <p:tav tm="100000">
                                          <p:val>
                                            <p:strVal val="#ppt_y"/>
                                          </p:val>
                                        </p:tav>
                                      </p:tavLst>
                                    </p:anim>
                                  </p:childTnLst>
                                </p:cTn>
                              </p:par>
                            </p:childTnLst>
                          </p:cTn>
                        </p:par>
                        <p:par>
                          <p:cTn fill="hold" id="27" nodeType="afterGroup">
                            <p:stCondLst>
                              <p:cond delay="1600"/>
                            </p:stCondLst>
                            <p:childTnLst>
                              <p:par>
                                <p:cTn fill="hold" grpId="0" id="28" nodeType="afterEffect" presetClass="entr" presetID="22" presetSubtype="4">
                                  <p:stCondLst>
                                    <p:cond delay="0"/>
                                  </p:stCondLst>
                                  <p:childTnLst>
                                    <p:set>
                                      <p:cBhvr>
                                        <p:cTn dur="1" fill="hold" id="29">
                                          <p:stCondLst>
                                            <p:cond delay="0"/>
                                          </p:stCondLst>
                                        </p:cTn>
                                        <p:tgtEl>
                                          <p:spTgt spid="75"/>
                                        </p:tgtEl>
                                        <p:attrNameLst>
                                          <p:attrName>style.visibility</p:attrName>
                                        </p:attrNameLst>
                                      </p:cBhvr>
                                      <p:to>
                                        <p:strVal val="visible"/>
                                      </p:to>
                                    </p:set>
                                    <p:animEffect filter="wipe(down)" transition="in">
                                      <p:cBhvr>
                                        <p:cTn dur="500" id="30"/>
                                        <p:tgtEl>
                                          <p:spTgt spid="75"/>
                                        </p:tgtEl>
                                      </p:cBhvr>
                                    </p:animEffect>
                                  </p:childTnLst>
                                </p:cTn>
                              </p:par>
                            </p:childTnLst>
                          </p:cTn>
                        </p:par>
                        <p:par>
                          <p:cTn fill="hold" id="31" nodeType="afterGroup">
                            <p:stCondLst>
                              <p:cond delay="2100"/>
                            </p:stCondLst>
                            <p:childTnLst>
                              <p:par>
                                <p:cTn fill="hold" grpId="0" id="32" nodeType="afterEffect" presetClass="entr" presetID="42" presetSubtype="0">
                                  <p:stCondLst>
                                    <p:cond delay="0"/>
                                  </p:stCondLst>
                                  <p:childTnLst>
                                    <p:set>
                                      <p:cBhvr>
                                        <p:cTn dur="1" fill="hold" id="33">
                                          <p:stCondLst>
                                            <p:cond delay="0"/>
                                          </p:stCondLst>
                                        </p:cTn>
                                        <p:tgtEl>
                                          <p:spTgt spid="76"/>
                                        </p:tgtEl>
                                        <p:attrNameLst>
                                          <p:attrName>style.visibility</p:attrName>
                                        </p:attrNameLst>
                                      </p:cBhvr>
                                      <p:to>
                                        <p:strVal val="visible"/>
                                      </p:to>
                                    </p:set>
                                    <p:animEffect filter="fade" transition="in">
                                      <p:cBhvr>
                                        <p:cTn dur="1000" id="34"/>
                                        <p:tgtEl>
                                          <p:spTgt spid="76"/>
                                        </p:tgtEl>
                                      </p:cBhvr>
                                    </p:animEffect>
                                    <p:anim calcmode="lin" valueType="num">
                                      <p:cBhvr>
                                        <p:cTn dur="1000" fill="hold" id="35"/>
                                        <p:tgtEl>
                                          <p:spTgt spid="76"/>
                                        </p:tgtEl>
                                        <p:attrNameLst>
                                          <p:attrName>ppt_x</p:attrName>
                                        </p:attrNameLst>
                                      </p:cBhvr>
                                      <p:tavLst>
                                        <p:tav tm="0">
                                          <p:val>
                                            <p:strVal val="#ppt_x"/>
                                          </p:val>
                                        </p:tav>
                                        <p:tav tm="100000">
                                          <p:val>
                                            <p:strVal val="#ppt_x"/>
                                          </p:val>
                                        </p:tav>
                                      </p:tavLst>
                                    </p:anim>
                                    <p:anim calcmode="lin" valueType="num">
                                      <p:cBhvr>
                                        <p:cTn dur="1000" fill="hold" id="36"/>
                                        <p:tgtEl>
                                          <p:spTgt spid="76"/>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3100"/>
                            </p:stCondLst>
                            <p:childTnLst>
                              <p:par>
                                <p:cTn fill="hold" id="38" nodeType="afterEffect" presetClass="entr" presetID="22" presetSubtype="8">
                                  <p:stCondLst>
                                    <p:cond delay="0"/>
                                  </p:stCondLst>
                                  <p:childTnLst>
                                    <p:set>
                                      <p:cBhvr>
                                        <p:cTn dur="1" fill="hold" id="39">
                                          <p:stCondLst>
                                            <p:cond delay="0"/>
                                          </p:stCondLst>
                                        </p:cTn>
                                        <p:tgtEl>
                                          <p:spTgt spid="88"/>
                                        </p:tgtEl>
                                        <p:attrNameLst>
                                          <p:attrName>style.visibility</p:attrName>
                                        </p:attrNameLst>
                                      </p:cBhvr>
                                      <p:to>
                                        <p:strVal val="visible"/>
                                      </p:to>
                                    </p:set>
                                    <p:animEffect filter="wipe(left)" transition="in">
                                      <p:cBhvr>
                                        <p:cTn dur="500" id="40"/>
                                        <p:tgtEl>
                                          <p:spTgt spid="88"/>
                                        </p:tgtEl>
                                      </p:cBhvr>
                                    </p:animEffect>
                                  </p:childTnLst>
                                </p:cTn>
                              </p:par>
                            </p:childTnLst>
                          </p:cTn>
                        </p:par>
                        <p:par>
                          <p:cTn fill="hold" id="41" nodeType="afterGroup">
                            <p:stCondLst>
                              <p:cond delay="3600"/>
                            </p:stCondLst>
                            <p:childTnLst>
                              <p:par>
                                <p:cTn fill="hold" grpId="0" id="42" nodeType="afterEffect" presetClass="entr" presetID="22" presetSubtype="8">
                                  <p:stCondLst>
                                    <p:cond delay="0"/>
                                  </p:stCondLst>
                                  <p:childTnLst>
                                    <p:set>
                                      <p:cBhvr>
                                        <p:cTn dur="1" fill="hold" id="43">
                                          <p:stCondLst>
                                            <p:cond delay="0"/>
                                          </p:stCondLst>
                                        </p:cTn>
                                        <p:tgtEl>
                                          <p:spTgt spid="89"/>
                                        </p:tgtEl>
                                        <p:attrNameLst>
                                          <p:attrName>style.visibility</p:attrName>
                                        </p:attrNameLst>
                                      </p:cBhvr>
                                      <p:to>
                                        <p:strVal val="visible"/>
                                      </p:to>
                                    </p:set>
                                    <p:animEffect filter="wipe(left)" transition="in">
                                      <p:cBhvr>
                                        <p:cTn dur="500" id="44"/>
                                        <p:tgtEl>
                                          <p:spTgt spid="89"/>
                                        </p:tgtEl>
                                      </p:cBhvr>
                                    </p:animEffect>
                                  </p:childTnLst>
                                </p:cTn>
                              </p:par>
                            </p:childTnLst>
                          </p:cTn>
                        </p:par>
                        <p:par>
                          <p:cTn fill="hold" id="45" nodeType="afterGroup">
                            <p:stCondLst>
                              <p:cond delay="4100"/>
                            </p:stCondLst>
                            <p:childTnLst>
                              <p:par>
                                <p:cTn fill="hold" grpId="0" id="46" nodeType="afterEffect" presetClass="entr" presetID="22" presetSubtype="4">
                                  <p:stCondLst>
                                    <p:cond delay="0"/>
                                  </p:stCondLst>
                                  <p:childTnLst>
                                    <p:set>
                                      <p:cBhvr>
                                        <p:cTn dur="1" fill="hold" id="47">
                                          <p:stCondLst>
                                            <p:cond delay="0"/>
                                          </p:stCondLst>
                                        </p:cTn>
                                        <p:tgtEl>
                                          <p:spTgt spid="73"/>
                                        </p:tgtEl>
                                        <p:attrNameLst>
                                          <p:attrName>style.visibility</p:attrName>
                                        </p:attrNameLst>
                                      </p:cBhvr>
                                      <p:to>
                                        <p:strVal val="visible"/>
                                      </p:to>
                                    </p:set>
                                    <p:animEffect filter="wipe(down)" transition="in">
                                      <p:cBhvr>
                                        <p:cTn dur="500" id="48"/>
                                        <p:tgtEl>
                                          <p:spTgt spid="73"/>
                                        </p:tgtEl>
                                      </p:cBhvr>
                                    </p:animEffect>
                                  </p:childTnLst>
                                </p:cTn>
                              </p:par>
                            </p:childTnLst>
                          </p:cTn>
                        </p:par>
                        <p:par>
                          <p:cTn fill="hold" id="49" nodeType="afterGroup">
                            <p:stCondLst>
                              <p:cond delay="4600"/>
                            </p:stCondLst>
                            <p:childTnLst>
                              <p:par>
                                <p:cTn fill="hold" grpId="0" id="50" nodeType="afterEffect" presetClass="entr" presetID="42" presetSubtype="0">
                                  <p:stCondLst>
                                    <p:cond delay="0"/>
                                  </p:stCondLst>
                                  <p:childTnLst>
                                    <p:set>
                                      <p:cBhvr>
                                        <p:cTn dur="1" fill="hold" id="51">
                                          <p:stCondLst>
                                            <p:cond delay="0"/>
                                          </p:stCondLst>
                                        </p:cTn>
                                        <p:tgtEl>
                                          <p:spTgt spid="77"/>
                                        </p:tgtEl>
                                        <p:attrNameLst>
                                          <p:attrName>style.visibility</p:attrName>
                                        </p:attrNameLst>
                                      </p:cBhvr>
                                      <p:to>
                                        <p:strVal val="visible"/>
                                      </p:to>
                                    </p:set>
                                    <p:animEffect filter="fade" transition="in">
                                      <p:cBhvr>
                                        <p:cTn dur="1000" id="52"/>
                                        <p:tgtEl>
                                          <p:spTgt spid="77"/>
                                        </p:tgtEl>
                                      </p:cBhvr>
                                    </p:animEffect>
                                    <p:anim calcmode="lin" valueType="num">
                                      <p:cBhvr>
                                        <p:cTn dur="1000" fill="hold" id="53"/>
                                        <p:tgtEl>
                                          <p:spTgt spid="77"/>
                                        </p:tgtEl>
                                        <p:attrNameLst>
                                          <p:attrName>ppt_x</p:attrName>
                                        </p:attrNameLst>
                                      </p:cBhvr>
                                      <p:tavLst>
                                        <p:tav tm="0">
                                          <p:val>
                                            <p:strVal val="#ppt_x"/>
                                          </p:val>
                                        </p:tav>
                                        <p:tav tm="100000">
                                          <p:val>
                                            <p:strVal val="#ppt_x"/>
                                          </p:val>
                                        </p:tav>
                                      </p:tavLst>
                                    </p:anim>
                                    <p:anim calcmode="lin" valueType="num">
                                      <p:cBhvr>
                                        <p:cTn dur="1000" fill="hold" id="54"/>
                                        <p:tgtEl>
                                          <p:spTgt spid="77"/>
                                        </p:tgtEl>
                                        <p:attrNameLst>
                                          <p:attrName>ppt_y</p:attrName>
                                        </p:attrNameLst>
                                      </p:cBhvr>
                                      <p:tavLst>
                                        <p:tav tm="0">
                                          <p:val>
                                            <p:strVal val="#ppt_y+.1"/>
                                          </p:val>
                                        </p:tav>
                                        <p:tav tm="100000">
                                          <p:val>
                                            <p:strVal val="#ppt_y"/>
                                          </p:val>
                                        </p:tav>
                                      </p:tavLst>
                                    </p:anim>
                                  </p:childTnLst>
                                </p:cTn>
                              </p:par>
                            </p:childTnLst>
                          </p:cTn>
                        </p:par>
                        <p:par>
                          <p:cTn fill="hold" id="55" nodeType="afterGroup">
                            <p:stCondLst>
                              <p:cond delay="5600"/>
                            </p:stCondLst>
                            <p:childTnLst>
                              <p:par>
                                <p:cTn fill="hold" id="56" nodeType="afterEffect" presetClass="entr" presetID="22" presetSubtype="8">
                                  <p:stCondLst>
                                    <p:cond delay="0"/>
                                  </p:stCondLst>
                                  <p:childTnLst>
                                    <p:set>
                                      <p:cBhvr>
                                        <p:cTn dur="1" fill="hold" id="57">
                                          <p:stCondLst>
                                            <p:cond delay="0"/>
                                          </p:stCondLst>
                                        </p:cTn>
                                        <p:tgtEl>
                                          <p:spTgt spid="87"/>
                                        </p:tgtEl>
                                        <p:attrNameLst>
                                          <p:attrName>style.visibility</p:attrName>
                                        </p:attrNameLst>
                                      </p:cBhvr>
                                      <p:to>
                                        <p:strVal val="visible"/>
                                      </p:to>
                                    </p:set>
                                    <p:animEffect filter="wipe(left)" transition="in">
                                      <p:cBhvr>
                                        <p:cTn dur="500" id="58"/>
                                        <p:tgtEl>
                                          <p:spTgt spid="87"/>
                                        </p:tgtEl>
                                      </p:cBhvr>
                                    </p:animEffect>
                                  </p:childTnLst>
                                </p:cTn>
                              </p:par>
                            </p:childTnLst>
                          </p:cTn>
                        </p:par>
                        <p:par>
                          <p:cTn fill="hold" id="59" nodeType="afterGroup">
                            <p:stCondLst>
                              <p:cond delay="6100"/>
                            </p:stCondLst>
                            <p:childTnLst>
                              <p:par>
                                <p:cTn fill="hold" grpId="0" id="60" nodeType="afterEffect" presetClass="entr" presetID="22" presetSubtype="8">
                                  <p:stCondLst>
                                    <p:cond delay="0"/>
                                  </p:stCondLst>
                                  <p:childTnLst>
                                    <p:set>
                                      <p:cBhvr>
                                        <p:cTn dur="1" fill="hold" id="61">
                                          <p:stCondLst>
                                            <p:cond delay="0"/>
                                          </p:stCondLst>
                                        </p:cTn>
                                        <p:tgtEl>
                                          <p:spTgt spid="90"/>
                                        </p:tgtEl>
                                        <p:attrNameLst>
                                          <p:attrName>style.visibility</p:attrName>
                                        </p:attrNameLst>
                                      </p:cBhvr>
                                      <p:to>
                                        <p:strVal val="visible"/>
                                      </p:to>
                                    </p:set>
                                    <p:animEffect filter="wipe(left)" transition="in">
                                      <p:cBhvr>
                                        <p:cTn dur="500" id="62"/>
                                        <p:tgtEl>
                                          <p:spTgt spid="90"/>
                                        </p:tgtEl>
                                      </p:cBhvr>
                                    </p:animEffect>
                                  </p:childTnLst>
                                </p:cTn>
                              </p:par>
                            </p:childTnLst>
                          </p:cTn>
                        </p:par>
                        <p:par>
                          <p:cTn fill="hold" id="63" nodeType="afterGroup">
                            <p:stCondLst>
                              <p:cond delay="6600"/>
                            </p:stCondLst>
                            <p:childTnLst>
                              <p:par>
                                <p:cTn fill="hold" grpId="0" id="64" nodeType="afterEffect" presetClass="entr" presetID="22" presetSubtype="4">
                                  <p:stCondLst>
                                    <p:cond delay="0"/>
                                  </p:stCondLst>
                                  <p:childTnLst>
                                    <p:set>
                                      <p:cBhvr>
                                        <p:cTn dur="1" fill="hold" id="65">
                                          <p:stCondLst>
                                            <p:cond delay="0"/>
                                          </p:stCondLst>
                                        </p:cTn>
                                        <p:tgtEl>
                                          <p:spTgt spid="71"/>
                                        </p:tgtEl>
                                        <p:attrNameLst>
                                          <p:attrName>style.visibility</p:attrName>
                                        </p:attrNameLst>
                                      </p:cBhvr>
                                      <p:to>
                                        <p:strVal val="visible"/>
                                      </p:to>
                                    </p:set>
                                    <p:animEffect filter="wipe(down)" transition="in">
                                      <p:cBhvr>
                                        <p:cTn dur="500" id="66"/>
                                        <p:tgtEl>
                                          <p:spTgt spid="71"/>
                                        </p:tgtEl>
                                      </p:cBhvr>
                                    </p:animEffect>
                                  </p:childTnLst>
                                </p:cTn>
                              </p:par>
                            </p:childTnLst>
                          </p:cTn>
                        </p:par>
                        <p:par>
                          <p:cTn fill="hold" id="67" nodeType="afterGroup">
                            <p:stCondLst>
                              <p:cond delay="7100"/>
                            </p:stCondLst>
                            <p:childTnLst>
                              <p:par>
                                <p:cTn fill="hold" grpId="0" id="68" nodeType="afterEffect" presetClass="entr" presetID="42" presetSubtype="0">
                                  <p:stCondLst>
                                    <p:cond delay="0"/>
                                  </p:stCondLst>
                                  <p:childTnLst>
                                    <p:set>
                                      <p:cBhvr>
                                        <p:cTn dur="1" fill="hold" id="69">
                                          <p:stCondLst>
                                            <p:cond delay="0"/>
                                          </p:stCondLst>
                                        </p:cTn>
                                        <p:tgtEl>
                                          <p:spTgt spid="84"/>
                                        </p:tgtEl>
                                        <p:attrNameLst>
                                          <p:attrName>style.visibility</p:attrName>
                                        </p:attrNameLst>
                                      </p:cBhvr>
                                      <p:to>
                                        <p:strVal val="visible"/>
                                      </p:to>
                                    </p:set>
                                    <p:animEffect filter="fade" transition="in">
                                      <p:cBhvr>
                                        <p:cTn dur="1000" id="70"/>
                                        <p:tgtEl>
                                          <p:spTgt spid="84"/>
                                        </p:tgtEl>
                                      </p:cBhvr>
                                    </p:animEffect>
                                    <p:anim calcmode="lin" valueType="num">
                                      <p:cBhvr>
                                        <p:cTn dur="1000" fill="hold" id="71"/>
                                        <p:tgtEl>
                                          <p:spTgt spid="84"/>
                                        </p:tgtEl>
                                        <p:attrNameLst>
                                          <p:attrName>ppt_x</p:attrName>
                                        </p:attrNameLst>
                                      </p:cBhvr>
                                      <p:tavLst>
                                        <p:tav tm="0">
                                          <p:val>
                                            <p:strVal val="#ppt_x"/>
                                          </p:val>
                                        </p:tav>
                                        <p:tav tm="100000">
                                          <p:val>
                                            <p:strVal val="#ppt_x"/>
                                          </p:val>
                                        </p:tav>
                                      </p:tavLst>
                                    </p:anim>
                                    <p:anim calcmode="lin" valueType="num">
                                      <p:cBhvr>
                                        <p:cTn dur="1000" fill="hold" id="72"/>
                                        <p:tgtEl>
                                          <p:spTgt spid="84"/>
                                        </p:tgtEl>
                                        <p:attrNameLst>
                                          <p:attrName>ppt_y</p:attrName>
                                        </p:attrNameLst>
                                      </p:cBhvr>
                                      <p:tavLst>
                                        <p:tav tm="0">
                                          <p:val>
                                            <p:strVal val="#ppt_y+.1"/>
                                          </p:val>
                                        </p:tav>
                                        <p:tav tm="100000">
                                          <p:val>
                                            <p:strVal val="#ppt_y"/>
                                          </p:val>
                                        </p:tav>
                                      </p:tavLst>
                                    </p:anim>
                                  </p:childTnLst>
                                </p:cTn>
                              </p:par>
                            </p:childTnLst>
                          </p:cTn>
                        </p:par>
                        <p:par>
                          <p:cTn fill="hold" id="73" nodeType="afterGroup">
                            <p:stCondLst>
                              <p:cond delay="8100"/>
                            </p:stCondLst>
                            <p:childTnLst>
                              <p:par>
                                <p:cTn fill="hold" id="74" nodeType="afterEffect" presetClass="entr" presetID="22" presetSubtype="8">
                                  <p:stCondLst>
                                    <p:cond delay="0"/>
                                  </p:stCondLst>
                                  <p:childTnLst>
                                    <p:set>
                                      <p:cBhvr>
                                        <p:cTn dur="1" fill="hold" id="75">
                                          <p:stCondLst>
                                            <p:cond delay="0"/>
                                          </p:stCondLst>
                                        </p:cTn>
                                        <p:tgtEl>
                                          <p:spTgt spid="86"/>
                                        </p:tgtEl>
                                        <p:attrNameLst>
                                          <p:attrName>style.visibility</p:attrName>
                                        </p:attrNameLst>
                                      </p:cBhvr>
                                      <p:to>
                                        <p:strVal val="visible"/>
                                      </p:to>
                                    </p:set>
                                    <p:animEffect filter="wipe(left)" transition="in">
                                      <p:cBhvr>
                                        <p:cTn dur="500" id="76"/>
                                        <p:tgtEl>
                                          <p:spTgt spid="86"/>
                                        </p:tgtEl>
                                      </p:cBhvr>
                                    </p:animEffect>
                                  </p:childTnLst>
                                </p:cTn>
                              </p:par>
                            </p:childTnLst>
                          </p:cTn>
                        </p:par>
                        <p:par>
                          <p:cTn fill="hold" id="77" nodeType="afterGroup">
                            <p:stCondLst>
                              <p:cond delay="8600"/>
                            </p:stCondLst>
                            <p:childTnLst>
                              <p:par>
                                <p:cTn fill="hold" grpId="0" id="78" nodeType="afterEffect" presetClass="entr" presetID="22" presetSubtype="8">
                                  <p:stCondLst>
                                    <p:cond delay="0"/>
                                  </p:stCondLst>
                                  <p:childTnLst>
                                    <p:set>
                                      <p:cBhvr>
                                        <p:cTn dur="1" fill="hold" id="79">
                                          <p:stCondLst>
                                            <p:cond delay="0"/>
                                          </p:stCondLst>
                                        </p:cTn>
                                        <p:tgtEl>
                                          <p:spTgt spid="91"/>
                                        </p:tgtEl>
                                        <p:attrNameLst>
                                          <p:attrName>style.visibility</p:attrName>
                                        </p:attrNameLst>
                                      </p:cBhvr>
                                      <p:to>
                                        <p:strVal val="visible"/>
                                      </p:to>
                                    </p:set>
                                    <p:animEffect filter="wipe(left)" transition="in">
                                      <p:cBhvr>
                                        <p:cTn dur="500" id="80"/>
                                        <p:tgtEl>
                                          <p:spTgt spid="91"/>
                                        </p:tgtEl>
                                      </p:cBhvr>
                                    </p:animEffect>
                                  </p:childTnLst>
                                </p:cTn>
                              </p:par>
                            </p:childTnLst>
                          </p:cTn>
                        </p:par>
                        <p:par>
                          <p:cTn fill="hold" id="81" nodeType="afterGroup">
                            <p:stCondLst>
                              <p:cond delay="9100"/>
                            </p:stCondLst>
                            <p:childTnLst>
                              <p:par>
                                <p:cTn fill="hold" grpId="0" id="82" nodeType="afterEffect" presetClass="entr" presetID="22" presetSubtype="4">
                                  <p:stCondLst>
                                    <p:cond delay="0"/>
                                  </p:stCondLst>
                                  <p:childTnLst>
                                    <p:set>
                                      <p:cBhvr>
                                        <p:cTn dur="1" fill="hold" id="83">
                                          <p:stCondLst>
                                            <p:cond delay="0"/>
                                          </p:stCondLst>
                                        </p:cTn>
                                        <p:tgtEl>
                                          <p:spTgt spid="69"/>
                                        </p:tgtEl>
                                        <p:attrNameLst>
                                          <p:attrName>style.visibility</p:attrName>
                                        </p:attrNameLst>
                                      </p:cBhvr>
                                      <p:to>
                                        <p:strVal val="visible"/>
                                      </p:to>
                                    </p:set>
                                    <p:animEffect filter="wipe(down)" transition="in">
                                      <p:cBhvr>
                                        <p:cTn dur="500" id="84"/>
                                        <p:tgtEl>
                                          <p:spTgt spid="69"/>
                                        </p:tgtEl>
                                      </p:cBhvr>
                                    </p:animEffect>
                                  </p:childTnLst>
                                </p:cTn>
                              </p:par>
                            </p:childTnLst>
                          </p:cTn>
                        </p:par>
                        <p:par>
                          <p:cTn fill="hold" id="85" nodeType="afterGroup">
                            <p:stCondLst>
                              <p:cond delay="9600"/>
                            </p:stCondLst>
                            <p:childTnLst>
                              <p:par>
                                <p:cTn fill="hold" grpId="0" id="86" nodeType="afterEffect" presetClass="entr" presetID="42" presetSubtype="0">
                                  <p:stCondLst>
                                    <p:cond delay="0"/>
                                  </p:stCondLst>
                                  <p:childTnLst>
                                    <p:set>
                                      <p:cBhvr>
                                        <p:cTn dur="1" fill="hold" id="87">
                                          <p:stCondLst>
                                            <p:cond delay="0"/>
                                          </p:stCondLst>
                                        </p:cTn>
                                        <p:tgtEl>
                                          <p:spTgt spid="93"/>
                                        </p:tgtEl>
                                        <p:attrNameLst>
                                          <p:attrName>style.visibility</p:attrName>
                                        </p:attrNameLst>
                                      </p:cBhvr>
                                      <p:to>
                                        <p:strVal val="visible"/>
                                      </p:to>
                                    </p:set>
                                    <p:animEffect filter="fade" transition="in">
                                      <p:cBhvr>
                                        <p:cTn dur="1000" id="88"/>
                                        <p:tgtEl>
                                          <p:spTgt spid="93"/>
                                        </p:tgtEl>
                                      </p:cBhvr>
                                    </p:animEffect>
                                    <p:anim calcmode="lin" valueType="num">
                                      <p:cBhvr>
                                        <p:cTn dur="1000" fill="hold" id="89"/>
                                        <p:tgtEl>
                                          <p:spTgt spid="93"/>
                                        </p:tgtEl>
                                        <p:attrNameLst>
                                          <p:attrName>ppt_x</p:attrName>
                                        </p:attrNameLst>
                                      </p:cBhvr>
                                      <p:tavLst>
                                        <p:tav tm="0">
                                          <p:val>
                                            <p:strVal val="#ppt_x"/>
                                          </p:val>
                                        </p:tav>
                                        <p:tav tm="100000">
                                          <p:val>
                                            <p:strVal val="#ppt_x"/>
                                          </p:val>
                                        </p:tav>
                                      </p:tavLst>
                                    </p:anim>
                                    <p:anim calcmode="lin" valueType="num">
                                      <p:cBhvr>
                                        <p:cTn dur="1000" fill="hold" id="90"/>
                                        <p:tgtEl>
                                          <p:spTgt spid="93"/>
                                        </p:tgtEl>
                                        <p:attrNameLst>
                                          <p:attrName>ppt_y</p:attrName>
                                        </p:attrNameLst>
                                      </p:cBhvr>
                                      <p:tavLst>
                                        <p:tav tm="0">
                                          <p:val>
                                            <p:strVal val="#ppt_y+.1"/>
                                          </p:val>
                                        </p:tav>
                                        <p:tav tm="100000">
                                          <p:val>
                                            <p:strVal val="#ppt_y"/>
                                          </p:val>
                                        </p:tav>
                                      </p:tavLst>
                                    </p:anim>
                                  </p:childTnLst>
                                </p:cTn>
                              </p:par>
                            </p:childTnLst>
                          </p:cTn>
                        </p:par>
                        <p:par>
                          <p:cTn fill="hold" id="91" nodeType="afterGroup">
                            <p:stCondLst>
                              <p:cond delay="10600"/>
                            </p:stCondLst>
                            <p:childTnLst>
                              <p:par>
                                <p:cTn fill="hold" id="92" nodeType="afterEffect" presetClass="entr" presetID="22" presetSubtype="8">
                                  <p:stCondLst>
                                    <p:cond delay="0"/>
                                  </p:stCondLst>
                                  <p:childTnLst>
                                    <p:set>
                                      <p:cBhvr>
                                        <p:cTn dur="1" fill="hold" id="93">
                                          <p:stCondLst>
                                            <p:cond delay="0"/>
                                          </p:stCondLst>
                                        </p:cTn>
                                        <p:tgtEl>
                                          <p:spTgt spid="85"/>
                                        </p:tgtEl>
                                        <p:attrNameLst>
                                          <p:attrName>style.visibility</p:attrName>
                                        </p:attrNameLst>
                                      </p:cBhvr>
                                      <p:to>
                                        <p:strVal val="visible"/>
                                      </p:to>
                                    </p:set>
                                    <p:animEffect filter="wipe(left)" transition="in">
                                      <p:cBhvr>
                                        <p:cTn dur="500" id="94"/>
                                        <p:tgtEl>
                                          <p:spTgt spid="85"/>
                                        </p:tgtEl>
                                      </p:cBhvr>
                                    </p:animEffect>
                                  </p:childTnLst>
                                </p:cTn>
                              </p:par>
                            </p:childTnLst>
                          </p:cTn>
                        </p:par>
                        <p:par>
                          <p:cTn fill="hold" id="95" nodeType="afterGroup">
                            <p:stCondLst>
                              <p:cond delay="11100"/>
                            </p:stCondLst>
                            <p:childTnLst>
                              <p:par>
                                <p:cTn fill="hold" grpId="0" id="96" nodeType="afterEffect" presetClass="entr" presetID="22" presetSubtype="8">
                                  <p:stCondLst>
                                    <p:cond delay="0"/>
                                  </p:stCondLst>
                                  <p:childTnLst>
                                    <p:set>
                                      <p:cBhvr>
                                        <p:cTn dur="1" fill="hold" id="97">
                                          <p:stCondLst>
                                            <p:cond delay="0"/>
                                          </p:stCondLst>
                                        </p:cTn>
                                        <p:tgtEl>
                                          <p:spTgt spid="92"/>
                                        </p:tgtEl>
                                        <p:attrNameLst>
                                          <p:attrName>style.visibility</p:attrName>
                                        </p:attrNameLst>
                                      </p:cBhvr>
                                      <p:to>
                                        <p:strVal val="visible"/>
                                      </p:to>
                                    </p:set>
                                    <p:animEffect filter="wipe(left)" transition="in">
                                      <p:cBhvr>
                                        <p:cTn dur="500" id="98"/>
                                        <p:tgtEl>
                                          <p:spTgt spid="9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68"/>
      <p:bldP grpId="0" spid="69"/>
      <p:bldP grpId="0" spid="70"/>
      <p:bldP grpId="0" spid="71"/>
      <p:bldP grpId="0" spid="72"/>
      <p:bldP grpId="0" spid="73"/>
      <p:bldP grpId="0" spid="74"/>
      <p:bldP grpId="0" spid="75"/>
      <p:bldP grpId="0" spid="76"/>
      <p:bldP grpId="0" spid="77"/>
      <p:bldP grpId="0" spid="84"/>
      <p:bldP grpId="0" spid="89"/>
      <p:bldP grpId="0" spid="90"/>
      <p:bldP grpId="0" spid="91"/>
      <p:bldP grpId="0" spid="92"/>
      <p:bldP grpId="0" spid="93"/>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TextBox 35"/>
          <p:cNvSpPr txBox="1"/>
          <p:nvPr/>
        </p:nvSpPr>
        <p:spPr>
          <a:xfrm>
            <a:off x="3787170" y="227424"/>
            <a:ext cx="1554480" cy="457200"/>
          </a:xfrm>
          <a:prstGeom prst="rect">
            <a:avLst/>
          </a:prstGeom>
          <a:noFill/>
        </p:spPr>
        <p:txBody>
          <a:bodyPr rtlCol="0" wrap="none">
            <a:spAutoFit/>
          </a:bodyPr>
          <a:lstStyle/>
          <a:p>
            <a:r>
              <a:rPr altLang="en-US" lang="zh-CN" smtClean="0" spc="300" sz="2400">
                <a:solidFill>
                  <a:schemeClr val="tx1">
                    <a:lumMod val="75000"/>
                    <a:lumOff val="25000"/>
                  </a:schemeClr>
                </a:solidFill>
                <a:latin charset="-122" panose="02000000000000000000" pitchFamily="2" typeface="方正正大黑简体"/>
                <a:ea charset="-122" panose="02000000000000000000" pitchFamily="2" typeface="方正正大黑简体"/>
              </a:rPr>
              <a:t>研究方法</a:t>
            </a:r>
          </a:p>
        </p:txBody>
      </p:sp>
      <p:sp>
        <p:nvSpPr>
          <p:cNvPr id="23" name="TextBox 22"/>
          <p:cNvSpPr txBox="1"/>
          <p:nvPr/>
        </p:nvSpPr>
        <p:spPr>
          <a:xfrm>
            <a:off x="791088" y="1678216"/>
            <a:ext cx="2152140" cy="702564"/>
          </a:xfrm>
          <a:prstGeom prst="rect">
            <a:avLst/>
          </a:prstGeom>
          <a:noFill/>
        </p:spPr>
        <p:txBody>
          <a:bodyPr bIns="34290" lIns="68580" rIns="68580" rtlCol="0" tIns="34290" wrap="square">
            <a:spAutoFit/>
          </a:bodyPr>
          <a:lstStyle/>
          <a:p>
            <a:pPr algn="just">
              <a:lnSpc>
                <a:spcPct val="130000"/>
              </a:lnSpc>
            </a:pPr>
            <a:r>
              <a:rPr altLang="en-US" lang="zh-CN" sz="800">
                <a:solidFill>
                  <a:schemeClr val="tx1">
                    <a:lumMod val="50000"/>
                    <a:lumOff val="50000"/>
                  </a:schemeClr>
                </a:solidFill>
                <a:latin charset="-122" pitchFamily="34" typeface="微软雅黑"/>
                <a:ea charset="-122" pitchFamily="34" typeface="微软雅黑"/>
              </a:rPr>
              <a:t>您的内容打在这里，或者通过复制您的文本后，在此框中选择粘贴，并选择只保留文字。您的内容打在这里，或者通过复制您的文本后，在此框中选择粘贴。</a:t>
            </a:r>
          </a:p>
        </p:txBody>
      </p:sp>
      <p:sp>
        <p:nvSpPr>
          <p:cNvPr id="24" name="TextBox 23"/>
          <p:cNvSpPr txBox="1"/>
          <p:nvPr/>
        </p:nvSpPr>
        <p:spPr>
          <a:xfrm>
            <a:off x="6300417" y="1678216"/>
            <a:ext cx="2152140" cy="702564"/>
          </a:xfrm>
          <a:prstGeom prst="rect">
            <a:avLst/>
          </a:prstGeom>
          <a:noFill/>
        </p:spPr>
        <p:txBody>
          <a:bodyPr bIns="34290" lIns="68580" rIns="68580" rtlCol="0" tIns="34290" wrap="square">
            <a:spAutoFit/>
          </a:bodyPr>
          <a:lstStyle/>
          <a:p>
            <a:pPr algn="just">
              <a:lnSpc>
                <a:spcPct val="130000"/>
              </a:lnSpc>
            </a:pPr>
            <a:r>
              <a:rPr altLang="en-US" lang="zh-CN" sz="800">
                <a:solidFill>
                  <a:schemeClr val="tx1">
                    <a:lumMod val="50000"/>
                    <a:lumOff val="50000"/>
                  </a:schemeClr>
                </a:solidFill>
                <a:latin charset="-122" pitchFamily="34" typeface="微软雅黑"/>
                <a:ea charset="-122" pitchFamily="34" typeface="微软雅黑"/>
              </a:rPr>
              <a:t>您的内容打在这里，或者通过复制您的文本后，在此框中选择粘贴，并选择只保留文字。您的内容打在这里，或者通过复制您的文本后，在此框中选择粘贴。</a:t>
            </a:r>
          </a:p>
        </p:txBody>
      </p:sp>
      <p:sp>
        <p:nvSpPr>
          <p:cNvPr id="25" name="TextBox 24"/>
          <p:cNvSpPr txBox="1"/>
          <p:nvPr/>
        </p:nvSpPr>
        <p:spPr>
          <a:xfrm>
            <a:off x="791088" y="3235703"/>
            <a:ext cx="2152140" cy="702564"/>
          </a:xfrm>
          <a:prstGeom prst="rect">
            <a:avLst/>
          </a:prstGeom>
          <a:noFill/>
        </p:spPr>
        <p:txBody>
          <a:bodyPr bIns="34290" lIns="68580" rIns="68580" rtlCol="0" tIns="34290" wrap="square">
            <a:spAutoFit/>
          </a:bodyPr>
          <a:lstStyle/>
          <a:p>
            <a:pPr algn="just">
              <a:lnSpc>
                <a:spcPct val="130000"/>
              </a:lnSpc>
            </a:pPr>
            <a:r>
              <a:rPr altLang="en-US" lang="zh-CN" sz="800">
                <a:solidFill>
                  <a:schemeClr val="tx1">
                    <a:lumMod val="50000"/>
                    <a:lumOff val="50000"/>
                  </a:schemeClr>
                </a:solidFill>
                <a:latin charset="-122" pitchFamily="34" typeface="微软雅黑"/>
                <a:ea charset="-122" pitchFamily="34" typeface="微软雅黑"/>
              </a:rPr>
              <a:t>您的内容打在这里，或者通过复制您的文本后，在此框中选择粘贴，并选择只保留文字。您的内容打在这里，或者通过复制您的文本后，在此框中选择粘贴。</a:t>
            </a:r>
          </a:p>
        </p:txBody>
      </p:sp>
      <p:sp>
        <p:nvSpPr>
          <p:cNvPr id="26" name="TextBox 25"/>
          <p:cNvSpPr txBox="1"/>
          <p:nvPr/>
        </p:nvSpPr>
        <p:spPr>
          <a:xfrm>
            <a:off x="6300417" y="3235703"/>
            <a:ext cx="2152140" cy="702564"/>
          </a:xfrm>
          <a:prstGeom prst="rect">
            <a:avLst/>
          </a:prstGeom>
          <a:noFill/>
        </p:spPr>
        <p:txBody>
          <a:bodyPr bIns="34290" lIns="68580" rIns="68580" rtlCol="0" tIns="34290" wrap="square">
            <a:spAutoFit/>
          </a:bodyPr>
          <a:lstStyle/>
          <a:p>
            <a:pPr algn="just">
              <a:lnSpc>
                <a:spcPct val="130000"/>
              </a:lnSpc>
            </a:pPr>
            <a:r>
              <a:rPr altLang="en-US" lang="zh-CN" sz="800">
                <a:solidFill>
                  <a:schemeClr val="tx1">
                    <a:lumMod val="50000"/>
                    <a:lumOff val="50000"/>
                  </a:schemeClr>
                </a:solidFill>
                <a:latin charset="-122" pitchFamily="34" typeface="微软雅黑"/>
                <a:ea charset="-122" pitchFamily="34" typeface="微软雅黑"/>
              </a:rPr>
              <a:t>您的内容打在这里，或者通过复制您的文本后，在此框中选择粘贴，并选择只保留文字。您的内容打在这里，或者通过复制您的文本后，在此框中选择粘贴。</a:t>
            </a:r>
          </a:p>
        </p:txBody>
      </p:sp>
      <p:grpSp>
        <p:nvGrpSpPr>
          <p:cNvPr id="27" name="组合 26"/>
          <p:cNvGrpSpPr/>
          <p:nvPr/>
        </p:nvGrpSpPr>
        <p:grpSpPr>
          <a:xfrm>
            <a:off x="3969791" y="2215117"/>
            <a:ext cx="567456" cy="567383"/>
            <a:chOff x="3570825" y="3196716"/>
            <a:chExt cx="756510" cy="756510"/>
          </a:xfrm>
          <a:effectLst/>
        </p:grpSpPr>
        <p:sp>
          <p:nvSpPr>
            <p:cNvPr id="28" name="泪滴形 27"/>
            <p:cNvSpPr/>
            <p:nvPr/>
          </p:nvSpPr>
          <p:spPr>
            <a:xfrm rot="5400000">
              <a:off x="3570825" y="3196716"/>
              <a:ext cx="756510" cy="756510"/>
            </a:xfrm>
            <a:prstGeom prst="teardrop">
              <a:avLst/>
            </a:prstGeom>
            <a:solidFill>
              <a:srgbClr val="0070C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algn="ctr"/>
              <a:endParaRPr altLang="en-US" lang="zh-CN">
                <a:solidFill>
                  <a:srgbClr val="FFFFFF"/>
                </a:solidFill>
              </a:endParaRPr>
            </a:p>
          </p:txBody>
        </p:sp>
        <p:sp>
          <p:nvSpPr>
            <p:cNvPr id="29" name="TextBox 28"/>
            <p:cNvSpPr txBox="1"/>
            <p:nvPr/>
          </p:nvSpPr>
          <p:spPr>
            <a:xfrm>
              <a:off x="3712889" y="3331132"/>
              <a:ext cx="472379" cy="487680"/>
            </a:xfrm>
            <a:prstGeom prst="rect">
              <a:avLst/>
            </a:prstGeom>
            <a:noFill/>
            <a:ln>
              <a:noFill/>
            </a:ln>
          </p:spPr>
          <p:txBody>
            <a:bodyPr anchor="ctr" rtlCol="0" wrap="none">
              <a:spAutoFit/>
            </a:bodyPr>
            <a:lstStyle/>
            <a:p>
              <a:pPr algn="ctr"/>
              <a:r>
                <a:rPr altLang="zh-CN" b="1" lang="en-US" smtClean="0">
                  <a:solidFill>
                    <a:schemeClr val="bg1"/>
                  </a:solidFill>
                  <a:latin charset="-122" pitchFamily="34" typeface="微软雅黑"/>
                  <a:ea charset="-122" pitchFamily="34" typeface="微软雅黑"/>
                </a:rPr>
                <a:t>A</a:t>
              </a:r>
            </a:p>
          </p:txBody>
        </p:sp>
      </p:grpSp>
      <p:grpSp>
        <p:nvGrpSpPr>
          <p:cNvPr id="30" name="组合 29"/>
          <p:cNvGrpSpPr/>
          <p:nvPr/>
        </p:nvGrpSpPr>
        <p:grpSpPr>
          <a:xfrm>
            <a:off x="4606744" y="2215117"/>
            <a:ext cx="567456" cy="567383"/>
            <a:chOff x="4419984" y="3196716"/>
            <a:chExt cx="756510" cy="756510"/>
          </a:xfrm>
          <a:solidFill>
            <a:srgbClr val="CE0000"/>
          </a:solidFill>
          <a:effectLst/>
        </p:grpSpPr>
        <p:sp>
          <p:nvSpPr>
            <p:cNvPr id="31" name="泪滴形 30"/>
            <p:cNvSpPr/>
            <p:nvPr/>
          </p:nvSpPr>
          <p:spPr>
            <a:xfrm rot="10800000">
              <a:off x="4419984" y="3196716"/>
              <a:ext cx="756510" cy="756510"/>
            </a:xfrm>
            <a:prstGeom prst="teardrop">
              <a:avLst/>
            </a:prstGeom>
            <a:solidFill>
              <a:srgbClr val="0070C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algn="ctr"/>
              <a:endParaRPr altLang="en-US" lang="zh-CN">
                <a:solidFill>
                  <a:srgbClr val="FFFFFF"/>
                </a:solidFill>
              </a:endParaRPr>
            </a:p>
          </p:txBody>
        </p:sp>
        <p:sp>
          <p:nvSpPr>
            <p:cNvPr id="32" name="TextBox 31"/>
            <p:cNvSpPr txBox="1"/>
            <p:nvPr/>
          </p:nvSpPr>
          <p:spPr>
            <a:xfrm>
              <a:off x="4572633" y="3331133"/>
              <a:ext cx="451215" cy="487680"/>
            </a:xfrm>
            <a:prstGeom prst="rect">
              <a:avLst/>
            </a:prstGeom>
            <a:noFill/>
            <a:ln>
              <a:noFill/>
            </a:ln>
          </p:spPr>
          <p:txBody>
            <a:bodyPr anchor="ctr" rtlCol="0" wrap="none">
              <a:spAutoFit/>
            </a:bodyPr>
            <a:lstStyle/>
            <a:p>
              <a:pPr algn="ctr"/>
              <a:r>
                <a:rPr altLang="zh-CN" b="1" lang="en-US">
                  <a:solidFill>
                    <a:schemeClr val="bg1"/>
                  </a:solidFill>
                  <a:latin charset="-122" pitchFamily="34" typeface="微软雅黑"/>
                  <a:ea charset="-122" pitchFamily="34" typeface="微软雅黑"/>
                </a:rPr>
                <a:t>B</a:t>
              </a:r>
            </a:p>
          </p:txBody>
        </p:sp>
      </p:grpSp>
      <p:grpSp>
        <p:nvGrpSpPr>
          <p:cNvPr id="33" name="组合 32"/>
          <p:cNvGrpSpPr/>
          <p:nvPr/>
        </p:nvGrpSpPr>
        <p:grpSpPr>
          <a:xfrm>
            <a:off x="3969791" y="2853280"/>
            <a:ext cx="567456" cy="567383"/>
            <a:chOff x="3570825" y="4047600"/>
            <a:chExt cx="756510" cy="756510"/>
          </a:xfrm>
          <a:effectLst/>
        </p:grpSpPr>
        <p:sp>
          <p:nvSpPr>
            <p:cNvPr id="34" name="泪滴形 33"/>
            <p:cNvSpPr/>
            <p:nvPr/>
          </p:nvSpPr>
          <p:spPr>
            <a:xfrm>
              <a:off x="3570825" y="4047600"/>
              <a:ext cx="756510" cy="756510"/>
            </a:xfrm>
            <a:prstGeom prst="teardrop">
              <a:avLst/>
            </a:prstGeom>
            <a:solidFill>
              <a:srgbClr val="0070C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algn="ctr"/>
              <a:endParaRPr altLang="en-US" lang="zh-CN">
                <a:solidFill>
                  <a:srgbClr val="FFFFFF"/>
                </a:solidFill>
              </a:endParaRPr>
            </a:p>
          </p:txBody>
        </p:sp>
        <p:sp>
          <p:nvSpPr>
            <p:cNvPr id="35" name="TextBox 34"/>
            <p:cNvSpPr txBox="1"/>
            <p:nvPr/>
          </p:nvSpPr>
          <p:spPr>
            <a:xfrm>
              <a:off x="3724530" y="4182014"/>
              <a:ext cx="449099" cy="487680"/>
            </a:xfrm>
            <a:prstGeom prst="rect">
              <a:avLst/>
            </a:prstGeom>
            <a:noFill/>
            <a:ln>
              <a:noFill/>
            </a:ln>
          </p:spPr>
          <p:txBody>
            <a:bodyPr anchor="ctr" rtlCol="0" wrap="none">
              <a:spAutoFit/>
            </a:bodyPr>
            <a:lstStyle/>
            <a:p>
              <a:pPr algn="ctr"/>
              <a:r>
                <a:rPr altLang="zh-CN" b="1" lang="en-US" smtClean="0">
                  <a:solidFill>
                    <a:schemeClr val="bg1"/>
                  </a:solidFill>
                  <a:latin charset="-122" pitchFamily="34" typeface="微软雅黑"/>
                  <a:ea charset="-122" pitchFamily="34" typeface="微软雅黑"/>
                </a:rPr>
                <a:t>C</a:t>
              </a:r>
            </a:p>
          </p:txBody>
        </p:sp>
      </p:grpSp>
      <p:grpSp>
        <p:nvGrpSpPr>
          <p:cNvPr id="37" name="组合 36"/>
          <p:cNvGrpSpPr/>
          <p:nvPr/>
        </p:nvGrpSpPr>
        <p:grpSpPr>
          <a:xfrm>
            <a:off x="4606744" y="2853280"/>
            <a:ext cx="567456" cy="567383"/>
            <a:chOff x="4419984" y="4047600"/>
            <a:chExt cx="756510" cy="756510"/>
          </a:xfrm>
          <a:effectLst/>
        </p:grpSpPr>
        <p:sp>
          <p:nvSpPr>
            <p:cNvPr id="38" name="泪滴形 37"/>
            <p:cNvSpPr/>
            <p:nvPr/>
          </p:nvSpPr>
          <p:spPr>
            <a:xfrm rot="16200000">
              <a:off x="4419984" y="4047600"/>
              <a:ext cx="756510" cy="756510"/>
            </a:xfrm>
            <a:prstGeom prst="teardrop">
              <a:avLst/>
            </a:prstGeom>
            <a:solidFill>
              <a:srgbClr val="0070C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algn="ctr"/>
              <a:endParaRPr altLang="en-US" lang="zh-CN">
                <a:solidFill>
                  <a:srgbClr val="FFFFFF"/>
                </a:solidFill>
              </a:endParaRPr>
            </a:p>
          </p:txBody>
        </p:sp>
        <p:sp>
          <p:nvSpPr>
            <p:cNvPr id="39" name="TextBox 38"/>
            <p:cNvSpPr txBox="1"/>
            <p:nvPr/>
          </p:nvSpPr>
          <p:spPr>
            <a:xfrm>
              <a:off x="4555699" y="4182014"/>
              <a:ext cx="485077" cy="487680"/>
            </a:xfrm>
            <a:prstGeom prst="rect">
              <a:avLst/>
            </a:prstGeom>
            <a:noFill/>
            <a:ln>
              <a:noFill/>
            </a:ln>
          </p:spPr>
          <p:txBody>
            <a:bodyPr anchor="ctr" rtlCol="0" wrap="none">
              <a:spAutoFit/>
            </a:bodyPr>
            <a:lstStyle/>
            <a:p>
              <a:pPr algn="ctr"/>
              <a:r>
                <a:rPr altLang="zh-CN" b="1" lang="en-US" smtClean="0">
                  <a:solidFill>
                    <a:schemeClr val="bg1"/>
                  </a:solidFill>
                  <a:latin charset="-122" pitchFamily="34" typeface="微软雅黑"/>
                  <a:ea charset="-122" pitchFamily="34" typeface="微软雅黑"/>
                </a:rPr>
                <a:t>D</a:t>
              </a:r>
            </a:p>
          </p:txBody>
        </p:sp>
      </p:grpSp>
      <p:sp>
        <p:nvSpPr>
          <p:cNvPr id="40" name="椭圆 39"/>
          <p:cNvSpPr/>
          <p:nvPr/>
        </p:nvSpPr>
        <p:spPr>
          <a:xfrm>
            <a:off x="3129551" y="1480858"/>
            <a:ext cx="1102468" cy="1102323"/>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38100">
            <a:gradFill flip="none" rotWithShape="1">
              <a:gsLst>
                <a:gs pos="100000">
                  <a:srgbClr val="E0E0E0"/>
                </a:gs>
                <a:gs pos="0">
                  <a:schemeClr val="bg1"/>
                </a:gs>
              </a:gsLst>
              <a:lin ang="0" scaled="0"/>
            </a:gradFill>
          </a:ln>
          <a:effectLst>
            <a:outerShdw algn="tr" blurRad="368300" dir="2700000" dist="3683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34290" lIns="0" rIns="0" rtlCol="0" tIns="34290"/>
          <a:lstStyle/>
          <a:p>
            <a:pPr algn="ctr"/>
            <a:r>
              <a:rPr altLang="en-US" lang="zh-CN">
                <a:solidFill>
                  <a:schemeClr val="tx1">
                    <a:lumMod val="65000"/>
                    <a:lumOff val="35000"/>
                  </a:schemeClr>
                </a:solidFill>
                <a:latin charset="-122" pitchFamily="34" typeface="微软雅黑"/>
                <a:ea charset="-122" pitchFamily="34" typeface="微软雅黑"/>
              </a:rPr>
              <a:t>添加标题</a:t>
            </a:r>
          </a:p>
        </p:txBody>
      </p:sp>
      <p:sp>
        <p:nvSpPr>
          <p:cNvPr id="41" name="椭圆 40"/>
          <p:cNvSpPr/>
          <p:nvPr/>
        </p:nvSpPr>
        <p:spPr>
          <a:xfrm>
            <a:off x="4911981" y="1480858"/>
            <a:ext cx="1102468" cy="1102323"/>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38100">
            <a:gradFill flip="none" rotWithShape="1">
              <a:gsLst>
                <a:gs pos="100000">
                  <a:srgbClr val="E0E0E0"/>
                </a:gs>
                <a:gs pos="0">
                  <a:schemeClr val="bg1"/>
                </a:gs>
              </a:gsLst>
              <a:lin ang="0" scaled="0"/>
            </a:gradFill>
          </a:ln>
          <a:effectLst>
            <a:outerShdw algn="tr" blurRad="368300" dir="2700000" dist="3683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34290" lIns="0" rIns="0" rtlCol="0" tIns="34290"/>
          <a:lstStyle/>
          <a:p>
            <a:pPr algn="ctr"/>
            <a:r>
              <a:rPr altLang="en-US" lang="zh-CN">
                <a:solidFill>
                  <a:schemeClr val="tx1">
                    <a:lumMod val="65000"/>
                    <a:lumOff val="35000"/>
                  </a:schemeClr>
                </a:solidFill>
                <a:latin charset="-122" pitchFamily="34" typeface="微软雅黑"/>
                <a:ea charset="-122" pitchFamily="34" typeface="微软雅黑"/>
              </a:rPr>
              <a:t>添加标题</a:t>
            </a:r>
          </a:p>
        </p:txBody>
      </p:sp>
      <p:sp>
        <p:nvSpPr>
          <p:cNvPr id="42" name="椭圆 41"/>
          <p:cNvSpPr/>
          <p:nvPr/>
        </p:nvSpPr>
        <p:spPr>
          <a:xfrm>
            <a:off x="3129551" y="3035601"/>
            <a:ext cx="1102468" cy="1102323"/>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38100">
            <a:gradFill flip="none" rotWithShape="1">
              <a:gsLst>
                <a:gs pos="100000">
                  <a:srgbClr val="E0E0E0"/>
                </a:gs>
                <a:gs pos="0">
                  <a:schemeClr val="bg1"/>
                </a:gs>
              </a:gsLst>
              <a:lin ang="0" scaled="0"/>
            </a:gradFill>
          </a:ln>
          <a:effectLst>
            <a:outerShdw algn="tr" blurRad="368300" dir="2700000" dist="3683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34290" lIns="0" rIns="0" rtlCol="0" tIns="34290"/>
          <a:lstStyle/>
          <a:p>
            <a:pPr algn="ctr"/>
            <a:r>
              <a:rPr altLang="en-US" lang="zh-CN">
                <a:solidFill>
                  <a:schemeClr val="tx1">
                    <a:lumMod val="65000"/>
                    <a:lumOff val="35000"/>
                  </a:schemeClr>
                </a:solidFill>
                <a:latin charset="-122" pitchFamily="34" typeface="微软雅黑"/>
                <a:ea charset="-122" pitchFamily="34" typeface="微软雅黑"/>
              </a:rPr>
              <a:t>添加标题</a:t>
            </a:r>
          </a:p>
        </p:txBody>
      </p:sp>
      <p:sp>
        <p:nvSpPr>
          <p:cNvPr id="43" name="椭圆 42"/>
          <p:cNvSpPr/>
          <p:nvPr/>
        </p:nvSpPr>
        <p:spPr>
          <a:xfrm>
            <a:off x="4911981" y="3035601"/>
            <a:ext cx="1102468" cy="1102323"/>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38100">
            <a:gradFill flip="none" rotWithShape="1">
              <a:gsLst>
                <a:gs pos="100000">
                  <a:srgbClr val="E0E0E0"/>
                </a:gs>
                <a:gs pos="0">
                  <a:schemeClr val="bg1"/>
                </a:gs>
              </a:gsLst>
              <a:lin ang="0" scaled="0"/>
            </a:gradFill>
          </a:ln>
          <a:effectLst>
            <a:outerShdw algn="tr" blurRad="368300" dir="2700000" dist="3683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34290" lIns="0" rIns="0" rtlCol="0" tIns="34290"/>
          <a:lstStyle/>
          <a:p>
            <a:pPr algn="ctr"/>
            <a:r>
              <a:rPr altLang="en-US" lang="zh-CN">
                <a:solidFill>
                  <a:schemeClr val="tx1">
                    <a:lumMod val="65000"/>
                    <a:lumOff val="35000"/>
                  </a:schemeClr>
                </a:solidFill>
                <a:latin charset="-122" pitchFamily="34" typeface="微软雅黑"/>
                <a:ea charset="-122" pitchFamily="34" typeface="微软雅黑"/>
              </a:rPr>
              <a:t>添加标题</a:t>
            </a:r>
          </a:p>
        </p:txBody>
      </p:sp>
    </p:spTree>
    <p:extLst>
      <p:ext uri="{BB962C8B-B14F-4D97-AF65-F5344CB8AC3E}">
        <p14:creationId val="2342118857"/>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fltVal val="0"/>
                                          </p:val>
                                        </p:tav>
                                        <p:tav tm="100000">
                                          <p:val>
                                            <p:strVal val="#ppt_w"/>
                                          </p:val>
                                        </p:tav>
                                      </p:tavLst>
                                    </p:anim>
                                    <p:anim calcmode="lin" valueType="num">
                                      <p:cBhvr>
                                        <p:cTn dur="500" fill="hold" id="8"/>
                                        <p:tgtEl>
                                          <p:spTgt spid="36"/>
                                        </p:tgtEl>
                                        <p:attrNameLst>
                                          <p:attrName>ppt_h</p:attrName>
                                        </p:attrNameLst>
                                      </p:cBhvr>
                                      <p:tavLst>
                                        <p:tav tm="0">
                                          <p:val>
                                            <p:fltVal val="0"/>
                                          </p:val>
                                        </p:tav>
                                        <p:tav tm="100000">
                                          <p:val>
                                            <p:strVal val="#ppt_h"/>
                                          </p:val>
                                        </p:tav>
                                      </p:tavLst>
                                    </p:anim>
                                    <p:animEffect filter="fade" transition="in">
                                      <p:cBhvr>
                                        <p:cTn dur="500" id="9"/>
                                        <p:tgtEl>
                                          <p:spTgt spid="36"/>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27"/>
                                        </p:tgtEl>
                                        <p:attrNameLst>
                                          <p:attrName>style.visibility</p:attrName>
                                        </p:attrNameLst>
                                      </p:cBhvr>
                                      <p:to>
                                        <p:strVal val="visible"/>
                                      </p:to>
                                    </p:set>
                                    <p:anim calcmode="lin" valueType="num">
                                      <p:cBhvr>
                                        <p:cTn dur="500" fill="hold" id="13"/>
                                        <p:tgtEl>
                                          <p:spTgt spid="27"/>
                                        </p:tgtEl>
                                        <p:attrNameLst>
                                          <p:attrName>ppt_w</p:attrName>
                                        </p:attrNameLst>
                                      </p:cBhvr>
                                      <p:tavLst>
                                        <p:tav tm="0">
                                          <p:val>
                                            <p:fltVal val="0"/>
                                          </p:val>
                                        </p:tav>
                                        <p:tav tm="100000">
                                          <p:val>
                                            <p:strVal val="#ppt_w"/>
                                          </p:val>
                                        </p:tav>
                                      </p:tavLst>
                                    </p:anim>
                                    <p:anim calcmode="lin" valueType="num">
                                      <p:cBhvr>
                                        <p:cTn dur="500" fill="hold" id="14"/>
                                        <p:tgtEl>
                                          <p:spTgt spid="27"/>
                                        </p:tgtEl>
                                        <p:attrNameLst>
                                          <p:attrName>ppt_h</p:attrName>
                                        </p:attrNameLst>
                                      </p:cBhvr>
                                      <p:tavLst>
                                        <p:tav tm="0">
                                          <p:val>
                                            <p:fltVal val="0"/>
                                          </p:val>
                                        </p:tav>
                                        <p:tav tm="100000">
                                          <p:val>
                                            <p:strVal val="#ppt_h"/>
                                          </p:val>
                                        </p:tav>
                                      </p:tavLst>
                                    </p:anim>
                                    <p:animEffect filter="fade" transition="in">
                                      <p:cBhvr>
                                        <p:cTn dur="500" id="15"/>
                                        <p:tgtEl>
                                          <p:spTgt spid="27"/>
                                        </p:tgtEl>
                                      </p:cBhvr>
                                    </p:animEffect>
                                  </p:childTnLst>
                                </p:cTn>
                              </p:par>
                              <p:par>
                                <p:cTn fill="hold" id="16" nodeType="withEffect" presetClass="entr" presetID="53" presetSubtype="0">
                                  <p:stCondLst>
                                    <p:cond delay="100"/>
                                  </p:stCondLst>
                                  <p:childTnLst>
                                    <p:set>
                                      <p:cBhvr>
                                        <p:cTn dur="1" fill="hold" id="17">
                                          <p:stCondLst>
                                            <p:cond delay="0"/>
                                          </p:stCondLst>
                                        </p:cTn>
                                        <p:tgtEl>
                                          <p:spTgt spid="30"/>
                                        </p:tgtEl>
                                        <p:attrNameLst>
                                          <p:attrName>style.visibility</p:attrName>
                                        </p:attrNameLst>
                                      </p:cBhvr>
                                      <p:to>
                                        <p:strVal val="visible"/>
                                      </p:to>
                                    </p:set>
                                    <p:anim calcmode="lin" valueType="num">
                                      <p:cBhvr>
                                        <p:cTn dur="500" fill="hold" id="18"/>
                                        <p:tgtEl>
                                          <p:spTgt spid="30"/>
                                        </p:tgtEl>
                                        <p:attrNameLst>
                                          <p:attrName>ppt_w</p:attrName>
                                        </p:attrNameLst>
                                      </p:cBhvr>
                                      <p:tavLst>
                                        <p:tav tm="0">
                                          <p:val>
                                            <p:fltVal val="0"/>
                                          </p:val>
                                        </p:tav>
                                        <p:tav tm="100000">
                                          <p:val>
                                            <p:strVal val="#ppt_w"/>
                                          </p:val>
                                        </p:tav>
                                      </p:tavLst>
                                    </p:anim>
                                    <p:anim calcmode="lin" valueType="num">
                                      <p:cBhvr>
                                        <p:cTn dur="500" fill="hold" id="19"/>
                                        <p:tgtEl>
                                          <p:spTgt spid="30"/>
                                        </p:tgtEl>
                                        <p:attrNameLst>
                                          <p:attrName>ppt_h</p:attrName>
                                        </p:attrNameLst>
                                      </p:cBhvr>
                                      <p:tavLst>
                                        <p:tav tm="0">
                                          <p:val>
                                            <p:fltVal val="0"/>
                                          </p:val>
                                        </p:tav>
                                        <p:tav tm="100000">
                                          <p:val>
                                            <p:strVal val="#ppt_h"/>
                                          </p:val>
                                        </p:tav>
                                      </p:tavLst>
                                    </p:anim>
                                    <p:animEffect filter="fade" transition="in">
                                      <p:cBhvr>
                                        <p:cTn dur="500" id="20"/>
                                        <p:tgtEl>
                                          <p:spTgt spid="30"/>
                                        </p:tgtEl>
                                      </p:cBhvr>
                                    </p:animEffect>
                                  </p:childTnLst>
                                </p:cTn>
                              </p:par>
                              <p:par>
                                <p:cTn fill="hold" id="21" nodeType="withEffect" presetClass="entr" presetID="53" presetSubtype="0">
                                  <p:stCondLst>
                                    <p:cond delay="200"/>
                                  </p:stCondLst>
                                  <p:childTnLst>
                                    <p:set>
                                      <p:cBhvr>
                                        <p:cTn dur="1" fill="hold" id="22">
                                          <p:stCondLst>
                                            <p:cond delay="0"/>
                                          </p:stCondLst>
                                        </p:cTn>
                                        <p:tgtEl>
                                          <p:spTgt spid="33"/>
                                        </p:tgtEl>
                                        <p:attrNameLst>
                                          <p:attrName>style.visibility</p:attrName>
                                        </p:attrNameLst>
                                      </p:cBhvr>
                                      <p:to>
                                        <p:strVal val="visible"/>
                                      </p:to>
                                    </p:set>
                                    <p:anim calcmode="lin" valueType="num">
                                      <p:cBhvr>
                                        <p:cTn dur="500" fill="hold" id="23"/>
                                        <p:tgtEl>
                                          <p:spTgt spid="33"/>
                                        </p:tgtEl>
                                        <p:attrNameLst>
                                          <p:attrName>ppt_w</p:attrName>
                                        </p:attrNameLst>
                                      </p:cBhvr>
                                      <p:tavLst>
                                        <p:tav tm="0">
                                          <p:val>
                                            <p:fltVal val="0"/>
                                          </p:val>
                                        </p:tav>
                                        <p:tav tm="100000">
                                          <p:val>
                                            <p:strVal val="#ppt_w"/>
                                          </p:val>
                                        </p:tav>
                                      </p:tavLst>
                                    </p:anim>
                                    <p:anim calcmode="lin" valueType="num">
                                      <p:cBhvr>
                                        <p:cTn dur="500" fill="hold" id="24"/>
                                        <p:tgtEl>
                                          <p:spTgt spid="33"/>
                                        </p:tgtEl>
                                        <p:attrNameLst>
                                          <p:attrName>ppt_h</p:attrName>
                                        </p:attrNameLst>
                                      </p:cBhvr>
                                      <p:tavLst>
                                        <p:tav tm="0">
                                          <p:val>
                                            <p:fltVal val="0"/>
                                          </p:val>
                                        </p:tav>
                                        <p:tav tm="100000">
                                          <p:val>
                                            <p:strVal val="#ppt_h"/>
                                          </p:val>
                                        </p:tav>
                                      </p:tavLst>
                                    </p:anim>
                                    <p:animEffect filter="fade" transition="in">
                                      <p:cBhvr>
                                        <p:cTn dur="500" id="25"/>
                                        <p:tgtEl>
                                          <p:spTgt spid="33"/>
                                        </p:tgtEl>
                                      </p:cBhvr>
                                    </p:animEffect>
                                  </p:childTnLst>
                                </p:cTn>
                              </p:par>
                              <p:par>
                                <p:cTn fill="hold" id="26" nodeType="withEffect" presetClass="entr" presetID="53" presetSubtype="0">
                                  <p:stCondLst>
                                    <p:cond delay="300"/>
                                  </p:stCondLst>
                                  <p:childTnLst>
                                    <p:set>
                                      <p:cBhvr>
                                        <p:cTn dur="1" fill="hold" id="27">
                                          <p:stCondLst>
                                            <p:cond delay="0"/>
                                          </p:stCondLst>
                                        </p:cTn>
                                        <p:tgtEl>
                                          <p:spTgt spid="37"/>
                                        </p:tgtEl>
                                        <p:attrNameLst>
                                          <p:attrName>style.visibility</p:attrName>
                                        </p:attrNameLst>
                                      </p:cBhvr>
                                      <p:to>
                                        <p:strVal val="visible"/>
                                      </p:to>
                                    </p:set>
                                    <p:anim calcmode="lin" valueType="num">
                                      <p:cBhvr>
                                        <p:cTn dur="500" fill="hold" id="28"/>
                                        <p:tgtEl>
                                          <p:spTgt spid="37"/>
                                        </p:tgtEl>
                                        <p:attrNameLst>
                                          <p:attrName>ppt_w</p:attrName>
                                        </p:attrNameLst>
                                      </p:cBhvr>
                                      <p:tavLst>
                                        <p:tav tm="0">
                                          <p:val>
                                            <p:fltVal val="0"/>
                                          </p:val>
                                        </p:tav>
                                        <p:tav tm="100000">
                                          <p:val>
                                            <p:strVal val="#ppt_w"/>
                                          </p:val>
                                        </p:tav>
                                      </p:tavLst>
                                    </p:anim>
                                    <p:anim calcmode="lin" valueType="num">
                                      <p:cBhvr>
                                        <p:cTn dur="500" fill="hold" id="29"/>
                                        <p:tgtEl>
                                          <p:spTgt spid="37"/>
                                        </p:tgtEl>
                                        <p:attrNameLst>
                                          <p:attrName>ppt_h</p:attrName>
                                        </p:attrNameLst>
                                      </p:cBhvr>
                                      <p:tavLst>
                                        <p:tav tm="0">
                                          <p:val>
                                            <p:fltVal val="0"/>
                                          </p:val>
                                        </p:tav>
                                        <p:tav tm="100000">
                                          <p:val>
                                            <p:strVal val="#ppt_h"/>
                                          </p:val>
                                        </p:tav>
                                      </p:tavLst>
                                    </p:anim>
                                    <p:animEffect filter="fade" transition="in">
                                      <p:cBhvr>
                                        <p:cTn dur="500" id="30"/>
                                        <p:tgtEl>
                                          <p:spTgt spid="37"/>
                                        </p:tgtEl>
                                      </p:cBhvr>
                                    </p:animEffect>
                                  </p:childTnLst>
                                </p:cTn>
                              </p:par>
                              <p:par>
                                <p:cTn fill="hold" grpId="0" id="31" nodeType="withEffect" presetClass="entr" presetID="23" presetSubtype="16">
                                  <p:stCondLst>
                                    <p:cond delay="500"/>
                                  </p:stCondLst>
                                  <p:childTnLst>
                                    <p:set>
                                      <p:cBhvr>
                                        <p:cTn dur="1" fill="hold" id="32">
                                          <p:stCondLst>
                                            <p:cond delay="0"/>
                                          </p:stCondLst>
                                        </p:cTn>
                                        <p:tgtEl>
                                          <p:spTgt spid="40"/>
                                        </p:tgtEl>
                                        <p:attrNameLst>
                                          <p:attrName>style.visibility</p:attrName>
                                        </p:attrNameLst>
                                      </p:cBhvr>
                                      <p:to>
                                        <p:strVal val="visible"/>
                                      </p:to>
                                    </p:set>
                                    <p:anim calcmode="lin" valueType="num">
                                      <p:cBhvr>
                                        <p:cTn dur="300" fill="hold" id="33"/>
                                        <p:tgtEl>
                                          <p:spTgt spid="40"/>
                                        </p:tgtEl>
                                        <p:attrNameLst>
                                          <p:attrName>ppt_w</p:attrName>
                                        </p:attrNameLst>
                                      </p:cBhvr>
                                      <p:tavLst>
                                        <p:tav tm="0">
                                          <p:val>
                                            <p:fltVal val="0"/>
                                          </p:val>
                                        </p:tav>
                                        <p:tav tm="100000">
                                          <p:val>
                                            <p:strVal val="#ppt_w"/>
                                          </p:val>
                                        </p:tav>
                                      </p:tavLst>
                                    </p:anim>
                                    <p:anim calcmode="lin" valueType="num">
                                      <p:cBhvr>
                                        <p:cTn dur="300" fill="hold" id="34"/>
                                        <p:tgtEl>
                                          <p:spTgt spid="40"/>
                                        </p:tgtEl>
                                        <p:attrNameLst>
                                          <p:attrName>ppt_h</p:attrName>
                                        </p:attrNameLst>
                                      </p:cBhvr>
                                      <p:tavLst>
                                        <p:tav tm="0">
                                          <p:val>
                                            <p:fltVal val="0"/>
                                          </p:val>
                                        </p:tav>
                                        <p:tav tm="100000">
                                          <p:val>
                                            <p:strVal val="#ppt_h"/>
                                          </p:val>
                                        </p:tav>
                                      </p:tavLst>
                                    </p:anim>
                                  </p:childTnLst>
                                </p:cTn>
                              </p:par>
                              <p:par>
                                <p:cTn autoRev="1" fill="hold" grpId="1" id="35" nodeType="withEffect" presetClass="emph" presetID="6" presetSubtype="0">
                                  <p:stCondLst>
                                    <p:cond delay="750"/>
                                  </p:stCondLst>
                                  <p:childTnLst>
                                    <p:animScale>
                                      <p:cBhvr>
                                        <p:cTn dur="200" fill="hold" id="36"/>
                                        <p:tgtEl>
                                          <p:spTgt spid="40"/>
                                        </p:tgtEl>
                                      </p:cBhvr>
                                      <p:by x="110000" y="110000"/>
                                    </p:animScale>
                                  </p:childTnLst>
                                </p:cTn>
                              </p:par>
                              <p:par>
                                <p:cTn fill="hold" grpId="0" id="37" nodeType="withEffect" presetClass="entr" presetID="23" presetSubtype="16">
                                  <p:stCondLst>
                                    <p:cond delay="750"/>
                                  </p:stCondLst>
                                  <p:childTnLst>
                                    <p:set>
                                      <p:cBhvr>
                                        <p:cTn dur="1" fill="hold" id="38">
                                          <p:stCondLst>
                                            <p:cond delay="0"/>
                                          </p:stCondLst>
                                        </p:cTn>
                                        <p:tgtEl>
                                          <p:spTgt spid="41"/>
                                        </p:tgtEl>
                                        <p:attrNameLst>
                                          <p:attrName>style.visibility</p:attrName>
                                        </p:attrNameLst>
                                      </p:cBhvr>
                                      <p:to>
                                        <p:strVal val="visible"/>
                                      </p:to>
                                    </p:set>
                                    <p:anim calcmode="lin" valueType="num">
                                      <p:cBhvr>
                                        <p:cTn dur="300" fill="hold" id="39"/>
                                        <p:tgtEl>
                                          <p:spTgt spid="41"/>
                                        </p:tgtEl>
                                        <p:attrNameLst>
                                          <p:attrName>ppt_w</p:attrName>
                                        </p:attrNameLst>
                                      </p:cBhvr>
                                      <p:tavLst>
                                        <p:tav tm="0">
                                          <p:val>
                                            <p:fltVal val="0"/>
                                          </p:val>
                                        </p:tav>
                                        <p:tav tm="100000">
                                          <p:val>
                                            <p:strVal val="#ppt_w"/>
                                          </p:val>
                                        </p:tav>
                                      </p:tavLst>
                                    </p:anim>
                                    <p:anim calcmode="lin" valueType="num">
                                      <p:cBhvr>
                                        <p:cTn dur="300" fill="hold" id="40"/>
                                        <p:tgtEl>
                                          <p:spTgt spid="41"/>
                                        </p:tgtEl>
                                        <p:attrNameLst>
                                          <p:attrName>ppt_h</p:attrName>
                                        </p:attrNameLst>
                                      </p:cBhvr>
                                      <p:tavLst>
                                        <p:tav tm="0">
                                          <p:val>
                                            <p:fltVal val="0"/>
                                          </p:val>
                                        </p:tav>
                                        <p:tav tm="100000">
                                          <p:val>
                                            <p:strVal val="#ppt_h"/>
                                          </p:val>
                                        </p:tav>
                                      </p:tavLst>
                                    </p:anim>
                                  </p:childTnLst>
                                </p:cTn>
                              </p:par>
                              <p:par>
                                <p:cTn autoRev="1" fill="hold" grpId="1" id="41" nodeType="withEffect" presetClass="emph" presetID="6" presetSubtype="0">
                                  <p:stCondLst>
                                    <p:cond delay="1000"/>
                                  </p:stCondLst>
                                  <p:childTnLst>
                                    <p:animScale>
                                      <p:cBhvr>
                                        <p:cTn dur="200" fill="hold" id="42"/>
                                        <p:tgtEl>
                                          <p:spTgt spid="41"/>
                                        </p:tgtEl>
                                      </p:cBhvr>
                                      <p:by x="110000" y="110000"/>
                                    </p:animScale>
                                  </p:childTnLst>
                                </p:cTn>
                              </p:par>
                              <p:par>
                                <p:cTn fill="hold" grpId="0" id="43" nodeType="withEffect" presetClass="entr" presetID="23" presetSubtype="16">
                                  <p:stCondLst>
                                    <p:cond delay="1000"/>
                                  </p:stCondLst>
                                  <p:childTnLst>
                                    <p:set>
                                      <p:cBhvr>
                                        <p:cTn dur="1" fill="hold" id="44">
                                          <p:stCondLst>
                                            <p:cond delay="0"/>
                                          </p:stCondLst>
                                        </p:cTn>
                                        <p:tgtEl>
                                          <p:spTgt spid="42"/>
                                        </p:tgtEl>
                                        <p:attrNameLst>
                                          <p:attrName>style.visibility</p:attrName>
                                        </p:attrNameLst>
                                      </p:cBhvr>
                                      <p:to>
                                        <p:strVal val="visible"/>
                                      </p:to>
                                    </p:set>
                                    <p:anim calcmode="lin" valueType="num">
                                      <p:cBhvr>
                                        <p:cTn dur="300" fill="hold" id="45"/>
                                        <p:tgtEl>
                                          <p:spTgt spid="42"/>
                                        </p:tgtEl>
                                        <p:attrNameLst>
                                          <p:attrName>ppt_w</p:attrName>
                                        </p:attrNameLst>
                                      </p:cBhvr>
                                      <p:tavLst>
                                        <p:tav tm="0">
                                          <p:val>
                                            <p:fltVal val="0"/>
                                          </p:val>
                                        </p:tav>
                                        <p:tav tm="100000">
                                          <p:val>
                                            <p:strVal val="#ppt_w"/>
                                          </p:val>
                                        </p:tav>
                                      </p:tavLst>
                                    </p:anim>
                                    <p:anim calcmode="lin" valueType="num">
                                      <p:cBhvr>
                                        <p:cTn dur="300" fill="hold" id="46"/>
                                        <p:tgtEl>
                                          <p:spTgt spid="42"/>
                                        </p:tgtEl>
                                        <p:attrNameLst>
                                          <p:attrName>ppt_h</p:attrName>
                                        </p:attrNameLst>
                                      </p:cBhvr>
                                      <p:tavLst>
                                        <p:tav tm="0">
                                          <p:val>
                                            <p:fltVal val="0"/>
                                          </p:val>
                                        </p:tav>
                                        <p:tav tm="100000">
                                          <p:val>
                                            <p:strVal val="#ppt_h"/>
                                          </p:val>
                                        </p:tav>
                                      </p:tavLst>
                                    </p:anim>
                                  </p:childTnLst>
                                </p:cTn>
                              </p:par>
                              <p:par>
                                <p:cTn autoRev="1" fill="hold" grpId="1" id="47" nodeType="withEffect" presetClass="emph" presetID="6" presetSubtype="0">
                                  <p:stCondLst>
                                    <p:cond delay="1250"/>
                                  </p:stCondLst>
                                  <p:childTnLst>
                                    <p:animScale>
                                      <p:cBhvr>
                                        <p:cTn dur="200" fill="hold" id="48"/>
                                        <p:tgtEl>
                                          <p:spTgt spid="42"/>
                                        </p:tgtEl>
                                      </p:cBhvr>
                                      <p:by x="110000" y="110000"/>
                                    </p:animScale>
                                  </p:childTnLst>
                                </p:cTn>
                              </p:par>
                              <p:par>
                                <p:cTn fill="hold" grpId="0" id="49" nodeType="withEffect" presetClass="entr" presetID="23" presetSubtype="16">
                                  <p:stCondLst>
                                    <p:cond delay="1250"/>
                                  </p:stCondLst>
                                  <p:childTnLst>
                                    <p:set>
                                      <p:cBhvr>
                                        <p:cTn dur="1" fill="hold" id="50">
                                          <p:stCondLst>
                                            <p:cond delay="0"/>
                                          </p:stCondLst>
                                        </p:cTn>
                                        <p:tgtEl>
                                          <p:spTgt spid="43"/>
                                        </p:tgtEl>
                                        <p:attrNameLst>
                                          <p:attrName>style.visibility</p:attrName>
                                        </p:attrNameLst>
                                      </p:cBhvr>
                                      <p:to>
                                        <p:strVal val="visible"/>
                                      </p:to>
                                    </p:set>
                                    <p:anim calcmode="lin" valueType="num">
                                      <p:cBhvr>
                                        <p:cTn dur="300" fill="hold" id="51"/>
                                        <p:tgtEl>
                                          <p:spTgt spid="43"/>
                                        </p:tgtEl>
                                        <p:attrNameLst>
                                          <p:attrName>ppt_w</p:attrName>
                                        </p:attrNameLst>
                                      </p:cBhvr>
                                      <p:tavLst>
                                        <p:tav tm="0">
                                          <p:val>
                                            <p:fltVal val="0"/>
                                          </p:val>
                                        </p:tav>
                                        <p:tav tm="100000">
                                          <p:val>
                                            <p:strVal val="#ppt_w"/>
                                          </p:val>
                                        </p:tav>
                                      </p:tavLst>
                                    </p:anim>
                                    <p:anim calcmode="lin" valueType="num">
                                      <p:cBhvr>
                                        <p:cTn dur="300" fill="hold" id="52"/>
                                        <p:tgtEl>
                                          <p:spTgt spid="43"/>
                                        </p:tgtEl>
                                        <p:attrNameLst>
                                          <p:attrName>ppt_h</p:attrName>
                                        </p:attrNameLst>
                                      </p:cBhvr>
                                      <p:tavLst>
                                        <p:tav tm="0">
                                          <p:val>
                                            <p:fltVal val="0"/>
                                          </p:val>
                                        </p:tav>
                                        <p:tav tm="100000">
                                          <p:val>
                                            <p:strVal val="#ppt_h"/>
                                          </p:val>
                                        </p:tav>
                                      </p:tavLst>
                                    </p:anim>
                                  </p:childTnLst>
                                </p:cTn>
                              </p:par>
                              <p:par>
                                <p:cTn autoRev="1" fill="hold" grpId="1" id="53" nodeType="withEffect" presetClass="emph" presetID="6" presetSubtype="0">
                                  <p:stCondLst>
                                    <p:cond delay="1500"/>
                                  </p:stCondLst>
                                  <p:childTnLst>
                                    <p:animScale>
                                      <p:cBhvr>
                                        <p:cTn dur="200" fill="hold" id="54"/>
                                        <p:tgtEl>
                                          <p:spTgt spid="43"/>
                                        </p:tgtEl>
                                      </p:cBhvr>
                                      <p:by x="110000" y="110000"/>
                                    </p:animScale>
                                  </p:childTnLst>
                                </p:cTn>
                              </p:par>
                            </p:childTnLst>
                          </p:cTn>
                        </p:par>
                        <p:par>
                          <p:cTn fill="hold" id="55" nodeType="afterGroup">
                            <p:stCondLst>
                              <p:cond delay="2200"/>
                            </p:stCondLst>
                            <p:childTnLst>
                              <p:par>
                                <p:cTn accel="100000" fill="hold" grpId="0" id="56" nodeType="afterEffect" presetClass="entr" presetID="2" presetSubtype="6">
                                  <p:stCondLst>
                                    <p:cond delay="0"/>
                                  </p:stCondLst>
                                  <p:childTnLst>
                                    <p:set>
                                      <p:cBhvr>
                                        <p:cTn dur="1" fill="hold" id="57">
                                          <p:stCondLst>
                                            <p:cond delay="0"/>
                                          </p:stCondLst>
                                        </p:cTn>
                                        <p:tgtEl>
                                          <p:spTgt spid="23"/>
                                        </p:tgtEl>
                                        <p:attrNameLst>
                                          <p:attrName>style.visibility</p:attrName>
                                        </p:attrNameLst>
                                      </p:cBhvr>
                                      <p:to>
                                        <p:strVal val="visible"/>
                                      </p:to>
                                    </p:set>
                                    <p:anim calcmode="lin" valueType="num">
                                      <p:cBhvr additive="base">
                                        <p:cTn dur="500" fill="hold" id="58"/>
                                        <p:tgtEl>
                                          <p:spTgt spid="23"/>
                                        </p:tgtEl>
                                        <p:attrNameLst>
                                          <p:attrName>ppt_x</p:attrName>
                                        </p:attrNameLst>
                                      </p:cBhvr>
                                      <p:tavLst>
                                        <p:tav tm="0">
                                          <p:val>
                                            <p:strVal val="1+#ppt_w/2"/>
                                          </p:val>
                                        </p:tav>
                                        <p:tav tm="100000">
                                          <p:val>
                                            <p:strVal val="#ppt_x"/>
                                          </p:val>
                                        </p:tav>
                                      </p:tavLst>
                                    </p:anim>
                                    <p:anim calcmode="lin" valueType="num">
                                      <p:cBhvr additive="base">
                                        <p:cTn dur="500" fill="hold" id="59"/>
                                        <p:tgtEl>
                                          <p:spTgt spid="23"/>
                                        </p:tgtEl>
                                        <p:attrNameLst>
                                          <p:attrName>ppt_y</p:attrName>
                                        </p:attrNameLst>
                                      </p:cBhvr>
                                      <p:tavLst>
                                        <p:tav tm="0">
                                          <p:val>
                                            <p:strVal val="1+#ppt_h/2"/>
                                          </p:val>
                                        </p:tav>
                                        <p:tav tm="100000">
                                          <p:val>
                                            <p:strVal val="#ppt_y"/>
                                          </p:val>
                                        </p:tav>
                                      </p:tavLst>
                                    </p:anim>
                                  </p:childTnLst>
                                </p:cTn>
                              </p:par>
                              <p:par>
                                <p:cTn accel="100000" fill="hold" grpId="0" id="60" nodeType="withEffect" presetClass="entr" presetID="2" presetSubtype="12">
                                  <p:stCondLst>
                                    <p:cond delay="0"/>
                                  </p:stCondLst>
                                  <p:childTnLst>
                                    <p:set>
                                      <p:cBhvr>
                                        <p:cTn dur="1" fill="hold" id="61">
                                          <p:stCondLst>
                                            <p:cond delay="0"/>
                                          </p:stCondLst>
                                        </p:cTn>
                                        <p:tgtEl>
                                          <p:spTgt spid="24"/>
                                        </p:tgtEl>
                                        <p:attrNameLst>
                                          <p:attrName>style.visibility</p:attrName>
                                        </p:attrNameLst>
                                      </p:cBhvr>
                                      <p:to>
                                        <p:strVal val="visible"/>
                                      </p:to>
                                    </p:set>
                                    <p:anim calcmode="lin" valueType="num">
                                      <p:cBhvr additive="base">
                                        <p:cTn dur="500" fill="hold" id="62"/>
                                        <p:tgtEl>
                                          <p:spTgt spid="24"/>
                                        </p:tgtEl>
                                        <p:attrNameLst>
                                          <p:attrName>ppt_x</p:attrName>
                                        </p:attrNameLst>
                                      </p:cBhvr>
                                      <p:tavLst>
                                        <p:tav tm="0">
                                          <p:val>
                                            <p:strVal val="0-#ppt_w/2"/>
                                          </p:val>
                                        </p:tav>
                                        <p:tav tm="100000">
                                          <p:val>
                                            <p:strVal val="#ppt_x"/>
                                          </p:val>
                                        </p:tav>
                                      </p:tavLst>
                                    </p:anim>
                                    <p:anim calcmode="lin" valueType="num">
                                      <p:cBhvr additive="base">
                                        <p:cTn dur="500" fill="hold" id="63"/>
                                        <p:tgtEl>
                                          <p:spTgt spid="24"/>
                                        </p:tgtEl>
                                        <p:attrNameLst>
                                          <p:attrName>ppt_y</p:attrName>
                                        </p:attrNameLst>
                                      </p:cBhvr>
                                      <p:tavLst>
                                        <p:tav tm="0">
                                          <p:val>
                                            <p:strVal val="1+#ppt_h/2"/>
                                          </p:val>
                                        </p:tav>
                                        <p:tav tm="100000">
                                          <p:val>
                                            <p:strVal val="#ppt_y"/>
                                          </p:val>
                                        </p:tav>
                                      </p:tavLst>
                                    </p:anim>
                                  </p:childTnLst>
                                </p:cTn>
                              </p:par>
                              <p:par>
                                <p:cTn accel="100000" fill="hold" grpId="0" id="64" nodeType="withEffect" presetClass="entr" presetID="2" presetSubtype="3">
                                  <p:stCondLst>
                                    <p:cond delay="0"/>
                                  </p:stCondLst>
                                  <p:childTnLst>
                                    <p:set>
                                      <p:cBhvr>
                                        <p:cTn dur="1" fill="hold" id="65">
                                          <p:stCondLst>
                                            <p:cond delay="0"/>
                                          </p:stCondLst>
                                        </p:cTn>
                                        <p:tgtEl>
                                          <p:spTgt spid="25"/>
                                        </p:tgtEl>
                                        <p:attrNameLst>
                                          <p:attrName>style.visibility</p:attrName>
                                        </p:attrNameLst>
                                      </p:cBhvr>
                                      <p:to>
                                        <p:strVal val="visible"/>
                                      </p:to>
                                    </p:set>
                                    <p:anim calcmode="lin" valueType="num">
                                      <p:cBhvr additive="base">
                                        <p:cTn dur="500" fill="hold" id="66"/>
                                        <p:tgtEl>
                                          <p:spTgt spid="25"/>
                                        </p:tgtEl>
                                        <p:attrNameLst>
                                          <p:attrName>ppt_x</p:attrName>
                                        </p:attrNameLst>
                                      </p:cBhvr>
                                      <p:tavLst>
                                        <p:tav tm="0">
                                          <p:val>
                                            <p:strVal val="1+#ppt_w/2"/>
                                          </p:val>
                                        </p:tav>
                                        <p:tav tm="100000">
                                          <p:val>
                                            <p:strVal val="#ppt_x"/>
                                          </p:val>
                                        </p:tav>
                                      </p:tavLst>
                                    </p:anim>
                                    <p:anim calcmode="lin" valueType="num">
                                      <p:cBhvr additive="base">
                                        <p:cTn dur="500" fill="hold" id="67"/>
                                        <p:tgtEl>
                                          <p:spTgt spid="25"/>
                                        </p:tgtEl>
                                        <p:attrNameLst>
                                          <p:attrName>ppt_y</p:attrName>
                                        </p:attrNameLst>
                                      </p:cBhvr>
                                      <p:tavLst>
                                        <p:tav tm="0">
                                          <p:val>
                                            <p:strVal val="0-#ppt_h/2"/>
                                          </p:val>
                                        </p:tav>
                                        <p:tav tm="100000">
                                          <p:val>
                                            <p:strVal val="#ppt_y"/>
                                          </p:val>
                                        </p:tav>
                                      </p:tavLst>
                                    </p:anim>
                                  </p:childTnLst>
                                </p:cTn>
                              </p:par>
                              <p:par>
                                <p:cTn accel="100000" fill="hold" grpId="0" id="68" nodeType="withEffect" presetClass="entr" presetID="2" presetSubtype="9">
                                  <p:stCondLst>
                                    <p:cond delay="0"/>
                                  </p:stCondLst>
                                  <p:childTnLst>
                                    <p:set>
                                      <p:cBhvr>
                                        <p:cTn dur="1" fill="hold" id="69">
                                          <p:stCondLst>
                                            <p:cond delay="0"/>
                                          </p:stCondLst>
                                        </p:cTn>
                                        <p:tgtEl>
                                          <p:spTgt spid="26"/>
                                        </p:tgtEl>
                                        <p:attrNameLst>
                                          <p:attrName>style.visibility</p:attrName>
                                        </p:attrNameLst>
                                      </p:cBhvr>
                                      <p:to>
                                        <p:strVal val="visible"/>
                                      </p:to>
                                    </p:set>
                                    <p:anim calcmode="lin" valueType="num">
                                      <p:cBhvr additive="base">
                                        <p:cTn dur="500" fill="hold" id="70"/>
                                        <p:tgtEl>
                                          <p:spTgt spid="26"/>
                                        </p:tgtEl>
                                        <p:attrNameLst>
                                          <p:attrName>ppt_x</p:attrName>
                                        </p:attrNameLst>
                                      </p:cBhvr>
                                      <p:tavLst>
                                        <p:tav tm="0">
                                          <p:val>
                                            <p:strVal val="0-#ppt_w/2"/>
                                          </p:val>
                                        </p:tav>
                                        <p:tav tm="100000">
                                          <p:val>
                                            <p:strVal val="#ppt_x"/>
                                          </p:val>
                                        </p:tav>
                                      </p:tavLst>
                                    </p:anim>
                                    <p:anim calcmode="lin" valueType="num">
                                      <p:cBhvr additive="base">
                                        <p:cTn dur="500" fill="hold" id="71"/>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23"/>
      <p:bldP grpId="0" spid="24"/>
      <p:bldP grpId="0" spid="25"/>
      <p:bldP grpId="0" spid="26"/>
      <p:bldP grpId="0" spid="40"/>
      <p:bldP grpId="1" spid="40"/>
      <p:bldP grpId="0" spid="41"/>
      <p:bldP grpId="1" spid="41"/>
      <p:bldP grpId="0" spid="42"/>
      <p:bldP grpId="1" spid="42"/>
      <p:bldP grpId="0" spid="43"/>
      <p:bldP grpId="1" spid="43"/>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TextBox 35"/>
          <p:cNvSpPr txBox="1"/>
          <p:nvPr/>
        </p:nvSpPr>
        <p:spPr>
          <a:xfrm>
            <a:off x="3787170" y="227424"/>
            <a:ext cx="1554480" cy="457200"/>
          </a:xfrm>
          <a:prstGeom prst="rect">
            <a:avLst/>
          </a:prstGeom>
          <a:noFill/>
        </p:spPr>
        <p:txBody>
          <a:bodyPr rtlCol="0" wrap="none">
            <a:spAutoFit/>
          </a:bodyPr>
          <a:lstStyle/>
          <a:p>
            <a:r>
              <a:rPr altLang="en-US" lang="zh-CN" smtClean="0" spc="300" sz="2400">
                <a:solidFill>
                  <a:schemeClr val="tx1">
                    <a:lumMod val="75000"/>
                    <a:lumOff val="25000"/>
                  </a:schemeClr>
                </a:solidFill>
                <a:latin charset="-122" panose="02000000000000000000" pitchFamily="2" typeface="方正正大黑简体"/>
                <a:ea charset="-122" panose="02000000000000000000" pitchFamily="2" typeface="方正正大黑简体"/>
              </a:rPr>
              <a:t>研究过程</a:t>
            </a:r>
          </a:p>
        </p:txBody>
      </p:sp>
      <p:cxnSp>
        <p:nvCxnSpPr>
          <p:cNvPr id="44" name="直接连接符 43"/>
          <p:cNvCxnSpPr/>
          <p:nvPr/>
        </p:nvCxnSpPr>
        <p:spPr>
          <a:xfrm>
            <a:off x="0" y="2144471"/>
            <a:ext cx="9108504" cy="0"/>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3996217" y="1730743"/>
            <a:ext cx="792088" cy="792088"/>
            <a:chOff x="3996217" y="1730743"/>
            <a:chExt cx="792088" cy="792088"/>
          </a:xfrm>
        </p:grpSpPr>
        <p:sp>
          <p:nvSpPr>
            <p:cNvPr id="46" name="椭圆 45"/>
            <p:cNvSpPr/>
            <p:nvPr/>
          </p:nvSpPr>
          <p:spPr>
            <a:xfrm>
              <a:off x="3996217" y="1730743"/>
              <a:ext cx="792088" cy="792088"/>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0070C0"/>
                </a:solidFill>
                <a:latin charset="-122" pitchFamily="34" typeface="微软雅黑"/>
                <a:ea charset="-122" pitchFamily="34" typeface="微软雅黑"/>
              </a:endParaRPr>
            </a:p>
          </p:txBody>
        </p:sp>
        <p:sp>
          <p:nvSpPr>
            <p:cNvPr id="47" name="矩形 15"/>
            <p:cNvSpPr>
              <a:spLocks noChangeArrowheads="1"/>
            </p:cNvSpPr>
            <p:nvPr/>
          </p:nvSpPr>
          <p:spPr bwMode="auto">
            <a:xfrm>
              <a:off x="4097621" y="1779662"/>
              <a:ext cx="589280" cy="725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lnSpc>
                  <a:spcPct val="130000"/>
                </a:lnSpc>
              </a:pPr>
              <a:r>
                <a:rPr altLang="en-US" lang="zh-CN" sz="1600">
                  <a:solidFill>
                    <a:srgbClr val="0070C0"/>
                  </a:solidFill>
                  <a:latin charset="-122" pitchFamily="34" typeface="微软雅黑"/>
                  <a:ea charset="-122" pitchFamily="34" typeface="微软雅黑"/>
                  <a:sym charset="0" pitchFamily="34" typeface="Arial"/>
                </a:rPr>
                <a:t>阶段</a:t>
              </a:r>
            </a:p>
            <a:p>
              <a:pPr algn="ctr">
                <a:lnSpc>
                  <a:spcPct val="130000"/>
                </a:lnSpc>
              </a:pPr>
              <a:r>
                <a:rPr altLang="en-US" lang="zh-CN" sz="1600">
                  <a:solidFill>
                    <a:srgbClr val="0070C0"/>
                  </a:solidFill>
                  <a:latin charset="-122" pitchFamily="34" typeface="微软雅黑"/>
                  <a:ea charset="-122" pitchFamily="34" typeface="微软雅黑"/>
                  <a:sym charset="0" pitchFamily="34" typeface="Arial"/>
                </a:rPr>
                <a:t>三</a:t>
              </a:r>
            </a:p>
          </p:txBody>
        </p:sp>
      </p:grpSp>
      <p:grpSp>
        <p:nvGrpSpPr>
          <p:cNvPr id="48" name="组合 47"/>
          <p:cNvGrpSpPr/>
          <p:nvPr/>
        </p:nvGrpSpPr>
        <p:grpSpPr>
          <a:xfrm>
            <a:off x="5532235" y="1689373"/>
            <a:ext cx="900100" cy="900100"/>
            <a:chOff x="5532235" y="1689373"/>
            <a:chExt cx="900100" cy="900100"/>
          </a:xfrm>
        </p:grpSpPr>
        <p:sp>
          <p:nvSpPr>
            <p:cNvPr id="49" name="椭圆 48"/>
            <p:cNvSpPr/>
            <p:nvPr/>
          </p:nvSpPr>
          <p:spPr>
            <a:xfrm>
              <a:off x="5532235" y="1689373"/>
              <a:ext cx="900100" cy="900100"/>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0070C0"/>
                </a:solidFill>
                <a:latin charset="-122" pitchFamily="34" typeface="微软雅黑"/>
                <a:ea charset="-122" pitchFamily="34" typeface="微软雅黑"/>
              </a:endParaRPr>
            </a:p>
          </p:txBody>
        </p:sp>
        <p:sp>
          <p:nvSpPr>
            <p:cNvPr id="50" name="矩形 15"/>
            <p:cNvSpPr>
              <a:spLocks noChangeArrowheads="1"/>
            </p:cNvSpPr>
            <p:nvPr/>
          </p:nvSpPr>
          <p:spPr bwMode="auto">
            <a:xfrm>
              <a:off x="5691441" y="1779662"/>
              <a:ext cx="589280" cy="725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lnSpc>
                  <a:spcPct val="130000"/>
                </a:lnSpc>
              </a:pPr>
              <a:r>
                <a:rPr altLang="en-US" lang="zh-CN" sz="1600">
                  <a:solidFill>
                    <a:srgbClr val="0070C0"/>
                  </a:solidFill>
                  <a:latin charset="-122" pitchFamily="34" typeface="微软雅黑"/>
                  <a:ea charset="-122" pitchFamily="34" typeface="微软雅黑"/>
                  <a:sym charset="0" pitchFamily="34" typeface="Arial"/>
                </a:rPr>
                <a:t>阶段</a:t>
              </a:r>
            </a:p>
            <a:p>
              <a:pPr algn="ctr">
                <a:lnSpc>
                  <a:spcPct val="130000"/>
                </a:lnSpc>
              </a:pPr>
              <a:r>
                <a:rPr altLang="en-US" lang="zh-CN" sz="1600">
                  <a:solidFill>
                    <a:srgbClr val="0070C0"/>
                  </a:solidFill>
                  <a:latin charset="-122" pitchFamily="34" typeface="微软雅黑"/>
                  <a:ea charset="-122" pitchFamily="34" typeface="微软雅黑"/>
                  <a:sym charset="0" pitchFamily="34" typeface="Arial"/>
                </a:rPr>
                <a:t>四</a:t>
              </a:r>
            </a:p>
          </p:txBody>
        </p:sp>
      </p:grpSp>
      <p:grpSp>
        <p:nvGrpSpPr>
          <p:cNvPr id="51" name="组合 50"/>
          <p:cNvGrpSpPr/>
          <p:nvPr/>
        </p:nvGrpSpPr>
        <p:grpSpPr>
          <a:xfrm>
            <a:off x="7308304" y="1622731"/>
            <a:ext cx="1008112" cy="1008112"/>
            <a:chOff x="7308304" y="1622731"/>
            <a:chExt cx="1008112" cy="1008112"/>
          </a:xfrm>
        </p:grpSpPr>
        <p:sp>
          <p:nvSpPr>
            <p:cNvPr id="52" name="椭圆 51"/>
            <p:cNvSpPr/>
            <p:nvPr/>
          </p:nvSpPr>
          <p:spPr>
            <a:xfrm>
              <a:off x="7308304" y="1622731"/>
              <a:ext cx="1008112" cy="1008112"/>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0070C0"/>
                </a:solidFill>
                <a:latin charset="-122" pitchFamily="34" typeface="微软雅黑"/>
                <a:ea charset="-122" pitchFamily="34" typeface="微软雅黑"/>
              </a:endParaRPr>
            </a:p>
          </p:txBody>
        </p:sp>
        <p:sp>
          <p:nvSpPr>
            <p:cNvPr id="53" name="矩形 15"/>
            <p:cNvSpPr>
              <a:spLocks noChangeArrowheads="1"/>
            </p:cNvSpPr>
            <p:nvPr/>
          </p:nvSpPr>
          <p:spPr bwMode="auto">
            <a:xfrm>
              <a:off x="7492321" y="1779662"/>
              <a:ext cx="640080" cy="8046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lnSpc>
                  <a:spcPct val="130000"/>
                </a:lnSpc>
              </a:pPr>
              <a:r>
                <a:rPr altLang="en-US" lang="zh-CN">
                  <a:solidFill>
                    <a:srgbClr val="0070C0"/>
                  </a:solidFill>
                  <a:latin charset="-122" pitchFamily="34" typeface="微软雅黑"/>
                  <a:ea charset="-122" pitchFamily="34" typeface="微软雅黑"/>
                  <a:sym charset="0" pitchFamily="34" typeface="Arial"/>
                </a:rPr>
                <a:t>阶段</a:t>
              </a:r>
            </a:p>
            <a:p>
              <a:pPr algn="ctr">
                <a:lnSpc>
                  <a:spcPct val="130000"/>
                </a:lnSpc>
              </a:pPr>
              <a:r>
                <a:rPr altLang="en-US" lang="zh-CN">
                  <a:solidFill>
                    <a:srgbClr val="0070C0"/>
                  </a:solidFill>
                  <a:latin charset="-122" pitchFamily="34" typeface="微软雅黑"/>
                  <a:ea charset="-122" pitchFamily="34" typeface="微软雅黑"/>
                  <a:sym charset="0" pitchFamily="34" typeface="Arial"/>
                </a:rPr>
                <a:t>五</a:t>
              </a:r>
            </a:p>
          </p:txBody>
        </p:sp>
      </p:grpSp>
      <p:grpSp>
        <p:nvGrpSpPr>
          <p:cNvPr id="54" name="组合 53"/>
          <p:cNvGrpSpPr/>
          <p:nvPr/>
        </p:nvGrpSpPr>
        <p:grpSpPr>
          <a:xfrm>
            <a:off x="1244155" y="1902065"/>
            <a:ext cx="496705" cy="574596"/>
            <a:chOff x="1244155" y="1902065"/>
            <a:chExt cx="496705" cy="574596"/>
          </a:xfrm>
        </p:grpSpPr>
        <p:sp>
          <p:nvSpPr>
            <p:cNvPr id="55" name="椭圆 54"/>
            <p:cNvSpPr/>
            <p:nvPr/>
          </p:nvSpPr>
          <p:spPr>
            <a:xfrm>
              <a:off x="1244155" y="1902065"/>
              <a:ext cx="496705" cy="496705"/>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0070C0"/>
                </a:solidFill>
                <a:latin charset="-122" pitchFamily="34" typeface="微软雅黑"/>
                <a:ea charset="-122" pitchFamily="34" typeface="微软雅黑"/>
              </a:endParaRPr>
            </a:p>
          </p:txBody>
        </p:sp>
        <p:sp>
          <p:nvSpPr>
            <p:cNvPr id="56" name="矩形 15"/>
            <p:cNvSpPr>
              <a:spLocks noChangeArrowheads="1"/>
            </p:cNvSpPr>
            <p:nvPr/>
          </p:nvSpPr>
          <p:spPr bwMode="auto">
            <a:xfrm>
              <a:off x="1257451" y="1944208"/>
              <a:ext cx="462280" cy="5273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lnSpc>
                  <a:spcPct val="130000"/>
                </a:lnSpc>
              </a:pPr>
              <a:r>
                <a:rPr altLang="en-US" lang="zh-CN" smtClean="0" sz="1100">
                  <a:solidFill>
                    <a:srgbClr val="0070C0"/>
                  </a:solidFill>
                  <a:latin charset="-122" pitchFamily="34" typeface="微软雅黑"/>
                  <a:ea charset="-122" pitchFamily="34" typeface="微软雅黑"/>
                  <a:sym charset="0" pitchFamily="34" typeface="Arial"/>
                </a:rPr>
                <a:t>阶段</a:t>
              </a:r>
            </a:p>
            <a:p>
              <a:pPr algn="ctr">
                <a:lnSpc>
                  <a:spcPct val="130000"/>
                </a:lnSpc>
              </a:pPr>
              <a:r>
                <a:rPr altLang="en-US" lang="zh-CN" smtClean="0" sz="1100">
                  <a:solidFill>
                    <a:srgbClr val="0070C0"/>
                  </a:solidFill>
                  <a:latin charset="-122" pitchFamily="34" typeface="微软雅黑"/>
                  <a:ea charset="-122" pitchFamily="34" typeface="微软雅黑"/>
                  <a:sym charset="0" pitchFamily="34" typeface="Arial"/>
                </a:rPr>
                <a:t>一</a:t>
              </a:r>
            </a:p>
          </p:txBody>
        </p:sp>
      </p:grpSp>
      <p:grpSp>
        <p:nvGrpSpPr>
          <p:cNvPr id="57" name="组合 56"/>
          <p:cNvGrpSpPr/>
          <p:nvPr/>
        </p:nvGrpSpPr>
        <p:grpSpPr>
          <a:xfrm>
            <a:off x="2632246" y="1759061"/>
            <a:ext cx="661063" cy="714910"/>
            <a:chOff x="2632246" y="1759061"/>
            <a:chExt cx="661063" cy="714910"/>
          </a:xfrm>
        </p:grpSpPr>
        <p:sp>
          <p:nvSpPr>
            <p:cNvPr id="58" name="椭圆 57"/>
            <p:cNvSpPr/>
            <p:nvPr/>
          </p:nvSpPr>
          <p:spPr>
            <a:xfrm>
              <a:off x="2632246" y="1759061"/>
              <a:ext cx="661063" cy="661063"/>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0070C0"/>
                </a:solidFill>
                <a:latin charset="-122" pitchFamily="34" typeface="微软雅黑"/>
                <a:ea charset="-122" pitchFamily="34" typeface="微软雅黑"/>
              </a:endParaRPr>
            </a:p>
          </p:txBody>
        </p:sp>
        <p:sp>
          <p:nvSpPr>
            <p:cNvPr id="59" name="矩形 15"/>
            <p:cNvSpPr>
              <a:spLocks noChangeArrowheads="1"/>
            </p:cNvSpPr>
            <p:nvPr/>
          </p:nvSpPr>
          <p:spPr bwMode="auto">
            <a:xfrm>
              <a:off x="2712112" y="1821485"/>
              <a:ext cx="538480" cy="6461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lnSpc>
                  <a:spcPct val="130000"/>
                </a:lnSpc>
              </a:pPr>
              <a:r>
                <a:rPr altLang="en-US" lang="zh-CN" sz="1400">
                  <a:solidFill>
                    <a:srgbClr val="0070C0"/>
                  </a:solidFill>
                  <a:latin charset="-122" pitchFamily="34" typeface="微软雅黑"/>
                  <a:ea charset="-122" pitchFamily="34" typeface="微软雅黑"/>
                  <a:sym charset="0" pitchFamily="34" typeface="Arial"/>
                </a:rPr>
                <a:t>阶段</a:t>
              </a:r>
            </a:p>
            <a:p>
              <a:pPr algn="ctr">
                <a:lnSpc>
                  <a:spcPct val="130000"/>
                </a:lnSpc>
              </a:pPr>
              <a:r>
                <a:rPr altLang="en-US" lang="zh-CN" sz="1400">
                  <a:solidFill>
                    <a:srgbClr val="0070C0"/>
                  </a:solidFill>
                  <a:latin charset="-122" pitchFamily="34" typeface="微软雅黑"/>
                  <a:ea charset="-122" pitchFamily="34" typeface="微软雅黑"/>
                  <a:sym charset="0" pitchFamily="34" typeface="Arial"/>
                </a:rPr>
                <a:t>二</a:t>
              </a:r>
            </a:p>
          </p:txBody>
        </p:sp>
      </p:grpSp>
      <p:grpSp>
        <p:nvGrpSpPr>
          <p:cNvPr id="60" name="组合 59"/>
          <p:cNvGrpSpPr/>
          <p:nvPr/>
        </p:nvGrpSpPr>
        <p:grpSpPr>
          <a:xfrm>
            <a:off x="827584" y="3083203"/>
            <a:ext cx="1327870" cy="626311"/>
            <a:chOff x="854141" y="1597841"/>
            <a:chExt cx="1327870" cy="626311"/>
          </a:xfrm>
        </p:grpSpPr>
        <p:sp>
          <p:nvSpPr>
            <p:cNvPr id="61" name="TextBox 40"/>
            <p:cNvSpPr txBox="1"/>
            <p:nvPr/>
          </p:nvSpPr>
          <p:spPr>
            <a:xfrm>
              <a:off x="854141" y="1847126"/>
              <a:ext cx="1197579" cy="373380"/>
            </a:xfrm>
            <a:prstGeom prst="rect">
              <a:avLst/>
            </a:prstGeom>
            <a:noFill/>
          </p:spPr>
          <p:txBody>
            <a:bodyPr bIns="34290" lIns="68580" rIns="68580" rtlCol="0" tIns="3429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000">
                  <a:solidFill>
                    <a:schemeClr val="tx1">
                      <a:lumMod val="50000"/>
                      <a:lumOff val="50000"/>
                    </a:schemeClr>
                  </a:solidFill>
                  <a:latin charset="-122" pitchFamily="34" typeface="微软雅黑"/>
                  <a:ea charset="-122" pitchFamily="34" typeface="微软雅黑"/>
                </a:rPr>
                <a:t>单击此处添加文本</a:t>
              </a:r>
            </a:p>
            <a:p>
              <a:r>
                <a:rPr altLang="en-US" lang="zh-CN" sz="1000">
                  <a:solidFill>
                    <a:schemeClr val="tx1">
                      <a:lumMod val="50000"/>
                      <a:lumOff val="50000"/>
                    </a:schemeClr>
                  </a:solidFill>
                  <a:latin charset="-122" pitchFamily="34" typeface="微软雅黑"/>
                  <a:ea charset="-122" pitchFamily="34" typeface="微软雅黑"/>
                </a:rPr>
                <a:t>单击此处添加文本</a:t>
              </a:r>
            </a:p>
          </p:txBody>
        </p:sp>
        <p:sp>
          <p:nvSpPr>
            <p:cNvPr id="62" name="TextBox 40"/>
            <p:cNvSpPr txBox="1"/>
            <p:nvPr/>
          </p:nvSpPr>
          <p:spPr>
            <a:xfrm>
              <a:off x="984432" y="1597841"/>
              <a:ext cx="1197579" cy="281940"/>
            </a:xfrm>
            <a:prstGeom prst="rect">
              <a:avLst/>
            </a:prstGeom>
            <a:noFill/>
          </p:spPr>
          <p:txBody>
            <a:bodyPr bIns="34290" lIns="68580" rIns="68580" rtlCol="0" tIns="3429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1400">
                  <a:solidFill>
                    <a:schemeClr val="tx1">
                      <a:lumMod val="65000"/>
                      <a:lumOff val="35000"/>
                    </a:schemeClr>
                  </a:solidFill>
                  <a:latin charset="-122" pitchFamily="34" typeface="微软雅黑"/>
                  <a:ea charset="-122" pitchFamily="34" typeface="微软雅黑"/>
                </a:rPr>
                <a:t>标题内容</a:t>
              </a:r>
            </a:p>
          </p:txBody>
        </p:sp>
      </p:grpSp>
      <p:cxnSp>
        <p:nvCxnSpPr>
          <p:cNvPr id="63" name="直接连接符 62"/>
          <p:cNvCxnSpPr/>
          <p:nvPr/>
        </p:nvCxnSpPr>
        <p:spPr>
          <a:xfrm flipH="1" flipV="1">
            <a:off x="1449577" y="2790639"/>
            <a:ext cx="0" cy="257394"/>
          </a:xfrm>
          <a:prstGeom prst="line">
            <a:avLst/>
          </a:prstGeom>
          <a:ln w="12700">
            <a:solidFill>
              <a:srgbClr val="0070C0"/>
            </a:solidFill>
            <a:headEnd len="med" type="triangle" w="med"/>
            <a:tailEnd len="med" type="none" w="med"/>
          </a:ln>
        </p:spPr>
        <p:style>
          <a:lnRef idx="1">
            <a:schemeClr val="accent1"/>
          </a:lnRef>
          <a:fillRef idx="0">
            <a:schemeClr val="accent1"/>
          </a:fillRef>
          <a:effectRef idx="0">
            <a:schemeClr val="accent1"/>
          </a:effectRef>
          <a:fontRef idx="minor">
            <a:schemeClr val="tx1"/>
          </a:fontRef>
        </p:style>
      </p:cxnSp>
      <p:grpSp>
        <p:nvGrpSpPr>
          <p:cNvPr id="64" name="组合 63"/>
          <p:cNvGrpSpPr/>
          <p:nvPr/>
        </p:nvGrpSpPr>
        <p:grpSpPr>
          <a:xfrm>
            <a:off x="2380034" y="3083203"/>
            <a:ext cx="1327870" cy="626311"/>
            <a:chOff x="854141" y="1597841"/>
            <a:chExt cx="1327870" cy="626311"/>
          </a:xfrm>
        </p:grpSpPr>
        <p:sp>
          <p:nvSpPr>
            <p:cNvPr id="65" name="TextBox 40"/>
            <p:cNvSpPr txBox="1"/>
            <p:nvPr/>
          </p:nvSpPr>
          <p:spPr>
            <a:xfrm>
              <a:off x="854141" y="1847126"/>
              <a:ext cx="1197579" cy="373380"/>
            </a:xfrm>
            <a:prstGeom prst="rect">
              <a:avLst/>
            </a:prstGeom>
            <a:noFill/>
          </p:spPr>
          <p:txBody>
            <a:bodyPr bIns="34290" lIns="68580" rIns="68580" rtlCol="0" tIns="3429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000">
                  <a:solidFill>
                    <a:schemeClr val="tx1">
                      <a:lumMod val="50000"/>
                      <a:lumOff val="50000"/>
                    </a:schemeClr>
                  </a:solidFill>
                  <a:latin charset="-122" pitchFamily="34" typeface="微软雅黑"/>
                  <a:ea charset="-122" pitchFamily="34" typeface="微软雅黑"/>
                </a:rPr>
                <a:t>单击此处添加文本</a:t>
              </a:r>
            </a:p>
            <a:p>
              <a:r>
                <a:rPr altLang="en-US" lang="zh-CN" sz="1000">
                  <a:solidFill>
                    <a:schemeClr val="tx1">
                      <a:lumMod val="50000"/>
                      <a:lumOff val="50000"/>
                    </a:schemeClr>
                  </a:solidFill>
                  <a:latin charset="-122" pitchFamily="34" typeface="微软雅黑"/>
                  <a:ea charset="-122" pitchFamily="34" typeface="微软雅黑"/>
                </a:rPr>
                <a:t>单击此处添加文本</a:t>
              </a:r>
            </a:p>
          </p:txBody>
        </p:sp>
        <p:sp>
          <p:nvSpPr>
            <p:cNvPr id="66" name="TextBox 40"/>
            <p:cNvSpPr txBox="1"/>
            <p:nvPr/>
          </p:nvSpPr>
          <p:spPr>
            <a:xfrm>
              <a:off x="984432" y="1597841"/>
              <a:ext cx="1197579" cy="281940"/>
            </a:xfrm>
            <a:prstGeom prst="rect">
              <a:avLst/>
            </a:prstGeom>
            <a:noFill/>
          </p:spPr>
          <p:txBody>
            <a:bodyPr bIns="34290" lIns="68580" rIns="68580" rtlCol="0" tIns="3429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1400">
                  <a:solidFill>
                    <a:schemeClr val="tx1">
                      <a:lumMod val="65000"/>
                      <a:lumOff val="35000"/>
                    </a:schemeClr>
                  </a:solidFill>
                  <a:latin charset="-122" pitchFamily="34" typeface="微软雅黑"/>
                  <a:ea charset="-122" pitchFamily="34" typeface="微软雅黑"/>
                </a:rPr>
                <a:t>标题内容</a:t>
              </a:r>
            </a:p>
          </p:txBody>
        </p:sp>
      </p:grpSp>
      <p:cxnSp>
        <p:nvCxnSpPr>
          <p:cNvPr id="67" name="直接连接符 66"/>
          <p:cNvCxnSpPr/>
          <p:nvPr/>
        </p:nvCxnSpPr>
        <p:spPr>
          <a:xfrm flipH="1" flipV="1">
            <a:off x="3002027" y="2790639"/>
            <a:ext cx="0" cy="257394"/>
          </a:xfrm>
          <a:prstGeom prst="line">
            <a:avLst/>
          </a:prstGeom>
          <a:ln w="12700">
            <a:solidFill>
              <a:srgbClr val="0070C0"/>
            </a:solidFill>
            <a:headEnd len="med" type="triangle" w="med"/>
            <a:tailEnd len="med" type="none" w="med"/>
          </a:ln>
        </p:spPr>
        <p:style>
          <a:lnRef idx="1">
            <a:schemeClr val="accent1"/>
          </a:lnRef>
          <a:fillRef idx="0">
            <a:schemeClr val="accent1"/>
          </a:fillRef>
          <a:effectRef idx="0">
            <a:schemeClr val="accent1"/>
          </a:effectRef>
          <a:fontRef idx="minor">
            <a:schemeClr val="tx1"/>
          </a:fontRef>
        </p:style>
      </p:cxnSp>
      <p:grpSp>
        <p:nvGrpSpPr>
          <p:cNvPr id="68" name="组合 67"/>
          <p:cNvGrpSpPr/>
          <p:nvPr/>
        </p:nvGrpSpPr>
        <p:grpSpPr>
          <a:xfrm>
            <a:off x="3728326" y="3083203"/>
            <a:ext cx="1327870" cy="626311"/>
            <a:chOff x="854141" y="1597841"/>
            <a:chExt cx="1327870" cy="626311"/>
          </a:xfrm>
        </p:grpSpPr>
        <p:sp>
          <p:nvSpPr>
            <p:cNvPr id="69" name="TextBox 40"/>
            <p:cNvSpPr txBox="1"/>
            <p:nvPr/>
          </p:nvSpPr>
          <p:spPr>
            <a:xfrm>
              <a:off x="854141" y="1847126"/>
              <a:ext cx="1197579" cy="373380"/>
            </a:xfrm>
            <a:prstGeom prst="rect">
              <a:avLst/>
            </a:prstGeom>
            <a:noFill/>
          </p:spPr>
          <p:txBody>
            <a:bodyPr bIns="34290" lIns="68580" rIns="68580" rtlCol="0" tIns="3429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000">
                  <a:solidFill>
                    <a:schemeClr val="tx1">
                      <a:lumMod val="50000"/>
                      <a:lumOff val="50000"/>
                    </a:schemeClr>
                  </a:solidFill>
                  <a:latin charset="-122" pitchFamily="34" typeface="微软雅黑"/>
                  <a:ea charset="-122" pitchFamily="34" typeface="微软雅黑"/>
                </a:rPr>
                <a:t>单击此处添加文本</a:t>
              </a:r>
            </a:p>
            <a:p>
              <a:r>
                <a:rPr altLang="en-US" lang="zh-CN" sz="1000">
                  <a:solidFill>
                    <a:schemeClr val="tx1">
                      <a:lumMod val="50000"/>
                      <a:lumOff val="50000"/>
                    </a:schemeClr>
                  </a:solidFill>
                  <a:latin charset="-122" pitchFamily="34" typeface="微软雅黑"/>
                  <a:ea charset="-122" pitchFamily="34" typeface="微软雅黑"/>
                </a:rPr>
                <a:t>单击此处添加文本</a:t>
              </a:r>
            </a:p>
          </p:txBody>
        </p:sp>
        <p:sp>
          <p:nvSpPr>
            <p:cNvPr id="70" name="TextBox 40"/>
            <p:cNvSpPr txBox="1"/>
            <p:nvPr/>
          </p:nvSpPr>
          <p:spPr>
            <a:xfrm>
              <a:off x="984432" y="1597841"/>
              <a:ext cx="1197579" cy="281940"/>
            </a:xfrm>
            <a:prstGeom prst="rect">
              <a:avLst/>
            </a:prstGeom>
            <a:noFill/>
          </p:spPr>
          <p:txBody>
            <a:bodyPr bIns="34290" lIns="68580" rIns="68580" rtlCol="0" tIns="3429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1400">
                  <a:solidFill>
                    <a:schemeClr val="tx1">
                      <a:lumMod val="65000"/>
                      <a:lumOff val="35000"/>
                    </a:schemeClr>
                  </a:solidFill>
                  <a:latin charset="-122" pitchFamily="34" typeface="微软雅黑"/>
                  <a:ea charset="-122" pitchFamily="34" typeface="微软雅黑"/>
                </a:rPr>
                <a:t>标题内容</a:t>
              </a:r>
            </a:p>
          </p:txBody>
        </p:sp>
      </p:grpSp>
      <p:cxnSp>
        <p:nvCxnSpPr>
          <p:cNvPr id="71" name="直接连接符 70"/>
          <p:cNvCxnSpPr/>
          <p:nvPr/>
        </p:nvCxnSpPr>
        <p:spPr>
          <a:xfrm flipH="1" flipV="1">
            <a:off x="4350319" y="2790639"/>
            <a:ext cx="0" cy="257394"/>
          </a:xfrm>
          <a:prstGeom prst="line">
            <a:avLst/>
          </a:prstGeom>
          <a:ln w="12700">
            <a:solidFill>
              <a:srgbClr val="0070C0"/>
            </a:solidFill>
            <a:headEnd len="med" type="triangle" w="med"/>
            <a:tailEnd len="med" type="none" w="med"/>
          </a:ln>
        </p:spPr>
        <p:style>
          <a:lnRef idx="1">
            <a:schemeClr val="accent1"/>
          </a:lnRef>
          <a:fillRef idx="0">
            <a:schemeClr val="accent1"/>
          </a:fillRef>
          <a:effectRef idx="0">
            <a:schemeClr val="accent1"/>
          </a:effectRef>
          <a:fontRef idx="minor">
            <a:schemeClr val="tx1"/>
          </a:fontRef>
        </p:style>
      </p:cxnSp>
      <p:grpSp>
        <p:nvGrpSpPr>
          <p:cNvPr id="72" name="组合 71"/>
          <p:cNvGrpSpPr/>
          <p:nvPr/>
        </p:nvGrpSpPr>
        <p:grpSpPr>
          <a:xfrm>
            <a:off x="5364088" y="3083203"/>
            <a:ext cx="1327870" cy="626311"/>
            <a:chOff x="854141" y="1597841"/>
            <a:chExt cx="1327870" cy="626311"/>
          </a:xfrm>
        </p:grpSpPr>
        <p:sp>
          <p:nvSpPr>
            <p:cNvPr id="73" name="TextBox 40"/>
            <p:cNvSpPr txBox="1"/>
            <p:nvPr/>
          </p:nvSpPr>
          <p:spPr>
            <a:xfrm>
              <a:off x="854141" y="1847126"/>
              <a:ext cx="1197579" cy="373380"/>
            </a:xfrm>
            <a:prstGeom prst="rect">
              <a:avLst/>
            </a:prstGeom>
            <a:noFill/>
          </p:spPr>
          <p:txBody>
            <a:bodyPr bIns="34290" lIns="68580" rIns="68580" rtlCol="0" tIns="3429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000">
                  <a:solidFill>
                    <a:schemeClr val="tx1">
                      <a:lumMod val="50000"/>
                      <a:lumOff val="50000"/>
                    </a:schemeClr>
                  </a:solidFill>
                  <a:latin charset="-122" pitchFamily="34" typeface="微软雅黑"/>
                  <a:ea charset="-122" pitchFamily="34" typeface="微软雅黑"/>
                </a:rPr>
                <a:t>单击此处添加文本</a:t>
              </a:r>
            </a:p>
            <a:p>
              <a:r>
                <a:rPr altLang="en-US" lang="zh-CN" sz="1000">
                  <a:solidFill>
                    <a:schemeClr val="tx1">
                      <a:lumMod val="50000"/>
                      <a:lumOff val="50000"/>
                    </a:schemeClr>
                  </a:solidFill>
                  <a:latin charset="-122" pitchFamily="34" typeface="微软雅黑"/>
                  <a:ea charset="-122" pitchFamily="34" typeface="微软雅黑"/>
                </a:rPr>
                <a:t>单击此处添加文本</a:t>
              </a:r>
            </a:p>
          </p:txBody>
        </p:sp>
        <p:sp>
          <p:nvSpPr>
            <p:cNvPr id="74" name="TextBox 40"/>
            <p:cNvSpPr txBox="1"/>
            <p:nvPr/>
          </p:nvSpPr>
          <p:spPr>
            <a:xfrm>
              <a:off x="984431" y="1597841"/>
              <a:ext cx="1197579" cy="281940"/>
            </a:xfrm>
            <a:prstGeom prst="rect">
              <a:avLst/>
            </a:prstGeom>
            <a:noFill/>
          </p:spPr>
          <p:txBody>
            <a:bodyPr bIns="34290" lIns="68580" rIns="68580" rtlCol="0" tIns="3429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1400">
                  <a:solidFill>
                    <a:schemeClr val="tx1">
                      <a:lumMod val="65000"/>
                      <a:lumOff val="35000"/>
                    </a:schemeClr>
                  </a:solidFill>
                  <a:latin charset="-122" pitchFamily="34" typeface="微软雅黑"/>
                  <a:ea charset="-122" pitchFamily="34" typeface="微软雅黑"/>
                </a:rPr>
                <a:t>标题内容</a:t>
              </a:r>
            </a:p>
          </p:txBody>
        </p:sp>
      </p:grpSp>
      <p:cxnSp>
        <p:nvCxnSpPr>
          <p:cNvPr id="75" name="直接连接符 74"/>
          <p:cNvCxnSpPr/>
          <p:nvPr/>
        </p:nvCxnSpPr>
        <p:spPr>
          <a:xfrm flipH="1" flipV="1">
            <a:off x="5986081" y="2790639"/>
            <a:ext cx="0" cy="257394"/>
          </a:xfrm>
          <a:prstGeom prst="line">
            <a:avLst/>
          </a:prstGeom>
          <a:ln w="12700">
            <a:solidFill>
              <a:srgbClr val="0070C0"/>
            </a:solidFill>
            <a:headEnd len="med" type="triangle" w="med"/>
            <a:tailEnd len="med" type="none" w="med"/>
          </a:ln>
        </p:spPr>
        <p:style>
          <a:lnRef idx="1">
            <a:schemeClr val="accent1"/>
          </a:lnRef>
          <a:fillRef idx="0">
            <a:schemeClr val="accent1"/>
          </a:fillRef>
          <a:effectRef idx="0">
            <a:schemeClr val="accent1"/>
          </a:effectRef>
          <a:fontRef idx="minor">
            <a:schemeClr val="tx1"/>
          </a:fontRef>
        </p:style>
      </p:cxnSp>
      <p:grpSp>
        <p:nvGrpSpPr>
          <p:cNvPr id="76" name="组合 75"/>
          <p:cNvGrpSpPr/>
          <p:nvPr/>
        </p:nvGrpSpPr>
        <p:grpSpPr>
          <a:xfrm>
            <a:off x="7198746" y="3083203"/>
            <a:ext cx="1327870" cy="626311"/>
            <a:chOff x="854141" y="1597841"/>
            <a:chExt cx="1327870" cy="626311"/>
          </a:xfrm>
        </p:grpSpPr>
        <p:sp>
          <p:nvSpPr>
            <p:cNvPr id="77" name="TextBox 40"/>
            <p:cNvSpPr txBox="1"/>
            <p:nvPr/>
          </p:nvSpPr>
          <p:spPr>
            <a:xfrm>
              <a:off x="854141" y="1847126"/>
              <a:ext cx="1197579" cy="373380"/>
            </a:xfrm>
            <a:prstGeom prst="rect">
              <a:avLst/>
            </a:prstGeom>
            <a:noFill/>
          </p:spPr>
          <p:txBody>
            <a:bodyPr bIns="34290" lIns="68580" rIns="68580" rtlCol="0" tIns="3429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000">
                  <a:solidFill>
                    <a:schemeClr val="tx1">
                      <a:lumMod val="50000"/>
                      <a:lumOff val="50000"/>
                    </a:schemeClr>
                  </a:solidFill>
                  <a:latin charset="-122" pitchFamily="34" typeface="微软雅黑"/>
                  <a:ea charset="-122" pitchFamily="34" typeface="微软雅黑"/>
                </a:rPr>
                <a:t>单击此处添加文本</a:t>
              </a:r>
            </a:p>
            <a:p>
              <a:r>
                <a:rPr altLang="en-US" lang="zh-CN" sz="1000">
                  <a:solidFill>
                    <a:schemeClr val="tx1">
                      <a:lumMod val="50000"/>
                      <a:lumOff val="50000"/>
                    </a:schemeClr>
                  </a:solidFill>
                  <a:latin charset="-122" pitchFamily="34" typeface="微软雅黑"/>
                  <a:ea charset="-122" pitchFamily="34" typeface="微软雅黑"/>
                </a:rPr>
                <a:t>单击此处添加文本</a:t>
              </a:r>
            </a:p>
          </p:txBody>
        </p:sp>
        <p:sp>
          <p:nvSpPr>
            <p:cNvPr id="78" name="TextBox 40"/>
            <p:cNvSpPr txBox="1"/>
            <p:nvPr/>
          </p:nvSpPr>
          <p:spPr>
            <a:xfrm>
              <a:off x="984433" y="1597841"/>
              <a:ext cx="1197579" cy="281940"/>
            </a:xfrm>
            <a:prstGeom prst="rect">
              <a:avLst/>
            </a:prstGeom>
            <a:noFill/>
          </p:spPr>
          <p:txBody>
            <a:bodyPr bIns="34290" lIns="68580" rIns="68580" rtlCol="0" tIns="3429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1400">
                  <a:solidFill>
                    <a:schemeClr val="tx1">
                      <a:lumMod val="65000"/>
                      <a:lumOff val="35000"/>
                    </a:schemeClr>
                  </a:solidFill>
                  <a:latin charset="-122" pitchFamily="34" typeface="微软雅黑"/>
                  <a:ea charset="-122" pitchFamily="34" typeface="微软雅黑"/>
                </a:rPr>
                <a:t>标题内容</a:t>
              </a:r>
            </a:p>
          </p:txBody>
        </p:sp>
      </p:grpSp>
      <p:cxnSp>
        <p:nvCxnSpPr>
          <p:cNvPr id="79" name="直接连接符 78"/>
          <p:cNvCxnSpPr/>
          <p:nvPr/>
        </p:nvCxnSpPr>
        <p:spPr>
          <a:xfrm flipH="1" flipV="1">
            <a:off x="7820739" y="2790639"/>
            <a:ext cx="0" cy="257394"/>
          </a:xfrm>
          <a:prstGeom prst="line">
            <a:avLst/>
          </a:prstGeom>
          <a:ln w="12700">
            <a:solidFill>
              <a:srgbClr val="0070C0"/>
            </a:solidFill>
            <a:headEnd len="med" type="triangle" w="med"/>
            <a:tailEnd len="med" type="none" w="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219673370"/>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fltVal val="0"/>
                                          </p:val>
                                        </p:tav>
                                        <p:tav tm="100000">
                                          <p:val>
                                            <p:strVal val="#ppt_w"/>
                                          </p:val>
                                        </p:tav>
                                      </p:tavLst>
                                    </p:anim>
                                    <p:anim calcmode="lin" valueType="num">
                                      <p:cBhvr>
                                        <p:cTn dur="500" fill="hold" id="8"/>
                                        <p:tgtEl>
                                          <p:spTgt spid="36"/>
                                        </p:tgtEl>
                                        <p:attrNameLst>
                                          <p:attrName>ppt_h</p:attrName>
                                        </p:attrNameLst>
                                      </p:cBhvr>
                                      <p:tavLst>
                                        <p:tav tm="0">
                                          <p:val>
                                            <p:fltVal val="0"/>
                                          </p:val>
                                        </p:tav>
                                        <p:tav tm="100000">
                                          <p:val>
                                            <p:strVal val="#ppt_h"/>
                                          </p:val>
                                        </p:tav>
                                      </p:tavLst>
                                    </p:anim>
                                    <p:animEffect filter="fade" transition="in">
                                      <p:cBhvr>
                                        <p:cTn dur="500" id="9"/>
                                        <p:tgtEl>
                                          <p:spTgt spid="36"/>
                                        </p:tgtEl>
                                      </p:cBhvr>
                                    </p:animEffect>
                                  </p:childTnLst>
                                </p:cTn>
                              </p:par>
                            </p:childTnLst>
                          </p:cTn>
                        </p:par>
                        <p:par>
                          <p:cTn fill="hold" id="10" nodeType="afterGroup">
                            <p:stCondLst>
                              <p:cond delay="500"/>
                            </p:stCondLst>
                            <p:childTnLst>
                              <p:par>
                                <p:cTn fill="hold" id="11" nodeType="afterEffect" presetClass="entr" presetID="22" presetSubtype="8">
                                  <p:stCondLst>
                                    <p:cond delay="0"/>
                                  </p:stCondLst>
                                  <p:childTnLst>
                                    <p:set>
                                      <p:cBhvr>
                                        <p:cTn dur="1" fill="hold" id="12">
                                          <p:stCondLst>
                                            <p:cond delay="0"/>
                                          </p:stCondLst>
                                        </p:cTn>
                                        <p:tgtEl>
                                          <p:spTgt spid="44"/>
                                        </p:tgtEl>
                                        <p:attrNameLst>
                                          <p:attrName>style.visibility</p:attrName>
                                        </p:attrNameLst>
                                      </p:cBhvr>
                                      <p:to>
                                        <p:strVal val="visible"/>
                                      </p:to>
                                    </p:set>
                                    <p:animEffect filter="wipe(left)" transition="in">
                                      <p:cBhvr>
                                        <p:cTn dur="500" id="13"/>
                                        <p:tgtEl>
                                          <p:spTgt spid="44"/>
                                        </p:tgtEl>
                                      </p:cBhvr>
                                    </p:animEffect>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54"/>
                                        </p:tgtEl>
                                        <p:attrNameLst>
                                          <p:attrName>style.visibility</p:attrName>
                                        </p:attrNameLst>
                                      </p:cBhvr>
                                      <p:to>
                                        <p:strVal val="visible"/>
                                      </p:to>
                                    </p:set>
                                    <p:anim calcmode="lin" valueType="num">
                                      <p:cBhvr>
                                        <p:cTn dur="300" fill="hold" id="17"/>
                                        <p:tgtEl>
                                          <p:spTgt spid="54"/>
                                        </p:tgtEl>
                                        <p:attrNameLst>
                                          <p:attrName>ppt_w</p:attrName>
                                        </p:attrNameLst>
                                      </p:cBhvr>
                                      <p:tavLst>
                                        <p:tav tm="0">
                                          <p:val>
                                            <p:fltVal val="0"/>
                                          </p:val>
                                        </p:tav>
                                        <p:tav tm="100000">
                                          <p:val>
                                            <p:strVal val="#ppt_w"/>
                                          </p:val>
                                        </p:tav>
                                      </p:tavLst>
                                    </p:anim>
                                    <p:anim calcmode="lin" valueType="num">
                                      <p:cBhvr>
                                        <p:cTn dur="300" fill="hold" id="18"/>
                                        <p:tgtEl>
                                          <p:spTgt spid="54"/>
                                        </p:tgtEl>
                                        <p:attrNameLst>
                                          <p:attrName>ppt_h</p:attrName>
                                        </p:attrNameLst>
                                      </p:cBhvr>
                                      <p:tavLst>
                                        <p:tav tm="0">
                                          <p:val>
                                            <p:fltVal val="0"/>
                                          </p:val>
                                        </p:tav>
                                        <p:tav tm="100000">
                                          <p:val>
                                            <p:strVal val="#ppt_h"/>
                                          </p:val>
                                        </p:tav>
                                      </p:tavLst>
                                    </p:anim>
                                    <p:animEffect filter="fade" transition="in">
                                      <p:cBhvr>
                                        <p:cTn dur="300" id="19"/>
                                        <p:tgtEl>
                                          <p:spTgt spid="54"/>
                                        </p:tgtEl>
                                      </p:cBhvr>
                                    </p:animEffect>
                                  </p:childTnLst>
                                </p:cTn>
                              </p:par>
                            </p:childTnLst>
                          </p:cTn>
                        </p:par>
                        <p:par>
                          <p:cTn fill="hold" id="20" nodeType="afterGroup">
                            <p:stCondLst>
                              <p:cond delay="1300"/>
                            </p:stCondLst>
                            <p:childTnLst>
                              <p:par>
                                <p:cTn fill="hold" id="21" nodeType="afterEffect" presetClass="entr" presetID="53" presetSubtype="0">
                                  <p:stCondLst>
                                    <p:cond delay="0"/>
                                  </p:stCondLst>
                                  <p:childTnLst>
                                    <p:set>
                                      <p:cBhvr>
                                        <p:cTn dur="1" fill="hold" id="22">
                                          <p:stCondLst>
                                            <p:cond delay="0"/>
                                          </p:stCondLst>
                                        </p:cTn>
                                        <p:tgtEl>
                                          <p:spTgt spid="57"/>
                                        </p:tgtEl>
                                        <p:attrNameLst>
                                          <p:attrName>style.visibility</p:attrName>
                                        </p:attrNameLst>
                                      </p:cBhvr>
                                      <p:to>
                                        <p:strVal val="visible"/>
                                      </p:to>
                                    </p:set>
                                    <p:anim calcmode="lin" valueType="num">
                                      <p:cBhvr>
                                        <p:cTn dur="300" fill="hold" id="23"/>
                                        <p:tgtEl>
                                          <p:spTgt spid="57"/>
                                        </p:tgtEl>
                                        <p:attrNameLst>
                                          <p:attrName>ppt_w</p:attrName>
                                        </p:attrNameLst>
                                      </p:cBhvr>
                                      <p:tavLst>
                                        <p:tav tm="0">
                                          <p:val>
                                            <p:fltVal val="0"/>
                                          </p:val>
                                        </p:tav>
                                        <p:tav tm="100000">
                                          <p:val>
                                            <p:strVal val="#ppt_w"/>
                                          </p:val>
                                        </p:tav>
                                      </p:tavLst>
                                    </p:anim>
                                    <p:anim calcmode="lin" valueType="num">
                                      <p:cBhvr>
                                        <p:cTn dur="300" fill="hold" id="24"/>
                                        <p:tgtEl>
                                          <p:spTgt spid="57"/>
                                        </p:tgtEl>
                                        <p:attrNameLst>
                                          <p:attrName>ppt_h</p:attrName>
                                        </p:attrNameLst>
                                      </p:cBhvr>
                                      <p:tavLst>
                                        <p:tav tm="0">
                                          <p:val>
                                            <p:fltVal val="0"/>
                                          </p:val>
                                        </p:tav>
                                        <p:tav tm="100000">
                                          <p:val>
                                            <p:strVal val="#ppt_h"/>
                                          </p:val>
                                        </p:tav>
                                      </p:tavLst>
                                    </p:anim>
                                    <p:animEffect filter="fade" transition="in">
                                      <p:cBhvr>
                                        <p:cTn dur="300" id="25"/>
                                        <p:tgtEl>
                                          <p:spTgt spid="57"/>
                                        </p:tgtEl>
                                      </p:cBhvr>
                                    </p:animEffect>
                                  </p:childTnLst>
                                </p:cTn>
                              </p:par>
                            </p:childTnLst>
                          </p:cTn>
                        </p:par>
                        <p:par>
                          <p:cTn fill="hold" id="26" nodeType="afterGroup">
                            <p:stCondLst>
                              <p:cond delay="1600"/>
                            </p:stCondLst>
                            <p:childTnLst>
                              <p:par>
                                <p:cTn fill="hold" id="27" nodeType="afterEffect" presetClass="entr" presetID="53" presetSubtype="0">
                                  <p:stCondLst>
                                    <p:cond delay="0"/>
                                  </p:stCondLst>
                                  <p:childTnLst>
                                    <p:set>
                                      <p:cBhvr>
                                        <p:cTn dur="1" fill="hold" id="28">
                                          <p:stCondLst>
                                            <p:cond delay="0"/>
                                          </p:stCondLst>
                                        </p:cTn>
                                        <p:tgtEl>
                                          <p:spTgt spid="45"/>
                                        </p:tgtEl>
                                        <p:attrNameLst>
                                          <p:attrName>style.visibility</p:attrName>
                                        </p:attrNameLst>
                                      </p:cBhvr>
                                      <p:to>
                                        <p:strVal val="visible"/>
                                      </p:to>
                                    </p:set>
                                    <p:anim calcmode="lin" valueType="num">
                                      <p:cBhvr>
                                        <p:cTn dur="300" fill="hold" id="29"/>
                                        <p:tgtEl>
                                          <p:spTgt spid="45"/>
                                        </p:tgtEl>
                                        <p:attrNameLst>
                                          <p:attrName>ppt_w</p:attrName>
                                        </p:attrNameLst>
                                      </p:cBhvr>
                                      <p:tavLst>
                                        <p:tav tm="0">
                                          <p:val>
                                            <p:fltVal val="0"/>
                                          </p:val>
                                        </p:tav>
                                        <p:tav tm="100000">
                                          <p:val>
                                            <p:strVal val="#ppt_w"/>
                                          </p:val>
                                        </p:tav>
                                      </p:tavLst>
                                    </p:anim>
                                    <p:anim calcmode="lin" valueType="num">
                                      <p:cBhvr>
                                        <p:cTn dur="300" fill="hold" id="30"/>
                                        <p:tgtEl>
                                          <p:spTgt spid="45"/>
                                        </p:tgtEl>
                                        <p:attrNameLst>
                                          <p:attrName>ppt_h</p:attrName>
                                        </p:attrNameLst>
                                      </p:cBhvr>
                                      <p:tavLst>
                                        <p:tav tm="0">
                                          <p:val>
                                            <p:fltVal val="0"/>
                                          </p:val>
                                        </p:tav>
                                        <p:tav tm="100000">
                                          <p:val>
                                            <p:strVal val="#ppt_h"/>
                                          </p:val>
                                        </p:tav>
                                      </p:tavLst>
                                    </p:anim>
                                    <p:animEffect filter="fade" transition="in">
                                      <p:cBhvr>
                                        <p:cTn dur="300" id="31"/>
                                        <p:tgtEl>
                                          <p:spTgt spid="45"/>
                                        </p:tgtEl>
                                      </p:cBhvr>
                                    </p:animEffect>
                                  </p:childTnLst>
                                </p:cTn>
                              </p:par>
                            </p:childTnLst>
                          </p:cTn>
                        </p:par>
                        <p:par>
                          <p:cTn fill="hold" id="32" nodeType="afterGroup">
                            <p:stCondLst>
                              <p:cond delay="1900"/>
                            </p:stCondLst>
                            <p:childTnLst>
                              <p:par>
                                <p:cTn fill="hold" id="33" nodeType="afterEffect" presetClass="entr" presetID="53" presetSubtype="0">
                                  <p:stCondLst>
                                    <p:cond delay="0"/>
                                  </p:stCondLst>
                                  <p:childTnLst>
                                    <p:set>
                                      <p:cBhvr>
                                        <p:cTn dur="1" fill="hold" id="34">
                                          <p:stCondLst>
                                            <p:cond delay="0"/>
                                          </p:stCondLst>
                                        </p:cTn>
                                        <p:tgtEl>
                                          <p:spTgt spid="48"/>
                                        </p:tgtEl>
                                        <p:attrNameLst>
                                          <p:attrName>style.visibility</p:attrName>
                                        </p:attrNameLst>
                                      </p:cBhvr>
                                      <p:to>
                                        <p:strVal val="visible"/>
                                      </p:to>
                                    </p:set>
                                    <p:anim calcmode="lin" valueType="num">
                                      <p:cBhvr>
                                        <p:cTn dur="300" fill="hold" id="35"/>
                                        <p:tgtEl>
                                          <p:spTgt spid="48"/>
                                        </p:tgtEl>
                                        <p:attrNameLst>
                                          <p:attrName>ppt_w</p:attrName>
                                        </p:attrNameLst>
                                      </p:cBhvr>
                                      <p:tavLst>
                                        <p:tav tm="0">
                                          <p:val>
                                            <p:fltVal val="0"/>
                                          </p:val>
                                        </p:tav>
                                        <p:tav tm="100000">
                                          <p:val>
                                            <p:strVal val="#ppt_w"/>
                                          </p:val>
                                        </p:tav>
                                      </p:tavLst>
                                    </p:anim>
                                    <p:anim calcmode="lin" valueType="num">
                                      <p:cBhvr>
                                        <p:cTn dur="300" fill="hold" id="36"/>
                                        <p:tgtEl>
                                          <p:spTgt spid="48"/>
                                        </p:tgtEl>
                                        <p:attrNameLst>
                                          <p:attrName>ppt_h</p:attrName>
                                        </p:attrNameLst>
                                      </p:cBhvr>
                                      <p:tavLst>
                                        <p:tav tm="0">
                                          <p:val>
                                            <p:fltVal val="0"/>
                                          </p:val>
                                        </p:tav>
                                        <p:tav tm="100000">
                                          <p:val>
                                            <p:strVal val="#ppt_h"/>
                                          </p:val>
                                        </p:tav>
                                      </p:tavLst>
                                    </p:anim>
                                    <p:animEffect filter="fade" transition="in">
                                      <p:cBhvr>
                                        <p:cTn dur="300" id="37"/>
                                        <p:tgtEl>
                                          <p:spTgt spid="48"/>
                                        </p:tgtEl>
                                      </p:cBhvr>
                                    </p:animEffect>
                                  </p:childTnLst>
                                </p:cTn>
                              </p:par>
                            </p:childTnLst>
                          </p:cTn>
                        </p:par>
                        <p:par>
                          <p:cTn fill="hold" id="38" nodeType="afterGroup">
                            <p:stCondLst>
                              <p:cond delay="2200"/>
                            </p:stCondLst>
                            <p:childTnLst>
                              <p:par>
                                <p:cTn fill="hold" id="39" nodeType="afterEffect" presetClass="entr" presetID="53" presetSubtype="0">
                                  <p:stCondLst>
                                    <p:cond delay="0"/>
                                  </p:stCondLst>
                                  <p:childTnLst>
                                    <p:set>
                                      <p:cBhvr>
                                        <p:cTn dur="1" fill="hold" id="40">
                                          <p:stCondLst>
                                            <p:cond delay="0"/>
                                          </p:stCondLst>
                                        </p:cTn>
                                        <p:tgtEl>
                                          <p:spTgt spid="51"/>
                                        </p:tgtEl>
                                        <p:attrNameLst>
                                          <p:attrName>style.visibility</p:attrName>
                                        </p:attrNameLst>
                                      </p:cBhvr>
                                      <p:to>
                                        <p:strVal val="visible"/>
                                      </p:to>
                                    </p:set>
                                    <p:anim calcmode="lin" valueType="num">
                                      <p:cBhvr>
                                        <p:cTn dur="300" fill="hold" id="41"/>
                                        <p:tgtEl>
                                          <p:spTgt spid="51"/>
                                        </p:tgtEl>
                                        <p:attrNameLst>
                                          <p:attrName>ppt_w</p:attrName>
                                        </p:attrNameLst>
                                      </p:cBhvr>
                                      <p:tavLst>
                                        <p:tav tm="0">
                                          <p:val>
                                            <p:fltVal val="0"/>
                                          </p:val>
                                        </p:tav>
                                        <p:tav tm="100000">
                                          <p:val>
                                            <p:strVal val="#ppt_w"/>
                                          </p:val>
                                        </p:tav>
                                      </p:tavLst>
                                    </p:anim>
                                    <p:anim calcmode="lin" valueType="num">
                                      <p:cBhvr>
                                        <p:cTn dur="300" fill="hold" id="42"/>
                                        <p:tgtEl>
                                          <p:spTgt spid="51"/>
                                        </p:tgtEl>
                                        <p:attrNameLst>
                                          <p:attrName>ppt_h</p:attrName>
                                        </p:attrNameLst>
                                      </p:cBhvr>
                                      <p:tavLst>
                                        <p:tav tm="0">
                                          <p:val>
                                            <p:fltVal val="0"/>
                                          </p:val>
                                        </p:tav>
                                        <p:tav tm="100000">
                                          <p:val>
                                            <p:strVal val="#ppt_h"/>
                                          </p:val>
                                        </p:tav>
                                      </p:tavLst>
                                    </p:anim>
                                    <p:animEffect filter="fade" transition="in">
                                      <p:cBhvr>
                                        <p:cTn dur="300" id="43"/>
                                        <p:tgtEl>
                                          <p:spTgt spid="51"/>
                                        </p:tgtEl>
                                      </p:cBhvr>
                                    </p:animEffect>
                                  </p:childTnLst>
                                </p:cTn>
                              </p:par>
                            </p:childTnLst>
                          </p:cTn>
                        </p:par>
                        <p:par>
                          <p:cTn fill="hold" id="44" nodeType="afterGroup">
                            <p:stCondLst>
                              <p:cond delay="2500"/>
                            </p:stCondLst>
                            <p:childTnLst>
                              <p:par>
                                <p:cTn fill="hold" id="45" nodeType="afterEffect" presetClass="entr" presetID="47" presetSubtype="0">
                                  <p:stCondLst>
                                    <p:cond delay="0"/>
                                  </p:stCondLst>
                                  <p:childTnLst>
                                    <p:set>
                                      <p:cBhvr>
                                        <p:cTn dur="1" fill="hold" id="46">
                                          <p:stCondLst>
                                            <p:cond delay="0"/>
                                          </p:stCondLst>
                                        </p:cTn>
                                        <p:tgtEl>
                                          <p:spTgt spid="60"/>
                                        </p:tgtEl>
                                        <p:attrNameLst>
                                          <p:attrName>style.visibility</p:attrName>
                                        </p:attrNameLst>
                                      </p:cBhvr>
                                      <p:to>
                                        <p:strVal val="visible"/>
                                      </p:to>
                                    </p:set>
                                    <p:animEffect filter="fade" transition="in">
                                      <p:cBhvr>
                                        <p:cTn dur="500" id="47"/>
                                        <p:tgtEl>
                                          <p:spTgt spid="60"/>
                                        </p:tgtEl>
                                      </p:cBhvr>
                                    </p:animEffect>
                                    <p:anim calcmode="lin" valueType="num">
                                      <p:cBhvr>
                                        <p:cTn dur="500" fill="hold" id="48"/>
                                        <p:tgtEl>
                                          <p:spTgt spid="60"/>
                                        </p:tgtEl>
                                        <p:attrNameLst>
                                          <p:attrName>ppt_x</p:attrName>
                                        </p:attrNameLst>
                                      </p:cBhvr>
                                      <p:tavLst>
                                        <p:tav tm="0">
                                          <p:val>
                                            <p:strVal val="#ppt_x"/>
                                          </p:val>
                                        </p:tav>
                                        <p:tav tm="100000">
                                          <p:val>
                                            <p:strVal val="#ppt_x"/>
                                          </p:val>
                                        </p:tav>
                                      </p:tavLst>
                                    </p:anim>
                                    <p:anim calcmode="lin" valueType="num">
                                      <p:cBhvr>
                                        <p:cTn dur="500" fill="hold" id="49"/>
                                        <p:tgtEl>
                                          <p:spTgt spid="60"/>
                                        </p:tgtEl>
                                        <p:attrNameLst>
                                          <p:attrName>ppt_y</p:attrName>
                                        </p:attrNameLst>
                                      </p:cBhvr>
                                      <p:tavLst>
                                        <p:tav tm="0">
                                          <p:val>
                                            <p:strVal val="#ppt_y-.1"/>
                                          </p:val>
                                        </p:tav>
                                        <p:tav tm="100000">
                                          <p:val>
                                            <p:strVal val="#ppt_y"/>
                                          </p:val>
                                        </p:tav>
                                      </p:tavLst>
                                    </p:anim>
                                  </p:childTnLst>
                                </p:cTn>
                              </p:par>
                              <p:par>
                                <p:cTn fill="hold" id="50" nodeType="withEffect" presetClass="entr" presetID="47" presetSubtype="0">
                                  <p:stCondLst>
                                    <p:cond delay="0"/>
                                  </p:stCondLst>
                                  <p:childTnLst>
                                    <p:set>
                                      <p:cBhvr>
                                        <p:cTn dur="1" fill="hold" id="51">
                                          <p:stCondLst>
                                            <p:cond delay="0"/>
                                          </p:stCondLst>
                                        </p:cTn>
                                        <p:tgtEl>
                                          <p:spTgt spid="63"/>
                                        </p:tgtEl>
                                        <p:attrNameLst>
                                          <p:attrName>style.visibility</p:attrName>
                                        </p:attrNameLst>
                                      </p:cBhvr>
                                      <p:to>
                                        <p:strVal val="visible"/>
                                      </p:to>
                                    </p:set>
                                    <p:animEffect filter="fade" transition="in">
                                      <p:cBhvr>
                                        <p:cTn dur="500" id="52"/>
                                        <p:tgtEl>
                                          <p:spTgt spid="63"/>
                                        </p:tgtEl>
                                      </p:cBhvr>
                                    </p:animEffect>
                                    <p:anim calcmode="lin" valueType="num">
                                      <p:cBhvr>
                                        <p:cTn dur="500" fill="hold" id="53"/>
                                        <p:tgtEl>
                                          <p:spTgt spid="63"/>
                                        </p:tgtEl>
                                        <p:attrNameLst>
                                          <p:attrName>ppt_x</p:attrName>
                                        </p:attrNameLst>
                                      </p:cBhvr>
                                      <p:tavLst>
                                        <p:tav tm="0">
                                          <p:val>
                                            <p:strVal val="#ppt_x"/>
                                          </p:val>
                                        </p:tav>
                                        <p:tav tm="100000">
                                          <p:val>
                                            <p:strVal val="#ppt_x"/>
                                          </p:val>
                                        </p:tav>
                                      </p:tavLst>
                                    </p:anim>
                                    <p:anim calcmode="lin" valueType="num">
                                      <p:cBhvr>
                                        <p:cTn dur="500" fill="hold" id="54"/>
                                        <p:tgtEl>
                                          <p:spTgt spid="63"/>
                                        </p:tgtEl>
                                        <p:attrNameLst>
                                          <p:attrName>ppt_y</p:attrName>
                                        </p:attrNameLst>
                                      </p:cBhvr>
                                      <p:tavLst>
                                        <p:tav tm="0">
                                          <p:val>
                                            <p:strVal val="#ppt_y-.1"/>
                                          </p:val>
                                        </p:tav>
                                        <p:tav tm="100000">
                                          <p:val>
                                            <p:strVal val="#ppt_y"/>
                                          </p:val>
                                        </p:tav>
                                      </p:tavLst>
                                    </p:anim>
                                  </p:childTnLst>
                                </p:cTn>
                              </p:par>
                            </p:childTnLst>
                          </p:cTn>
                        </p:par>
                        <p:par>
                          <p:cTn fill="hold" id="55" nodeType="afterGroup">
                            <p:stCondLst>
                              <p:cond delay="3000"/>
                            </p:stCondLst>
                            <p:childTnLst>
                              <p:par>
                                <p:cTn fill="hold" id="56" nodeType="afterEffect" presetClass="entr" presetID="47" presetSubtype="0">
                                  <p:stCondLst>
                                    <p:cond delay="0"/>
                                  </p:stCondLst>
                                  <p:childTnLst>
                                    <p:set>
                                      <p:cBhvr>
                                        <p:cTn dur="1" fill="hold" id="57">
                                          <p:stCondLst>
                                            <p:cond delay="0"/>
                                          </p:stCondLst>
                                        </p:cTn>
                                        <p:tgtEl>
                                          <p:spTgt spid="64"/>
                                        </p:tgtEl>
                                        <p:attrNameLst>
                                          <p:attrName>style.visibility</p:attrName>
                                        </p:attrNameLst>
                                      </p:cBhvr>
                                      <p:to>
                                        <p:strVal val="visible"/>
                                      </p:to>
                                    </p:set>
                                    <p:animEffect filter="fade" transition="in">
                                      <p:cBhvr>
                                        <p:cTn dur="500" id="58"/>
                                        <p:tgtEl>
                                          <p:spTgt spid="64"/>
                                        </p:tgtEl>
                                      </p:cBhvr>
                                    </p:animEffect>
                                    <p:anim calcmode="lin" valueType="num">
                                      <p:cBhvr>
                                        <p:cTn dur="500" fill="hold" id="59"/>
                                        <p:tgtEl>
                                          <p:spTgt spid="64"/>
                                        </p:tgtEl>
                                        <p:attrNameLst>
                                          <p:attrName>ppt_x</p:attrName>
                                        </p:attrNameLst>
                                      </p:cBhvr>
                                      <p:tavLst>
                                        <p:tav tm="0">
                                          <p:val>
                                            <p:strVal val="#ppt_x"/>
                                          </p:val>
                                        </p:tav>
                                        <p:tav tm="100000">
                                          <p:val>
                                            <p:strVal val="#ppt_x"/>
                                          </p:val>
                                        </p:tav>
                                      </p:tavLst>
                                    </p:anim>
                                    <p:anim calcmode="lin" valueType="num">
                                      <p:cBhvr>
                                        <p:cTn dur="500" fill="hold" id="60"/>
                                        <p:tgtEl>
                                          <p:spTgt spid="64"/>
                                        </p:tgtEl>
                                        <p:attrNameLst>
                                          <p:attrName>ppt_y</p:attrName>
                                        </p:attrNameLst>
                                      </p:cBhvr>
                                      <p:tavLst>
                                        <p:tav tm="0">
                                          <p:val>
                                            <p:strVal val="#ppt_y-.1"/>
                                          </p:val>
                                        </p:tav>
                                        <p:tav tm="100000">
                                          <p:val>
                                            <p:strVal val="#ppt_y"/>
                                          </p:val>
                                        </p:tav>
                                      </p:tavLst>
                                    </p:anim>
                                  </p:childTnLst>
                                </p:cTn>
                              </p:par>
                              <p:par>
                                <p:cTn fill="hold" id="61" nodeType="withEffect" presetClass="entr" presetID="47" presetSubtype="0">
                                  <p:stCondLst>
                                    <p:cond delay="0"/>
                                  </p:stCondLst>
                                  <p:childTnLst>
                                    <p:set>
                                      <p:cBhvr>
                                        <p:cTn dur="1" fill="hold" id="62">
                                          <p:stCondLst>
                                            <p:cond delay="0"/>
                                          </p:stCondLst>
                                        </p:cTn>
                                        <p:tgtEl>
                                          <p:spTgt spid="67"/>
                                        </p:tgtEl>
                                        <p:attrNameLst>
                                          <p:attrName>style.visibility</p:attrName>
                                        </p:attrNameLst>
                                      </p:cBhvr>
                                      <p:to>
                                        <p:strVal val="visible"/>
                                      </p:to>
                                    </p:set>
                                    <p:animEffect filter="fade" transition="in">
                                      <p:cBhvr>
                                        <p:cTn dur="500" id="63"/>
                                        <p:tgtEl>
                                          <p:spTgt spid="67"/>
                                        </p:tgtEl>
                                      </p:cBhvr>
                                    </p:animEffect>
                                    <p:anim calcmode="lin" valueType="num">
                                      <p:cBhvr>
                                        <p:cTn dur="500" fill="hold" id="64"/>
                                        <p:tgtEl>
                                          <p:spTgt spid="67"/>
                                        </p:tgtEl>
                                        <p:attrNameLst>
                                          <p:attrName>ppt_x</p:attrName>
                                        </p:attrNameLst>
                                      </p:cBhvr>
                                      <p:tavLst>
                                        <p:tav tm="0">
                                          <p:val>
                                            <p:strVal val="#ppt_x"/>
                                          </p:val>
                                        </p:tav>
                                        <p:tav tm="100000">
                                          <p:val>
                                            <p:strVal val="#ppt_x"/>
                                          </p:val>
                                        </p:tav>
                                      </p:tavLst>
                                    </p:anim>
                                    <p:anim calcmode="lin" valueType="num">
                                      <p:cBhvr>
                                        <p:cTn dur="500" fill="hold" id="65"/>
                                        <p:tgtEl>
                                          <p:spTgt spid="67"/>
                                        </p:tgtEl>
                                        <p:attrNameLst>
                                          <p:attrName>ppt_y</p:attrName>
                                        </p:attrNameLst>
                                      </p:cBhvr>
                                      <p:tavLst>
                                        <p:tav tm="0">
                                          <p:val>
                                            <p:strVal val="#ppt_y-.1"/>
                                          </p:val>
                                        </p:tav>
                                        <p:tav tm="100000">
                                          <p:val>
                                            <p:strVal val="#ppt_y"/>
                                          </p:val>
                                        </p:tav>
                                      </p:tavLst>
                                    </p:anim>
                                  </p:childTnLst>
                                </p:cTn>
                              </p:par>
                            </p:childTnLst>
                          </p:cTn>
                        </p:par>
                        <p:par>
                          <p:cTn fill="hold" id="66" nodeType="afterGroup">
                            <p:stCondLst>
                              <p:cond delay="3500"/>
                            </p:stCondLst>
                            <p:childTnLst>
                              <p:par>
                                <p:cTn fill="hold" id="67" nodeType="afterEffect" presetClass="entr" presetID="47" presetSubtype="0">
                                  <p:stCondLst>
                                    <p:cond delay="0"/>
                                  </p:stCondLst>
                                  <p:childTnLst>
                                    <p:set>
                                      <p:cBhvr>
                                        <p:cTn dur="1" fill="hold" id="68">
                                          <p:stCondLst>
                                            <p:cond delay="0"/>
                                          </p:stCondLst>
                                        </p:cTn>
                                        <p:tgtEl>
                                          <p:spTgt spid="68"/>
                                        </p:tgtEl>
                                        <p:attrNameLst>
                                          <p:attrName>style.visibility</p:attrName>
                                        </p:attrNameLst>
                                      </p:cBhvr>
                                      <p:to>
                                        <p:strVal val="visible"/>
                                      </p:to>
                                    </p:set>
                                    <p:animEffect filter="fade" transition="in">
                                      <p:cBhvr>
                                        <p:cTn dur="500" id="69"/>
                                        <p:tgtEl>
                                          <p:spTgt spid="68"/>
                                        </p:tgtEl>
                                      </p:cBhvr>
                                    </p:animEffect>
                                    <p:anim calcmode="lin" valueType="num">
                                      <p:cBhvr>
                                        <p:cTn dur="500" fill="hold" id="70"/>
                                        <p:tgtEl>
                                          <p:spTgt spid="68"/>
                                        </p:tgtEl>
                                        <p:attrNameLst>
                                          <p:attrName>ppt_x</p:attrName>
                                        </p:attrNameLst>
                                      </p:cBhvr>
                                      <p:tavLst>
                                        <p:tav tm="0">
                                          <p:val>
                                            <p:strVal val="#ppt_x"/>
                                          </p:val>
                                        </p:tav>
                                        <p:tav tm="100000">
                                          <p:val>
                                            <p:strVal val="#ppt_x"/>
                                          </p:val>
                                        </p:tav>
                                      </p:tavLst>
                                    </p:anim>
                                    <p:anim calcmode="lin" valueType="num">
                                      <p:cBhvr>
                                        <p:cTn dur="500" fill="hold" id="71"/>
                                        <p:tgtEl>
                                          <p:spTgt spid="68"/>
                                        </p:tgtEl>
                                        <p:attrNameLst>
                                          <p:attrName>ppt_y</p:attrName>
                                        </p:attrNameLst>
                                      </p:cBhvr>
                                      <p:tavLst>
                                        <p:tav tm="0">
                                          <p:val>
                                            <p:strVal val="#ppt_y-.1"/>
                                          </p:val>
                                        </p:tav>
                                        <p:tav tm="100000">
                                          <p:val>
                                            <p:strVal val="#ppt_y"/>
                                          </p:val>
                                        </p:tav>
                                      </p:tavLst>
                                    </p:anim>
                                  </p:childTnLst>
                                </p:cTn>
                              </p:par>
                              <p:par>
                                <p:cTn fill="hold" id="72" nodeType="withEffect" presetClass="entr" presetID="47" presetSubtype="0">
                                  <p:stCondLst>
                                    <p:cond delay="0"/>
                                  </p:stCondLst>
                                  <p:childTnLst>
                                    <p:set>
                                      <p:cBhvr>
                                        <p:cTn dur="1" fill="hold" id="73">
                                          <p:stCondLst>
                                            <p:cond delay="0"/>
                                          </p:stCondLst>
                                        </p:cTn>
                                        <p:tgtEl>
                                          <p:spTgt spid="71"/>
                                        </p:tgtEl>
                                        <p:attrNameLst>
                                          <p:attrName>style.visibility</p:attrName>
                                        </p:attrNameLst>
                                      </p:cBhvr>
                                      <p:to>
                                        <p:strVal val="visible"/>
                                      </p:to>
                                    </p:set>
                                    <p:animEffect filter="fade" transition="in">
                                      <p:cBhvr>
                                        <p:cTn dur="500" id="74"/>
                                        <p:tgtEl>
                                          <p:spTgt spid="71"/>
                                        </p:tgtEl>
                                      </p:cBhvr>
                                    </p:animEffect>
                                    <p:anim calcmode="lin" valueType="num">
                                      <p:cBhvr>
                                        <p:cTn dur="500" fill="hold" id="75"/>
                                        <p:tgtEl>
                                          <p:spTgt spid="71"/>
                                        </p:tgtEl>
                                        <p:attrNameLst>
                                          <p:attrName>ppt_x</p:attrName>
                                        </p:attrNameLst>
                                      </p:cBhvr>
                                      <p:tavLst>
                                        <p:tav tm="0">
                                          <p:val>
                                            <p:strVal val="#ppt_x"/>
                                          </p:val>
                                        </p:tav>
                                        <p:tav tm="100000">
                                          <p:val>
                                            <p:strVal val="#ppt_x"/>
                                          </p:val>
                                        </p:tav>
                                      </p:tavLst>
                                    </p:anim>
                                    <p:anim calcmode="lin" valueType="num">
                                      <p:cBhvr>
                                        <p:cTn dur="500" fill="hold" id="76"/>
                                        <p:tgtEl>
                                          <p:spTgt spid="71"/>
                                        </p:tgtEl>
                                        <p:attrNameLst>
                                          <p:attrName>ppt_y</p:attrName>
                                        </p:attrNameLst>
                                      </p:cBhvr>
                                      <p:tavLst>
                                        <p:tav tm="0">
                                          <p:val>
                                            <p:strVal val="#ppt_y-.1"/>
                                          </p:val>
                                        </p:tav>
                                        <p:tav tm="100000">
                                          <p:val>
                                            <p:strVal val="#ppt_y"/>
                                          </p:val>
                                        </p:tav>
                                      </p:tavLst>
                                    </p:anim>
                                  </p:childTnLst>
                                </p:cTn>
                              </p:par>
                            </p:childTnLst>
                          </p:cTn>
                        </p:par>
                        <p:par>
                          <p:cTn fill="hold" id="77" nodeType="afterGroup">
                            <p:stCondLst>
                              <p:cond delay="4000"/>
                            </p:stCondLst>
                            <p:childTnLst>
                              <p:par>
                                <p:cTn fill="hold" id="78" nodeType="afterEffect" presetClass="entr" presetID="47" presetSubtype="0">
                                  <p:stCondLst>
                                    <p:cond delay="0"/>
                                  </p:stCondLst>
                                  <p:childTnLst>
                                    <p:set>
                                      <p:cBhvr>
                                        <p:cTn dur="1" fill="hold" id="79">
                                          <p:stCondLst>
                                            <p:cond delay="0"/>
                                          </p:stCondLst>
                                        </p:cTn>
                                        <p:tgtEl>
                                          <p:spTgt spid="72"/>
                                        </p:tgtEl>
                                        <p:attrNameLst>
                                          <p:attrName>style.visibility</p:attrName>
                                        </p:attrNameLst>
                                      </p:cBhvr>
                                      <p:to>
                                        <p:strVal val="visible"/>
                                      </p:to>
                                    </p:set>
                                    <p:animEffect filter="fade" transition="in">
                                      <p:cBhvr>
                                        <p:cTn dur="500" id="80"/>
                                        <p:tgtEl>
                                          <p:spTgt spid="72"/>
                                        </p:tgtEl>
                                      </p:cBhvr>
                                    </p:animEffect>
                                    <p:anim calcmode="lin" valueType="num">
                                      <p:cBhvr>
                                        <p:cTn dur="500" fill="hold" id="81"/>
                                        <p:tgtEl>
                                          <p:spTgt spid="72"/>
                                        </p:tgtEl>
                                        <p:attrNameLst>
                                          <p:attrName>ppt_x</p:attrName>
                                        </p:attrNameLst>
                                      </p:cBhvr>
                                      <p:tavLst>
                                        <p:tav tm="0">
                                          <p:val>
                                            <p:strVal val="#ppt_x"/>
                                          </p:val>
                                        </p:tav>
                                        <p:tav tm="100000">
                                          <p:val>
                                            <p:strVal val="#ppt_x"/>
                                          </p:val>
                                        </p:tav>
                                      </p:tavLst>
                                    </p:anim>
                                    <p:anim calcmode="lin" valueType="num">
                                      <p:cBhvr>
                                        <p:cTn dur="500" fill="hold" id="82"/>
                                        <p:tgtEl>
                                          <p:spTgt spid="72"/>
                                        </p:tgtEl>
                                        <p:attrNameLst>
                                          <p:attrName>ppt_y</p:attrName>
                                        </p:attrNameLst>
                                      </p:cBhvr>
                                      <p:tavLst>
                                        <p:tav tm="0">
                                          <p:val>
                                            <p:strVal val="#ppt_y-.1"/>
                                          </p:val>
                                        </p:tav>
                                        <p:tav tm="100000">
                                          <p:val>
                                            <p:strVal val="#ppt_y"/>
                                          </p:val>
                                        </p:tav>
                                      </p:tavLst>
                                    </p:anim>
                                  </p:childTnLst>
                                </p:cTn>
                              </p:par>
                              <p:par>
                                <p:cTn fill="hold" id="83" nodeType="withEffect" presetClass="entr" presetID="47" presetSubtype="0">
                                  <p:stCondLst>
                                    <p:cond delay="0"/>
                                  </p:stCondLst>
                                  <p:childTnLst>
                                    <p:set>
                                      <p:cBhvr>
                                        <p:cTn dur="1" fill="hold" id="84">
                                          <p:stCondLst>
                                            <p:cond delay="0"/>
                                          </p:stCondLst>
                                        </p:cTn>
                                        <p:tgtEl>
                                          <p:spTgt spid="75"/>
                                        </p:tgtEl>
                                        <p:attrNameLst>
                                          <p:attrName>style.visibility</p:attrName>
                                        </p:attrNameLst>
                                      </p:cBhvr>
                                      <p:to>
                                        <p:strVal val="visible"/>
                                      </p:to>
                                    </p:set>
                                    <p:animEffect filter="fade" transition="in">
                                      <p:cBhvr>
                                        <p:cTn dur="500" id="85"/>
                                        <p:tgtEl>
                                          <p:spTgt spid="75"/>
                                        </p:tgtEl>
                                      </p:cBhvr>
                                    </p:animEffect>
                                    <p:anim calcmode="lin" valueType="num">
                                      <p:cBhvr>
                                        <p:cTn dur="500" fill="hold" id="86"/>
                                        <p:tgtEl>
                                          <p:spTgt spid="75"/>
                                        </p:tgtEl>
                                        <p:attrNameLst>
                                          <p:attrName>ppt_x</p:attrName>
                                        </p:attrNameLst>
                                      </p:cBhvr>
                                      <p:tavLst>
                                        <p:tav tm="0">
                                          <p:val>
                                            <p:strVal val="#ppt_x"/>
                                          </p:val>
                                        </p:tav>
                                        <p:tav tm="100000">
                                          <p:val>
                                            <p:strVal val="#ppt_x"/>
                                          </p:val>
                                        </p:tav>
                                      </p:tavLst>
                                    </p:anim>
                                    <p:anim calcmode="lin" valueType="num">
                                      <p:cBhvr>
                                        <p:cTn dur="500" fill="hold" id="87"/>
                                        <p:tgtEl>
                                          <p:spTgt spid="75"/>
                                        </p:tgtEl>
                                        <p:attrNameLst>
                                          <p:attrName>ppt_y</p:attrName>
                                        </p:attrNameLst>
                                      </p:cBhvr>
                                      <p:tavLst>
                                        <p:tav tm="0">
                                          <p:val>
                                            <p:strVal val="#ppt_y-.1"/>
                                          </p:val>
                                        </p:tav>
                                        <p:tav tm="100000">
                                          <p:val>
                                            <p:strVal val="#ppt_y"/>
                                          </p:val>
                                        </p:tav>
                                      </p:tavLst>
                                    </p:anim>
                                  </p:childTnLst>
                                </p:cTn>
                              </p:par>
                            </p:childTnLst>
                          </p:cTn>
                        </p:par>
                        <p:par>
                          <p:cTn fill="hold" id="88" nodeType="afterGroup">
                            <p:stCondLst>
                              <p:cond delay="4500"/>
                            </p:stCondLst>
                            <p:childTnLst>
                              <p:par>
                                <p:cTn fill="hold" id="89" nodeType="afterEffect" presetClass="entr" presetID="47" presetSubtype="0">
                                  <p:stCondLst>
                                    <p:cond delay="0"/>
                                  </p:stCondLst>
                                  <p:childTnLst>
                                    <p:set>
                                      <p:cBhvr>
                                        <p:cTn dur="1" fill="hold" id="90">
                                          <p:stCondLst>
                                            <p:cond delay="0"/>
                                          </p:stCondLst>
                                        </p:cTn>
                                        <p:tgtEl>
                                          <p:spTgt spid="76"/>
                                        </p:tgtEl>
                                        <p:attrNameLst>
                                          <p:attrName>style.visibility</p:attrName>
                                        </p:attrNameLst>
                                      </p:cBhvr>
                                      <p:to>
                                        <p:strVal val="visible"/>
                                      </p:to>
                                    </p:set>
                                    <p:animEffect filter="fade" transition="in">
                                      <p:cBhvr>
                                        <p:cTn dur="500" id="91"/>
                                        <p:tgtEl>
                                          <p:spTgt spid="76"/>
                                        </p:tgtEl>
                                      </p:cBhvr>
                                    </p:animEffect>
                                    <p:anim calcmode="lin" valueType="num">
                                      <p:cBhvr>
                                        <p:cTn dur="500" fill="hold" id="92"/>
                                        <p:tgtEl>
                                          <p:spTgt spid="76"/>
                                        </p:tgtEl>
                                        <p:attrNameLst>
                                          <p:attrName>ppt_x</p:attrName>
                                        </p:attrNameLst>
                                      </p:cBhvr>
                                      <p:tavLst>
                                        <p:tav tm="0">
                                          <p:val>
                                            <p:strVal val="#ppt_x"/>
                                          </p:val>
                                        </p:tav>
                                        <p:tav tm="100000">
                                          <p:val>
                                            <p:strVal val="#ppt_x"/>
                                          </p:val>
                                        </p:tav>
                                      </p:tavLst>
                                    </p:anim>
                                    <p:anim calcmode="lin" valueType="num">
                                      <p:cBhvr>
                                        <p:cTn dur="500" fill="hold" id="93"/>
                                        <p:tgtEl>
                                          <p:spTgt spid="76"/>
                                        </p:tgtEl>
                                        <p:attrNameLst>
                                          <p:attrName>ppt_y</p:attrName>
                                        </p:attrNameLst>
                                      </p:cBhvr>
                                      <p:tavLst>
                                        <p:tav tm="0">
                                          <p:val>
                                            <p:strVal val="#ppt_y-.1"/>
                                          </p:val>
                                        </p:tav>
                                        <p:tav tm="100000">
                                          <p:val>
                                            <p:strVal val="#ppt_y"/>
                                          </p:val>
                                        </p:tav>
                                      </p:tavLst>
                                    </p:anim>
                                  </p:childTnLst>
                                </p:cTn>
                              </p:par>
                              <p:par>
                                <p:cTn fill="hold" id="94" nodeType="withEffect" presetClass="entr" presetID="47" presetSubtype="0">
                                  <p:stCondLst>
                                    <p:cond delay="0"/>
                                  </p:stCondLst>
                                  <p:childTnLst>
                                    <p:set>
                                      <p:cBhvr>
                                        <p:cTn dur="1" fill="hold" id="95">
                                          <p:stCondLst>
                                            <p:cond delay="0"/>
                                          </p:stCondLst>
                                        </p:cTn>
                                        <p:tgtEl>
                                          <p:spTgt spid="79"/>
                                        </p:tgtEl>
                                        <p:attrNameLst>
                                          <p:attrName>style.visibility</p:attrName>
                                        </p:attrNameLst>
                                      </p:cBhvr>
                                      <p:to>
                                        <p:strVal val="visible"/>
                                      </p:to>
                                    </p:set>
                                    <p:animEffect filter="fade" transition="in">
                                      <p:cBhvr>
                                        <p:cTn dur="500" id="96"/>
                                        <p:tgtEl>
                                          <p:spTgt spid="79"/>
                                        </p:tgtEl>
                                      </p:cBhvr>
                                    </p:animEffect>
                                    <p:anim calcmode="lin" valueType="num">
                                      <p:cBhvr>
                                        <p:cTn dur="500" fill="hold" id="97"/>
                                        <p:tgtEl>
                                          <p:spTgt spid="79"/>
                                        </p:tgtEl>
                                        <p:attrNameLst>
                                          <p:attrName>ppt_x</p:attrName>
                                        </p:attrNameLst>
                                      </p:cBhvr>
                                      <p:tavLst>
                                        <p:tav tm="0">
                                          <p:val>
                                            <p:strVal val="#ppt_x"/>
                                          </p:val>
                                        </p:tav>
                                        <p:tav tm="100000">
                                          <p:val>
                                            <p:strVal val="#ppt_x"/>
                                          </p:val>
                                        </p:tav>
                                      </p:tavLst>
                                    </p:anim>
                                    <p:anim calcmode="lin" valueType="num">
                                      <p:cBhvr>
                                        <p:cTn dur="500" fill="hold" id="98"/>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TextBox 35"/>
          <p:cNvSpPr txBox="1"/>
          <p:nvPr/>
        </p:nvSpPr>
        <p:spPr>
          <a:xfrm>
            <a:off x="3614046" y="227424"/>
            <a:ext cx="1897380" cy="457200"/>
          </a:xfrm>
          <a:prstGeom prst="rect">
            <a:avLst/>
          </a:prstGeom>
          <a:noFill/>
        </p:spPr>
        <p:txBody>
          <a:bodyPr rtlCol="0" wrap="none">
            <a:spAutoFit/>
          </a:bodyPr>
          <a:lstStyle/>
          <a:p>
            <a:r>
              <a:rPr altLang="en-US" lang="zh-CN" smtClean="0" spc="300" sz="2400">
                <a:solidFill>
                  <a:schemeClr val="tx1">
                    <a:lumMod val="75000"/>
                    <a:lumOff val="25000"/>
                  </a:schemeClr>
                </a:solidFill>
                <a:latin charset="-122" panose="02000000000000000000" pitchFamily="2" typeface="方正正大黑简体"/>
                <a:ea charset="-122" panose="02000000000000000000" pitchFamily="2" typeface="方正正大黑简体"/>
              </a:rPr>
              <a:t>可行性说明</a:t>
            </a:r>
          </a:p>
        </p:txBody>
      </p:sp>
      <p:sp>
        <p:nvSpPr>
          <p:cNvPr id="39" name="任意多边形 38"/>
          <p:cNvSpPr/>
          <p:nvPr/>
        </p:nvSpPr>
        <p:spPr>
          <a:xfrm>
            <a:off x="2760250" y="1669334"/>
            <a:ext cx="3883283" cy="2092405"/>
          </a:xfrm>
          <a:custGeom>
            <a:gdLst>
              <a:gd fmla="*/ 200025 w 6072187" name="connsiteX0"/>
              <a:gd fmla="*/ 700088 h 3271838" name="connsiteY0"/>
              <a:gd fmla="*/ 3000375 w 6072187" name="connsiteX1"/>
              <a:gd fmla="*/ 2286000 h 3271838" name="connsiteY1"/>
              <a:gd fmla="*/ 4914900 w 6072187" name="connsiteX2"/>
              <a:gd fmla="*/ 0 h 3271838" name="connsiteY2"/>
              <a:gd fmla="*/ 6072187 w 6072187" name="connsiteX3"/>
              <a:gd fmla="*/ 3171825 h 3271838" name="connsiteY3"/>
              <a:gd fmla="*/ 3000375 w 6072187" name="connsiteX4"/>
              <a:gd fmla="*/ 2343150 h 3271838" name="connsiteY4"/>
              <a:gd fmla="*/ 0 w 6072187" name="connsiteX5"/>
              <a:gd fmla="*/ 3271838 h 3271838" name="connsiteY5"/>
              <a:gd fmla="*/ 200025 w 6072187" name="connsiteX6"/>
              <a:gd fmla="*/ 700088 h 327183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3271838" w="6072187">
                <a:moveTo>
                  <a:pt x="200025" y="700088"/>
                </a:moveTo>
                <a:lnTo>
                  <a:pt x="3000375" y="2286000"/>
                </a:lnTo>
                <a:lnTo>
                  <a:pt x="4914900" y="0"/>
                </a:lnTo>
                <a:lnTo>
                  <a:pt x="6072187" y="3171825"/>
                </a:lnTo>
                <a:lnTo>
                  <a:pt x="3000375" y="2343150"/>
                </a:lnTo>
                <a:lnTo>
                  <a:pt x="0" y="3271838"/>
                </a:lnTo>
                <a:lnTo>
                  <a:pt x="200025" y="700088"/>
                </a:lnTo>
                <a:close/>
              </a:path>
            </a:pathLst>
          </a:custGeom>
          <a:no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1000"/>
          </a:p>
        </p:txBody>
      </p:sp>
      <p:grpSp>
        <p:nvGrpSpPr>
          <p:cNvPr id="5" name="组合 4"/>
          <p:cNvGrpSpPr/>
          <p:nvPr/>
        </p:nvGrpSpPr>
        <p:grpSpPr>
          <a:xfrm>
            <a:off x="3854676" y="2345483"/>
            <a:ext cx="1589862" cy="1589862"/>
            <a:chOff x="3928818" y="2283698"/>
            <a:chExt cx="1589862" cy="1589862"/>
          </a:xfrm>
        </p:grpSpPr>
        <p:sp>
          <p:nvSpPr>
            <p:cNvPr id="40" name="椭圆 39"/>
            <p:cNvSpPr/>
            <p:nvPr/>
          </p:nvSpPr>
          <p:spPr>
            <a:xfrm>
              <a:off x="3928818" y="2283698"/>
              <a:ext cx="1589862" cy="1589862"/>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41" name="文本框 15"/>
            <p:cNvSpPr txBox="1">
              <a:spLocks noChangeArrowheads="1"/>
            </p:cNvSpPr>
            <p:nvPr/>
          </p:nvSpPr>
          <p:spPr bwMode="auto">
            <a:xfrm>
              <a:off x="4129480" y="2892065"/>
              <a:ext cx="1198880" cy="396240"/>
            </a:xfrm>
            <a:prstGeom prst="rect">
              <a:avLst/>
            </a:prstGeom>
            <a:noFill/>
            <a:ln w="9525">
              <a:noFill/>
              <a:miter lim="800000"/>
            </a:ln>
          </p:spPr>
          <p:txBody>
            <a:bodyPr wrap="none">
              <a:spAutoFit/>
            </a:bodyPr>
            <a:lstStyle/>
            <a:p>
              <a:r>
                <a:rPr altLang="en-US" lang="zh-CN" smtClean="0" sz="2000">
                  <a:solidFill>
                    <a:srgbClr val="0070C0"/>
                  </a:solidFill>
                  <a:latin charset="-122" pitchFamily="34" typeface="微软雅黑"/>
                  <a:ea charset="-122" pitchFamily="34" typeface="微软雅黑"/>
                </a:rPr>
                <a:t>标题文字</a:t>
              </a:r>
            </a:p>
          </p:txBody>
        </p:sp>
      </p:grpSp>
      <p:grpSp>
        <p:nvGrpSpPr>
          <p:cNvPr id="3" name="组合 2"/>
          <p:cNvGrpSpPr/>
          <p:nvPr/>
        </p:nvGrpSpPr>
        <p:grpSpPr>
          <a:xfrm>
            <a:off x="5218139" y="1225676"/>
            <a:ext cx="1233514" cy="1233513"/>
            <a:chOff x="5292281" y="1163891"/>
            <a:chExt cx="1233514" cy="1233513"/>
          </a:xfrm>
        </p:grpSpPr>
        <p:sp>
          <p:nvSpPr>
            <p:cNvPr id="42" name="椭圆 41"/>
            <p:cNvSpPr/>
            <p:nvPr/>
          </p:nvSpPr>
          <p:spPr>
            <a:xfrm>
              <a:off x="5292281" y="1163891"/>
              <a:ext cx="1233514" cy="123351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43" name="文本框 16"/>
            <p:cNvSpPr txBox="1">
              <a:spLocks noChangeArrowheads="1"/>
            </p:cNvSpPr>
            <p:nvPr/>
          </p:nvSpPr>
          <p:spPr bwMode="auto">
            <a:xfrm>
              <a:off x="5452799" y="1629154"/>
              <a:ext cx="944880" cy="320040"/>
            </a:xfrm>
            <a:prstGeom prst="rect">
              <a:avLst/>
            </a:prstGeom>
            <a:noFill/>
            <a:ln w="9525">
              <a:noFill/>
              <a:miter lim="800000"/>
            </a:ln>
          </p:spPr>
          <p:txBody>
            <a:bodyPr wrap="none">
              <a:spAutoFit/>
            </a:bodyPr>
            <a:lstStyle/>
            <a:p>
              <a:r>
                <a:rPr altLang="en-US" lang="zh-CN" smtClean="0" sz="1500">
                  <a:solidFill>
                    <a:srgbClr val="0070C0"/>
                  </a:solidFill>
                  <a:latin charset="-122" pitchFamily="34" typeface="微软雅黑"/>
                  <a:ea charset="-122" pitchFamily="34" typeface="微软雅黑"/>
                </a:rPr>
                <a:t>标题文字</a:t>
              </a:r>
            </a:p>
          </p:txBody>
        </p:sp>
      </p:grpSp>
      <p:grpSp>
        <p:nvGrpSpPr>
          <p:cNvPr id="4" name="组合 3"/>
          <p:cNvGrpSpPr/>
          <p:nvPr/>
        </p:nvGrpSpPr>
        <p:grpSpPr>
          <a:xfrm>
            <a:off x="5940988" y="3051073"/>
            <a:ext cx="1208133" cy="1208133"/>
            <a:chOff x="6015130" y="2989288"/>
            <a:chExt cx="1208133" cy="1208133"/>
          </a:xfrm>
        </p:grpSpPr>
        <p:sp>
          <p:nvSpPr>
            <p:cNvPr id="82" name="椭圆 81"/>
            <p:cNvSpPr/>
            <p:nvPr/>
          </p:nvSpPr>
          <p:spPr>
            <a:xfrm>
              <a:off x="6015130" y="2989288"/>
              <a:ext cx="1208133" cy="120813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83" name="文本框 19"/>
            <p:cNvSpPr txBox="1">
              <a:spLocks noChangeArrowheads="1"/>
            </p:cNvSpPr>
            <p:nvPr/>
          </p:nvSpPr>
          <p:spPr bwMode="auto">
            <a:xfrm>
              <a:off x="6144596" y="3434788"/>
              <a:ext cx="944880" cy="320040"/>
            </a:xfrm>
            <a:prstGeom prst="rect">
              <a:avLst/>
            </a:prstGeom>
            <a:noFill/>
            <a:ln w="9525">
              <a:noFill/>
              <a:miter lim="800000"/>
            </a:ln>
          </p:spPr>
          <p:txBody>
            <a:bodyPr wrap="none">
              <a:spAutoFit/>
            </a:bodyPr>
            <a:lstStyle/>
            <a:p>
              <a:r>
                <a:rPr altLang="en-US" lang="zh-CN" smtClean="0" sz="1500">
                  <a:solidFill>
                    <a:srgbClr val="0070C0"/>
                  </a:solidFill>
                  <a:latin charset="-122" pitchFamily="34" typeface="微软雅黑"/>
                  <a:ea charset="-122" pitchFamily="34" typeface="微软雅黑"/>
                </a:rPr>
                <a:t>标题文字</a:t>
              </a:r>
            </a:p>
          </p:txBody>
        </p:sp>
      </p:grpSp>
      <p:sp>
        <p:nvSpPr>
          <p:cNvPr id="84" name="椭圆 83"/>
          <p:cNvSpPr/>
          <p:nvPr/>
        </p:nvSpPr>
        <p:spPr>
          <a:xfrm>
            <a:off x="5305450" y="3974939"/>
            <a:ext cx="379699" cy="379699"/>
          </a:xfrm>
          <a:prstGeom prst="ellipse">
            <a:avLst/>
          </a:prstGeom>
          <a:solidFill>
            <a:schemeClr val="bg2"/>
          </a:soli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85" name="椭圆 84"/>
          <p:cNvSpPr/>
          <p:nvPr/>
        </p:nvSpPr>
        <p:spPr>
          <a:xfrm>
            <a:off x="1494248" y="2720106"/>
            <a:ext cx="506604" cy="506603"/>
          </a:xfrm>
          <a:prstGeom prst="ellipse">
            <a:avLst/>
          </a:prstGeom>
          <a:solidFill>
            <a:srgbClr val="0070C0"/>
          </a:soli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86" name="椭圆 85"/>
          <p:cNvSpPr/>
          <p:nvPr/>
        </p:nvSpPr>
        <p:spPr>
          <a:xfrm>
            <a:off x="6854702" y="1641923"/>
            <a:ext cx="506604" cy="505588"/>
          </a:xfrm>
          <a:prstGeom prst="ellipse">
            <a:avLst/>
          </a:prstGeom>
          <a:solidFill>
            <a:schemeClr val="bg2"/>
          </a:soli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87" name="椭圆 86"/>
          <p:cNvSpPr/>
          <p:nvPr/>
        </p:nvSpPr>
        <p:spPr>
          <a:xfrm>
            <a:off x="7478058" y="3277471"/>
            <a:ext cx="336044" cy="336044"/>
          </a:xfrm>
          <a:prstGeom prst="ellipse">
            <a:avLst/>
          </a:prstGeom>
          <a:solidFill>
            <a:srgbClr val="0070C0"/>
          </a:soli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88" name="椭圆 87"/>
          <p:cNvSpPr/>
          <p:nvPr/>
        </p:nvSpPr>
        <p:spPr>
          <a:xfrm>
            <a:off x="3959245" y="1365779"/>
            <a:ext cx="465994" cy="465994"/>
          </a:xfrm>
          <a:prstGeom prst="ellipse">
            <a:avLst/>
          </a:prstGeom>
          <a:solidFill>
            <a:srgbClr val="0070C0"/>
          </a:soli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nvGrpSpPr>
          <p:cNvPr id="2" name="组合 1"/>
          <p:cNvGrpSpPr/>
          <p:nvPr/>
        </p:nvGrpSpPr>
        <p:grpSpPr>
          <a:xfrm>
            <a:off x="2341972" y="1503851"/>
            <a:ext cx="1015238" cy="1015238"/>
            <a:chOff x="2416114" y="1442066"/>
            <a:chExt cx="1015238" cy="1015238"/>
          </a:xfrm>
        </p:grpSpPr>
        <p:sp>
          <p:nvSpPr>
            <p:cNvPr id="80" name="椭圆 79"/>
            <p:cNvSpPr/>
            <p:nvPr/>
          </p:nvSpPr>
          <p:spPr>
            <a:xfrm>
              <a:off x="2416114" y="1442066"/>
              <a:ext cx="1015238" cy="1015238"/>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89" name="文本框 19"/>
            <p:cNvSpPr txBox="1">
              <a:spLocks noChangeArrowheads="1"/>
            </p:cNvSpPr>
            <p:nvPr/>
          </p:nvSpPr>
          <p:spPr bwMode="auto">
            <a:xfrm>
              <a:off x="2448670" y="1804357"/>
              <a:ext cx="944880" cy="320040"/>
            </a:xfrm>
            <a:prstGeom prst="rect">
              <a:avLst/>
            </a:prstGeom>
            <a:noFill/>
            <a:ln w="9525">
              <a:noFill/>
              <a:miter lim="800000"/>
            </a:ln>
          </p:spPr>
          <p:txBody>
            <a:bodyPr wrap="none">
              <a:spAutoFit/>
            </a:bodyPr>
            <a:lstStyle/>
            <a:p>
              <a:r>
                <a:rPr altLang="en-US" lang="zh-CN" smtClean="0" sz="1500">
                  <a:solidFill>
                    <a:srgbClr val="0070C0"/>
                  </a:solidFill>
                  <a:latin charset="-122" pitchFamily="34" typeface="微软雅黑"/>
                  <a:ea charset="-122" pitchFamily="34" typeface="微软雅黑"/>
                </a:rPr>
                <a:t>标题文字</a:t>
              </a:r>
            </a:p>
          </p:txBody>
        </p:sp>
      </p:grpSp>
      <p:grpSp>
        <p:nvGrpSpPr>
          <p:cNvPr id="6" name="组合 5"/>
          <p:cNvGrpSpPr/>
          <p:nvPr/>
        </p:nvGrpSpPr>
        <p:grpSpPr>
          <a:xfrm>
            <a:off x="2253646" y="3140414"/>
            <a:ext cx="1103564" cy="1103563"/>
            <a:chOff x="2327788" y="3078629"/>
            <a:chExt cx="1103564" cy="1103563"/>
          </a:xfrm>
        </p:grpSpPr>
        <p:sp>
          <p:nvSpPr>
            <p:cNvPr id="81" name="椭圆 80"/>
            <p:cNvSpPr/>
            <p:nvPr/>
          </p:nvSpPr>
          <p:spPr>
            <a:xfrm>
              <a:off x="2327788" y="3078629"/>
              <a:ext cx="1103564" cy="110356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90" name="文本框 16"/>
            <p:cNvSpPr txBox="1">
              <a:spLocks noChangeArrowheads="1"/>
            </p:cNvSpPr>
            <p:nvPr/>
          </p:nvSpPr>
          <p:spPr bwMode="auto">
            <a:xfrm>
              <a:off x="2402516" y="3444441"/>
              <a:ext cx="944880" cy="320040"/>
            </a:xfrm>
            <a:prstGeom prst="rect">
              <a:avLst/>
            </a:prstGeom>
            <a:noFill/>
            <a:ln w="9525">
              <a:noFill/>
              <a:miter lim="800000"/>
            </a:ln>
          </p:spPr>
          <p:txBody>
            <a:bodyPr wrap="none">
              <a:spAutoFit/>
            </a:bodyPr>
            <a:lstStyle/>
            <a:p>
              <a:r>
                <a:rPr altLang="en-US" lang="zh-CN" smtClean="0" sz="1500">
                  <a:solidFill>
                    <a:srgbClr val="0070C0"/>
                  </a:solidFill>
                  <a:latin charset="-122" pitchFamily="34" typeface="微软雅黑"/>
                  <a:ea charset="-122" pitchFamily="34" typeface="微软雅黑"/>
                </a:rPr>
                <a:t>标题文字</a:t>
              </a:r>
            </a:p>
          </p:txBody>
        </p:sp>
      </p:grpSp>
    </p:spTree>
    <p:extLst>
      <p:ext uri="{BB962C8B-B14F-4D97-AF65-F5344CB8AC3E}">
        <p14:creationId val="3139988130"/>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fltVal val="0"/>
                                          </p:val>
                                        </p:tav>
                                        <p:tav tm="100000">
                                          <p:val>
                                            <p:strVal val="#ppt_w"/>
                                          </p:val>
                                        </p:tav>
                                      </p:tavLst>
                                    </p:anim>
                                    <p:anim calcmode="lin" valueType="num">
                                      <p:cBhvr>
                                        <p:cTn dur="500" fill="hold" id="8"/>
                                        <p:tgtEl>
                                          <p:spTgt spid="36"/>
                                        </p:tgtEl>
                                        <p:attrNameLst>
                                          <p:attrName>ppt_h</p:attrName>
                                        </p:attrNameLst>
                                      </p:cBhvr>
                                      <p:tavLst>
                                        <p:tav tm="0">
                                          <p:val>
                                            <p:fltVal val="0"/>
                                          </p:val>
                                        </p:tav>
                                        <p:tav tm="100000">
                                          <p:val>
                                            <p:strVal val="#ppt_h"/>
                                          </p:val>
                                        </p:tav>
                                      </p:tavLst>
                                    </p:anim>
                                    <p:animEffect filter="fade" transition="in">
                                      <p:cBhvr>
                                        <p:cTn dur="500" id="9"/>
                                        <p:tgtEl>
                                          <p:spTgt spid="36"/>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39"/>
                                        </p:tgtEl>
                                        <p:attrNameLst>
                                          <p:attrName>style.visibility</p:attrName>
                                        </p:attrNameLst>
                                      </p:cBhvr>
                                      <p:to>
                                        <p:strVal val="visible"/>
                                      </p:to>
                                    </p:set>
                                    <p:anim calcmode="lin" valueType="num">
                                      <p:cBhvr>
                                        <p:cTn dur="500" fill="hold" id="13"/>
                                        <p:tgtEl>
                                          <p:spTgt spid="39"/>
                                        </p:tgtEl>
                                        <p:attrNameLst>
                                          <p:attrName>ppt_w</p:attrName>
                                        </p:attrNameLst>
                                      </p:cBhvr>
                                      <p:tavLst>
                                        <p:tav tm="0">
                                          <p:val>
                                            <p:fltVal val="0"/>
                                          </p:val>
                                        </p:tav>
                                        <p:tav tm="100000">
                                          <p:val>
                                            <p:strVal val="#ppt_w"/>
                                          </p:val>
                                        </p:tav>
                                      </p:tavLst>
                                    </p:anim>
                                    <p:anim calcmode="lin" valueType="num">
                                      <p:cBhvr>
                                        <p:cTn dur="500" fill="hold" id="14"/>
                                        <p:tgtEl>
                                          <p:spTgt spid="39"/>
                                        </p:tgtEl>
                                        <p:attrNameLst>
                                          <p:attrName>ppt_h</p:attrName>
                                        </p:attrNameLst>
                                      </p:cBhvr>
                                      <p:tavLst>
                                        <p:tav tm="0">
                                          <p:val>
                                            <p:fltVal val="0"/>
                                          </p:val>
                                        </p:tav>
                                        <p:tav tm="100000">
                                          <p:val>
                                            <p:strVal val="#ppt_h"/>
                                          </p:val>
                                        </p:tav>
                                      </p:tavLst>
                                    </p:anim>
                                    <p:animEffect filter="fade" transition="in">
                                      <p:cBhvr>
                                        <p:cTn dur="500" id="15"/>
                                        <p:tgtEl>
                                          <p:spTgt spid="39"/>
                                        </p:tgtEl>
                                      </p:cBhvr>
                                    </p:animEffect>
                                  </p:childTnLst>
                                </p:cTn>
                              </p:par>
                            </p:childTnLst>
                          </p:cTn>
                        </p:par>
                        <p:par>
                          <p:cTn fill="hold" id="16" nodeType="afterGroup">
                            <p:stCondLst>
                              <p:cond delay="1000"/>
                            </p:stCondLst>
                            <p:childTnLst>
                              <p:par>
                                <p:cTn fill="hold" id="17" nodeType="afterEffect" presetClass="entr" presetID="23" presetSubtype="32">
                                  <p:stCondLst>
                                    <p:cond delay="0"/>
                                  </p:stCondLst>
                                  <p:childTnLst>
                                    <p:set>
                                      <p:cBhvr>
                                        <p:cTn dur="1" fill="hold" id="18">
                                          <p:stCondLst>
                                            <p:cond delay="0"/>
                                          </p:stCondLst>
                                        </p:cTn>
                                        <p:tgtEl>
                                          <p:spTgt spid="2"/>
                                        </p:tgtEl>
                                        <p:attrNameLst>
                                          <p:attrName>style.visibility</p:attrName>
                                        </p:attrNameLst>
                                      </p:cBhvr>
                                      <p:to>
                                        <p:strVal val="visible"/>
                                      </p:to>
                                    </p:set>
                                    <p:anim calcmode="lin" valueType="num">
                                      <p:cBhvr>
                                        <p:cTn dur="500" fill="hold" id="19"/>
                                        <p:tgtEl>
                                          <p:spTgt spid="2"/>
                                        </p:tgtEl>
                                        <p:attrNameLst>
                                          <p:attrName>ppt_w</p:attrName>
                                        </p:attrNameLst>
                                      </p:cBhvr>
                                      <p:tavLst>
                                        <p:tav tm="0">
                                          <p:val>
                                            <p:strVal val="4*#ppt_w"/>
                                          </p:val>
                                        </p:tav>
                                        <p:tav tm="100000">
                                          <p:val>
                                            <p:strVal val="#ppt_w"/>
                                          </p:val>
                                        </p:tav>
                                      </p:tavLst>
                                    </p:anim>
                                    <p:anim calcmode="lin" valueType="num">
                                      <p:cBhvr>
                                        <p:cTn dur="500" fill="hold" id="20"/>
                                        <p:tgtEl>
                                          <p:spTgt spid="2"/>
                                        </p:tgtEl>
                                        <p:attrNameLst>
                                          <p:attrName>ppt_h</p:attrName>
                                        </p:attrNameLst>
                                      </p:cBhvr>
                                      <p:tavLst>
                                        <p:tav tm="0">
                                          <p:val>
                                            <p:strVal val="4*#ppt_h"/>
                                          </p:val>
                                        </p:tav>
                                        <p:tav tm="100000">
                                          <p:val>
                                            <p:strVal val="#ppt_h"/>
                                          </p:val>
                                        </p:tav>
                                      </p:tavLst>
                                    </p:anim>
                                  </p:childTnLst>
                                </p:cTn>
                              </p:par>
                              <p:par>
                                <p:cTn fill="hold" id="21" nodeType="withEffect" presetClass="entr" presetID="23" presetSubtype="32">
                                  <p:stCondLst>
                                    <p:cond delay="0"/>
                                  </p:stCondLst>
                                  <p:childTnLst>
                                    <p:set>
                                      <p:cBhvr>
                                        <p:cTn dur="1" fill="hold" id="22">
                                          <p:stCondLst>
                                            <p:cond delay="0"/>
                                          </p:stCondLst>
                                        </p:cTn>
                                        <p:tgtEl>
                                          <p:spTgt spid="6"/>
                                        </p:tgtEl>
                                        <p:attrNameLst>
                                          <p:attrName>style.visibility</p:attrName>
                                        </p:attrNameLst>
                                      </p:cBhvr>
                                      <p:to>
                                        <p:strVal val="visible"/>
                                      </p:to>
                                    </p:set>
                                    <p:anim calcmode="lin" valueType="num">
                                      <p:cBhvr>
                                        <p:cTn dur="500" fill="hold" id="23"/>
                                        <p:tgtEl>
                                          <p:spTgt spid="6"/>
                                        </p:tgtEl>
                                        <p:attrNameLst>
                                          <p:attrName>ppt_w</p:attrName>
                                        </p:attrNameLst>
                                      </p:cBhvr>
                                      <p:tavLst>
                                        <p:tav tm="0">
                                          <p:val>
                                            <p:strVal val="4*#ppt_w"/>
                                          </p:val>
                                        </p:tav>
                                        <p:tav tm="100000">
                                          <p:val>
                                            <p:strVal val="#ppt_w"/>
                                          </p:val>
                                        </p:tav>
                                      </p:tavLst>
                                    </p:anim>
                                    <p:anim calcmode="lin" valueType="num">
                                      <p:cBhvr>
                                        <p:cTn dur="500" fill="hold" id="24"/>
                                        <p:tgtEl>
                                          <p:spTgt spid="6"/>
                                        </p:tgtEl>
                                        <p:attrNameLst>
                                          <p:attrName>ppt_h</p:attrName>
                                        </p:attrNameLst>
                                      </p:cBhvr>
                                      <p:tavLst>
                                        <p:tav tm="0">
                                          <p:val>
                                            <p:strVal val="4*#ppt_h"/>
                                          </p:val>
                                        </p:tav>
                                        <p:tav tm="100000">
                                          <p:val>
                                            <p:strVal val="#ppt_h"/>
                                          </p:val>
                                        </p:tav>
                                      </p:tavLst>
                                    </p:anim>
                                  </p:childTnLst>
                                </p:cTn>
                              </p:par>
                              <p:par>
                                <p:cTn fill="hold" id="25" nodeType="withEffect" presetClass="entr" presetID="23" presetSubtype="32">
                                  <p:stCondLst>
                                    <p:cond delay="0"/>
                                  </p:stCondLst>
                                  <p:childTnLst>
                                    <p:set>
                                      <p:cBhvr>
                                        <p:cTn dur="1" fill="hold" id="26">
                                          <p:stCondLst>
                                            <p:cond delay="0"/>
                                          </p:stCondLst>
                                        </p:cTn>
                                        <p:tgtEl>
                                          <p:spTgt spid="5"/>
                                        </p:tgtEl>
                                        <p:attrNameLst>
                                          <p:attrName>style.visibility</p:attrName>
                                        </p:attrNameLst>
                                      </p:cBhvr>
                                      <p:to>
                                        <p:strVal val="visible"/>
                                      </p:to>
                                    </p:set>
                                    <p:anim calcmode="lin" valueType="num">
                                      <p:cBhvr>
                                        <p:cTn dur="500" fill="hold" id="27"/>
                                        <p:tgtEl>
                                          <p:spTgt spid="5"/>
                                        </p:tgtEl>
                                        <p:attrNameLst>
                                          <p:attrName>ppt_w</p:attrName>
                                        </p:attrNameLst>
                                      </p:cBhvr>
                                      <p:tavLst>
                                        <p:tav tm="0">
                                          <p:val>
                                            <p:strVal val="4*#ppt_w"/>
                                          </p:val>
                                        </p:tav>
                                        <p:tav tm="100000">
                                          <p:val>
                                            <p:strVal val="#ppt_w"/>
                                          </p:val>
                                        </p:tav>
                                      </p:tavLst>
                                    </p:anim>
                                    <p:anim calcmode="lin" valueType="num">
                                      <p:cBhvr>
                                        <p:cTn dur="500" fill="hold" id="28"/>
                                        <p:tgtEl>
                                          <p:spTgt spid="5"/>
                                        </p:tgtEl>
                                        <p:attrNameLst>
                                          <p:attrName>ppt_h</p:attrName>
                                        </p:attrNameLst>
                                      </p:cBhvr>
                                      <p:tavLst>
                                        <p:tav tm="0">
                                          <p:val>
                                            <p:strVal val="4*#ppt_h"/>
                                          </p:val>
                                        </p:tav>
                                        <p:tav tm="100000">
                                          <p:val>
                                            <p:strVal val="#ppt_h"/>
                                          </p:val>
                                        </p:tav>
                                      </p:tavLst>
                                    </p:anim>
                                  </p:childTnLst>
                                </p:cTn>
                              </p:par>
                              <p:par>
                                <p:cTn fill="hold" id="29" nodeType="withEffect" presetClass="entr" presetID="23" presetSubtype="32">
                                  <p:stCondLst>
                                    <p:cond delay="0"/>
                                  </p:stCondLst>
                                  <p:childTnLst>
                                    <p:set>
                                      <p:cBhvr>
                                        <p:cTn dur="1" fill="hold" id="30">
                                          <p:stCondLst>
                                            <p:cond delay="0"/>
                                          </p:stCondLst>
                                        </p:cTn>
                                        <p:tgtEl>
                                          <p:spTgt spid="3"/>
                                        </p:tgtEl>
                                        <p:attrNameLst>
                                          <p:attrName>style.visibility</p:attrName>
                                        </p:attrNameLst>
                                      </p:cBhvr>
                                      <p:to>
                                        <p:strVal val="visible"/>
                                      </p:to>
                                    </p:set>
                                    <p:anim calcmode="lin" valueType="num">
                                      <p:cBhvr>
                                        <p:cTn dur="500" fill="hold" id="31"/>
                                        <p:tgtEl>
                                          <p:spTgt spid="3"/>
                                        </p:tgtEl>
                                        <p:attrNameLst>
                                          <p:attrName>ppt_w</p:attrName>
                                        </p:attrNameLst>
                                      </p:cBhvr>
                                      <p:tavLst>
                                        <p:tav tm="0">
                                          <p:val>
                                            <p:strVal val="4*#ppt_w"/>
                                          </p:val>
                                        </p:tav>
                                        <p:tav tm="100000">
                                          <p:val>
                                            <p:strVal val="#ppt_w"/>
                                          </p:val>
                                        </p:tav>
                                      </p:tavLst>
                                    </p:anim>
                                    <p:anim calcmode="lin" valueType="num">
                                      <p:cBhvr>
                                        <p:cTn dur="500" fill="hold" id="32"/>
                                        <p:tgtEl>
                                          <p:spTgt spid="3"/>
                                        </p:tgtEl>
                                        <p:attrNameLst>
                                          <p:attrName>ppt_h</p:attrName>
                                        </p:attrNameLst>
                                      </p:cBhvr>
                                      <p:tavLst>
                                        <p:tav tm="0">
                                          <p:val>
                                            <p:strVal val="4*#ppt_h"/>
                                          </p:val>
                                        </p:tav>
                                        <p:tav tm="100000">
                                          <p:val>
                                            <p:strVal val="#ppt_h"/>
                                          </p:val>
                                        </p:tav>
                                      </p:tavLst>
                                    </p:anim>
                                  </p:childTnLst>
                                </p:cTn>
                              </p:par>
                              <p:par>
                                <p:cTn fill="hold" id="33" nodeType="withEffect" presetClass="entr" presetID="23" presetSubtype="32">
                                  <p:stCondLst>
                                    <p:cond delay="0"/>
                                  </p:stCondLst>
                                  <p:childTnLst>
                                    <p:set>
                                      <p:cBhvr>
                                        <p:cTn dur="1" fill="hold" id="34">
                                          <p:stCondLst>
                                            <p:cond delay="0"/>
                                          </p:stCondLst>
                                        </p:cTn>
                                        <p:tgtEl>
                                          <p:spTgt spid="4"/>
                                        </p:tgtEl>
                                        <p:attrNameLst>
                                          <p:attrName>style.visibility</p:attrName>
                                        </p:attrNameLst>
                                      </p:cBhvr>
                                      <p:to>
                                        <p:strVal val="visible"/>
                                      </p:to>
                                    </p:set>
                                    <p:anim calcmode="lin" valueType="num">
                                      <p:cBhvr>
                                        <p:cTn dur="500" fill="hold" id="35"/>
                                        <p:tgtEl>
                                          <p:spTgt spid="4"/>
                                        </p:tgtEl>
                                        <p:attrNameLst>
                                          <p:attrName>ppt_w</p:attrName>
                                        </p:attrNameLst>
                                      </p:cBhvr>
                                      <p:tavLst>
                                        <p:tav tm="0">
                                          <p:val>
                                            <p:strVal val="4*#ppt_w"/>
                                          </p:val>
                                        </p:tav>
                                        <p:tav tm="100000">
                                          <p:val>
                                            <p:strVal val="#ppt_w"/>
                                          </p:val>
                                        </p:tav>
                                      </p:tavLst>
                                    </p:anim>
                                    <p:anim calcmode="lin" valueType="num">
                                      <p:cBhvr>
                                        <p:cTn dur="500" fill="hold" id="36"/>
                                        <p:tgtEl>
                                          <p:spTgt spid="4"/>
                                        </p:tgtEl>
                                        <p:attrNameLst>
                                          <p:attrName>ppt_h</p:attrName>
                                        </p:attrNameLst>
                                      </p:cBhvr>
                                      <p:tavLst>
                                        <p:tav tm="0">
                                          <p:val>
                                            <p:strVal val="4*#ppt_h"/>
                                          </p:val>
                                        </p:tav>
                                        <p:tav tm="100000">
                                          <p:val>
                                            <p:strVal val="#ppt_h"/>
                                          </p:val>
                                        </p:tav>
                                      </p:tavLst>
                                    </p:anim>
                                  </p:childTnLst>
                                </p:cTn>
                              </p:par>
                            </p:childTnLst>
                          </p:cTn>
                        </p:par>
                        <p:par>
                          <p:cTn fill="hold" id="37" nodeType="afterGroup">
                            <p:stCondLst>
                              <p:cond delay="1500"/>
                            </p:stCondLst>
                            <p:childTnLst>
                              <p:par>
                                <p:cTn fill="hold" grpId="0" id="38" nodeType="afterEffect" presetClass="entr" presetID="23" presetSubtype="16">
                                  <p:stCondLst>
                                    <p:cond delay="0"/>
                                  </p:stCondLst>
                                  <p:childTnLst>
                                    <p:set>
                                      <p:cBhvr>
                                        <p:cTn dur="1" fill="hold" id="39">
                                          <p:stCondLst>
                                            <p:cond delay="0"/>
                                          </p:stCondLst>
                                        </p:cTn>
                                        <p:tgtEl>
                                          <p:spTgt spid="84"/>
                                        </p:tgtEl>
                                        <p:attrNameLst>
                                          <p:attrName>style.visibility</p:attrName>
                                        </p:attrNameLst>
                                      </p:cBhvr>
                                      <p:to>
                                        <p:strVal val="visible"/>
                                      </p:to>
                                    </p:set>
                                    <p:anim calcmode="lin" valueType="num">
                                      <p:cBhvr>
                                        <p:cTn dur="350" fill="hold" id="40"/>
                                        <p:tgtEl>
                                          <p:spTgt spid="84"/>
                                        </p:tgtEl>
                                        <p:attrNameLst>
                                          <p:attrName>ppt_w</p:attrName>
                                        </p:attrNameLst>
                                      </p:cBhvr>
                                      <p:tavLst>
                                        <p:tav tm="0">
                                          <p:val>
                                            <p:fltVal val="0"/>
                                          </p:val>
                                        </p:tav>
                                        <p:tav tm="100000">
                                          <p:val>
                                            <p:strVal val="#ppt_w"/>
                                          </p:val>
                                        </p:tav>
                                      </p:tavLst>
                                    </p:anim>
                                    <p:anim calcmode="lin" valueType="num">
                                      <p:cBhvr>
                                        <p:cTn dur="350" fill="hold" id="41"/>
                                        <p:tgtEl>
                                          <p:spTgt spid="84"/>
                                        </p:tgtEl>
                                        <p:attrNameLst>
                                          <p:attrName>ppt_h</p:attrName>
                                        </p:attrNameLst>
                                      </p:cBhvr>
                                      <p:tavLst>
                                        <p:tav tm="0">
                                          <p:val>
                                            <p:fltVal val="0"/>
                                          </p:val>
                                        </p:tav>
                                        <p:tav tm="100000">
                                          <p:val>
                                            <p:strVal val="#ppt_h"/>
                                          </p:val>
                                        </p:tav>
                                      </p:tavLst>
                                    </p:anim>
                                  </p:childTnLst>
                                </p:cTn>
                              </p:par>
                            </p:childTnLst>
                          </p:cTn>
                        </p:par>
                        <p:par>
                          <p:cTn fill="hold" id="42" nodeType="afterGroup">
                            <p:stCondLst>
                              <p:cond delay="1850"/>
                            </p:stCondLst>
                            <p:childTnLst>
                              <p:par>
                                <p:cTn fill="hold" grpId="0" id="43" nodeType="afterEffect" presetClass="entr" presetID="23" presetSubtype="16">
                                  <p:stCondLst>
                                    <p:cond delay="0"/>
                                  </p:stCondLst>
                                  <p:childTnLst>
                                    <p:set>
                                      <p:cBhvr>
                                        <p:cTn dur="1" fill="hold" id="44">
                                          <p:stCondLst>
                                            <p:cond delay="0"/>
                                          </p:stCondLst>
                                        </p:cTn>
                                        <p:tgtEl>
                                          <p:spTgt spid="85"/>
                                        </p:tgtEl>
                                        <p:attrNameLst>
                                          <p:attrName>style.visibility</p:attrName>
                                        </p:attrNameLst>
                                      </p:cBhvr>
                                      <p:to>
                                        <p:strVal val="visible"/>
                                      </p:to>
                                    </p:set>
                                    <p:anim calcmode="lin" valueType="num">
                                      <p:cBhvr>
                                        <p:cTn dur="350" fill="hold" id="45"/>
                                        <p:tgtEl>
                                          <p:spTgt spid="85"/>
                                        </p:tgtEl>
                                        <p:attrNameLst>
                                          <p:attrName>ppt_w</p:attrName>
                                        </p:attrNameLst>
                                      </p:cBhvr>
                                      <p:tavLst>
                                        <p:tav tm="0">
                                          <p:val>
                                            <p:fltVal val="0"/>
                                          </p:val>
                                        </p:tav>
                                        <p:tav tm="100000">
                                          <p:val>
                                            <p:strVal val="#ppt_w"/>
                                          </p:val>
                                        </p:tav>
                                      </p:tavLst>
                                    </p:anim>
                                    <p:anim calcmode="lin" valueType="num">
                                      <p:cBhvr>
                                        <p:cTn dur="350" fill="hold" id="46"/>
                                        <p:tgtEl>
                                          <p:spTgt spid="85"/>
                                        </p:tgtEl>
                                        <p:attrNameLst>
                                          <p:attrName>ppt_h</p:attrName>
                                        </p:attrNameLst>
                                      </p:cBhvr>
                                      <p:tavLst>
                                        <p:tav tm="0">
                                          <p:val>
                                            <p:fltVal val="0"/>
                                          </p:val>
                                        </p:tav>
                                        <p:tav tm="100000">
                                          <p:val>
                                            <p:strVal val="#ppt_h"/>
                                          </p:val>
                                        </p:tav>
                                      </p:tavLst>
                                    </p:anim>
                                  </p:childTnLst>
                                </p:cTn>
                              </p:par>
                            </p:childTnLst>
                          </p:cTn>
                        </p:par>
                        <p:par>
                          <p:cTn fill="hold" id="47" nodeType="afterGroup">
                            <p:stCondLst>
                              <p:cond delay="2200"/>
                            </p:stCondLst>
                            <p:childTnLst>
                              <p:par>
                                <p:cTn fill="hold" grpId="0" id="48" nodeType="afterEffect" presetClass="entr" presetID="23" presetSubtype="16">
                                  <p:stCondLst>
                                    <p:cond delay="0"/>
                                  </p:stCondLst>
                                  <p:childTnLst>
                                    <p:set>
                                      <p:cBhvr>
                                        <p:cTn dur="1" fill="hold" id="49">
                                          <p:stCondLst>
                                            <p:cond delay="0"/>
                                          </p:stCondLst>
                                        </p:cTn>
                                        <p:tgtEl>
                                          <p:spTgt spid="86"/>
                                        </p:tgtEl>
                                        <p:attrNameLst>
                                          <p:attrName>style.visibility</p:attrName>
                                        </p:attrNameLst>
                                      </p:cBhvr>
                                      <p:to>
                                        <p:strVal val="visible"/>
                                      </p:to>
                                    </p:set>
                                    <p:anim calcmode="lin" valueType="num">
                                      <p:cBhvr>
                                        <p:cTn dur="350" fill="hold" id="50"/>
                                        <p:tgtEl>
                                          <p:spTgt spid="86"/>
                                        </p:tgtEl>
                                        <p:attrNameLst>
                                          <p:attrName>ppt_w</p:attrName>
                                        </p:attrNameLst>
                                      </p:cBhvr>
                                      <p:tavLst>
                                        <p:tav tm="0">
                                          <p:val>
                                            <p:fltVal val="0"/>
                                          </p:val>
                                        </p:tav>
                                        <p:tav tm="100000">
                                          <p:val>
                                            <p:strVal val="#ppt_w"/>
                                          </p:val>
                                        </p:tav>
                                      </p:tavLst>
                                    </p:anim>
                                    <p:anim calcmode="lin" valueType="num">
                                      <p:cBhvr>
                                        <p:cTn dur="350" fill="hold" id="51"/>
                                        <p:tgtEl>
                                          <p:spTgt spid="86"/>
                                        </p:tgtEl>
                                        <p:attrNameLst>
                                          <p:attrName>ppt_h</p:attrName>
                                        </p:attrNameLst>
                                      </p:cBhvr>
                                      <p:tavLst>
                                        <p:tav tm="0">
                                          <p:val>
                                            <p:fltVal val="0"/>
                                          </p:val>
                                        </p:tav>
                                        <p:tav tm="100000">
                                          <p:val>
                                            <p:strVal val="#ppt_h"/>
                                          </p:val>
                                        </p:tav>
                                      </p:tavLst>
                                    </p:anim>
                                  </p:childTnLst>
                                </p:cTn>
                              </p:par>
                            </p:childTnLst>
                          </p:cTn>
                        </p:par>
                        <p:par>
                          <p:cTn fill="hold" id="52" nodeType="afterGroup">
                            <p:stCondLst>
                              <p:cond delay="2550"/>
                            </p:stCondLst>
                            <p:childTnLst>
                              <p:par>
                                <p:cTn fill="hold" grpId="0" id="53" nodeType="afterEffect" presetClass="entr" presetID="23" presetSubtype="16">
                                  <p:stCondLst>
                                    <p:cond delay="0"/>
                                  </p:stCondLst>
                                  <p:childTnLst>
                                    <p:set>
                                      <p:cBhvr>
                                        <p:cTn dur="1" fill="hold" id="54">
                                          <p:stCondLst>
                                            <p:cond delay="0"/>
                                          </p:stCondLst>
                                        </p:cTn>
                                        <p:tgtEl>
                                          <p:spTgt spid="87"/>
                                        </p:tgtEl>
                                        <p:attrNameLst>
                                          <p:attrName>style.visibility</p:attrName>
                                        </p:attrNameLst>
                                      </p:cBhvr>
                                      <p:to>
                                        <p:strVal val="visible"/>
                                      </p:to>
                                    </p:set>
                                    <p:anim calcmode="lin" valueType="num">
                                      <p:cBhvr>
                                        <p:cTn dur="350" fill="hold" id="55"/>
                                        <p:tgtEl>
                                          <p:spTgt spid="87"/>
                                        </p:tgtEl>
                                        <p:attrNameLst>
                                          <p:attrName>ppt_w</p:attrName>
                                        </p:attrNameLst>
                                      </p:cBhvr>
                                      <p:tavLst>
                                        <p:tav tm="0">
                                          <p:val>
                                            <p:fltVal val="0"/>
                                          </p:val>
                                        </p:tav>
                                        <p:tav tm="100000">
                                          <p:val>
                                            <p:strVal val="#ppt_w"/>
                                          </p:val>
                                        </p:tav>
                                      </p:tavLst>
                                    </p:anim>
                                    <p:anim calcmode="lin" valueType="num">
                                      <p:cBhvr>
                                        <p:cTn dur="350" fill="hold" id="56"/>
                                        <p:tgtEl>
                                          <p:spTgt spid="87"/>
                                        </p:tgtEl>
                                        <p:attrNameLst>
                                          <p:attrName>ppt_h</p:attrName>
                                        </p:attrNameLst>
                                      </p:cBhvr>
                                      <p:tavLst>
                                        <p:tav tm="0">
                                          <p:val>
                                            <p:fltVal val="0"/>
                                          </p:val>
                                        </p:tav>
                                        <p:tav tm="100000">
                                          <p:val>
                                            <p:strVal val="#ppt_h"/>
                                          </p:val>
                                        </p:tav>
                                      </p:tavLst>
                                    </p:anim>
                                  </p:childTnLst>
                                </p:cTn>
                              </p:par>
                            </p:childTnLst>
                          </p:cTn>
                        </p:par>
                        <p:par>
                          <p:cTn fill="hold" id="57" nodeType="afterGroup">
                            <p:stCondLst>
                              <p:cond delay="2900"/>
                            </p:stCondLst>
                            <p:childTnLst>
                              <p:par>
                                <p:cTn fill="hold" grpId="0" id="58" nodeType="afterEffect" presetClass="entr" presetID="23" presetSubtype="16">
                                  <p:stCondLst>
                                    <p:cond delay="0"/>
                                  </p:stCondLst>
                                  <p:childTnLst>
                                    <p:set>
                                      <p:cBhvr>
                                        <p:cTn dur="1" fill="hold" id="59">
                                          <p:stCondLst>
                                            <p:cond delay="0"/>
                                          </p:stCondLst>
                                        </p:cTn>
                                        <p:tgtEl>
                                          <p:spTgt spid="88"/>
                                        </p:tgtEl>
                                        <p:attrNameLst>
                                          <p:attrName>style.visibility</p:attrName>
                                        </p:attrNameLst>
                                      </p:cBhvr>
                                      <p:to>
                                        <p:strVal val="visible"/>
                                      </p:to>
                                    </p:set>
                                    <p:anim calcmode="lin" valueType="num">
                                      <p:cBhvr>
                                        <p:cTn dur="350" fill="hold" id="60"/>
                                        <p:tgtEl>
                                          <p:spTgt spid="88"/>
                                        </p:tgtEl>
                                        <p:attrNameLst>
                                          <p:attrName>ppt_w</p:attrName>
                                        </p:attrNameLst>
                                      </p:cBhvr>
                                      <p:tavLst>
                                        <p:tav tm="0">
                                          <p:val>
                                            <p:fltVal val="0"/>
                                          </p:val>
                                        </p:tav>
                                        <p:tav tm="100000">
                                          <p:val>
                                            <p:strVal val="#ppt_w"/>
                                          </p:val>
                                        </p:tav>
                                      </p:tavLst>
                                    </p:anim>
                                    <p:anim calcmode="lin" valueType="num">
                                      <p:cBhvr>
                                        <p:cTn dur="350" fill="hold" id="61"/>
                                        <p:tgtEl>
                                          <p:spTgt spid="88"/>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39"/>
      <p:bldP grpId="0" spid="84"/>
      <p:bldP grpId="0" spid="85"/>
      <p:bldP grpId="0" spid="86"/>
      <p:bldP grpId="0" spid="87"/>
      <p:bldP grpId="0" spid="88"/>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椭圆 10"/>
          <p:cNvSpPr/>
          <p:nvPr/>
        </p:nvSpPr>
        <p:spPr>
          <a:xfrm>
            <a:off x="1059972" y="1153828"/>
            <a:ext cx="2715343" cy="2714990"/>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38100">
            <a:gradFill flip="none" rotWithShape="1">
              <a:gsLst>
                <a:gs pos="100000">
                  <a:srgbClr val="E0E0E0"/>
                </a:gs>
                <a:gs pos="0">
                  <a:schemeClr val="bg1"/>
                </a:gs>
              </a:gsLst>
              <a:lin ang="0" scaled="0"/>
            </a:gradFill>
          </a:ln>
          <a:effectLst>
            <a:outerShdw algn="tr" blurRad="368300" dir="2700000" dist="5842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34290" lIns="0" rIns="0" rtlCol="0" tIns="34290"/>
          <a:lstStyle/>
          <a:p>
            <a:pPr algn="ctr" lvl="0"/>
            <a:r>
              <a:rPr altLang="zh-CN" lang="en-US" sz="4800">
                <a:ln w="12700">
                  <a:noFill/>
                </a:ln>
                <a:solidFill>
                  <a:srgbClr val="0070C0"/>
                </a:solidFill>
                <a:latin charset="0" pitchFamily="34" typeface="Impact"/>
                <a:ea charset="-122" pitchFamily="34" typeface="微软雅黑"/>
              </a:rPr>
              <a:t>Part 3</a:t>
            </a:r>
          </a:p>
        </p:txBody>
      </p:sp>
      <p:sp>
        <p:nvSpPr>
          <p:cNvPr id="12" name="Freeform 6"/>
          <p:cNvSpPr/>
          <p:nvPr/>
        </p:nvSpPr>
        <p:spPr bwMode="auto">
          <a:xfrm>
            <a:off x="1751251" y="1354932"/>
            <a:ext cx="2021944" cy="2513410"/>
          </a:xfrm>
          <a:custGeom>
            <a:gdLst>
              <a:gd fmla="*/ 1130 w 1696" name="T0"/>
              <a:gd fmla="*/ 0 h 2108" name="T1"/>
              <a:gd fmla="*/ 1696 w 1696" name="T2"/>
              <a:gd fmla="*/ 978 h 2108" name="T3"/>
              <a:gd fmla="*/ 566 w 1696" name="T4"/>
              <a:gd fmla="*/ 2108 h 2108" name="T5"/>
              <a:gd fmla="*/ 0 w 1696" name="T6"/>
              <a:gd fmla="*/ 1956 h 2108" name="T7"/>
            </a:gdLst>
            <a:cxnLst>
              <a:cxn ang="0">
                <a:pos x="T0" y="T1"/>
              </a:cxn>
              <a:cxn ang="0">
                <a:pos x="T2" y="T3"/>
              </a:cxn>
              <a:cxn ang="0">
                <a:pos x="T4" y="T5"/>
              </a:cxn>
              <a:cxn ang="0">
                <a:pos x="T6" y="T7"/>
              </a:cxn>
            </a:cxnLst>
            <a:rect b="b" l="0" r="r" t="0"/>
            <a:pathLst>
              <a:path h="2108" w="1695">
                <a:moveTo>
                  <a:pt x="1130" y="0"/>
                </a:moveTo>
                <a:cubicBezTo>
                  <a:pt x="1468" y="195"/>
                  <a:pt x="1696" y="560"/>
                  <a:pt x="1696" y="978"/>
                </a:cubicBezTo>
                <a:cubicBezTo>
                  <a:pt x="1696" y="1602"/>
                  <a:pt x="1190" y="2108"/>
                  <a:pt x="566" y="2108"/>
                </a:cubicBezTo>
                <a:cubicBezTo>
                  <a:pt x="360" y="2108"/>
                  <a:pt x="167" y="2052"/>
                  <a:pt x="0" y="1956"/>
                </a:cubicBezTo>
              </a:path>
            </a:pathLst>
          </a:custGeom>
          <a:noFill/>
          <a:ln cap="flat" w="2">
            <a:solidFill>
              <a:srgbClr val="0070C0"/>
            </a:solidFill>
            <a:prstDash val="solid"/>
            <a:miter lim="800000"/>
          </a:ln>
          <a:extLst>
            <a:ext uri="{909E8E84-426E-40DD-AFC4-6F175D3DCCD1}">
              <a14:hiddenFill>
                <a:solidFill>
                  <a:srgbClr val="FFFFFF"/>
                </a:solidFill>
              </a14:hiddenFill>
            </a:ext>
          </a:extLst>
        </p:spPr>
        <p:txBody>
          <a:bodyPr anchor="t" anchorCtr="0" bIns="34290" compatLnSpc="1" lIns="68580" numCol="1" rIns="68580" tIns="34290" vert="horz" wrap="square">
            <a:prstTxWarp prst="textNoShape">
              <a:avLst/>
            </a:prstTxWarp>
          </a:bodyPr>
          <a:lstStyle/>
          <a:p>
            <a:endParaRPr altLang="en-US" lang="zh-CN"/>
          </a:p>
        </p:txBody>
      </p:sp>
      <p:sp>
        <p:nvSpPr>
          <p:cNvPr id="13" name="Freeform 7"/>
          <p:cNvSpPr/>
          <p:nvPr/>
        </p:nvSpPr>
        <p:spPr bwMode="auto">
          <a:xfrm>
            <a:off x="1079651" y="1175148"/>
            <a:ext cx="2018372" cy="2512219"/>
          </a:xfrm>
          <a:custGeom>
            <a:gdLst>
              <a:gd fmla="*/ 563 w 1693" name="T0"/>
              <a:gd fmla="*/ 2107 h 2107" name="T1"/>
              <a:gd fmla="*/ 0 w 1693" name="T2"/>
              <a:gd fmla="*/ 1129 h 2107" name="T3"/>
              <a:gd fmla="*/ 1129 w 1693" name="T4"/>
              <a:gd fmla="*/ 0 h 2107" name="T5"/>
              <a:gd fmla="*/ 1693 w 1693" name="T6"/>
              <a:gd fmla="*/ 151 h 2107" name="T7"/>
            </a:gdLst>
            <a:cxnLst>
              <a:cxn ang="0">
                <a:pos x="T0" y="T1"/>
              </a:cxn>
              <a:cxn ang="0">
                <a:pos x="T2" y="T3"/>
              </a:cxn>
              <a:cxn ang="0">
                <a:pos x="T4" y="T5"/>
              </a:cxn>
              <a:cxn ang="0">
                <a:pos x="T6" y="T7"/>
              </a:cxn>
            </a:cxnLst>
            <a:rect b="b" l="0" r="r" t="0"/>
            <a:pathLst>
              <a:path h="2107" w="1693">
                <a:moveTo>
                  <a:pt x="563" y="2107"/>
                </a:moveTo>
                <a:cubicBezTo>
                  <a:pt x="227" y="1911"/>
                  <a:pt x="0" y="1547"/>
                  <a:pt x="0" y="1129"/>
                </a:cubicBezTo>
                <a:cubicBezTo>
                  <a:pt x="0" y="506"/>
                  <a:pt x="506" y="0"/>
                  <a:pt x="1129" y="0"/>
                </a:cubicBezTo>
                <a:cubicBezTo>
                  <a:pt x="1335" y="0"/>
                  <a:pt x="1527" y="55"/>
                  <a:pt x="1693" y="151"/>
                </a:cubicBezTo>
              </a:path>
            </a:pathLst>
          </a:custGeom>
          <a:noFill/>
          <a:ln cap="flat" w="2">
            <a:solidFill>
              <a:srgbClr val="0070C0"/>
            </a:solidFill>
            <a:prstDash val="solid"/>
            <a:miter lim="800000"/>
          </a:ln>
          <a:extLst>
            <a:ext uri="{909E8E84-426E-40DD-AFC4-6F175D3DCCD1}">
              <a14:hiddenFill>
                <a:solidFill>
                  <a:srgbClr val="FFFFFF"/>
                </a:solidFill>
              </a14:hiddenFill>
            </a:ext>
          </a:extLst>
        </p:spPr>
        <p:txBody>
          <a:bodyPr anchor="t" anchorCtr="0" bIns="34290" compatLnSpc="1" lIns="68580" numCol="1" rIns="68580" tIns="34290" vert="horz" wrap="square">
            <a:prstTxWarp prst="textNoShape">
              <a:avLst/>
            </a:prstTxWarp>
          </a:bodyPr>
          <a:lstStyle/>
          <a:p>
            <a:endParaRPr altLang="en-US" lang="zh-CN"/>
          </a:p>
        </p:txBody>
      </p:sp>
      <p:sp>
        <p:nvSpPr>
          <p:cNvPr id="14" name="Line 8"/>
          <p:cNvSpPr>
            <a:spLocks noChangeShapeType="1"/>
          </p:cNvSpPr>
          <p:nvPr/>
        </p:nvSpPr>
        <p:spPr bwMode="auto">
          <a:xfrm flipH="1" flipV="1">
            <a:off x="839113" y="2382"/>
            <a:ext cx="2263673" cy="1354931"/>
          </a:xfrm>
          <a:prstGeom prst="line">
            <a:avLst/>
          </a:prstGeom>
          <a:noFill/>
          <a:ln cap="flat" w="2">
            <a:solidFill>
              <a:srgbClr val="0070C0"/>
            </a:solidFill>
            <a:prstDash val="solid"/>
            <a:miter lim="800000"/>
          </a:ln>
          <a:extLst>
            <a:ext uri="{909E8E84-426E-40DD-AFC4-6F175D3DCCD1}">
              <a14:hiddenFill>
                <a:noFill/>
              </a14:hiddenFill>
            </a:ext>
          </a:extLst>
        </p:spPr>
        <p:txBody>
          <a:bodyPr anchor="t" anchorCtr="0" bIns="34290" compatLnSpc="1" lIns="68580" numCol="1" rIns="68580" tIns="34290" vert="horz" wrap="square">
            <a:prstTxWarp prst="textNoShape">
              <a:avLst/>
            </a:prstTxWarp>
          </a:bodyPr>
          <a:lstStyle/>
          <a:p>
            <a:endParaRPr altLang="en-US" lang="zh-CN"/>
          </a:p>
        </p:txBody>
      </p:sp>
      <p:sp>
        <p:nvSpPr>
          <p:cNvPr id="15" name="Line 9"/>
          <p:cNvSpPr>
            <a:spLocks noChangeShapeType="1"/>
          </p:cNvSpPr>
          <p:nvPr/>
        </p:nvSpPr>
        <p:spPr bwMode="auto">
          <a:xfrm flipH="1" flipV="1">
            <a:off x="1745297" y="3682604"/>
            <a:ext cx="2442290" cy="1469231"/>
          </a:xfrm>
          <a:prstGeom prst="line">
            <a:avLst/>
          </a:prstGeom>
          <a:noFill/>
          <a:ln cap="flat" w="2">
            <a:solidFill>
              <a:srgbClr val="0070C0"/>
            </a:solidFill>
            <a:prstDash val="solid"/>
            <a:miter lim="800000"/>
          </a:ln>
          <a:extLst>
            <a:ext uri="{909E8E84-426E-40DD-AFC4-6F175D3DCCD1}">
              <a14:hiddenFill>
                <a:noFill/>
              </a14:hiddenFill>
            </a:ext>
          </a:extLst>
        </p:spPr>
        <p:txBody>
          <a:bodyPr anchor="t" anchorCtr="0" bIns="34290" compatLnSpc="1" lIns="68580" numCol="1" rIns="68580" tIns="34290" vert="horz" wrap="square">
            <a:prstTxWarp prst="textNoShape">
              <a:avLst/>
            </a:prstTxWarp>
          </a:bodyPr>
          <a:lstStyle/>
          <a:p>
            <a:endParaRPr altLang="en-US" lang="zh-CN"/>
          </a:p>
        </p:txBody>
      </p:sp>
      <p:sp>
        <p:nvSpPr>
          <p:cNvPr id="16" name="TextBox 1"/>
          <p:cNvSpPr txBox="1"/>
          <p:nvPr/>
        </p:nvSpPr>
        <p:spPr>
          <a:xfrm>
            <a:off x="4873167" y="1773787"/>
            <a:ext cx="3535680" cy="548640"/>
          </a:xfrm>
          <a:prstGeom prst="rect">
            <a:avLst/>
          </a:prstGeom>
          <a:noFill/>
        </p:spPr>
        <p:txBody>
          <a:bodyPr rtlCol="0" wrap="none">
            <a:spAutoFit/>
          </a:bodyPr>
          <a:lstStyle/>
          <a:p>
            <a:pPr lvl="1" marL="0"/>
            <a:r>
              <a:rPr altLang="en-US" b="1" lang="zh-CN" smtClean="0" spc="300" sz="3000">
                <a:solidFill>
                  <a:srgbClr val="0070C0"/>
                </a:solidFill>
                <a:latin charset="-122" pitchFamily="34" typeface="微软雅黑"/>
                <a:ea charset="-122" pitchFamily="34" typeface="微软雅黑"/>
              </a:rPr>
              <a:t>关键技术实践难点</a:t>
            </a:r>
          </a:p>
        </p:txBody>
      </p:sp>
      <p:cxnSp>
        <p:nvCxnSpPr>
          <p:cNvPr id="17" name="直接连接符 16"/>
          <p:cNvCxnSpPr/>
          <p:nvPr/>
        </p:nvCxnSpPr>
        <p:spPr>
          <a:xfrm flipH="1" flipV="1">
            <a:off x="4574775" y="1275606"/>
            <a:ext cx="0" cy="2808312"/>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a:spLocks noChangeArrowheads="1"/>
          </p:cNvSpPr>
          <p:nvPr/>
        </p:nvSpPr>
        <p:spPr bwMode="auto">
          <a:xfrm>
            <a:off x="4985502" y="2475258"/>
            <a:ext cx="187166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lang="zh-CN" smtClean="0" sz="1600">
                <a:solidFill>
                  <a:schemeClr val="tx1">
                    <a:lumMod val="75000"/>
                    <a:lumOff val="25000"/>
                  </a:schemeClr>
                </a:solidFill>
                <a:latin charset="-122" pitchFamily="34" typeface="微软雅黑"/>
                <a:ea charset="-122" pitchFamily="34" typeface="微软雅黑"/>
                <a:sym charset="-122" pitchFamily="34" typeface="微软雅黑"/>
              </a:rPr>
              <a:t>关键技术</a:t>
            </a:r>
          </a:p>
        </p:txBody>
      </p:sp>
      <p:sp>
        <p:nvSpPr>
          <p:cNvPr id="19" name="TextBox 39"/>
          <p:cNvSpPr>
            <a:spLocks noChangeArrowheads="1"/>
          </p:cNvSpPr>
          <p:nvPr/>
        </p:nvSpPr>
        <p:spPr bwMode="auto">
          <a:xfrm>
            <a:off x="4985502" y="3008659"/>
            <a:ext cx="187325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lang="zh-CN" smtClean="0" sz="1600">
                <a:solidFill>
                  <a:schemeClr val="tx1">
                    <a:lumMod val="75000"/>
                    <a:lumOff val="25000"/>
                  </a:schemeClr>
                </a:solidFill>
                <a:latin charset="-122" pitchFamily="34" typeface="微软雅黑"/>
                <a:ea charset="-122" pitchFamily="34" typeface="微软雅黑"/>
                <a:sym charset="-122" pitchFamily="34" typeface="微软雅黑"/>
              </a:rPr>
              <a:t>案例对比分析</a:t>
            </a:r>
          </a:p>
        </p:txBody>
      </p:sp>
      <p:sp>
        <p:nvSpPr>
          <p:cNvPr id="23" name="TextBox 39"/>
          <p:cNvSpPr>
            <a:spLocks noChangeArrowheads="1"/>
          </p:cNvSpPr>
          <p:nvPr/>
        </p:nvSpPr>
        <p:spPr bwMode="auto">
          <a:xfrm>
            <a:off x="4985502" y="2742752"/>
            <a:ext cx="187325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lang="zh-CN" smtClean="0" sz="1600">
                <a:solidFill>
                  <a:schemeClr val="tx1">
                    <a:lumMod val="75000"/>
                    <a:lumOff val="25000"/>
                  </a:schemeClr>
                </a:solidFill>
                <a:latin charset="-122" pitchFamily="34" typeface="微软雅黑"/>
                <a:ea charset="-122" pitchFamily="34" typeface="微软雅黑"/>
                <a:sym charset="-122" pitchFamily="34" typeface="微软雅黑"/>
              </a:rPr>
              <a:t>实践难点</a:t>
            </a:r>
          </a:p>
        </p:txBody>
      </p:sp>
    </p:spTree>
    <p:extLst>
      <p:ext uri="{BB962C8B-B14F-4D97-AF65-F5344CB8AC3E}">
        <p14:creationId val="1950736276"/>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14"/>
                                        </p:tgtEl>
                                        <p:attrNameLst>
                                          <p:attrName>style.visibility</p:attrName>
                                        </p:attrNameLst>
                                      </p:cBhvr>
                                      <p:to>
                                        <p:strVal val="visible"/>
                                      </p:to>
                                    </p:set>
                                    <p:animEffect filter="wipe(up)" transition="in">
                                      <p:cBhvr>
                                        <p:cTn dur="500" id="7"/>
                                        <p:tgtEl>
                                          <p:spTgt spid="14"/>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15"/>
                                        </p:tgtEl>
                                        <p:attrNameLst>
                                          <p:attrName>style.visibility</p:attrName>
                                        </p:attrNameLst>
                                      </p:cBhvr>
                                      <p:to>
                                        <p:strVal val="visible"/>
                                      </p:to>
                                    </p:set>
                                    <p:animEffect filter="wipe(down)" transition="in">
                                      <p:cBhvr>
                                        <p:cTn dur="500" id="10"/>
                                        <p:tgtEl>
                                          <p:spTgt spid="15"/>
                                        </p:tgtEl>
                                      </p:cBhvr>
                                    </p:animEffect>
                                  </p:childTnLst>
                                </p:cTn>
                              </p:par>
                              <p:par>
                                <p:cTn fill="hold" grpId="1" id="11" nodeType="withEffect" presetClass="exit" presetID="22" presetSubtype="4">
                                  <p:stCondLst>
                                    <p:cond delay="300"/>
                                  </p:stCondLst>
                                  <p:childTnLst>
                                    <p:animEffect filter="wipe(down)" transition="out">
                                      <p:cBhvr>
                                        <p:cTn dur="500" id="12"/>
                                        <p:tgtEl>
                                          <p:spTgt spid="15"/>
                                        </p:tgtEl>
                                      </p:cBhvr>
                                    </p:animEffect>
                                    <p:set>
                                      <p:cBhvr>
                                        <p:cTn dur="1" fill="hold" id="13">
                                          <p:stCondLst>
                                            <p:cond delay="499"/>
                                          </p:stCondLst>
                                        </p:cTn>
                                        <p:tgtEl>
                                          <p:spTgt spid="15"/>
                                        </p:tgtEl>
                                        <p:attrNameLst>
                                          <p:attrName>style.visibility</p:attrName>
                                        </p:attrNameLst>
                                      </p:cBhvr>
                                      <p:to>
                                        <p:strVal val="hidden"/>
                                      </p:to>
                                    </p:set>
                                  </p:childTnLst>
                                </p:cTn>
                              </p:par>
                              <p:par>
                                <p:cTn fill="hold" grpId="1" id="14" nodeType="withEffect" presetClass="exit" presetID="22" presetSubtype="1">
                                  <p:stCondLst>
                                    <p:cond delay="300"/>
                                  </p:stCondLst>
                                  <p:childTnLst>
                                    <p:animEffect filter="wipe(up)" transition="out">
                                      <p:cBhvr>
                                        <p:cTn dur="500" id="15"/>
                                        <p:tgtEl>
                                          <p:spTgt spid="14"/>
                                        </p:tgtEl>
                                      </p:cBhvr>
                                    </p:animEffect>
                                    <p:set>
                                      <p:cBhvr>
                                        <p:cTn dur="1" fill="hold" id="16">
                                          <p:stCondLst>
                                            <p:cond delay="499"/>
                                          </p:stCondLst>
                                        </p:cTn>
                                        <p:tgtEl>
                                          <p:spTgt spid="14"/>
                                        </p:tgtEl>
                                        <p:attrNameLst>
                                          <p:attrName>style.visibility</p:attrName>
                                        </p:attrNameLst>
                                      </p:cBhvr>
                                      <p:to>
                                        <p:strVal val="hidden"/>
                                      </p:to>
                                    </p:set>
                                  </p:childTnLst>
                                </p:cTn>
                              </p:par>
                              <p:par>
                                <p:cTn fill="hold" grpId="0" id="17" nodeType="withEffect" presetClass="entr" presetID="10" presetSubtype="0">
                                  <p:stCondLst>
                                    <p:cond delay="300"/>
                                  </p:stCondLst>
                                  <p:childTnLst>
                                    <p:set>
                                      <p:cBhvr>
                                        <p:cTn dur="1" fill="hold" id="18">
                                          <p:stCondLst>
                                            <p:cond delay="0"/>
                                          </p:stCondLst>
                                        </p:cTn>
                                        <p:tgtEl>
                                          <p:spTgt spid="11"/>
                                        </p:tgtEl>
                                        <p:attrNameLst>
                                          <p:attrName>style.visibility</p:attrName>
                                        </p:attrNameLst>
                                      </p:cBhvr>
                                      <p:to>
                                        <p:strVal val="visible"/>
                                      </p:to>
                                    </p:set>
                                    <p:animEffect filter="fade" transition="in">
                                      <p:cBhvr>
                                        <p:cTn dur="1000" id="19"/>
                                        <p:tgtEl>
                                          <p:spTgt spid="11"/>
                                        </p:tgtEl>
                                      </p:cBhvr>
                                    </p:animEffect>
                                  </p:childTnLst>
                                </p:cTn>
                              </p:par>
                              <p:par>
                                <p:cTn fill="hold" grpId="0" id="20" nodeType="withEffect" presetClass="entr" presetID="22" presetSubtype="1">
                                  <p:stCondLst>
                                    <p:cond delay="500"/>
                                  </p:stCondLst>
                                  <p:childTnLst>
                                    <p:set>
                                      <p:cBhvr>
                                        <p:cTn dur="1" fill="hold" id="21">
                                          <p:stCondLst>
                                            <p:cond delay="0"/>
                                          </p:stCondLst>
                                        </p:cTn>
                                        <p:tgtEl>
                                          <p:spTgt spid="12"/>
                                        </p:tgtEl>
                                        <p:attrNameLst>
                                          <p:attrName>style.visibility</p:attrName>
                                        </p:attrNameLst>
                                      </p:cBhvr>
                                      <p:to>
                                        <p:strVal val="visible"/>
                                      </p:to>
                                    </p:set>
                                    <p:animEffect filter="wipe(up)" transition="in">
                                      <p:cBhvr>
                                        <p:cTn dur="500" id="22"/>
                                        <p:tgtEl>
                                          <p:spTgt spid="12"/>
                                        </p:tgtEl>
                                      </p:cBhvr>
                                    </p:animEffect>
                                  </p:childTnLst>
                                </p:cTn>
                              </p:par>
                              <p:par>
                                <p:cTn fill="hold" grpId="0" id="23" nodeType="withEffect" presetClass="entr" presetID="22" presetSubtype="4">
                                  <p:stCondLst>
                                    <p:cond delay="500"/>
                                  </p:stCondLst>
                                  <p:childTnLst>
                                    <p:set>
                                      <p:cBhvr>
                                        <p:cTn dur="1" fill="hold" id="24">
                                          <p:stCondLst>
                                            <p:cond delay="0"/>
                                          </p:stCondLst>
                                        </p:cTn>
                                        <p:tgtEl>
                                          <p:spTgt spid="13"/>
                                        </p:tgtEl>
                                        <p:attrNameLst>
                                          <p:attrName>style.visibility</p:attrName>
                                        </p:attrNameLst>
                                      </p:cBhvr>
                                      <p:to>
                                        <p:strVal val="visible"/>
                                      </p:to>
                                    </p:set>
                                    <p:animEffect filter="wipe(down)" transition="in">
                                      <p:cBhvr>
                                        <p:cTn dur="500" id="25"/>
                                        <p:tgtEl>
                                          <p:spTgt spid="13"/>
                                        </p:tgtEl>
                                      </p:cBhvr>
                                    </p:animEffect>
                                  </p:childTnLst>
                                </p:cTn>
                              </p:par>
                              <p:par>
                                <p:cTn fill="hold" grpId="1" id="26" nodeType="withEffect" presetClass="exit" presetID="22" presetSubtype="1">
                                  <p:stCondLst>
                                    <p:cond delay="800"/>
                                  </p:stCondLst>
                                  <p:childTnLst>
                                    <p:animEffect filter="wipe(up)" transition="out">
                                      <p:cBhvr>
                                        <p:cTn dur="400" id="27"/>
                                        <p:tgtEl>
                                          <p:spTgt spid="12"/>
                                        </p:tgtEl>
                                      </p:cBhvr>
                                    </p:animEffect>
                                    <p:set>
                                      <p:cBhvr>
                                        <p:cTn dur="1" fill="hold" id="28">
                                          <p:stCondLst>
                                            <p:cond delay="399"/>
                                          </p:stCondLst>
                                        </p:cTn>
                                        <p:tgtEl>
                                          <p:spTgt spid="12"/>
                                        </p:tgtEl>
                                        <p:attrNameLst>
                                          <p:attrName>style.visibility</p:attrName>
                                        </p:attrNameLst>
                                      </p:cBhvr>
                                      <p:to>
                                        <p:strVal val="hidden"/>
                                      </p:to>
                                    </p:set>
                                  </p:childTnLst>
                                </p:cTn>
                              </p:par>
                              <p:par>
                                <p:cTn fill="hold" grpId="1" id="29" nodeType="withEffect" presetClass="exit" presetID="22" presetSubtype="4">
                                  <p:stCondLst>
                                    <p:cond delay="800"/>
                                  </p:stCondLst>
                                  <p:childTnLst>
                                    <p:animEffect filter="wipe(down)" transition="out">
                                      <p:cBhvr>
                                        <p:cTn dur="400" id="30"/>
                                        <p:tgtEl>
                                          <p:spTgt spid="13"/>
                                        </p:tgtEl>
                                      </p:cBhvr>
                                    </p:animEffect>
                                    <p:set>
                                      <p:cBhvr>
                                        <p:cTn dur="1" fill="hold" id="31">
                                          <p:stCondLst>
                                            <p:cond delay="399"/>
                                          </p:stCondLst>
                                        </p:cTn>
                                        <p:tgtEl>
                                          <p:spTgt spid="13"/>
                                        </p:tgtEl>
                                        <p:attrNameLst>
                                          <p:attrName>style.visibility</p:attrName>
                                        </p:attrNameLst>
                                      </p:cBhvr>
                                      <p:to>
                                        <p:strVal val="hidden"/>
                                      </p:to>
                                    </p:set>
                                  </p:childTnLst>
                                </p:cTn>
                              </p:par>
                            </p:childTnLst>
                          </p:cTn>
                        </p:par>
                        <p:par>
                          <p:cTn fill="hold" id="32" nodeType="afterGroup">
                            <p:stCondLst>
                              <p:cond delay="1300"/>
                            </p:stCondLst>
                            <p:childTnLst>
                              <p:par>
                                <p:cTn fill="hold" id="33" nodeType="afterEffect" presetClass="entr" presetID="22" presetSubtype="4">
                                  <p:stCondLst>
                                    <p:cond delay="0"/>
                                  </p:stCondLst>
                                  <p:childTnLst>
                                    <p:set>
                                      <p:cBhvr>
                                        <p:cTn dur="1" fill="hold" id="34">
                                          <p:stCondLst>
                                            <p:cond delay="0"/>
                                          </p:stCondLst>
                                        </p:cTn>
                                        <p:tgtEl>
                                          <p:spTgt spid="17"/>
                                        </p:tgtEl>
                                        <p:attrNameLst>
                                          <p:attrName>style.visibility</p:attrName>
                                        </p:attrNameLst>
                                      </p:cBhvr>
                                      <p:to>
                                        <p:strVal val="visible"/>
                                      </p:to>
                                    </p:set>
                                    <p:animEffect filter="wipe(down)" transition="in">
                                      <p:cBhvr>
                                        <p:cTn dur="500" id="35"/>
                                        <p:tgtEl>
                                          <p:spTgt spid="17"/>
                                        </p:tgtEl>
                                      </p:cBhvr>
                                    </p:animEffect>
                                  </p:childTnLst>
                                </p:cTn>
                              </p:par>
                              <p:par>
                                <p:cTn fill="hold" grpId="0" id="36" nodeType="withEffect" presetClass="entr" presetID="12" presetSubtype="8">
                                  <p:stCondLst>
                                    <p:cond delay="0"/>
                                  </p:stCondLst>
                                  <p:childTnLst>
                                    <p:set>
                                      <p:cBhvr>
                                        <p:cTn dur="1" fill="hold" id="37">
                                          <p:stCondLst>
                                            <p:cond delay="0"/>
                                          </p:stCondLst>
                                        </p:cTn>
                                        <p:tgtEl>
                                          <p:spTgt spid="16"/>
                                        </p:tgtEl>
                                        <p:attrNameLst>
                                          <p:attrName>style.visibility</p:attrName>
                                        </p:attrNameLst>
                                      </p:cBhvr>
                                      <p:to>
                                        <p:strVal val="visible"/>
                                      </p:to>
                                    </p:set>
                                    <p:anim calcmode="lin" valueType="num">
                                      <p:cBhvr additive="base">
                                        <p:cTn dur="500" id="38"/>
                                        <p:tgtEl>
                                          <p:spTgt spid="16"/>
                                        </p:tgtEl>
                                        <p:attrNameLst>
                                          <p:attrName>ppt_x</p:attrName>
                                        </p:attrNameLst>
                                      </p:cBhvr>
                                      <p:tavLst>
                                        <p:tav tm="0">
                                          <p:val>
                                            <p:strVal val="#ppt_x-#ppt_w*1.125000"/>
                                          </p:val>
                                        </p:tav>
                                        <p:tav tm="100000">
                                          <p:val>
                                            <p:strVal val="#ppt_x"/>
                                          </p:val>
                                        </p:tav>
                                      </p:tavLst>
                                    </p:anim>
                                    <p:animEffect filter="wipe(right)" transition="in">
                                      <p:cBhvr>
                                        <p:cTn dur="500" id="39"/>
                                        <p:tgtEl>
                                          <p:spTgt spid="16"/>
                                        </p:tgtEl>
                                      </p:cBhvr>
                                    </p:animEffect>
                                  </p:childTnLst>
                                </p:cTn>
                              </p:par>
                            </p:childTnLst>
                          </p:cTn>
                        </p:par>
                        <p:par>
                          <p:cTn fill="hold" id="40" nodeType="afterGroup">
                            <p:stCondLst>
                              <p:cond delay="1800"/>
                            </p:stCondLst>
                            <p:childTnLst>
                              <p:par>
                                <p:cTn fill="hold" grpId="0" id="41" nodeType="afterEffect" presetClass="entr" presetID="2" presetSubtype="4">
                                  <p:stCondLst>
                                    <p:cond delay="0"/>
                                  </p:stCondLst>
                                  <p:childTnLst>
                                    <p:set>
                                      <p:cBhvr>
                                        <p:cTn dur="1" fill="hold" id="42">
                                          <p:stCondLst>
                                            <p:cond delay="0"/>
                                          </p:stCondLst>
                                        </p:cTn>
                                        <p:tgtEl>
                                          <p:spTgt spid="18"/>
                                        </p:tgtEl>
                                        <p:attrNameLst>
                                          <p:attrName>style.visibility</p:attrName>
                                        </p:attrNameLst>
                                      </p:cBhvr>
                                      <p:to>
                                        <p:strVal val="visible"/>
                                      </p:to>
                                    </p:set>
                                    <p:anim calcmode="lin" valueType="num">
                                      <p:cBhvr additive="base">
                                        <p:cTn dur="500" fill="hold" id="43"/>
                                        <p:tgtEl>
                                          <p:spTgt spid="18"/>
                                        </p:tgtEl>
                                        <p:attrNameLst>
                                          <p:attrName>ppt_x</p:attrName>
                                        </p:attrNameLst>
                                      </p:cBhvr>
                                      <p:tavLst>
                                        <p:tav tm="0">
                                          <p:val>
                                            <p:strVal val="#ppt_x"/>
                                          </p:val>
                                        </p:tav>
                                        <p:tav tm="100000">
                                          <p:val>
                                            <p:strVal val="#ppt_x"/>
                                          </p:val>
                                        </p:tav>
                                      </p:tavLst>
                                    </p:anim>
                                    <p:anim calcmode="lin" valueType="num">
                                      <p:cBhvr additive="base">
                                        <p:cTn dur="500" fill="hold" id="44"/>
                                        <p:tgtEl>
                                          <p:spTgt spid="18"/>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4">
                                  <p:stCondLst>
                                    <p:cond delay="100"/>
                                  </p:stCondLst>
                                  <p:childTnLst>
                                    <p:set>
                                      <p:cBhvr>
                                        <p:cTn dur="1" fill="hold" id="46">
                                          <p:stCondLst>
                                            <p:cond delay="0"/>
                                          </p:stCondLst>
                                        </p:cTn>
                                        <p:tgtEl>
                                          <p:spTgt spid="23"/>
                                        </p:tgtEl>
                                        <p:attrNameLst>
                                          <p:attrName>style.visibility</p:attrName>
                                        </p:attrNameLst>
                                      </p:cBhvr>
                                      <p:to>
                                        <p:strVal val="visible"/>
                                      </p:to>
                                    </p:set>
                                    <p:anim calcmode="lin" valueType="num">
                                      <p:cBhvr additive="base">
                                        <p:cTn dur="500" fill="hold" id="47"/>
                                        <p:tgtEl>
                                          <p:spTgt spid="23"/>
                                        </p:tgtEl>
                                        <p:attrNameLst>
                                          <p:attrName>ppt_x</p:attrName>
                                        </p:attrNameLst>
                                      </p:cBhvr>
                                      <p:tavLst>
                                        <p:tav tm="0">
                                          <p:val>
                                            <p:strVal val="#ppt_x"/>
                                          </p:val>
                                        </p:tav>
                                        <p:tav tm="100000">
                                          <p:val>
                                            <p:strVal val="#ppt_x"/>
                                          </p:val>
                                        </p:tav>
                                      </p:tavLst>
                                    </p:anim>
                                    <p:anim calcmode="lin" valueType="num">
                                      <p:cBhvr additive="base">
                                        <p:cTn dur="500" fill="hold" id="48"/>
                                        <p:tgtEl>
                                          <p:spTgt spid="23"/>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4">
                                  <p:stCondLst>
                                    <p:cond delay="200"/>
                                  </p:stCondLst>
                                  <p:childTnLst>
                                    <p:set>
                                      <p:cBhvr>
                                        <p:cTn dur="1" fill="hold" id="50">
                                          <p:stCondLst>
                                            <p:cond delay="0"/>
                                          </p:stCondLst>
                                        </p:cTn>
                                        <p:tgtEl>
                                          <p:spTgt spid="19"/>
                                        </p:tgtEl>
                                        <p:attrNameLst>
                                          <p:attrName>style.visibility</p:attrName>
                                        </p:attrNameLst>
                                      </p:cBhvr>
                                      <p:to>
                                        <p:strVal val="visible"/>
                                      </p:to>
                                    </p:set>
                                    <p:anim calcmode="lin" valueType="num">
                                      <p:cBhvr additive="base">
                                        <p:cTn dur="500" fill="hold" id="51"/>
                                        <p:tgtEl>
                                          <p:spTgt spid="19"/>
                                        </p:tgtEl>
                                        <p:attrNameLst>
                                          <p:attrName>ppt_x</p:attrName>
                                        </p:attrNameLst>
                                      </p:cBhvr>
                                      <p:tavLst>
                                        <p:tav tm="0">
                                          <p:val>
                                            <p:strVal val="#ppt_x"/>
                                          </p:val>
                                        </p:tav>
                                        <p:tav tm="100000">
                                          <p:val>
                                            <p:strVal val="#ppt_x"/>
                                          </p:val>
                                        </p:tav>
                                      </p:tavLst>
                                    </p:anim>
                                    <p:anim calcmode="lin" valueType="num">
                                      <p:cBhvr additive="base">
                                        <p:cTn dur="500" fill="hold" id="52"/>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1" spid="12"/>
      <p:bldP grpId="0" spid="13"/>
      <p:bldP grpId="1" spid="13"/>
      <p:bldP grpId="0" spid="14"/>
      <p:bldP grpId="1" spid="14"/>
      <p:bldP grpId="0" spid="15"/>
      <p:bldP grpId="1" spid="15"/>
      <p:bldP grpId="0" spid="16"/>
      <p:bldP grpId="0" spid="18"/>
      <p:bldP grpId="0" spid="19"/>
      <p:bldP grpId="0" spid="23"/>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TextBox 35"/>
          <p:cNvSpPr txBox="1"/>
          <p:nvPr/>
        </p:nvSpPr>
        <p:spPr>
          <a:xfrm>
            <a:off x="3787170" y="227424"/>
            <a:ext cx="1554480" cy="457200"/>
          </a:xfrm>
          <a:prstGeom prst="rect">
            <a:avLst/>
          </a:prstGeom>
          <a:noFill/>
        </p:spPr>
        <p:txBody>
          <a:bodyPr rtlCol="0" wrap="none">
            <a:spAutoFit/>
          </a:bodyPr>
          <a:lstStyle/>
          <a:p>
            <a:r>
              <a:rPr altLang="en-US" lang="zh-CN" smtClean="0" spc="300" sz="2400">
                <a:solidFill>
                  <a:schemeClr val="tx1">
                    <a:lumMod val="75000"/>
                    <a:lumOff val="25000"/>
                  </a:schemeClr>
                </a:solidFill>
                <a:latin charset="-122" panose="02000000000000000000" pitchFamily="2" typeface="方正正大黑简体"/>
                <a:ea charset="-122" panose="02000000000000000000" pitchFamily="2" typeface="方正正大黑简体"/>
              </a:rPr>
              <a:t>关键技术</a:t>
            </a:r>
          </a:p>
        </p:txBody>
      </p:sp>
      <p:grpSp>
        <p:nvGrpSpPr>
          <p:cNvPr id="115" name="组合 114"/>
          <p:cNvGrpSpPr/>
          <p:nvPr/>
        </p:nvGrpSpPr>
        <p:grpSpPr>
          <a:xfrm rot="7971300">
            <a:off x="1659682" y="3473097"/>
            <a:ext cx="759550" cy="986833"/>
            <a:chOff x="4020870" y="2194485"/>
            <a:chExt cx="1102258" cy="1432090"/>
          </a:xfrm>
          <a:effectLst>
            <a:outerShdw algn="tr" blurRad="444500" dir="8100000" dist="254000" rotWithShape="0">
              <a:prstClr val="black">
                <a:alpha val="50000"/>
              </a:prstClr>
            </a:outerShdw>
          </a:effectLst>
        </p:grpSpPr>
        <p:sp>
          <p:nvSpPr>
            <p:cNvPr id="116"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117" name="等腰三角形 42"/>
            <p:cNvSpPr/>
            <p:nvPr/>
          </p:nvSpPr>
          <p:spPr>
            <a:xfrm>
              <a:off x="4044928" y="2251925"/>
              <a:ext cx="1054142" cy="1350592"/>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grpSp>
        <p:nvGrpSpPr>
          <p:cNvPr id="118" name="组合 117"/>
          <p:cNvGrpSpPr/>
          <p:nvPr/>
        </p:nvGrpSpPr>
        <p:grpSpPr>
          <a:xfrm rot="10166396">
            <a:off x="3613320" y="1776904"/>
            <a:ext cx="759550" cy="986833"/>
            <a:chOff x="4020870" y="2194485"/>
            <a:chExt cx="1102258" cy="1432090"/>
          </a:xfrm>
          <a:effectLst>
            <a:outerShdw algn="tr" blurRad="444500" dir="8100000" dist="254000" rotWithShape="0">
              <a:prstClr val="black">
                <a:alpha val="50000"/>
              </a:prstClr>
            </a:outerShdw>
          </a:effectLst>
        </p:grpSpPr>
        <p:sp>
          <p:nvSpPr>
            <p:cNvPr id="119"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120" name="等腰三角形 42"/>
            <p:cNvSpPr/>
            <p:nvPr/>
          </p:nvSpPr>
          <p:spPr>
            <a:xfrm>
              <a:off x="4044928" y="2251925"/>
              <a:ext cx="1054142" cy="1350592"/>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grpSp>
        <p:nvGrpSpPr>
          <p:cNvPr id="121" name="组合 120"/>
          <p:cNvGrpSpPr/>
          <p:nvPr/>
        </p:nvGrpSpPr>
        <p:grpSpPr>
          <a:xfrm rot="13500000">
            <a:off x="6243572" y="2537502"/>
            <a:ext cx="759550" cy="986833"/>
            <a:chOff x="4020870" y="2194485"/>
            <a:chExt cx="1102258" cy="1432090"/>
          </a:xfrm>
          <a:effectLst>
            <a:outerShdw algn="tr" blurRad="444500" dir="8100000" dist="254000" rotWithShape="0">
              <a:prstClr val="black">
                <a:alpha val="50000"/>
              </a:prstClr>
            </a:outerShdw>
          </a:effectLst>
        </p:grpSpPr>
        <p:sp>
          <p:nvSpPr>
            <p:cNvPr id="122"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123" name="等腰三角形 42"/>
            <p:cNvSpPr/>
            <p:nvPr/>
          </p:nvSpPr>
          <p:spPr>
            <a:xfrm>
              <a:off x="4044928" y="2251925"/>
              <a:ext cx="1054142" cy="1350592"/>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124" name="空心弧 123"/>
          <p:cNvSpPr/>
          <p:nvPr/>
        </p:nvSpPr>
        <p:spPr>
          <a:xfrm>
            <a:off x="2384053" y="2826451"/>
            <a:ext cx="4239295" cy="4239295"/>
          </a:xfrm>
          <a:prstGeom prst="blockArc">
            <a:avLst>
              <a:gd fmla="val 10800000" name="adj1"/>
              <a:gd fmla="val 1" name="adj2"/>
              <a:gd fmla="val 3011" name="adj3"/>
            </a:avLst>
          </a:prstGeom>
          <a:gradFill>
            <a:gsLst>
              <a:gs pos="50000">
                <a:srgbClr val="007AD0">
                  <a:lumMod val="70000"/>
                  <a:lumOff val="30000"/>
                </a:srgbClr>
              </a:gs>
              <a:gs pos="100000">
                <a:srgbClr val="0070C0"/>
              </a:gs>
              <a:gs pos="0">
                <a:srgbClr val="0070C0">
                  <a:lumMod val="90000"/>
                  <a:lumOff val="10000"/>
                </a:srgbClr>
              </a:gs>
            </a:gsLst>
            <a:lin ang="2700000" scaled="1"/>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nvGrpSpPr>
          <p:cNvPr id="125" name="组合 124"/>
          <p:cNvGrpSpPr/>
          <p:nvPr/>
        </p:nvGrpSpPr>
        <p:grpSpPr>
          <a:xfrm rot="13303882">
            <a:off x="6648304" y="3526768"/>
            <a:ext cx="759550" cy="986833"/>
            <a:chOff x="4020870" y="2194485"/>
            <a:chExt cx="1102258" cy="1432090"/>
          </a:xfrm>
          <a:effectLst>
            <a:outerShdw algn="tr" blurRad="444500" dir="8100000" dist="254000" rotWithShape="0">
              <a:prstClr val="black">
                <a:alpha val="50000"/>
              </a:prstClr>
            </a:outerShdw>
          </a:effectLst>
        </p:grpSpPr>
        <p:sp>
          <p:nvSpPr>
            <p:cNvPr id="126"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127" name="等腰三角形 42"/>
            <p:cNvSpPr/>
            <p:nvPr/>
          </p:nvSpPr>
          <p:spPr>
            <a:xfrm>
              <a:off x="4044928" y="2251925"/>
              <a:ext cx="1054142" cy="1350592"/>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grpSp>
        <p:nvGrpSpPr>
          <p:cNvPr id="128" name="组合 127"/>
          <p:cNvGrpSpPr/>
          <p:nvPr/>
        </p:nvGrpSpPr>
        <p:grpSpPr>
          <a:xfrm rot="11594412">
            <a:off x="5083766" y="1948428"/>
            <a:ext cx="759550" cy="986833"/>
            <a:chOff x="4020870" y="2194485"/>
            <a:chExt cx="1102258" cy="1432090"/>
          </a:xfrm>
          <a:effectLst>
            <a:outerShdw algn="tr" blurRad="444500" dir="8100000" dist="254000" rotWithShape="0">
              <a:prstClr val="black">
                <a:alpha val="50000"/>
              </a:prstClr>
            </a:outerShdw>
          </a:effectLst>
        </p:grpSpPr>
        <p:sp>
          <p:nvSpPr>
            <p:cNvPr id="129"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130" name="等腰三角形 42"/>
            <p:cNvSpPr/>
            <p:nvPr/>
          </p:nvSpPr>
          <p:spPr>
            <a:xfrm>
              <a:off x="4044928" y="2251925"/>
              <a:ext cx="1054142" cy="1350592"/>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grpSp>
        <p:nvGrpSpPr>
          <p:cNvPr id="131" name="组合 130"/>
          <p:cNvGrpSpPr/>
          <p:nvPr/>
        </p:nvGrpSpPr>
        <p:grpSpPr>
          <a:xfrm rot="9469324">
            <a:off x="2419325" y="2359982"/>
            <a:ext cx="759550" cy="986833"/>
            <a:chOff x="4020870" y="2194485"/>
            <a:chExt cx="1102258" cy="1432090"/>
          </a:xfrm>
          <a:effectLst>
            <a:outerShdw algn="tr" blurRad="444500" dir="8100000" dist="254000" rotWithShape="0">
              <a:prstClr val="black">
                <a:alpha val="50000"/>
              </a:prstClr>
            </a:outerShdw>
          </a:effectLst>
        </p:grpSpPr>
        <p:sp>
          <p:nvSpPr>
            <p:cNvPr id="132"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133" name="等腰三角形 42"/>
            <p:cNvSpPr/>
            <p:nvPr/>
          </p:nvSpPr>
          <p:spPr>
            <a:xfrm>
              <a:off x="4044928" y="2251925"/>
              <a:ext cx="1054142" cy="1350592"/>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grpSp>
        <p:nvGrpSpPr>
          <p:cNvPr id="134" name="组合 133"/>
          <p:cNvGrpSpPr/>
          <p:nvPr/>
        </p:nvGrpSpPr>
        <p:grpSpPr>
          <a:xfrm>
            <a:off x="3657545" y="3232969"/>
            <a:ext cx="1612681" cy="1612685"/>
            <a:chOff x="3851771" y="1163107"/>
            <a:chExt cx="1402358" cy="1402358"/>
          </a:xfrm>
        </p:grpSpPr>
        <p:grpSp>
          <p:nvGrpSpPr>
            <p:cNvPr id="135" name="组合 134"/>
            <p:cNvGrpSpPr/>
            <p:nvPr/>
          </p:nvGrpSpPr>
          <p:grpSpPr>
            <a:xfrm>
              <a:off x="3851771" y="1163107"/>
              <a:ext cx="1402358" cy="1402358"/>
              <a:chOff x="304800" y="673100"/>
              <a:chExt cx="4000500" cy="4000500"/>
            </a:xfrm>
            <a:effectLst>
              <a:outerShdw algn="tr" blurRad="444500" dir="8100000" dist="254000" rotWithShape="0">
                <a:prstClr val="black">
                  <a:alpha val="50000"/>
                </a:prstClr>
              </a:outerShdw>
            </a:effectLst>
          </p:grpSpPr>
          <p:sp>
            <p:nvSpPr>
              <p:cNvPr id="137" name="同心圆 13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138" name="椭圆 137"/>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grpSp>
        <p:sp>
          <p:nvSpPr>
            <p:cNvPr id="136" name="TextBox 135"/>
            <p:cNvSpPr txBox="1"/>
            <p:nvPr/>
          </p:nvSpPr>
          <p:spPr>
            <a:xfrm>
              <a:off x="4030123" y="1333409"/>
              <a:ext cx="1186820" cy="1033687"/>
            </a:xfrm>
            <a:prstGeom prst="rect">
              <a:avLst/>
            </a:prstGeom>
            <a:noFill/>
          </p:spPr>
          <p:txBody>
            <a:bodyPr rtlCol="0" wrap="square">
              <a:spAutoFit/>
            </a:bodyPr>
            <a:lstStyle/>
            <a:p>
              <a:r>
                <a:rPr altLang="en-US" lang="zh-CN" smtClean="0" spc="300" sz="3600">
                  <a:solidFill>
                    <a:srgbClr val="0070C0"/>
                  </a:solidFill>
                  <a:latin charset="-122" panose="02000000000000000000" pitchFamily="2" typeface="方正兰亭粗黑简体"/>
                  <a:ea charset="-122" panose="02000000000000000000" pitchFamily="2" typeface="方正兰亭粗黑简体"/>
                </a:rPr>
                <a:t>关键技术</a:t>
              </a:r>
            </a:p>
          </p:txBody>
        </p:sp>
      </p:grpSp>
      <p:sp>
        <p:nvSpPr>
          <p:cNvPr id="139" name="TextBox 138"/>
          <p:cNvSpPr txBox="1"/>
          <p:nvPr/>
        </p:nvSpPr>
        <p:spPr>
          <a:xfrm>
            <a:off x="1857385" y="3867150"/>
            <a:ext cx="45719" cy="365760"/>
          </a:xfrm>
          <a:prstGeom prst="rect">
            <a:avLst/>
          </a:prstGeom>
          <a:noFill/>
        </p:spPr>
        <p:txBody>
          <a:bodyPr rtlCol="0" wrap="square">
            <a:spAutoFit/>
          </a:bodyPr>
          <a:lstStyle/>
          <a:p>
            <a:endParaRPr altLang="en-US" lang="zh-CN">
              <a:solidFill>
                <a:schemeClr val="tx1">
                  <a:lumMod val="75000"/>
                  <a:lumOff val="25000"/>
                </a:schemeClr>
              </a:solidFill>
            </a:endParaRPr>
          </a:p>
        </p:txBody>
      </p:sp>
      <p:sp>
        <p:nvSpPr>
          <p:cNvPr id="140" name="TextBox 139"/>
          <p:cNvSpPr txBox="1"/>
          <p:nvPr/>
        </p:nvSpPr>
        <p:spPr>
          <a:xfrm>
            <a:off x="2520241" y="2456750"/>
            <a:ext cx="386080" cy="579120"/>
          </a:xfrm>
          <a:prstGeom prst="rect">
            <a:avLst/>
          </a:prstGeom>
          <a:noFill/>
        </p:spPr>
        <p:txBody>
          <a:bodyPr rtlCol="0" wrap="none">
            <a:spAutoFit/>
          </a:bodyPr>
          <a:lstStyle/>
          <a:p>
            <a:r>
              <a:rPr altLang="zh-CN" lang="en-US" smtClean="0" sz="3200">
                <a:solidFill>
                  <a:srgbClr val="0070C0"/>
                </a:solidFill>
                <a:latin charset="-122" panose="02000000000000000000" pitchFamily="2" typeface="方正兰亭粗黑简体"/>
                <a:ea charset="-122" panose="02000000000000000000" pitchFamily="2" typeface="方正兰亭粗黑简体"/>
              </a:rPr>
              <a:t>2</a:t>
            </a:r>
          </a:p>
        </p:txBody>
      </p:sp>
      <p:sp>
        <p:nvSpPr>
          <p:cNvPr id="141" name="TextBox 140"/>
          <p:cNvSpPr txBox="1"/>
          <p:nvPr/>
        </p:nvSpPr>
        <p:spPr>
          <a:xfrm>
            <a:off x="5232126" y="2050921"/>
            <a:ext cx="386080" cy="579120"/>
          </a:xfrm>
          <a:prstGeom prst="rect">
            <a:avLst/>
          </a:prstGeom>
          <a:noFill/>
        </p:spPr>
        <p:txBody>
          <a:bodyPr rtlCol="0" wrap="none">
            <a:spAutoFit/>
          </a:bodyPr>
          <a:lstStyle/>
          <a:p>
            <a:r>
              <a:rPr altLang="zh-CN" lang="en-US" smtClean="0" sz="3200">
                <a:solidFill>
                  <a:srgbClr val="0070C0"/>
                </a:solidFill>
                <a:latin charset="-122" panose="02000000000000000000" pitchFamily="2" typeface="方正兰亭粗黑简体"/>
                <a:ea charset="-122" panose="02000000000000000000" pitchFamily="2" typeface="方正兰亭粗黑简体"/>
              </a:rPr>
              <a:t>4</a:t>
            </a:r>
          </a:p>
        </p:txBody>
      </p:sp>
      <p:sp>
        <p:nvSpPr>
          <p:cNvPr id="142" name="TextBox 141"/>
          <p:cNvSpPr txBox="1"/>
          <p:nvPr/>
        </p:nvSpPr>
        <p:spPr>
          <a:xfrm>
            <a:off x="6869465" y="3625522"/>
            <a:ext cx="386080" cy="579120"/>
          </a:xfrm>
          <a:prstGeom prst="rect">
            <a:avLst/>
          </a:prstGeom>
          <a:noFill/>
        </p:spPr>
        <p:txBody>
          <a:bodyPr rtlCol="0" wrap="none">
            <a:spAutoFit/>
          </a:bodyPr>
          <a:lstStyle/>
          <a:p>
            <a:r>
              <a:rPr altLang="zh-CN" lang="en-US" smtClean="0" sz="3200">
                <a:solidFill>
                  <a:srgbClr val="0070C0"/>
                </a:solidFill>
                <a:latin charset="-122" panose="02000000000000000000" pitchFamily="2" typeface="方正兰亭粗黑简体"/>
                <a:ea charset="-122" panose="02000000000000000000" pitchFamily="2" typeface="方正兰亭粗黑简体"/>
              </a:rPr>
              <a:t>6</a:t>
            </a:r>
          </a:p>
        </p:txBody>
      </p:sp>
      <p:sp>
        <p:nvSpPr>
          <p:cNvPr id="143" name="TextBox 142"/>
          <p:cNvSpPr txBox="1"/>
          <p:nvPr/>
        </p:nvSpPr>
        <p:spPr>
          <a:xfrm>
            <a:off x="6486179" y="2678639"/>
            <a:ext cx="386080" cy="579120"/>
          </a:xfrm>
          <a:prstGeom prst="rect">
            <a:avLst/>
          </a:prstGeom>
          <a:noFill/>
        </p:spPr>
        <p:txBody>
          <a:bodyPr rtlCol="0" wrap="none">
            <a:spAutoFit/>
          </a:bodyPr>
          <a:lstStyle/>
          <a:p>
            <a:r>
              <a:rPr altLang="zh-CN" lang="en-US" smtClean="0" sz="3200">
                <a:solidFill>
                  <a:srgbClr val="0070C0"/>
                </a:solidFill>
                <a:latin charset="-122" panose="02000000000000000000" pitchFamily="2" typeface="方正兰亭粗黑简体"/>
                <a:ea charset="-122" panose="02000000000000000000" pitchFamily="2" typeface="方正兰亭粗黑简体"/>
              </a:rPr>
              <a:t>5</a:t>
            </a:r>
          </a:p>
        </p:txBody>
      </p:sp>
      <p:sp>
        <p:nvSpPr>
          <p:cNvPr id="144" name="TextBox 143"/>
          <p:cNvSpPr txBox="1"/>
          <p:nvPr/>
        </p:nvSpPr>
        <p:spPr>
          <a:xfrm>
            <a:off x="3726906" y="1896854"/>
            <a:ext cx="386080" cy="579120"/>
          </a:xfrm>
          <a:prstGeom prst="rect">
            <a:avLst/>
          </a:prstGeom>
          <a:noFill/>
        </p:spPr>
        <p:txBody>
          <a:bodyPr rtlCol="0" wrap="none">
            <a:spAutoFit/>
          </a:bodyPr>
          <a:lstStyle/>
          <a:p>
            <a:r>
              <a:rPr altLang="zh-CN" lang="en-US" smtClean="0" sz="3200">
                <a:solidFill>
                  <a:srgbClr val="0070C0"/>
                </a:solidFill>
                <a:latin charset="-122" panose="02000000000000000000" pitchFamily="2" typeface="方正兰亭粗黑简体"/>
                <a:ea charset="-122" panose="02000000000000000000" pitchFamily="2" typeface="方正兰亭粗黑简体"/>
              </a:rPr>
              <a:t>3</a:t>
            </a:r>
          </a:p>
        </p:txBody>
      </p:sp>
      <p:sp>
        <p:nvSpPr>
          <p:cNvPr id="145" name="TextBox 144"/>
          <p:cNvSpPr txBox="1"/>
          <p:nvPr/>
        </p:nvSpPr>
        <p:spPr>
          <a:xfrm>
            <a:off x="1761042" y="3634068"/>
            <a:ext cx="386080" cy="579120"/>
          </a:xfrm>
          <a:prstGeom prst="rect">
            <a:avLst/>
          </a:prstGeom>
          <a:noFill/>
        </p:spPr>
        <p:txBody>
          <a:bodyPr rtlCol="0" wrap="none">
            <a:spAutoFit/>
          </a:bodyPr>
          <a:lstStyle/>
          <a:p>
            <a:r>
              <a:rPr altLang="zh-CN" lang="en-US" smtClean="0" sz="3200">
                <a:solidFill>
                  <a:srgbClr val="0070C0"/>
                </a:solidFill>
                <a:latin charset="-122" panose="02000000000000000000" pitchFamily="2" typeface="方正兰亭粗黑简体"/>
                <a:ea charset="-122" panose="02000000000000000000" pitchFamily="2" typeface="方正兰亭粗黑简体"/>
              </a:rPr>
              <a:t>1</a:t>
            </a:r>
          </a:p>
        </p:txBody>
      </p:sp>
      <p:sp>
        <p:nvSpPr>
          <p:cNvPr id="146" name="TextBox 145"/>
          <p:cNvSpPr txBox="1"/>
          <p:nvPr/>
        </p:nvSpPr>
        <p:spPr>
          <a:xfrm>
            <a:off x="293927" y="3048818"/>
            <a:ext cx="1563458" cy="502920"/>
          </a:xfrm>
          <a:prstGeom prst="rect">
            <a:avLst/>
          </a:prstGeom>
          <a:noFill/>
        </p:spPr>
        <p:txBody>
          <a:bodyPr rtlCol="0" wrap="square">
            <a:spAutoFit/>
          </a:bodyPr>
          <a:lstStyle/>
          <a:p>
            <a:r>
              <a:rPr altLang="en-US" lang="zh-CN" sz="900">
                <a:solidFill>
                  <a:schemeClr val="tx1">
                    <a:lumMod val="50000"/>
                    <a:lumOff val="50000"/>
                  </a:schemeClr>
                </a:solidFill>
                <a:latin charset="-128" pitchFamily="34" typeface="Kozuka Gothic Pro R"/>
                <a:ea charset="-128" pitchFamily="34" typeface="Kozuka Gothic Pro R"/>
              </a:rPr>
              <a:t>您的内容打在这里，或者通过复制您的文本后，在此框中选择粘贴，</a:t>
            </a:r>
          </a:p>
        </p:txBody>
      </p:sp>
      <p:sp>
        <p:nvSpPr>
          <p:cNvPr id="147" name="TextBox 146"/>
          <p:cNvSpPr txBox="1"/>
          <p:nvPr/>
        </p:nvSpPr>
        <p:spPr>
          <a:xfrm>
            <a:off x="820595" y="1973798"/>
            <a:ext cx="1563458" cy="502920"/>
          </a:xfrm>
          <a:prstGeom prst="rect">
            <a:avLst/>
          </a:prstGeom>
          <a:noFill/>
        </p:spPr>
        <p:txBody>
          <a:bodyPr rtlCol="0" wrap="square">
            <a:spAutoFit/>
          </a:bodyPr>
          <a:lstStyle/>
          <a:p>
            <a:r>
              <a:rPr altLang="en-US" lang="zh-CN" sz="900">
                <a:solidFill>
                  <a:schemeClr val="tx1">
                    <a:lumMod val="50000"/>
                    <a:lumOff val="50000"/>
                  </a:schemeClr>
                </a:solidFill>
                <a:latin charset="-128" pitchFamily="34" typeface="Kozuka Gothic Pro R"/>
                <a:ea charset="-128" pitchFamily="34" typeface="Kozuka Gothic Pro R"/>
              </a:rPr>
              <a:t>您的内容打在这里，或者通过复制您的文本后，在此框中选择粘贴，</a:t>
            </a:r>
          </a:p>
        </p:txBody>
      </p:sp>
      <p:sp>
        <p:nvSpPr>
          <p:cNvPr id="148" name="TextBox 147"/>
          <p:cNvSpPr txBox="1"/>
          <p:nvPr/>
        </p:nvSpPr>
        <p:spPr>
          <a:xfrm>
            <a:off x="3119017" y="1211798"/>
            <a:ext cx="1563458" cy="502920"/>
          </a:xfrm>
          <a:prstGeom prst="rect">
            <a:avLst/>
          </a:prstGeom>
          <a:noFill/>
        </p:spPr>
        <p:txBody>
          <a:bodyPr rtlCol="0" wrap="square">
            <a:spAutoFit/>
          </a:bodyPr>
          <a:lstStyle/>
          <a:p>
            <a:r>
              <a:rPr altLang="en-US" lang="zh-CN" sz="900">
                <a:solidFill>
                  <a:schemeClr val="tx1">
                    <a:lumMod val="50000"/>
                    <a:lumOff val="50000"/>
                  </a:schemeClr>
                </a:solidFill>
                <a:latin charset="-128" pitchFamily="34" typeface="Kozuka Gothic Pro R"/>
                <a:ea charset="-128" pitchFamily="34" typeface="Kozuka Gothic Pro R"/>
              </a:rPr>
              <a:t>您的内容打在这里，或者通过复制您的文本后，在此框中选择粘贴，</a:t>
            </a:r>
          </a:p>
        </p:txBody>
      </p:sp>
      <p:sp>
        <p:nvSpPr>
          <p:cNvPr id="149" name="TextBox 148"/>
          <p:cNvSpPr txBox="1"/>
          <p:nvPr/>
        </p:nvSpPr>
        <p:spPr>
          <a:xfrm>
            <a:off x="5523375" y="1366731"/>
            <a:ext cx="1563458" cy="502920"/>
          </a:xfrm>
          <a:prstGeom prst="rect">
            <a:avLst/>
          </a:prstGeom>
          <a:noFill/>
        </p:spPr>
        <p:txBody>
          <a:bodyPr rtlCol="0" wrap="square">
            <a:spAutoFit/>
          </a:bodyPr>
          <a:lstStyle/>
          <a:p>
            <a:r>
              <a:rPr altLang="en-US" lang="zh-CN" sz="900">
                <a:solidFill>
                  <a:schemeClr val="tx1">
                    <a:lumMod val="50000"/>
                    <a:lumOff val="50000"/>
                  </a:schemeClr>
                </a:solidFill>
                <a:latin charset="-128" pitchFamily="34" typeface="Kozuka Gothic Pro R"/>
                <a:ea charset="-128" pitchFamily="34" typeface="Kozuka Gothic Pro R"/>
              </a:rPr>
              <a:t>您的内容打在这里，或者通过复制您的文本后，在此框中选择粘贴，</a:t>
            </a:r>
          </a:p>
        </p:txBody>
      </p:sp>
      <p:sp>
        <p:nvSpPr>
          <p:cNvPr id="150" name="TextBox 149"/>
          <p:cNvSpPr txBox="1"/>
          <p:nvPr/>
        </p:nvSpPr>
        <p:spPr>
          <a:xfrm>
            <a:off x="6885509" y="2222844"/>
            <a:ext cx="1563458" cy="502920"/>
          </a:xfrm>
          <a:prstGeom prst="rect">
            <a:avLst/>
          </a:prstGeom>
          <a:noFill/>
        </p:spPr>
        <p:txBody>
          <a:bodyPr rtlCol="0" wrap="square">
            <a:spAutoFit/>
          </a:bodyPr>
          <a:lstStyle/>
          <a:p>
            <a:r>
              <a:rPr altLang="en-US" lang="zh-CN" sz="900">
                <a:solidFill>
                  <a:schemeClr val="tx1">
                    <a:lumMod val="50000"/>
                    <a:lumOff val="50000"/>
                  </a:schemeClr>
                </a:solidFill>
                <a:latin charset="-128" pitchFamily="34" typeface="Kozuka Gothic Pro R"/>
                <a:ea charset="-128" pitchFamily="34" typeface="Kozuka Gothic Pro R"/>
              </a:rPr>
              <a:t>您的内容打在这里，或者通过复制您的文本后，在此框中选择粘贴，</a:t>
            </a:r>
          </a:p>
        </p:txBody>
      </p:sp>
      <p:sp>
        <p:nvSpPr>
          <p:cNvPr id="151" name="TextBox 150"/>
          <p:cNvSpPr txBox="1"/>
          <p:nvPr/>
        </p:nvSpPr>
        <p:spPr>
          <a:xfrm>
            <a:off x="7430967" y="3235083"/>
            <a:ext cx="1563458" cy="502920"/>
          </a:xfrm>
          <a:prstGeom prst="rect">
            <a:avLst/>
          </a:prstGeom>
          <a:noFill/>
        </p:spPr>
        <p:txBody>
          <a:bodyPr rtlCol="0" wrap="square">
            <a:spAutoFit/>
          </a:bodyPr>
          <a:lstStyle/>
          <a:p>
            <a:r>
              <a:rPr altLang="en-US" lang="zh-CN" sz="900">
                <a:solidFill>
                  <a:schemeClr val="tx1">
                    <a:lumMod val="50000"/>
                    <a:lumOff val="50000"/>
                  </a:schemeClr>
                </a:solidFill>
                <a:latin charset="-128" pitchFamily="34" typeface="Kozuka Gothic Pro R"/>
                <a:ea charset="-128" pitchFamily="34" typeface="Kozuka Gothic Pro R"/>
              </a:rPr>
              <a:t>您的内容打在这里，或者通过复制您的文本后，在此框中选择粘贴，</a:t>
            </a:r>
          </a:p>
        </p:txBody>
      </p:sp>
    </p:spTree>
    <p:extLst>
      <p:ext uri="{BB962C8B-B14F-4D97-AF65-F5344CB8AC3E}">
        <p14:creationId val="1066275136"/>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fltVal val="0"/>
                                          </p:val>
                                        </p:tav>
                                        <p:tav tm="100000">
                                          <p:val>
                                            <p:strVal val="#ppt_w"/>
                                          </p:val>
                                        </p:tav>
                                      </p:tavLst>
                                    </p:anim>
                                    <p:anim calcmode="lin" valueType="num">
                                      <p:cBhvr>
                                        <p:cTn dur="500" fill="hold" id="8"/>
                                        <p:tgtEl>
                                          <p:spTgt spid="36"/>
                                        </p:tgtEl>
                                        <p:attrNameLst>
                                          <p:attrName>ppt_h</p:attrName>
                                        </p:attrNameLst>
                                      </p:cBhvr>
                                      <p:tavLst>
                                        <p:tav tm="0">
                                          <p:val>
                                            <p:fltVal val="0"/>
                                          </p:val>
                                        </p:tav>
                                        <p:tav tm="100000">
                                          <p:val>
                                            <p:strVal val="#ppt_h"/>
                                          </p:val>
                                        </p:tav>
                                      </p:tavLst>
                                    </p:anim>
                                    <p:animEffect filter="fade" transition="in">
                                      <p:cBhvr>
                                        <p:cTn dur="500" id="9"/>
                                        <p:tgtEl>
                                          <p:spTgt spid="36"/>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124"/>
                                        </p:tgtEl>
                                        <p:attrNameLst>
                                          <p:attrName>style.visibility</p:attrName>
                                        </p:attrNameLst>
                                      </p:cBhvr>
                                      <p:to>
                                        <p:strVal val="visible"/>
                                      </p:to>
                                    </p:set>
                                    <p:animEffect filter="wipe(left)" transition="in">
                                      <p:cBhvr>
                                        <p:cTn dur="500" id="13"/>
                                        <p:tgtEl>
                                          <p:spTgt spid="124"/>
                                        </p:tgtEl>
                                      </p:cBhvr>
                                    </p:animEffect>
                                  </p:childTnLst>
                                </p:cTn>
                              </p:par>
                              <p:par>
                                <p:cTn fill="hold" id="14" nodeType="withEffect" presetClass="entr" presetID="2" presetSubtype="2">
                                  <p:stCondLst>
                                    <p:cond delay="900"/>
                                  </p:stCondLst>
                                  <p:childTnLst>
                                    <p:set>
                                      <p:cBhvr>
                                        <p:cTn dur="1" fill="hold" id="15">
                                          <p:stCondLst>
                                            <p:cond delay="0"/>
                                          </p:stCondLst>
                                        </p:cTn>
                                        <p:tgtEl>
                                          <p:spTgt spid="125"/>
                                        </p:tgtEl>
                                        <p:attrNameLst>
                                          <p:attrName>style.visibility</p:attrName>
                                        </p:attrNameLst>
                                      </p:cBhvr>
                                      <p:to>
                                        <p:strVal val="visible"/>
                                      </p:to>
                                    </p:set>
                                    <p:anim calcmode="lin" valueType="num">
                                      <p:cBhvr additive="base">
                                        <p:cTn dur="500" fill="hold" id="16"/>
                                        <p:tgtEl>
                                          <p:spTgt spid="125"/>
                                        </p:tgtEl>
                                        <p:attrNameLst>
                                          <p:attrName>ppt_x</p:attrName>
                                        </p:attrNameLst>
                                      </p:cBhvr>
                                      <p:tavLst>
                                        <p:tav tm="0">
                                          <p:val>
                                            <p:strVal val="1+#ppt_w/2"/>
                                          </p:val>
                                        </p:tav>
                                        <p:tav tm="100000">
                                          <p:val>
                                            <p:strVal val="#ppt_x"/>
                                          </p:val>
                                        </p:tav>
                                      </p:tavLst>
                                    </p:anim>
                                    <p:anim calcmode="lin" valueType="num">
                                      <p:cBhvr additive="base">
                                        <p:cTn dur="500" fill="hold" id="17"/>
                                        <p:tgtEl>
                                          <p:spTgt spid="125"/>
                                        </p:tgtEl>
                                        <p:attrNameLst>
                                          <p:attrName>ppt_y</p:attrName>
                                        </p:attrNameLst>
                                      </p:cBhvr>
                                      <p:tavLst>
                                        <p:tav tm="0">
                                          <p:val>
                                            <p:strVal val="#ppt_y"/>
                                          </p:val>
                                        </p:tav>
                                        <p:tav tm="100000">
                                          <p:val>
                                            <p:strVal val="#ppt_y"/>
                                          </p:val>
                                        </p:tav>
                                      </p:tavLst>
                                    </p:anim>
                                  </p:childTnLst>
                                </p:cTn>
                              </p:par>
                              <p:par>
                                <p:cTn fill="hold" id="18" nodeType="withEffect" presetClass="entr" presetID="2" presetSubtype="2">
                                  <p:stCondLst>
                                    <p:cond delay="900"/>
                                  </p:stCondLst>
                                  <p:childTnLst>
                                    <p:set>
                                      <p:cBhvr>
                                        <p:cTn dur="1" fill="hold" id="19">
                                          <p:stCondLst>
                                            <p:cond delay="0"/>
                                          </p:stCondLst>
                                        </p:cTn>
                                        <p:tgtEl>
                                          <p:spTgt spid="128"/>
                                        </p:tgtEl>
                                        <p:attrNameLst>
                                          <p:attrName>style.visibility</p:attrName>
                                        </p:attrNameLst>
                                      </p:cBhvr>
                                      <p:to>
                                        <p:strVal val="visible"/>
                                      </p:to>
                                    </p:set>
                                    <p:anim calcmode="lin" valueType="num">
                                      <p:cBhvr additive="base">
                                        <p:cTn dur="500" fill="hold" id="20"/>
                                        <p:tgtEl>
                                          <p:spTgt spid="128"/>
                                        </p:tgtEl>
                                        <p:attrNameLst>
                                          <p:attrName>ppt_x</p:attrName>
                                        </p:attrNameLst>
                                      </p:cBhvr>
                                      <p:tavLst>
                                        <p:tav tm="0">
                                          <p:val>
                                            <p:strVal val="1+#ppt_w/2"/>
                                          </p:val>
                                        </p:tav>
                                        <p:tav tm="100000">
                                          <p:val>
                                            <p:strVal val="#ppt_x"/>
                                          </p:val>
                                        </p:tav>
                                      </p:tavLst>
                                    </p:anim>
                                    <p:anim calcmode="lin" valueType="num">
                                      <p:cBhvr additive="base">
                                        <p:cTn dur="500" fill="hold" id="21"/>
                                        <p:tgtEl>
                                          <p:spTgt spid="128"/>
                                        </p:tgtEl>
                                        <p:attrNameLst>
                                          <p:attrName>ppt_y</p:attrName>
                                        </p:attrNameLst>
                                      </p:cBhvr>
                                      <p:tavLst>
                                        <p:tav tm="0">
                                          <p:val>
                                            <p:strVal val="#ppt_y"/>
                                          </p:val>
                                        </p:tav>
                                        <p:tav tm="100000">
                                          <p:val>
                                            <p:strVal val="#ppt_y"/>
                                          </p:val>
                                        </p:tav>
                                      </p:tavLst>
                                    </p:anim>
                                  </p:childTnLst>
                                </p:cTn>
                              </p:par>
                              <p:par>
                                <p:cTn fill="hold" id="22" nodeType="withEffect" presetClass="entr" presetID="2" presetSubtype="2">
                                  <p:stCondLst>
                                    <p:cond delay="900"/>
                                  </p:stCondLst>
                                  <p:childTnLst>
                                    <p:set>
                                      <p:cBhvr>
                                        <p:cTn dur="1" fill="hold" id="23">
                                          <p:stCondLst>
                                            <p:cond delay="0"/>
                                          </p:stCondLst>
                                        </p:cTn>
                                        <p:tgtEl>
                                          <p:spTgt spid="131"/>
                                        </p:tgtEl>
                                        <p:attrNameLst>
                                          <p:attrName>style.visibility</p:attrName>
                                        </p:attrNameLst>
                                      </p:cBhvr>
                                      <p:to>
                                        <p:strVal val="visible"/>
                                      </p:to>
                                    </p:set>
                                    <p:anim calcmode="lin" valueType="num">
                                      <p:cBhvr additive="base">
                                        <p:cTn dur="500" fill="hold" id="24"/>
                                        <p:tgtEl>
                                          <p:spTgt spid="131"/>
                                        </p:tgtEl>
                                        <p:attrNameLst>
                                          <p:attrName>ppt_x</p:attrName>
                                        </p:attrNameLst>
                                      </p:cBhvr>
                                      <p:tavLst>
                                        <p:tav tm="0">
                                          <p:val>
                                            <p:strVal val="1+#ppt_w/2"/>
                                          </p:val>
                                        </p:tav>
                                        <p:tav tm="100000">
                                          <p:val>
                                            <p:strVal val="#ppt_x"/>
                                          </p:val>
                                        </p:tav>
                                      </p:tavLst>
                                    </p:anim>
                                    <p:anim calcmode="lin" valueType="num">
                                      <p:cBhvr additive="base">
                                        <p:cTn dur="500" fill="hold" id="25"/>
                                        <p:tgtEl>
                                          <p:spTgt spid="131"/>
                                        </p:tgtEl>
                                        <p:attrNameLst>
                                          <p:attrName>ppt_y</p:attrName>
                                        </p:attrNameLst>
                                      </p:cBhvr>
                                      <p:tavLst>
                                        <p:tav tm="0">
                                          <p:val>
                                            <p:strVal val="#ppt_y"/>
                                          </p:val>
                                        </p:tav>
                                        <p:tav tm="100000">
                                          <p:val>
                                            <p:strVal val="#ppt_y"/>
                                          </p:val>
                                        </p:tav>
                                      </p:tavLst>
                                    </p:anim>
                                  </p:childTnLst>
                                </p:cTn>
                              </p:par>
                              <p:par>
                                <p:cTn fill="hold" id="26" nodeType="withEffect" presetClass="entr" presetID="2" presetSubtype="2">
                                  <p:stCondLst>
                                    <p:cond delay="900"/>
                                  </p:stCondLst>
                                  <p:childTnLst>
                                    <p:set>
                                      <p:cBhvr>
                                        <p:cTn dur="1" fill="hold" id="27">
                                          <p:stCondLst>
                                            <p:cond delay="0"/>
                                          </p:stCondLst>
                                        </p:cTn>
                                        <p:tgtEl>
                                          <p:spTgt spid="115"/>
                                        </p:tgtEl>
                                        <p:attrNameLst>
                                          <p:attrName>style.visibility</p:attrName>
                                        </p:attrNameLst>
                                      </p:cBhvr>
                                      <p:to>
                                        <p:strVal val="visible"/>
                                      </p:to>
                                    </p:set>
                                    <p:anim calcmode="lin" valueType="num">
                                      <p:cBhvr additive="base">
                                        <p:cTn dur="500" fill="hold" id="28"/>
                                        <p:tgtEl>
                                          <p:spTgt spid="115"/>
                                        </p:tgtEl>
                                        <p:attrNameLst>
                                          <p:attrName>ppt_x</p:attrName>
                                        </p:attrNameLst>
                                      </p:cBhvr>
                                      <p:tavLst>
                                        <p:tav tm="0">
                                          <p:val>
                                            <p:strVal val="1+#ppt_w/2"/>
                                          </p:val>
                                        </p:tav>
                                        <p:tav tm="100000">
                                          <p:val>
                                            <p:strVal val="#ppt_x"/>
                                          </p:val>
                                        </p:tav>
                                      </p:tavLst>
                                    </p:anim>
                                    <p:anim calcmode="lin" valueType="num">
                                      <p:cBhvr additive="base">
                                        <p:cTn dur="500" fill="hold" id="29"/>
                                        <p:tgtEl>
                                          <p:spTgt spid="115"/>
                                        </p:tgtEl>
                                        <p:attrNameLst>
                                          <p:attrName>ppt_y</p:attrName>
                                        </p:attrNameLst>
                                      </p:cBhvr>
                                      <p:tavLst>
                                        <p:tav tm="0">
                                          <p:val>
                                            <p:strVal val="#ppt_y"/>
                                          </p:val>
                                        </p:tav>
                                        <p:tav tm="100000">
                                          <p:val>
                                            <p:strVal val="#ppt_y"/>
                                          </p:val>
                                        </p:tav>
                                      </p:tavLst>
                                    </p:anim>
                                  </p:childTnLst>
                                </p:cTn>
                              </p:par>
                              <p:par>
                                <p:cTn fill="hold" id="30" nodeType="withEffect" presetClass="entr" presetID="2" presetSubtype="2">
                                  <p:stCondLst>
                                    <p:cond delay="900"/>
                                  </p:stCondLst>
                                  <p:childTnLst>
                                    <p:set>
                                      <p:cBhvr>
                                        <p:cTn dur="1" fill="hold" id="31">
                                          <p:stCondLst>
                                            <p:cond delay="0"/>
                                          </p:stCondLst>
                                        </p:cTn>
                                        <p:tgtEl>
                                          <p:spTgt spid="118"/>
                                        </p:tgtEl>
                                        <p:attrNameLst>
                                          <p:attrName>style.visibility</p:attrName>
                                        </p:attrNameLst>
                                      </p:cBhvr>
                                      <p:to>
                                        <p:strVal val="visible"/>
                                      </p:to>
                                    </p:set>
                                    <p:anim calcmode="lin" valueType="num">
                                      <p:cBhvr additive="base">
                                        <p:cTn dur="500" fill="hold" id="32"/>
                                        <p:tgtEl>
                                          <p:spTgt spid="118"/>
                                        </p:tgtEl>
                                        <p:attrNameLst>
                                          <p:attrName>ppt_x</p:attrName>
                                        </p:attrNameLst>
                                      </p:cBhvr>
                                      <p:tavLst>
                                        <p:tav tm="0">
                                          <p:val>
                                            <p:strVal val="1+#ppt_w/2"/>
                                          </p:val>
                                        </p:tav>
                                        <p:tav tm="100000">
                                          <p:val>
                                            <p:strVal val="#ppt_x"/>
                                          </p:val>
                                        </p:tav>
                                      </p:tavLst>
                                    </p:anim>
                                    <p:anim calcmode="lin" valueType="num">
                                      <p:cBhvr additive="base">
                                        <p:cTn dur="500" fill="hold" id="33"/>
                                        <p:tgtEl>
                                          <p:spTgt spid="118"/>
                                        </p:tgtEl>
                                        <p:attrNameLst>
                                          <p:attrName>ppt_y</p:attrName>
                                        </p:attrNameLst>
                                      </p:cBhvr>
                                      <p:tavLst>
                                        <p:tav tm="0">
                                          <p:val>
                                            <p:strVal val="#ppt_y"/>
                                          </p:val>
                                        </p:tav>
                                        <p:tav tm="100000">
                                          <p:val>
                                            <p:strVal val="#ppt_y"/>
                                          </p:val>
                                        </p:tav>
                                      </p:tavLst>
                                    </p:anim>
                                  </p:childTnLst>
                                </p:cTn>
                              </p:par>
                              <p:par>
                                <p:cTn fill="hold" id="34" nodeType="withEffect" presetClass="entr" presetID="2" presetSubtype="2">
                                  <p:stCondLst>
                                    <p:cond delay="900"/>
                                  </p:stCondLst>
                                  <p:childTnLst>
                                    <p:set>
                                      <p:cBhvr>
                                        <p:cTn dur="1" fill="hold" id="35">
                                          <p:stCondLst>
                                            <p:cond delay="0"/>
                                          </p:stCondLst>
                                        </p:cTn>
                                        <p:tgtEl>
                                          <p:spTgt spid="121"/>
                                        </p:tgtEl>
                                        <p:attrNameLst>
                                          <p:attrName>style.visibility</p:attrName>
                                        </p:attrNameLst>
                                      </p:cBhvr>
                                      <p:to>
                                        <p:strVal val="visible"/>
                                      </p:to>
                                    </p:set>
                                    <p:anim calcmode="lin" valueType="num">
                                      <p:cBhvr additive="base">
                                        <p:cTn dur="500" fill="hold" id="36"/>
                                        <p:tgtEl>
                                          <p:spTgt spid="121"/>
                                        </p:tgtEl>
                                        <p:attrNameLst>
                                          <p:attrName>ppt_x</p:attrName>
                                        </p:attrNameLst>
                                      </p:cBhvr>
                                      <p:tavLst>
                                        <p:tav tm="0">
                                          <p:val>
                                            <p:strVal val="1+#ppt_w/2"/>
                                          </p:val>
                                        </p:tav>
                                        <p:tav tm="100000">
                                          <p:val>
                                            <p:strVal val="#ppt_x"/>
                                          </p:val>
                                        </p:tav>
                                      </p:tavLst>
                                    </p:anim>
                                    <p:anim calcmode="lin" valueType="num">
                                      <p:cBhvr additive="base">
                                        <p:cTn dur="500" fill="hold" id="37"/>
                                        <p:tgtEl>
                                          <p:spTgt spid="121"/>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1900"/>
                            </p:stCondLst>
                            <p:childTnLst>
                              <p:par>
                                <p:cTn fill="hold" grpId="0" id="39" nodeType="afterEffect" presetClass="entr" presetID="10" presetSubtype="0">
                                  <p:stCondLst>
                                    <p:cond delay="0"/>
                                  </p:stCondLst>
                                  <p:childTnLst>
                                    <p:set>
                                      <p:cBhvr>
                                        <p:cTn dur="1" fill="hold" id="40">
                                          <p:stCondLst>
                                            <p:cond delay="0"/>
                                          </p:stCondLst>
                                        </p:cTn>
                                        <p:tgtEl>
                                          <p:spTgt spid="145"/>
                                        </p:tgtEl>
                                        <p:attrNameLst>
                                          <p:attrName>style.visibility</p:attrName>
                                        </p:attrNameLst>
                                      </p:cBhvr>
                                      <p:to>
                                        <p:strVal val="visible"/>
                                      </p:to>
                                    </p:set>
                                    <p:animEffect filter="fade" transition="in">
                                      <p:cBhvr>
                                        <p:cTn dur="500" id="41"/>
                                        <p:tgtEl>
                                          <p:spTgt spid="145"/>
                                        </p:tgtEl>
                                      </p:cBhvr>
                                    </p:animEffect>
                                  </p:childTnLst>
                                </p:cTn>
                              </p:par>
                              <p:par>
                                <p:cTn fill="hold" grpId="0" id="42" nodeType="withEffect" presetClass="entr" presetID="10" presetSubtype="0">
                                  <p:stCondLst>
                                    <p:cond delay="200"/>
                                  </p:stCondLst>
                                  <p:childTnLst>
                                    <p:set>
                                      <p:cBhvr>
                                        <p:cTn dur="1" fill="hold" id="43">
                                          <p:stCondLst>
                                            <p:cond delay="0"/>
                                          </p:stCondLst>
                                        </p:cTn>
                                        <p:tgtEl>
                                          <p:spTgt spid="140"/>
                                        </p:tgtEl>
                                        <p:attrNameLst>
                                          <p:attrName>style.visibility</p:attrName>
                                        </p:attrNameLst>
                                      </p:cBhvr>
                                      <p:to>
                                        <p:strVal val="visible"/>
                                      </p:to>
                                    </p:set>
                                    <p:animEffect filter="fade" transition="in">
                                      <p:cBhvr>
                                        <p:cTn dur="500" id="44"/>
                                        <p:tgtEl>
                                          <p:spTgt spid="140"/>
                                        </p:tgtEl>
                                      </p:cBhvr>
                                    </p:animEffect>
                                  </p:childTnLst>
                                </p:cTn>
                              </p:par>
                              <p:par>
                                <p:cTn fill="hold" grpId="0" id="45" nodeType="withEffect" presetClass="entr" presetID="10" presetSubtype="0">
                                  <p:stCondLst>
                                    <p:cond delay="400"/>
                                  </p:stCondLst>
                                  <p:childTnLst>
                                    <p:set>
                                      <p:cBhvr>
                                        <p:cTn dur="1" fill="hold" id="46">
                                          <p:stCondLst>
                                            <p:cond delay="0"/>
                                          </p:stCondLst>
                                        </p:cTn>
                                        <p:tgtEl>
                                          <p:spTgt spid="144"/>
                                        </p:tgtEl>
                                        <p:attrNameLst>
                                          <p:attrName>style.visibility</p:attrName>
                                        </p:attrNameLst>
                                      </p:cBhvr>
                                      <p:to>
                                        <p:strVal val="visible"/>
                                      </p:to>
                                    </p:set>
                                    <p:animEffect filter="fade" transition="in">
                                      <p:cBhvr>
                                        <p:cTn dur="500" id="47"/>
                                        <p:tgtEl>
                                          <p:spTgt spid="144"/>
                                        </p:tgtEl>
                                      </p:cBhvr>
                                    </p:animEffect>
                                  </p:childTnLst>
                                </p:cTn>
                              </p:par>
                              <p:par>
                                <p:cTn fill="hold" grpId="0" id="48" nodeType="withEffect" presetClass="entr" presetID="10" presetSubtype="0">
                                  <p:stCondLst>
                                    <p:cond delay="500"/>
                                  </p:stCondLst>
                                  <p:childTnLst>
                                    <p:set>
                                      <p:cBhvr>
                                        <p:cTn dur="1" fill="hold" id="49">
                                          <p:stCondLst>
                                            <p:cond delay="0"/>
                                          </p:stCondLst>
                                        </p:cTn>
                                        <p:tgtEl>
                                          <p:spTgt spid="141"/>
                                        </p:tgtEl>
                                        <p:attrNameLst>
                                          <p:attrName>style.visibility</p:attrName>
                                        </p:attrNameLst>
                                      </p:cBhvr>
                                      <p:to>
                                        <p:strVal val="visible"/>
                                      </p:to>
                                    </p:set>
                                    <p:animEffect filter="fade" transition="in">
                                      <p:cBhvr>
                                        <p:cTn dur="500" id="50"/>
                                        <p:tgtEl>
                                          <p:spTgt spid="141"/>
                                        </p:tgtEl>
                                      </p:cBhvr>
                                    </p:animEffect>
                                  </p:childTnLst>
                                </p:cTn>
                              </p:par>
                              <p:par>
                                <p:cTn fill="hold" grpId="0" id="51" nodeType="withEffect" presetClass="entr" presetID="10" presetSubtype="0">
                                  <p:stCondLst>
                                    <p:cond delay="700"/>
                                  </p:stCondLst>
                                  <p:childTnLst>
                                    <p:set>
                                      <p:cBhvr>
                                        <p:cTn dur="1" fill="hold" id="52">
                                          <p:stCondLst>
                                            <p:cond delay="0"/>
                                          </p:stCondLst>
                                        </p:cTn>
                                        <p:tgtEl>
                                          <p:spTgt spid="143"/>
                                        </p:tgtEl>
                                        <p:attrNameLst>
                                          <p:attrName>style.visibility</p:attrName>
                                        </p:attrNameLst>
                                      </p:cBhvr>
                                      <p:to>
                                        <p:strVal val="visible"/>
                                      </p:to>
                                    </p:set>
                                    <p:animEffect filter="fade" transition="in">
                                      <p:cBhvr>
                                        <p:cTn dur="500" id="53"/>
                                        <p:tgtEl>
                                          <p:spTgt spid="143"/>
                                        </p:tgtEl>
                                      </p:cBhvr>
                                    </p:animEffect>
                                  </p:childTnLst>
                                </p:cTn>
                              </p:par>
                              <p:par>
                                <p:cTn fill="hold" grpId="0" id="54" nodeType="withEffect" presetClass="entr" presetID="10" presetSubtype="0">
                                  <p:stCondLst>
                                    <p:cond delay="900"/>
                                  </p:stCondLst>
                                  <p:childTnLst>
                                    <p:set>
                                      <p:cBhvr>
                                        <p:cTn dur="1" fill="hold" id="55">
                                          <p:stCondLst>
                                            <p:cond delay="0"/>
                                          </p:stCondLst>
                                        </p:cTn>
                                        <p:tgtEl>
                                          <p:spTgt spid="142"/>
                                        </p:tgtEl>
                                        <p:attrNameLst>
                                          <p:attrName>style.visibility</p:attrName>
                                        </p:attrNameLst>
                                      </p:cBhvr>
                                      <p:to>
                                        <p:strVal val="visible"/>
                                      </p:to>
                                    </p:set>
                                    <p:animEffect filter="fade" transition="in">
                                      <p:cBhvr>
                                        <p:cTn dur="500" id="56"/>
                                        <p:tgtEl>
                                          <p:spTgt spid="142"/>
                                        </p:tgtEl>
                                      </p:cBhvr>
                                    </p:animEffect>
                                  </p:childTnLst>
                                </p:cTn>
                              </p:par>
                            </p:childTnLst>
                          </p:cTn>
                        </p:par>
                        <p:par>
                          <p:cTn fill="hold" id="57" nodeType="afterGroup">
                            <p:stCondLst>
                              <p:cond delay="3300"/>
                            </p:stCondLst>
                            <p:childTnLst>
                              <p:par>
                                <p:cTn fill="hold" id="58" nodeType="afterEffect" presetClass="entr" presetID="2" presetSubtype="4">
                                  <p:stCondLst>
                                    <p:cond delay="0"/>
                                  </p:stCondLst>
                                  <p:childTnLst>
                                    <p:set>
                                      <p:cBhvr>
                                        <p:cTn dur="1" fill="hold" id="59">
                                          <p:stCondLst>
                                            <p:cond delay="0"/>
                                          </p:stCondLst>
                                        </p:cTn>
                                        <p:tgtEl>
                                          <p:spTgt spid="134"/>
                                        </p:tgtEl>
                                        <p:attrNameLst>
                                          <p:attrName>style.visibility</p:attrName>
                                        </p:attrNameLst>
                                      </p:cBhvr>
                                      <p:to>
                                        <p:strVal val="visible"/>
                                      </p:to>
                                    </p:set>
                                    <p:anim calcmode="lin" valueType="num">
                                      <p:cBhvr additive="base">
                                        <p:cTn dur="500" fill="hold" id="60"/>
                                        <p:tgtEl>
                                          <p:spTgt spid="134"/>
                                        </p:tgtEl>
                                        <p:attrNameLst>
                                          <p:attrName>ppt_x</p:attrName>
                                        </p:attrNameLst>
                                      </p:cBhvr>
                                      <p:tavLst>
                                        <p:tav tm="0">
                                          <p:val>
                                            <p:strVal val="#ppt_x"/>
                                          </p:val>
                                        </p:tav>
                                        <p:tav tm="100000">
                                          <p:val>
                                            <p:strVal val="#ppt_x"/>
                                          </p:val>
                                        </p:tav>
                                      </p:tavLst>
                                    </p:anim>
                                    <p:anim calcmode="lin" valueType="num">
                                      <p:cBhvr additive="base">
                                        <p:cTn dur="500" fill="hold" id="61"/>
                                        <p:tgtEl>
                                          <p:spTgt spid="134"/>
                                        </p:tgtEl>
                                        <p:attrNameLst>
                                          <p:attrName>ppt_y</p:attrName>
                                        </p:attrNameLst>
                                      </p:cBhvr>
                                      <p:tavLst>
                                        <p:tav tm="0">
                                          <p:val>
                                            <p:strVal val="1+#ppt_h/2"/>
                                          </p:val>
                                        </p:tav>
                                        <p:tav tm="100000">
                                          <p:val>
                                            <p:strVal val="#ppt_y"/>
                                          </p:val>
                                        </p:tav>
                                      </p:tavLst>
                                    </p:anim>
                                  </p:childTnLst>
                                </p:cTn>
                              </p:par>
                              <p:par>
                                <p:cTn fill="hold" grpId="0" id="62" nodeType="withEffect" presetClass="entr" presetID="12" presetSubtype="8">
                                  <p:stCondLst>
                                    <p:cond delay="200"/>
                                  </p:stCondLst>
                                  <p:childTnLst>
                                    <p:set>
                                      <p:cBhvr>
                                        <p:cTn dur="1" fill="hold" id="63">
                                          <p:stCondLst>
                                            <p:cond delay="0"/>
                                          </p:stCondLst>
                                        </p:cTn>
                                        <p:tgtEl>
                                          <p:spTgt spid="146"/>
                                        </p:tgtEl>
                                        <p:attrNameLst>
                                          <p:attrName>style.visibility</p:attrName>
                                        </p:attrNameLst>
                                      </p:cBhvr>
                                      <p:to>
                                        <p:strVal val="visible"/>
                                      </p:to>
                                    </p:set>
                                    <p:anim calcmode="lin" valueType="num">
                                      <p:cBhvr additive="base">
                                        <p:cTn dur="300" id="64"/>
                                        <p:tgtEl>
                                          <p:spTgt spid="146"/>
                                        </p:tgtEl>
                                        <p:attrNameLst>
                                          <p:attrName>ppt_x</p:attrName>
                                        </p:attrNameLst>
                                      </p:cBhvr>
                                      <p:tavLst>
                                        <p:tav tm="0">
                                          <p:val>
                                            <p:strVal val="#ppt_x-#ppt_w*1.125000"/>
                                          </p:val>
                                        </p:tav>
                                        <p:tav tm="100000">
                                          <p:val>
                                            <p:strVal val="#ppt_x"/>
                                          </p:val>
                                        </p:tav>
                                      </p:tavLst>
                                    </p:anim>
                                    <p:animEffect filter="wipe(right)" transition="in">
                                      <p:cBhvr>
                                        <p:cTn dur="300" id="65"/>
                                        <p:tgtEl>
                                          <p:spTgt spid="146"/>
                                        </p:tgtEl>
                                      </p:cBhvr>
                                    </p:animEffect>
                                  </p:childTnLst>
                                </p:cTn>
                              </p:par>
                              <p:par>
                                <p:cTn fill="hold" grpId="0" id="66" nodeType="withEffect" presetClass="entr" presetID="12" presetSubtype="8">
                                  <p:stCondLst>
                                    <p:cond delay="200"/>
                                  </p:stCondLst>
                                  <p:childTnLst>
                                    <p:set>
                                      <p:cBhvr>
                                        <p:cTn dur="1" fill="hold" id="67">
                                          <p:stCondLst>
                                            <p:cond delay="0"/>
                                          </p:stCondLst>
                                        </p:cTn>
                                        <p:tgtEl>
                                          <p:spTgt spid="147"/>
                                        </p:tgtEl>
                                        <p:attrNameLst>
                                          <p:attrName>style.visibility</p:attrName>
                                        </p:attrNameLst>
                                      </p:cBhvr>
                                      <p:to>
                                        <p:strVal val="visible"/>
                                      </p:to>
                                    </p:set>
                                    <p:anim calcmode="lin" valueType="num">
                                      <p:cBhvr additive="base">
                                        <p:cTn dur="300" id="68"/>
                                        <p:tgtEl>
                                          <p:spTgt spid="147"/>
                                        </p:tgtEl>
                                        <p:attrNameLst>
                                          <p:attrName>ppt_x</p:attrName>
                                        </p:attrNameLst>
                                      </p:cBhvr>
                                      <p:tavLst>
                                        <p:tav tm="0">
                                          <p:val>
                                            <p:strVal val="#ppt_x-#ppt_w*1.125000"/>
                                          </p:val>
                                        </p:tav>
                                        <p:tav tm="100000">
                                          <p:val>
                                            <p:strVal val="#ppt_x"/>
                                          </p:val>
                                        </p:tav>
                                      </p:tavLst>
                                    </p:anim>
                                    <p:animEffect filter="wipe(right)" transition="in">
                                      <p:cBhvr>
                                        <p:cTn dur="300" id="69"/>
                                        <p:tgtEl>
                                          <p:spTgt spid="147"/>
                                        </p:tgtEl>
                                      </p:cBhvr>
                                    </p:animEffect>
                                  </p:childTnLst>
                                </p:cTn>
                              </p:par>
                              <p:par>
                                <p:cTn fill="hold" grpId="0" id="70" nodeType="withEffect" presetClass="entr" presetID="12" presetSubtype="8">
                                  <p:stCondLst>
                                    <p:cond delay="200"/>
                                  </p:stCondLst>
                                  <p:childTnLst>
                                    <p:set>
                                      <p:cBhvr>
                                        <p:cTn dur="1" fill="hold" id="71">
                                          <p:stCondLst>
                                            <p:cond delay="0"/>
                                          </p:stCondLst>
                                        </p:cTn>
                                        <p:tgtEl>
                                          <p:spTgt spid="148"/>
                                        </p:tgtEl>
                                        <p:attrNameLst>
                                          <p:attrName>style.visibility</p:attrName>
                                        </p:attrNameLst>
                                      </p:cBhvr>
                                      <p:to>
                                        <p:strVal val="visible"/>
                                      </p:to>
                                    </p:set>
                                    <p:anim calcmode="lin" valueType="num">
                                      <p:cBhvr additive="base">
                                        <p:cTn dur="300" id="72"/>
                                        <p:tgtEl>
                                          <p:spTgt spid="148"/>
                                        </p:tgtEl>
                                        <p:attrNameLst>
                                          <p:attrName>ppt_x</p:attrName>
                                        </p:attrNameLst>
                                      </p:cBhvr>
                                      <p:tavLst>
                                        <p:tav tm="0">
                                          <p:val>
                                            <p:strVal val="#ppt_x-#ppt_w*1.125000"/>
                                          </p:val>
                                        </p:tav>
                                        <p:tav tm="100000">
                                          <p:val>
                                            <p:strVal val="#ppt_x"/>
                                          </p:val>
                                        </p:tav>
                                      </p:tavLst>
                                    </p:anim>
                                    <p:animEffect filter="wipe(right)" transition="in">
                                      <p:cBhvr>
                                        <p:cTn dur="300" id="73"/>
                                        <p:tgtEl>
                                          <p:spTgt spid="148"/>
                                        </p:tgtEl>
                                      </p:cBhvr>
                                    </p:animEffect>
                                  </p:childTnLst>
                                </p:cTn>
                              </p:par>
                              <p:par>
                                <p:cTn fill="hold" grpId="0" id="74" nodeType="withEffect" presetClass="entr" presetID="12" presetSubtype="8">
                                  <p:stCondLst>
                                    <p:cond delay="200"/>
                                  </p:stCondLst>
                                  <p:childTnLst>
                                    <p:set>
                                      <p:cBhvr>
                                        <p:cTn dur="1" fill="hold" id="75">
                                          <p:stCondLst>
                                            <p:cond delay="0"/>
                                          </p:stCondLst>
                                        </p:cTn>
                                        <p:tgtEl>
                                          <p:spTgt spid="149"/>
                                        </p:tgtEl>
                                        <p:attrNameLst>
                                          <p:attrName>style.visibility</p:attrName>
                                        </p:attrNameLst>
                                      </p:cBhvr>
                                      <p:to>
                                        <p:strVal val="visible"/>
                                      </p:to>
                                    </p:set>
                                    <p:anim calcmode="lin" valueType="num">
                                      <p:cBhvr additive="base">
                                        <p:cTn dur="300" id="76"/>
                                        <p:tgtEl>
                                          <p:spTgt spid="149"/>
                                        </p:tgtEl>
                                        <p:attrNameLst>
                                          <p:attrName>ppt_x</p:attrName>
                                        </p:attrNameLst>
                                      </p:cBhvr>
                                      <p:tavLst>
                                        <p:tav tm="0">
                                          <p:val>
                                            <p:strVal val="#ppt_x-#ppt_w*1.125000"/>
                                          </p:val>
                                        </p:tav>
                                        <p:tav tm="100000">
                                          <p:val>
                                            <p:strVal val="#ppt_x"/>
                                          </p:val>
                                        </p:tav>
                                      </p:tavLst>
                                    </p:anim>
                                    <p:animEffect filter="wipe(right)" transition="in">
                                      <p:cBhvr>
                                        <p:cTn dur="300" id="77"/>
                                        <p:tgtEl>
                                          <p:spTgt spid="149"/>
                                        </p:tgtEl>
                                      </p:cBhvr>
                                    </p:animEffect>
                                  </p:childTnLst>
                                </p:cTn>
                              </p:par>
                              <p:par>
                                <p:cTn fill="hold" grpId="0" id="78" nodeType="withEffect" presetClass="entr" presetID="12" presetSubtype="8">
                                  <p:stCondLst>
                                    <p:cond delay="200"/>
                                  </p:stCondLst>
                                  <p:childTnLst>
                                    <p:set>
                                      <p:cBhvr>
                                        <p:cTn dur="1" fill="hold" id="79">
                                          <p:stCondLst>
                                            <p:cond delay="0"/>
                                          </p:stCondLst>
                                        </p:cTn>
                                        <p:tgtEl>
                                          <p:spTgt spid="150"/>
                                        </p:tgtEl>
                                        <p:attrNameLst>
                                          <p:attrName>style.visibility</p:attrName>
                                        </p:attrNameLst>
                                      </p:cBhvr>
                                      <p:to>
                                        <p:strVal val="visible"/>
                                      </p:to>
                                    </p:set>
                                    <p:anim calcmode="lin" valueType="num">
                                      <p:cBhvr additive="base">
                                        <p:cTn dur="300" id="80"/>
                                        <p:tgtEl>
                                          <p:spTgt spid="150"/>
                                        </p:tgtEl>
                                        <p:attrNameLst>
                                          <p:attrName>ppt_x</p:attrName>
                                        </p:attrNameLst>
                                      </p:cBhvr>
                                      <p:tavLst>
                                        <p:tav tm="0">
                                          <p:val>
                                            <p:strVal val="#ppt_x-#ppt_w*1.125000"/>
                                          </p:val>
                                        </p:tav>
                                        <p:tav tm="100000">
                                          <p:val>
                                            <p:strVal val="#ppt_x"/>
                                          </p:val>
                                        </p:tav>
                                      </p:tavLst>
                                    </p:anim>
                                    <p:animEffect filter="wipe(right)" transition="in">
                                      <p:cBhvr>
                                        <p:cTn dur="300" id="81"/>
                                        <p:tgtEl>
                                          <p:spTgt spid="150"/>
                                        </p:tgtEl>
                                      </p:cBhvr>
                                    </p:animEffect>
                                  </p:childTnLst>
                                </p:cTn>
                              </p:par>
                              <p:par>
                                <p:cTn fill="hold" grpId="0" id="82" nodeType="withEffect" presetClass="entr" presetID="12" presetSubtype="8">
                                  <p:stCondLst>
                                    <p:cond delay="200"/>
                                  </p:stCondLst>
                                  <p:childTnLst>
                                    <p:set>
                                      <p:cBhvr>
                                        <p:cTn dur="1" fill="hold" id="83">
                                          <p:stCondLst>
                                            <p:cond delay="0"/>
                                          </p:stCondLst>
                                        </p:cTn>
                                        <p:tgtEl>
                                          <p:spTgt spid="151"/>
                                        </p:tgtEl>
                                        <p:attrNameLst>
                                          <p:attrName>style.visibility</p:attrName>
                                        </p:attrNameLst>
                                      </p:cBhvr>
                                      <p:to>
                                        <p:strVal val="visible"/>
                                      </p:to>
                                    </p:set>
                                    <p:anim calcmode="lin" valueType="num">
                                      <p:cBhvr additive="base">
                                        <p:cTn dur="300" id="84"/>
                                        <p:tgtEl>
                                          <p:spTgt spid="151"/>
                                        </p:tgtEl>
                                        <p:attrNameLst>
                                          <p:attrName>ppt_x</p:attrName>
                                        </p:attrNameLst>
                                      </p:cBhvr>
                                      <p:tavLst>
                                        <p:tav tm="0">
                                          <p:val>
                                            <p:strVal val="#ppt_x-#ppt_w*1.125000"/>
                                          </p:val>
                                        </p:tav>
                                        <p:tav tm="100000">
                                          <p:val>
                                            <p:strVal val="#ppt_x"/>
                                          </p:val>
                                        </p:tav>
                                      </p:tavLst>
                                    </p:anim>
                                    <p:animEffect filter="wipe(right)" transition="in">
                                      <p:cBhvr>
                                        <p:cTn dur="300" id="85"/>
                                        <p:tgtEl>
                                          <p:spTgt spid="1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124"/>
      <p:bldP grpId="0" spid="140"/>
      <p:bldP grpId="0" spid="141"/>
      <p:bldP grpId="0" spid="142"/>
      <p:bldP grpId="0" spid="143"/>
      <p:bldP grpId="0" spid="144"/>
      <p:bldP grpId="0" spid="145"/>
      <p:bldP grpId="0" spid="146"/>
      <p:bldP grpId="0" spid="147"/>
      <p:bldP grpId="0" spid="148"/>
      <p:bldP grpId="0" spid="149"/>
      <p:bldP grpId="0" spid="150"/>
      <p:bldP grpId="0" spid="151"/>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TextBox 35"/>
          <p:cNvSpPr txBox="1"/>
          <p:nvPr/>
        </p:nvSpPr>
        <p:spPr>
          <a:xfrm>
            <a:off x="3787170" y="227424"/>
            <a:ext cx="1554480" cy="457200"/>
          </a:xfrm>
          <a:prstGeom prst="rect">
            <a:avLst/>
          </a:prstGeom>
          <a:noFill/>
        </p:spPr>
        <p:txBody>
          <a:bodyPr rtlCol="0" wrap="none">
            <a:spAutoFit/>
          </a:bodyPr>
          <a:lstStyle/>
          <a:p>
            <a:r>
              <a:rPr altLang="en-US" lang="zh-CN" smtClean="0" spc="300" sz="2400">
                <a:solidFill>
                  <a:schemeClr val="tx1">
                    <a:lumMod val="75000"/>
                    <a:lumOff val="25000"/>
                  </a:schemeClr>
                </a:solidFill>
                <a:latin charset="-122" panose="02000000000000000000" pitchFamily="2" typeface="方正正大黑简体"/>
                <a:ea charset="-122" panose="02000000000000000000" pitchFamily="2" typeface="方正正大黑简体"/>
              </a:rPr>
              <a:t>实践重点</a:t>
            </a:r>
          </a:p>
        </p:txBody>
      </p:sp>
      <p:grpSp>
        <p:nvGrpSpPr>
          <p:cNvPr id="40" name="组合 39"/>
          <p:cNvGrpSpPr/>
          <p:nvPr/>
        </p:nvGrpSpPr>
        <p:grpSpPr>
          <a:xfrm>
            <a:off x="1403648" y="1875483"/>
            <a:ext cx="1169410" cy="1008112"/>
            <a:chOff x="1403648" y="1851670"/>
            <a:chExt cx="1169410" cy="1008112"/>
          </a:xfrm>
        </p:grpSpPr>
        <p:sp>
          <p:nvSpPr>
            <p:cNvPr id="41" name="六边形 40"/>
            <p:cNvSpPr/>
            <p:nvPr/>
          </p:nvSpPr>
          <p:spPr>
            <a:xfrm>
              <a:off x="1403648" y="1851670"/>
              <a:ext cx="1169410" cy="1008112"/>
            </a:xfrm>
            <a:prstGeom prst="hexagon">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accent1"/>
                </a:solidFill>
                <a:latin charset="-122" pitchFamily="34" typeface="微软雅黑"/>
                <a:ea charset="-122" pitchFamily="34" typeface="微软雅黑"/>
              </a:endParaRPr>
            </a:p>
          </p:txBody>
        </p:sp>
        <p:sp>
          <p:nvSpPr>
            <p:cNvPr id="42" name="矩形 15"/>
            <p:cNvSpPr>
              <a:spLocks noChangeArrowheads="1"/>
            </p:cNvSpPr>
            <p:nvPr/>
          </p:nvSpPr>
          <p:spPr bwMode="auto">
            <a:xfrm>
              <a:off x="1585070" y="2119988"/>
              <a:ext cx="792480" cy="4084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lnSpc>
                  <a:spcPct val="130000"/>
                </a:lnSpc>
              </a:pPr>
              <a:r>
                <a:rPr altLang="en-US" lang="zh-CN" smtClean="0" sz="1600">
                  <a:solidFill>
                    <a:srgbClr val="0070C0"/>
                  </a:solidFill>
                  <a:latin charset="-122" pitchFamily="34" typeface="微软雅黑"/>
                  <a:ea charset="-122" pitchFamily="34" typeface="微软雅黑"/>
                  <a:sym charset="0" pitchFamily="34" typeface="Arial"/>
                </a:rPr>
                <a:t>难点二</a:t>
              </a:r>
            </a:p>
          </p:txBody>
        </p:sp>
      </p:grpSp>
      <p:grpSp>
        <p:nvGrpSpPr>
          <p:cNvPr id="43" name="组合 42"/>
          <p:cNvGrpSpPr/>
          <p:nvPr/>
        </p:nvGrpSpPr>
        <p:grpSpPr>
          <a:xfrm>
            <a:off x="1403648" y="3928060"/>
            <a:ext cx="1169410" cy="1008112"/>
            <a:chOff x="3851920" y="1851670"/>
            <a:chExt cx="1169410" cy="1008112"/>
          </a:xfrm>
        </p:grpSpPr>
        <p:sp>
          <p:nvSpPr>
            <p:cNvPr id="44" name="六边形 43"/>
            <p:cNvSpPr/>
            <p:nvPr/>
          </p:nvSpPr>
          <p:spPr>
            <a:xfrm>
              <a:off x="3851920" y="1851670"/>
              <a:ext cx="1169410" cy="1008112"/>
            </a:xfrm>
            <a:prstGeom prst="hexagon">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accent1"/>
                </a:solidFill>
                <a:latin charset="-122" pitchFamily="34" typeface="微软雅黑"/>
                <a:ea charset="-122" pitchFamily="34" typeface="微软雅黑"/>
              </a:endParaRPr>
            </a:p>
          </p:txBody>
        </p:sp>
        <p:sp>
          <p:nvSpPr>
            <p:cNvPr id="45" name="矩形 15"/>
            <p:cNvSpPr>
              <a:spLocks noChangeArrowheads="1"/>
            </p:cNvSpPr>
            <p:nvPr/>
          </p:nvSpPr>
          <p:spPr bwMode="auto">
            <a:xfrm>
              <a:off x="3931742" y="2119987"/>
              <a:ext cx="995680" cy="4084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lnSpc>
                  <a:spcPct val="130000"/>
                </a:lnSpc>
              </a:pPr>
              <a:r>
                <a:rPr altLang="en-US" lang="zh-CN" smtClean="0" sz="1600">
                  <a:solidFill>
                    <a:srgbClr val="0070C0"/>
                  </a:solidFill>
                  <a:latin charset="-122" pitchFamily="34" typeface="微软雅黑"/>
                  <a:ea charset="-122" pitchFamily="34" typeface="微软雅黑"/>
                  <a:sym charset="0" pitchFamily="34" typeface="Arial"/>
                </a:rPr>
                <a:t>团队建设</a:t>
              </a:r>
            </a:p>
          </p:txBody>
        </p:sp>
      </p:grpSp>
      <p:grpSp>
        <p:nvGrpSpPr>
          <p:cNvPr id="46" name="组合 45"/>
          <p:cNvGrpSpPr/>
          <p:nvPr/>
        </p:nvGrpSpPr>
        <p:grpSpPr>
          <a:xfrm>
            <a:off x="2627784" y="2901771"/>
            <a:ext cx="1169410" cy="1008112"/>
            <a:chOff x="2627784" y="2591464"/>
            <a:chExt cx="1169410" cy="1008112"/>
          </a:xfrm>
        </p:grpSpPr>
        <p:sp>
          <p:nvSpPr>
            <p:cNvPr id="47" name="六边形 46"/>
            <p:cNvSpPr/>
            <p:nvPr/>
          </p:nvSpPr>
          <p:spPr>
            <a:xfrm>
              <a:off x="2627784" y="2591464"/>
              <a:ext cx="1169410" cy="1008112"/>
            </a:xfrm>
            <a:prstGeom prst="hexagon">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accent1"/>
                </a:solidFill>
                <a:latin charset="-122" pitchFamily="34" typeface="微软雅黑"/>
                <a:ea charset="-122" pitchFamily="34" typeface="微软雅黑"/>
              </a:endParaRPr>
            </a:p>
          </p:txBody>
        </p:sp>
        <p:sp>
          <p:nvSpPr>
            <p:cNvPr id="48" name="矩形 15"/>
            <p:cNvSpPr>
              <a:spLocks noChangeArrowheads="1"/>
            </p:cNvSpPr>
            <p:nvPr/>
          </p:nvSpPr>
          <p:spPr bwMode="auto">
            <a:xfrm>
              <a:off x="2733006" y="2859782"/>
              <a:ext cx="944880"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lnSpc>
                  <a:spcPct val="130000"/>
                </a:lnSpc>
              </a:pPr>
              <a:r>
                <a:rPr altLang="en-US" lang="zh-CN" smtClean="0" sz="2000">
                  <a:solidFill>
                    <a:srgbClr val="0070C0"/>
                  </a:solidFill>
                  <a:latin charset="-122" pitchFamily="34" typeface="微软雅黑"/>
                  <a:ea charset="-122" pitchFamily="34" typeface="微软雅黑"/>
                  <a:sym charset="0" pitchFamily="34" typeface="Arial"/>
                </a:rPr>
                <a:t>难点二</a:t>
              </a:r>
            </a:p>
          </p:txBody>
        </p:sp>
      </p:grpSp>
      <p:grpSp>
        <p:nvGrpSpPr>
          <p:cNvPr id="49" name="组合 48"/>
          <p:cNvGrpSpPr/>
          <p:nvPr/>
        </p:nvGrpSpPr>
        <p:grpSpPr>
          <a:xfrm>
            <a:off x="2538494" y="849195"/>
            <a:ext cx="1169410" cy="1008112"/>
            <a:chOff x="5076056" y="2591464"/>
            <a:chExt cx="1169410" cy="1008112"/>
          </a:xfrm>
        </p:grpSpPr>
        <p:sp>
          <p:nvSpPr>
            <p:cNvPr id="50" name="六边形 49"/>
            <p:cNvSpPr/>
            <p:nvPr/>
          </p:nvSpPr>
          <p:spPr>
            <a:xfrm>
              <a:off x="5076056" y="2591464"/>
              <a:ext cx="1169410" cy="1008112"/>
            </a:xfrm>
            <a:prstGeom prst="hexagon">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accent1"/>
                </a:solidFill>
                <a:latin charset="-122" pitchFamily="34" typeface="微软雅黑"/>
                <a:ea charset="-122" pitchFamily="34" typeface="微软雅黑"/>
              </a:endParaRPr>
            </a:p>
          </p:txBody>
        </p:sp>
        <p:sp>
          <p:nvSpPr>
            <p:cNvPr id="51" name="矩形 15"/>
            <p:cNvSpPr>
              <a:spLocks noChangeArrowheads="1"/>
            </p:cNvSpPr>
            <p:nvPr/>
          </p:nvSpPr>
          <p:spPr bwMode="auto">
            <a:xfrm>
              <a:off x="4800279" y="2859782"/>
              <a:ext cx="1706880" cy="4084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lnSpc>
                  <a:spcPct val="130000"/>
                </a:lnSpc>
              </a:pPr>
              <a:r>
                <a:rPr altLang="zh-CN" lang="en-US" sz="1600">
                  <a:solidFill>
                    <a:schemeClr val="accent1"/>
                  </a:solidFill>
                  <a:latin charset="-122" pitchFamily="34" typeface="微软雅黑"/>
                  <a:ea charset="-122" pitchFamily="34" typeface="微软雅黑"/>
                  <a:sym charset="0" pitchFamily="34" typeface="Arial"/>
                </a:rPr>
                <a:t>	难点一</a:t>
              </a:r>
            </a:p>
          </p:txBody>
        </p:sp>
      </p:grpSp>
      <p:sp>
        <p:nvSpPr>
          <p:cNvPr id="52" name="文本框 347"/>
          <p:cNvSpPr txBox="1"/>
          <p:nvPr/>
        </p:nvSpPr>
        <p:spPr>
          <a:xfrm>
            <a:off x="4000436" y="3051884"/>
            <a:ext cx="3837278" cy="548640"/>
          </a:xfrm>
          <a:prstGeom prst="rect">
            <a:avLst/>
          </a:prstGeom>
          <a:noFill/>
        </p:spPr>
        <p:txBody>
          <a:bodyPr rtlCol="0" wrap="square">
            <a:spAutoFit/>
          </a:bodyPr>
          <a:lstStyle/>
          <a:p>
            <a:r>
              <a:rPr altLang="en-US" lang="zh-CN" smtClean="0" sz="1000">
                <a:solidFill>
                  <a:schemeClr val="tx1">
                    <a:lumMod val="50000"/>
                    <a:lumOff val="50000"/>
                  </a:schemeClr>
                </a:solidFill>
                <a:ea typeface="微软雅黑"/>
              </a:rPr>
              <a:t>您的内容打在这里，或者通过复制您的文本后，在此框中选择粘贴，并选择只保留文字。您的内容打在这里，或者通过复制您的文本后，在此框中选择粘贴，并选择只保留文字。</a:t>
            </a:r>
          </a:p>
        </p:txBody>
      </p:sp>
      <p:sp>
        <p:nvSpPr>
          <p:cNvPr id="53" name="文本框 347"/>
          <p:cNvSpPr txBox="1"/>
          <p:nvPr/>
        </p:nvSpPr>
        <p:spPr>
          <a:xfrm>
            <a:off x="3938509" y="999308"/>
            <a:ext cx="3812120" cy="548640"/>
          </a:xfrm>
          <a:prstGeom prst="rect">
            <a:avLst/>
          </a:prstGeom>
          <a:noFill/>
        </p:spPr>
        <p:txBody>
          <a:bodyPr rtlCol="0" wrap="square">
            <a:spAutoFit/>
          </a:bodyPr>
          <a:lstStyle/>
          <a:p>
            <a:r>
              <a:rPr altLang="en-US" lang="zh-CN" smtClean="0" sz="1000">
                <a:solidFill>
                  <a:schemeClr val="tx1">
                    <a:lumMod val="50000"/>
                    <a:lumOff val="50000"/>
                  </a:schemeClr>
                </a:solidFill>
                <a:ea typeface="微软雅黑"/>
              </a:rPr>
              <a:t>您的内容打在这里，或者通过复制您的文本后，在此框中选择粘贴，并选择只保留文字。您的内容打在这里，或者通过复制您的文本后，在此框中选择粘贴，并选择只保留文字。</a:t>
            </a:r>
          </a:p>
        </p:txBody>
      </p:sp>
      <p:sp>
        <p:nvSpPr>
          <p:cNvPr id="54" name="文本框 347"/>
          <p:cNvSpPr txBox="1"/>
          <p:nvPr/>
        </p:nvSpPr>
        <p:spPr>
          <a:xfrm>
            <a:off x="2934933" y="2025596"/>
            <a:ext cx="3843238" cy="548640"/>
          </a:xfrm>
          <a:prstGeom prst="rect">
            <a:avLst/>
          </a:prstGeom>
          <a:noFill/>
        </p:spPr>
        <p:txBody>
          <a:bodyPr rtlCol="0" wrap="square">
            <a:spAutoFit/>
          </a:bodyPr>
          <a:lstStyle/>
          <a:p>
            <a:r>
              <a:rPr altLang="en-US" lang="zh-CN" smtClean="0" sz="1000">
                <a:solidFill>
                  <a:schemeClr val="tx1">
                    <a:lumMod val="50000"/>
                    <a:lumOff val="50000"/>
                  </a:schemeClr>
                </a:solidFill>
                <a:ea typeface="微软雅黑"/>
              </a:rPr>
              <a:t>您的内容打在这里，或者通过复制您的文本后，在此框中选择粘贴，并选择只保留文字。您的内容打在这里，或者通过复制您的文本后，在此框中选择粘贴，并选择只保留文字。</a:t>
            </a:r>
          </a:p>
        </p:txBody>
      </p:sp>
      <p:sp>
        <p:nvSpPr>
          <p:cNvPr id="55" name="文本框 347"/>
          <p:cNvSpPr txBox="1"/>
          <p:nvPr/>
        </p:nvSpPr>
        <p:spPr>
          <a:xfrm>
            <a:off x="2710837" y="4078174"/>
            <a:ext cx="3835106" cy="548640"/>
          </a:xfrm>
          <a:prstGeom prst="rect">
            <a:avLst/>
          </a:prstGeom>
          <a:noFill/>
        </p:spPr>
        <p:txBody>
          <a:bodyPr rtlCol="0" wrap="square">
            <a:spAutoFit/>
          </a:bodyPr>
          <a:lstStyle/>
          <a:p>
            <a:r>
              <a:rPr altLang="en-US" lang="zh-CN" smtClean="0" sz="1000">
                <a:solidFill>
                  <a:schemeClr val="tx1">
                    <a:lumMod val="50000"/>
                    <a:lumOff val="50000"/>
                  </a:schemeClr>
                </a:solidFill>
                <a:ea typeface="微软雅黑"/>
              </a:rPr>
              <a:t>您的内容打在这里，或者通过复制您的文本后，在此框中选择粘贴，并选择只保留文字。您的内容打在这里，或者通过复制您的文本后，在此框中选择粘贴，并选择只保留文字。</a:t>
            </a:r>
          </a:p>
        </p:txBody>
      </p:sp>
    </p:spTree>
    <p:extLst>
      <p:ext uri="{BB962C8B-B14F-4D97-AF65-F5344CB8AC3E}">
        <p14:creationId val="3907385668"/>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fltVal val="0"/>
                                          </p:val>
                                        </p:tav>
                                        <p:tav tm="100000">
                                          <p:val>
                                            <p:strVal val="#ppt_w"/>
                                          </p:val>
                                        </p:tav>
                                      </p:tavLst>
                                    </p:anim>
                                    <p:anim calcmode="lin" valueType="num">
                                      <p:cBhvr>
                                        <p:cTn dur="500" fill="hold" id="8"/>
                                        <p:tgtEl>
                                          <p:spTgt spid="36"/>
                                        </p:tgtEl>
                                        <p:attrNameLst>
                                          <p:attrName>ppt_h</p:attrName>
                                        </p:attrNameLst>
                                      </p:cBhvr>
                                      <p:tavLst>
                                        <p:tav tm="0">
                                          <p:val>
                                            <p:fltVal val="0"/>
                                          </p:val>
                                        </p:tav>
                                        <p:tav tm="100000">
                                          <p:val>
                                            <p:strVal val="#ppt_h"/>
                                          </p:val>
                                        </p:tav>
                                      </p:tavLst>
                                    </p:anim>
                                    <p:animEffect filter="fade" transition="in">
                                      <p:cBhvr>
                                        <p:cTn dur="500" id="9"/>
                                        <p:tgtEl>
                                          <p:spTgt spid="36"/>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40"/>
                                        </p:tgtEl>
                                        <p:attrNameLst>
                                          <p:attrName>style.visibility</p:attrName>
                                        </p:attrNameLst>
                                      </p:cBhvr>
                                      <p:to>
                                        <p:strVal val="visible"/>
                                      </p:to>
                                    </p:set>
                                    <p:anim calcmode="lin" valueType="num">
                                      <p:cBhvr>
                                        <p:cTn dur="500" fill="hold" id="13"/>
                                        <p:tgtEl>
                                          <p:spTgt spid="40"/>
                                        </p:tgtEl>
                                        <p:attrNameLst>
                                          <p:attrName>ppt_w</p:attrName>
                                        </p:attrNameLst>
                                      </p:cBhvr>
                                      <p:tavLst>
                                        <p:tav tm="0">
                                          <p:val>
                                            <p:fltVal val="0"/>
                                          </p:val>
                                        </p:tav>
                                        <p:tav tm="100000">
                                          <p:val>
                                            <p:strVal val="#ppt_w"/>
                                          </p:val>
                                        </p:tav>
                                      </p:tavLst>
                                    </p:anim>
                                    <p:anim calcmode="lin" valueType="num">
                                      <p:cBhvr>
                                        <p:cTn dur="500" fill="hold" id="14"/>
                                        <p:tgtEl>
                                          <p:spTgt spid="40"/>
                                        </p:tgtEl>
                                        <p:attrNameLst>
                                          <p:attrName>ppt_h</p:attrName>
                                        </p:attrNameLst>
                                      </p:cBhvr>
                                      <p:tavLst>
                                        <p:tav tm="0">
                                          <p:val>
                                            <p:fltVal val="0"/>
                                          </p:val>
                                        </p:tav>
                                        <p:tav tm="100000">
                                          <p:val>
                                            <p:strVal val="#ppt_h"/>
                                          </p:val>
                                        </p:tav>
                                      </p:tavLst>
                                    </p:anim>
                                    <p:animEffect filter="fade" transition="in">
                                      <p:cBhvr>
                                        <p:cTn dur="500" id="15"/>
                                        <p:tgtEl>
                                          <p:spTgt spid="40"/>
                                        </p:tgtEl>
                                      </p:cBhvr>
                                    </p:animEffect>
                                  </p:childTnLst>
                                </p:cTn>
                              </p:par>
                              <p:par>
                                <p:cTn fill="hold" id="16" nodeType="withEffect" presetClass="entr" presetID="53" presetSubtype="0">
                                  <p:stCondLst>
                                    <p:cond delay="0"/>
                                  </p:stCondLst>
                                  <p:childTnLst>
                                    <p:set>
                                      <p:cBhvr>
                                        <p:cTn dur="1" fill="hold" id="17">
                                          <p:stCondLst>
                                            <p:cond delay="0"/>
                                          </p:stCondLst>
                                        </p:cTn>
                                        <p:tgtEl>
                                          <p:spTgt spid="46"/>
                                        </p:tgtEl>
                                        <p:attrNameLst>
                                          <p:attrName>style.visibility</p:attrName>
                                        </p:attrNameLst>
                                      </p:cBhvr>
                                      <p:to>
                                        <p:strVal val="visible"/>
                                      </p:to>
                                    </p:set>
                                    <p:anim calcmode="lin" valueType="num">
                                      <p:cBhvr>
                                        <p:cTn dur="500" fill="hold" id="18"/>
                                        <p:tgtEl>
                                          <p:spTgt spid="46"/>
                                        </p:tgtEl>
                                        <p:attrNameLst>
                                          <p:attrName>ppt_w</p:attrName>
                                        </p:attrNameLst>
                                      </p:cBhvr>
                                      <p:tavLst>
                                        <p:tav tm="0">
                                          <p:val>
                                            <p:fltVal val="0"/>
                                          </p:val>
                                        </p:tav>
                                        <p:tav tm="100000">
                                          <p:val>
                                            <p:strVal val="#ppt_w"/>
                                          </p:val>
                                        </p:tav>
                                      </p:tavLst>
                                    </p:anim>
                                    <p:anim calcmode="lin" valueType="num">
                                      <p:cBhvr>
                                        <p:cTn dur="500" fill="hold" id="19"/>
                                        <p:tgtEl>
                                          <p:spTgt spid="46"/>
                                        </p:tgtEl>
                                        <p:attrNameLst>
                                          <p:attrName>ppt_h</p:attrName>
                                        </p:attrNameLst>
                                      </p:cBhvr>
                                      <p:tavLst>
                                        <p:tav tm="0">
                                          <p:val>
                                            <p:fltVal val="0"/>
                                          </p:val>
                                        </p:tav>
                                        <p:tav tm="100000">
                                          <p:val>
                                            <p:strVal val="#ppt_h"/>
                                          </p:val>
                                        </p:tav>
                                      </p:tavLst>
                                    </p:anim>
                                    <p:animEffect filter="fade" transition="in">
                                      <p:cBhvr>
                                        <p:cTn dur="500" id="20"/>
                                        <p:tgtEl>
                                          <p:spTgt spid="46"/>
                                        </p:tgtEl>
                                      </p:cBhvr>
                                    </p:animEffect>
                                  </p:childTnLst>
                                </p:cTn>
                              </p:par>
                              <p:par>
                                <p:cTn fill="hold" id="21" nodeType="withEffect" presetClass="entr" presetID="53" presetSubtype="0">
                                  <p:stCondLst>
                                    <p:cond delay="0"/>
                                  </p:stCondLst>
                                  <p:childTnLst>
                                    <p:set>
                                      <p:cBhvr>
                                        <p:cTn dur="1" fill="hold" id="22">
                                          <p:stCondLst>
                                            <p:cond delay="0"/>
                                          </p:stCondLst>
                                        </p:cTn>
                                        <p:tgtEl>
                                          <p:spTgt spid="43"/>
                                        </p:tgtEl>
                                        <p:attrNameLst>
                                          <p:attrName>style.visibility</p:attrName>
                                        </p:attrNameLst>
                                      </p:cBhvr>
                                      <p:to>
                                        <p:strVal val="visible"/>
                                      </p:to>
                                    </p:set>
                                    <p:anim calcmode="lin" valueType="num">
                                      <p:cBhvr>
                                        <p:cTn dur="500" fill="hold" id="23"/>
                                        <p:tgtEl>
                                          <p:spTgt spid="43"/>
                                        </p:tgtEl>
                                        <p:attrNameLst>
                                          <p:attrName>ppt_w</p:attrName>
                                        </p:attrNameLst>
                                      </p:cBhvr>
                                      <p:tavLst>
                                        <p:tav tm="0">
                                          <p:val>
                                            <p:fltVal val="0"/>
                                          </p:val>
                                        </p:tav>
                                        <p:tav tm="100000">
                                          <p:val>
                                            <p:strVal val="#ppt_w"/>
                                          </p:val>
                                        </p:tav>
                                      </p:tavLst>
                                    </p:anim>
                                    <p:anim calcmode="lin" valueType="num">
                                      <p:cBhvr>
                                        <p:cTn dur="500" fill="hold" id="24"/>
                                        <p:tgtEl>
                                          <p:spTgt spid="43"/>
                                        </p:tgtEl>
                                        <p:attrNameLst>
                                          <p:attrName>ppt_h</p:attrName>
                                        </p:attrNameLst>
                                      </p:cBhvr>
                                      <p:tavLst>
                                        <p:tav tm="0">
                                          <p:val>
                                            <p:fltVal val="0"/>
                                          </p:val>
                                        </p:tav>
                                        <p:tav tm="100000">
                                          <p:val>
                                            <p:strVal val="#ppt_h"/>
                                          </p:val>
                                        </p:tav>
                                      </p:tavLst>
                                    </p:anim>
                                    <p:animEffect filter="fade" transition="in">
                                      <p:cBhvr>
                                        <p:cTn dur="500" id="25"/>
                                        <p:tgtEl>
                                          <p:spTgt spid="43"/>
                                        </p:tgtEl>
                                      </p:cBhvr>
                                    </p:animEffect>
                                  </p:childTnLst>
                                </p:cTn>
                              </p:par>
                              <p:par>
                                <p:cTn fill="hold" id="26" nodeType="withEffect" presetClass="entr" presetID="53" presetSubtype="0">
                                  <p:stCondLst>
                                    <p:cond delay="0"/>
                                  </p:stCondLst>
                                  <p:childTnLst>
                                    <p:set>
                                      <p:cBhvr>
                                        <p:cTn dur="1" fill="hold" id="27">
                                          <p:stCondLst>
                                            <p:cond delay="0"/>
                                          </p:stCondLst>
                                        </p:cTn>
                                        <p:tgtEl>
                                          <p:spTgt spid="49"/>
                                        </p:tgtEl>
                                        <p:attrNameLst>
                                          <p:attrName>style.visibility</p:attrName>
                                        </p:attrNameLst>
                                      </p:cBhvr>
                                      <p:to>
                                        <p:strVal val="visible"/>
                                      </p:to>
                                    </p:set>
                                    <p:anim calcmode="lin" valueType="num">
                                      <p:cBhvr>
                                        <p:cTn dur="500" fill="hold" id="28"/>
                                        <p:tgtEl>
                                          <p:spTgt spid="49"/>
                                        </p:tgtEl>
                                        <p:attrNameLst>
                                          <p:attrName>ppt_w</p:attrName>
                                        </p:attrNameLst>
                                      </p:cBhvr>
                                      <p:tavLst>
                                        <p:tav tm="0">
                                          <p:val>
                                            <p:fltVal val="0"/>
                                          </p:val>
                                        </p:tav>
                                        <p:tav tm="100000">
                                          <p:val>
                                            <p:strVal val="#ppt_w"/>
                                          </p:val>
                                        </p:tav>
                                      </p:tavLst>
                                    </p:anim>
                                    <p:anim calcmode="lin" valueType="num">
                                      <p:cBhvr>
                                        <p:cTn dur="500" fill="hold" id="29"/>
                                        <p:tgtEl>
                                          <p:spTgt spid="49"/>
                                        </p:tgtEl>
                                        <p:attrNameLst>
                                          <p:attrName>ppt_h</p:attrName>
                                        </p:attrNameLst>
                                      </p:cBhvr>
                                      <p:tavLst>
                                        <p:tav tm="0">
                                          <p:val>
                                            <p:fltVal val="0"/>
                                          </p:val>
                                        </p:tav>
                                        <p:tav tm="100000">
                                          <p:val>
                                            <p:strVal val="#ppt_h"/>
                                          </p:val>
                                        </p:tav>
                                      </p:tavLst>
                                    </p:anim>
                                    <p:animEffect filter="fade" transition="in">
                                      <p:cBhvr>
                                        <p:cTn dur="500" id="30"/>
                                        <p:tgtEl>
                                          <p:spTgt spid="49"/>
                                        </p:tgtEl>
                                      </p:cBhvr>
                                    </p:animEffect>
                                  </p:childTnLst>
                                </p:cTn>
                              </p:par>
                            </p:childTnLst>
                          </p:cTn>
                        </p:par>
                        <p:par>
                          <p:cTn fill="hold" id="31" nodeType="afterGroup">
                            <p:stCondLst>
                              <p:cond delay="1000"/>
                            </p:stCondLst>
                            <p:childTnLst>
                              <p:par>
                                <p:cTn fill="hold" grpId="0" id="32" nodeType="afterEffect" presetClass="entr" presetID="42" presetSubtype="0">
                                  <p:stCondLst>
                                    <p:cond delay="0"/>
                                  </p:stCondLst>
                                  <p:childTnLst>
                                    <p:set>
                                      <p:cBhvr>
                                        <p:cTn dur="1" fill="hold" id="33">
                                          <p:stCondLst>
                                            <p:cond delay="0"/>
                                          </p:stCondLst>
                                        </p:cTn>
                                        <p:tgtEl>
                                          <p:spTgt spid="54"/>
                                        </p:tgtEl>
                                        <p:attrNameLst>
                                          <p:attrName>style.visibility</p:attrName>
                                        </p:attrNameLst>
                                      </p:cBhvr>
                                      <p:to>
                                        <p:strVal val="visible"/>
                                      </p:to>
                                    </p:set>
                                    <p:animEffect filter="fade" transition="in">
                                      <p:cBhvr>
                                        <p:cTn dur="500" id="34"/>
                                        <p:tgtEl>
                                          <p:spTgt spid="54"/>
                                        </p:tgtEl>
                                      </p:cBhvr>
                                    </p:animEffect>
                                    <p:anim calcmode="lin" valueType="num">
                                      <p:cBhvr>
                                        <p:cTn dur="500" fill="hold" id="35"/>
                                        <p:tgtEl>
                                          <p:spTgt spid="54"/>
                                        </p:tgtEl>
                                        <p:attrNameLst>
                                          <p:attrName>ppt_x</p:attrName>
                                        </p:attrNameLst>
                                      </p:cBhvr>
                                      <p:tavLst>
                                        <p:tav tm="0">
                                          <p:val>
                                            <p:strVal val="#ppt_x"/>
                                          </p:val>
                                        </p:tav>
                                        <p:tav tm="100000">
                                          <p:val>
                                            <p:strVal val="#ppt_x"/>
                                          </p:val>
                                        </p:tav>
                                      </p:tavLst>
                                    </p:anim>
                                    <p:anim calcmode="lin" valueType="num">
                                      <p:cBhvr>
                                        <p:cTn dur="500" fill="hold" id="36"/>
                                        <p:tgtEl>
                                          <p:spTgt spid="54"/>
                                        </p:tgtEl>
                                        <p:attrNameLst>
                                          <p:attrName>ppt_y</p:attrName>
                                        </p:attrNameLst>
                                      </p:cBhvr>
                                      <p:tavLst>
                                        <p:tav tm="0">
                                          <p:val>
                                            <p:strVal val="#ppt_y+.1"/>
                                          </p:val>
                                        </p:tav>
                                        <p:tav tm="100000">
                                          <p:val>
                                            <p:strVal val="#ppt_y"/>
                                          </p:val>
                                        </p:tav>
                                      </p:tavLst>
                                    </p:anim>
                                  </p:childTnLst>
                                </p:cTn>
                              </p:par>
                              <p:par>
                                <p:cTn fill="hold" grpId="0" id="37" nodeType="withEffect" presetClass="entr" presetID="42" presetSubtype="0">
                                  <p:stCondLst>
                                    <p:cond delay="0"/>
                                  </p:stCondLst>
                                  <p:childTnLst>
                                    <p:set>
                                      <p:cBhvr>
                                        <p:cTn dur="1" fill="hold" id="38">
                                          <p:stCondLst>
                                            <p:cond delay="0"/>
                                          </p:stCondLst>
                                        </p:cTn>
                                        <p:tgtEl>
                                          <p:spTgt spid="55"/>
                                        </p:tgtEl>
                                        <p:attrNameLst>
                                          <p:attrName>style.visibility</p:attrName>
                                        </p:attrNameLst>
                                      </p:cBhvr>
                                      <p:to>
                                        <p:strVal val="visible"/>
                                      </p:to>
                                    </p:set>
                                    <p:animEffect filter="fade" transition="in">
                                      <p:cBhvr>
                                        <p:cTn dur="500" id="39"/>
                                        <p:tgtEl>
                                          <p:spTgt spid="55"/>
                                        </p:tgtEl>
                                      </p:cBhvr>
                                    </p:animEffect>
                                    <p:anim calcmode="lin" valueType="num">
                                      <p:cBhvr>
                                        <p:cTn dur="500" fill="hold" id="40"/>
                                        <p:tgtEl>
                                          <p:spTgt spid="55"/>
                                        </p:tgtEl>
                                        <p:attrNameLst>
                                          <p:attrName>ppt_x</p:attrName>
                                        </p:attrNameLst>
                                      </p:cBhvr>
                                      <p:tavLst>
                                        <p:tav tm="0">
                                          <p:val>
                                            <p:strVal val="#ppt_x"/>
                                          </p:val>
                                        </p:tav>
                                        <p:tav tm="100000">
                                          <p:val>
                                            <p:strVal val="#ppt_x"/>
                                          </p:val>
                                        </p:tav>
                                      </p:tavLst>
                                    </p:anim>
                                    <p:anim calcmode="lin" valueType="num">
                                      <p:cBhvr>
                                        <p:cTn dur="500" fill="hold" id="41"/>
                                        <p:tgtEl>
                                          <p:spTgt spid="55"/>
                                        </p:tgtEl>
                                        <p:attrNameLst>
                                          <p:attrName>ppt_y</p:attrName>
                                        </p:attrNameLst>
                                      </p:cBhvr>
                                      <p:tavLst>
                                        <p:tav tm="0">
                                          <p:val>
                                            <p:strVal val="#ppt_y+.1"/>
                                          </p:val>
                                        </p:tav>
                                        <p:tav tm="100000">
                                          <p:val>
                                            <p:strVal val="#ppt_y"/>
                                          </p:val>
                                        </p:tav>
                                      </p:tavLst>
                                    </p:anim>
                                  </p:childTnLst>
                                </p:cTn>
                              </p:par>
                              <p:par>
                                <p:cTn fill="hold" grpId="0" id="42" nodeType="withEffect" presetClass="entr" presetID="47" presetSubtype="0">
                                  <p:stCondLst>
                                    <p:cond delay="0"/>
                                  </p:stCondLst>
                                  <p:childTnLst>
                                    <p:set>
                                      <p:cBhvr>
                                        <p:cTn dur="1" fill="hold" id="43">
                                          <p:stCondLst>
                                            <p:cond delay="0"/>
                                          </p:stCondLst>
                                        </p:cTn>
                                        <p:tgtEl>
                                          <p:spTgt spid="52"/>
                                        </p:tgtEl>
                                        <p:attrNameLst>
                                          <p:attrName>style.visibility</p:attrName>
                                        </p:attrNameLst>
                                      </p:cBhvr>
                                      <p:to>
                                        <p:strVal val="visible"/>
                                      </p:to>
                                    </p:set>
                                    <p:animEffect filter="fade" transition="in">
                                      <p:cBhvr>
                                        <p:cTn dur="500" id="44"/>
                                        <p:tgtEl>
                                          <p:spTgt spid="52"/>
                                        </p:tgtEl>
                                      </p:cBhvr>
                                    </p:animEffect>
                                    <p:anim calcmode="lin" valueType="num">
                                      <p:cBhvr>
                                        <p:cTn dur="500" fill="hold" id="45"/>
                                        <p:tgtEl>
                                          <p:spTgt spid="52"/>
                                        </p:tgtEl>
                                        <p:attrNameLst>
                                          <p:attrName>ppt_x</p:attrName>
                                        </p:attrNameLst>
                                      </p:cBhvr>
                                      <p:tavLst>
                                        <p:tav tm="0">
                                          <p:val>
                                            <p:strVal val="#ppt_x"/>
                                          </p:val>
                                        </p:tav>
                                        <p:tav tm="100000">
                                          <p:val>
                                            <p:strVal val="#ppt_x"/>
                                          </p:val>
                                        </p:tav>
                                      </p:tavLst>
                                    </p:anim>
                                    <p:anim calcmode="lin" valueType="num">
                                      <p:cBhvr>
                                        <p:cTn dur="500" fill="hold" id="46"/>
                                        <p:tgtEl>
                                          <p:spTgt spid="52"/>
                                        </p:tgtEl>
                                        <p:attrNameLst>
                                          <p:attrName>ppt_y</p:attrName>
                                        </p:attrNameLst>
                                      </p:cBhvr>
                                      <p:tavLst>
                                        <p:tav tm="0">
                                          <p:val>
                                            <p:strVal val="#ppt_y-.1"/>
                                          </p:val>
                                        </p:tav>
                                        <p:tav tm="100000">
                                          <p:val>
                                            <p:strVal val="#ppt_y"/>
                                          </p:val>
                                        </p:tav>
                                      </p:tavLst>
                                    </p:anim>
                                  </p:childTnLst>
                                </p:cTn>
                              </p:par>
                              <p:par>
                                <p:cTn fill="hold" grpId="0" id="47" nodeType="withEffect" presetClass="entr" presetID="47" presetSubtype="0">
                                  <p:stCondLst>
                                    <p:cond delay="0"/>
                                  </p:stCondLst>
                                  <p:childTnLst>
                                    <p:set>
                                      <p:cBhvr>
                                        <p:cTn dur="1" fill="hold" id="48">
                                          <p:stCondLst>
                                            <p:cond delay="0"/>
                                          </p:stCondLst>
                                        </p:cTn>
                                        <p:tgtEl>
                                          <p:spTgt spid="53"/>
                                        </p:tgtEl>
                                        <p:attrNameLst>
                                          <p:attrName>style.visibility</p:attrName>
                                        </p:attrNameLst>
                                      </p:cBhvr>
                                      <p:to>
                                        <p:strVal val="visible"/>
                                      </p:to>
                                    </p:set>
                                    <p:animEffect filter="fade" transition="in">
                                      <p:cBhvr>
                                        <p:cTn dur="500" id="49"/>
                                        <p:tgtEl>
                                          <p:spTgt spid="53"/>
                                        </p:tgtEl>
                                      </p:cBhvr>
                                    </p:animEffect>
                                    <p:anim calcmode="lin" valueType="num">
                                      <p:cBhvr>
                                        <p:cTn dur="500" fill="hold" id="50"/>
                                        <p:tgtEl>
                                          <p:spTgt spid="53"/>
                                        </p:tgtEl>
                                        <p:attrNameLst>
                                          <p:attrName>ppt_x</p:attrName>
                                        </p:attrNameLst>
                                      </p:cBhvr>
                                      <p:tavLst>
                                        <p:tav tm="0">
                                          <p:val>
                                            <p:strVal val="#ppt_x"/>
                                          </p:val>
                                        </p:tav>
                                        <p:tav tm="100000">
                                          <p:val>
                                            <p:strVal val="#ppt_x"/>
                                          </p:val>
                                        </p:tav>
                                      </p:tavLst>
                                    </p:anim>
                                    <p:anim calcmode="lin" valueType="num">
                                      <p:cBhvr>
                                        <p:cTn dur="500" fill="hold" id="51"/>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52"/>
      <p:bldP grpId="0" spid="53"/>
      <p:bldP grpId="0" spid="54"/>
      <p:bldP grpId="0" spid="55"/>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TextBox 35"/>
          <p:cNvSpPr txBox="1"/>
          <p:nvPr/>
        </p:nvSpPr>
        <p:spPr>
          <a:xfrm>
            <a:off x="3440921" y="227424"/>
            <a:ext cx="2240280" cy="457200"/>
          </a:xfrm>
          <a:prstGeom prst="rect">
            <a:avLst/>
          </a:prstGeom>
          <a:noFill/>
        </p:spPr>
        <p:txBody>
          <a:bodyPr rtlCol="0" wrap="none">
            <a:spAutoFit/>
          </a:bodyPr>
          <a:lstStyle/>
          <a:p>
            <a:r>
              <a:rPr altLang="en-US" lang="zh-CN" smtClean="0" spc="300" sz="2400">
                <a:solidFill>
                  <a:schemeClr val="tx1">
                    <a:lumMod val="75000"/>
                    <a:lumOff val="25000"/>
                  </a:schemeClr>
                </a:solidFill>
                <a:latin charset="-122" panose="02000000000000000000" pitchFamily="2" typeface="方正正大黑简体"/>
                <a:ea charset="-122" panose="02000000000000000000" pitchFamily="2" typeface="方正正大黑简体"/>
              </a:rPr>
              <a:t>案例对比分析</a:t>
            </a:r>
          </a:p>
        </p:txBody>
      </p:sp>
      <p:sp>
        <p:nvSpPr>
          <p:cNvPr id="19" name="TextBox 18"/>
          <p:cNvSpPr txBox="1"/>
          <p:nvPr/>
        </p:nvSpPr>
        <p:spPr>
          <a:xfrm>
            <a:off x="1019082" y="3115491"/>
            <a:ext cx="1341942" cy="365760"/>
          </a:xfrm>
          <a:prstGeom prst="rect">
            <a:avLst/>
          </a:prstGeom>
          <a:noFill/>
        </p:spPr>
        <p:txBody>
          <a:bodyPr bIns="34290" lIns="68580" rIns="68580" rtlCol="0" tIns="34290" wrap="square">
            <a:spAutoFit/>
          </a:bodyPr>
          <a:lstStyle/>
          <a:p>
            <a:pPr algn="ctr">
              <a:lnSpc>
                <a:spcPct val="130000"/>
              </a:lnSpc>
            </a:pPr>
            <a:r>
              <a:rPr altLang="en-US" b="1" lang="zh-CN" smtClean="0" sz="1500">
                <a:solidFill>
                  <a:srgbClr val="0070C0"/>
                </a:solidFill>
                <a:latin charset="-122" pitchFamily="34" typeface="微软雅黑"/>
                <a:ea charset="-122" pitchFamily="34" typeface="微软雅黑"/>
              </a:rPr>
              <a:t>案例01</a:t>
            </a:r>
          </a:p>
        </p:txBody>
      </p:sp>
      <p:sp>
        <p:nvSpPr>
          <p:cNvPr id="20" name="TextBox 19"/>
          <p:cNvSpPr txBox="1"/>
          <p:nvPr/>
        </p:nvSpPr>
        <p:spPr>
          <a:xfrm>
            <a:off x="2916864" y="1419622"/>
            <a:ext cx="1481841" cy="739140"/>
          </a:xfrm>
          <a:prstGeom prst="rect">
            <a:avLst/>
          </a:prstGeom>
          <a:noFill/>
        </p:spPr>
        <p:txBody>
          <a:bodyPr bIns="34290" lIns="68580" rIns="68580" rtlCol="0" tIns="34290" wrap="square">
            <a:spAutoFit/>
          </a:bodyPr>
          <a:lstStyle/>
          <a:p>
            <a:pPr algn="ctr"/>
            <a:r>
              <a:rPr altLang="en-US" lang="zh-CN" sz="1100">
                <a:solidFill>
                  <a:schemeClr val="tx1">
                    <a:lumMod val="75000"/>
                    <a:lumOff val="25000"/>
                  </a:schemeClr>
                </a:solidFill>
                <a:latin charset="-122" pitchFamily="34" typeface="微软雅黑"/>
                <a:ea charset="-122" pitchFamily="34" typeface="微软雅黑"/>
              </a:rPr>
              <a:t>此处添加详细文本描述此处添加详细文本描述此处添加详细文本描述</a:t>
            </a:r>
          </a:p>
        </p:txBody>
      </p:sp>
      <p:sp>
        <p:nvSpPr>
          <p:cNvPr id="21" name="TextBox 20"/>
          <p:cNvSpPr txBox="1"/>
          <p:nvPr/>
        </p:nvSpPr>
        <p:spPr>
          <a:xfrm>
            <a:off x="2985447" y="2233693"/>
            <a:ext cx="1341942" cy="365760"/>
          </a:xfrm>
          <a:prstGeom prst="rect">
            <a:avLst/>
          </a:prstGeom>
          <a:noFill/>
        </p:spPr>
        <p:txBody>
          <a:bodyPr bIns="34290" lIns="68580" rIns="68580" rtlCol="0" tIns="34290" wrap="square">
            <a:spAutoFit/>
          </a:bodyPr>
          <a:lstStyle/>
          <a:p>
            <a:pPr algn="ctr">
              <a:lnSpc>
                <a:spcPct val="130000"/>
              </a:lnSpc>
            </a:pPr>
            <a:r>
              <a:rPr altLang="en-US" b="1" lang="zh-CN" sz="1500">
                <a:solidFill>
                  <a:srgbClr val="0070C0"/>
                </a:solidFill>
                <a:latin charset="-122" pitchFamily="34" typeface="微软雅黑"/>
                <a:ea charset="-122" pitchFamily="34" typeface="微软雅黑"/>
              </a:rPr>
              <a:t>案例02</a:t>
            </a:r>
          </a:p>
        </p:txBody>
      </p:sp>
      <p:sp>
        <p:nvSpPr>
          <p:cNvPr id="22" name="TextBox 21"/>
          <p:cNvSpPr txBox="1"/>
          <p:nvPr/>
        </p:nvSpPr>
        <p:spPr>
          <a:xfrm>
            <a:off x="915879" y="3519653"/>
            <a:ext cx="1481841" cy="739140"/>
          </a:xfrm>
          <a:prstGeom prst="rect">
            <a:avLst/>
          </a:prstGeom>
          <a:noFill/>
        </p:spPr>
        <p:txBody>
          <a:bodyPr bIns="34290" lIns="68580" rIns="68580" rtlCol="0" tIns="34290" wrap="square">
            <a:spAutoFit/>
          </a:bodyPr>
          <a:lstStyle/>
          <a:p>
            <a:pPr algn="ctr"/>
            <a:r>
              <a:rPr altLang="en-US" lang="zh-CN" sz="1100">
                <a:solidFill>
                  <a:schemeClr val="tx1">
                    <a:lumMod val="75000"/>
                    <a:lumOff val="25000"/>
                  </a:schemeClr>
                </a:solidFill>
                <a:latin charset="-122" pitchFamily="34" typeface="微软雅黑"/>
                <a:ea charset="-122" pitchFamily="34" typeface="微软雅黑"/>
              </a:rPr>
              <a:t>此处添加详细文本描述此处添加详细文本描述此处添加详细文本描述</a:t>
            </a:r>
          </a:p>
        </p:txBody>
      </p:sp>
      <p:sp>
        <p:nvSpPr>
          <p:cNvPr id="23" name="TextBox 22"/>
          <p:cNvSpPr txBox="1"/>
          <p:nvPr/>
        </p:nvSpPr>
        <p:spPr>
          <a:xfrm>
            <a:off x="4898549" y="3115491"/>
            <a:ext cx="1341942" cy="365760"/>
          </a:xfrm>
          <a:prstGeom prst="rect">
            <a:avLst/>
          </a:prstGeom>
          <a:noFill/>
        </p:spPr>
        <p:txBody>
          <a:bodyPr bIns="34290" lIns="68580" rIns="68580" rtlCol="0" tIns="34290" wrap="square">
            <a:spAutoFit/>
          </a:bodyPr>
          <a:lstStyle/>
          <a:p>
            <a:pPr algn="ctr">
              <a:lnSpc>
                <a:spcPct val="130000"/>
              </a:lnSpc>
            </a:pPr>
            <a:r>
              <a:rPr altLang="en-US" b="1" lang="zh-CN" sz="1500">
                <a:solidFill>
                  <a:srgbClr val="0070C0"/>
                </a:solidFill>
                <a:latin charset="-122" pitchFamily="34" typeface="微软雅黑"/>
                <a:ea charset="-122" pitchFamily="34" typeface="微软雅黑"/>
              </a:rPr>
              <a:t>案例03</a:t>
            </a:r>
          </a:p>
        </p:txBody>
      </p:sp>
      <p:sp>
        <p:nvSpPr>
          <p:cNvPr id="24" name="TextBox 23"/>
          <p:cNvSpPr txBox="1"/>
          <p:nvPr/>
        </p:nvSpPr>
        <p:spPr>
          <a:xfrm>
            <a:off x="6771743" y="1419622"/>
            <a:ext cx="1481841" cy="739140"/>
          </a:xfrm>
          <a:prstGeom prst="rect">
            <a:avLst/>
          </a:prstGeom>
          <a:noFill/>
        </p:spPr>
        <p:txBody>
          <a:bodyPr bIns="34290" lIns="68580" rIns="68580" rtlCol="0" tIns="34290" wrap="square">
            <a:spAutoFit/>
          </a:bodyPr>
          <a:lstStyle/>
          <a:p>
            <a:pPr algn="ctr"/>
            <a:r>
              <a:rPr altLang="en-US" lang="zh-CN" sz="1100">
                <a:solidFill>
                  <a:schemeClr val="tx1">
                    <a:lumMod val="75000"/>
                    <a:lumOff val="25000"/>
                  </a:schemeClr>
                </a:solidFill>
                <a:latin charset="-122" pitchFamily="34" typeface="微软雅黑"/>
                <a:ea charset="-122" pitchFamily="34" typeface="微软雅黑"/>
              </a:rPr>
              <a:t>此处添加详细文本描述此处添加详细文本描述此处添加详细文本描述</a:t>
            </a:r>
          </a:p>
        </p:txBody>
      </p:sp>
      <p:sp>
        <p:nvSpPr>
          <p:cNvPr id="25" name="TextBox 24"/>
          <p:cNvSpPr txBox="1"/>
          <p:nvPr/>
        </p:nvSpPr>
        <p:spPr>
          <a:xfrm>
            <a:off x="6855769" y="2233693"/>
            <a:ext cx="1341942" cy="365760"/>
          </a:xfrm>
          <a:prstGeom prst="rect">
            <a:avLst/>
          </a:prstGeom>
          <a:noFill/>
        </p:spPr>
        <p:txBody>
          <a:bodyPr bIns="34290" lIns="68580" rIns="68580" rtlCol="0" tIns="34290" wrap="square">
            <a:spAutoFit/>
          </a:bodyPr>
          <a:lstStyle/>
          <a:p>
            <a:pPr algn="ctr">
              <a:lnSpc>
                <a:spcPct val="130000"/>
              </a:lnSpc>
            </a:pPr>
            <a:r>
              <a:rPr altLang="en-US" b="1" lang="zh-CN" sz="1500">
                <a:solidFill>
                  <a:srgbClr val="0070C0"/>
                </a:solidFill>
                <a:latin charset="-122" pitchFamily="34" typeface="微软雅黑"/>
                <a:ea charset="-122" pitchFamily="34" typeface="微软雅黑"/>
              </a:rPr>
              <a:t>案例04</a:t>
            </a:r>
          </a:p>
        </p:txBody>
      </p:sp>
      <p:sp>
        <p:nvSpPr>
          <p:cNvPr id="26" name="TextBox 25"/>
          <p:cNvSpPr txBox="1"/>
          <p:nvPr/>
        </p:nvSpPr>
        <p:spPr>
          <a:xfrm>
            <a:off x="4795346" y="3519653"/>
            <a:ext cx="1481841" cy="739140"/>
          </a:xfrm>
          <a:prstGeom prst="rect">
            <a:avLst/>
          </a:prstGeom>
          <a:noFill/>
        </p:spPr>
        <p:txBody>
          <a:bodyPr bIns="34290" lIns="68580" rIns="68580" rtlCol="0" tIns="34290" wrap="square">
            <a:spAutoFit/>
          </a:bodyPr>
          <a:lstStyle/>
          <a:p>
            <a:pPr algn="ctr"/>
            <a:r>
              <a:rPr altLang="en-US" lang="zh-CN" sz="1100">
                <a:solidFill>
                  <a:schemeClr val="tx1">
                    <a:lumMod val="75000"/>
                    <a:lumOff val="25000"/>
                  </a:schemeClr>
                </a:solidFill>
                <a:latin charset="-122" pitchFamily="34" typeface="微软雅黑"/>
                <a:ea charset="-122" pitchFamily="34" typeface="微软雅黑"/>
              </a:rPr>
              <a:t>此处添加详细文本描述此处添加详细文本描述此处添加详细文本描述</a:t>
            </a:r>
          </a:p>
        </p:txBody>
      </p:sp>
      <p:grpSp>
        <p:nvGrpSpPr>
          <p:cNvPr id="27" name="组合 26"/>
          <p:cNvGrpSpPr/>
          <p:nvPr/>
        </p:nvGrpSpPr>
        <p:grpSpPr>
          <a:xfrm>
            <a:off x="718654" y="1193424"/>
            <a:ext cx="2011946" cy="1811058"/>
            <a:chOff x="970904" y="1476932"/>
            <a:chExt cx="2682595" cy="2414744"/>
          </a:xfrm>
        </p:grpSpPr>
        <p:grpSp>
          <p:nvGrpSpPr>
            <p:cNvPr id="28" name="组合 27"/>
            <p:cNvGrpSpPr/>
            <p:nvPr/>
          </p:nvGrpSpPr>
          <p:grpSpPr>
            <a:xfrm>
              <a:off x="970904" y="1476932"/>
              <a:ext cx="2682595" cy="2414744"/>
              <a:chOff x="757631" y="1755286"/>
              <a:chExt cx="2682595" cy="2414744"/>
            </a:xfrm>
          </p:grpSpPr>
          <p:sp>
            <p:nvSpPr>
              <p:cNvPr id="30" name="Freeform 5"/>
              <p:cNvSpPr/>
              <p:nvPr/>
            </p:nvSpPr>
            <p:spPr bwMode="auto">
              <a:xfrm>
                <a:off x="757631" y="1755286"/>
                <a:ext cx="2682595" cy="2414744"/>
              </a:xfrm>
              <a:custGeom>
                <a:gdLst>
                  <a:gd fmla="*/ 802 w 2624" name="T0"/>
                  <a:gd fmla="*/ 2362 h 2362" name="T1"/>
                  <a:gd fmla="*/ 766 w 2624" name="T2"/>
                  <a:gd fmla="*/ 2358 h 2362" name="T3"/>
                  <a:gd fmla="*/ 730 w 2624" name="T4"/>
                  <a:gd fmla="*/ 2350 h 2362" name="T5"/>
                  <a:gd fmla="*/ 656 w 2624" name="T6"/>
                  <a:gd fmla="*/ 2318 h 2362" name="T7"/>
                  <a:gd fmla="*/ 590 w 2624" name="T8"/>
                  <a:gd fmla="*/ 2270 h 2362" name="T9"/>
                  <a:gd fmla="*/ 564 w 2624" name="T10"/>
                  <a:gd fmla="*/ 2242 h 2362" name="T11"/>
                  <a:gd fmla="*/ 544 w 2624" name="T12"/>
                  <a:gd fmla="*/ 2212 h 2362" name="T13"/>
                  <a:gd fmla="*/ 34 w 2624" name="T14"/>
                  <a:gd fmla="*/ 1330 h 2362" name="T15"/>
                  <a:gd fmla="*/ 20 w 2624" name="T16"/>
                  <a:gd fmla="*/ 1298 h 2362" name="T17"/>
                  <a:gd fmla="*/ 8 w 2624" name="T18"/>
                  <a:gd fmla="*/ 1260 h 2362" name="T19"/>
                  <a:gd fmla="*/ 0 w 2624" name="T20"/>
                  <a:gd fmla="*/ 1180 h 2362" name="T21"/>
                  <a:gd fmla="*/ 8 w 2624" name="T22"/>
                  <a:gd fmla="*/ 1102 h 2362" name="T23"/>
                  <a:gd fmla="*/ 20 w 2624" name="T24"/>
                  <a:gd fmla="*/ 1064 h 2362" name="T25"/>
                  <a:gd fmla="*/ 34 w 2624" name="T26"/>
                  <a:gd fmla="*/ 1032 h 2362" name="T27"/>
                  <a:gd fmla="*/ 544 w 2624" name="T28"/>
                  <a:gd fmla="*/ 150 h 2362" name="T29"/>
                  <a:gd fmla="*/ 564 w 2624" name="T30"/>
                  <a:gd fmla="*/ 120 h 2362" name="T31"/>
                  <a:gd fmla="*/ 590 w 2624" name="T32"/>
                  <a:gd fmla="*/ 92 h 2362" name="T33"/>
                  <a:gd fmla="*/ 656 w 2624" name="T34"/>
                  <a:gd fmla="*/ 44 h 2362" name="T35"/>
                  <a:gd fmla="*/ 730 w 2624" name="T36"/>
                  <a:gd fmla="*/ 12 h 2362" name="T37"/>
                  <a:gd fmla="*/ 766 w 2624" name="T38"/>
                  <a:gd fmla="*/ 4 h 2362" name="T39"/>
                  <a:gd fmla="*/ 802 w 2624" name="T40"/>
                  <a:gd fmla="*/ 0 h 2362" name="T41"/>
                  <a:gd fmla="*/ 1820 w 2624" name="T42"/>
                  <a:gd fmla="*/ 0 h 2362" name="T43"/>
                  <a:gd fmla="*/ 1858 w 2624" name="T44"/>
                  <a:gd fmla="*/ 4 h 2362" name="T45"/>
                  <a:gd fmla="*/ 1894 w 2624" name="T46"/>
                  <a:gd fmla="*/ 12 h 2362" name="T47"/>
                  <a:gd fmla="*/ 1968 w 2624" name="T48"/>
                  <a:gd fmla="*/ 44 h 2362" name="T49"/>
                  <a:gd fmla="*/ 2032 w 2624" name="T50"/>
                  <a:gd fmla="*/ 92 h 2362" name="T51"/>
                  <a:gd fmla="*/ 2060 w 2624" name="T52"/>
                  <a:gd fmla="*/ 120 h 2362" name="T53"/>
                  <a:gd fmla="*/ 2080 w 2624" name="T54"/>
                  <a:gd fmla="*/ 150 h 2362" name="T55"/>
                  <a:gd fmla="*/ 2588 w 2624" name="T56"/>
                  <a:gd fmla="*/ 1032 h 2362" name="T57"/>
                  <a:gd fmla="*/ 2604 w 2624" name="T58"/>
                  <a:gd fmla="*/ 1064 h 2362" name="T59"/>
                  <a:gd fmla="*/ 2616 w 2624" name="T60"/>
                  <a:gd fmla="*/ 1102 h 2362" name="T61"/>
                  <a:gd fmla="*/ 2624 w 2624" name="T62"/>
                  <a:gd fmla="*/ 1180 h 2362" name="T63"/>
                  <a:gd fmla="*/ 2616 w 2624" name="T64"/>
                  <a:gd fmla="*/ 1260 h 2362" name="T65"/>
                  <a:gd fmla="*/ 2604 w 2624" name="T66"/>
                  <a:gd fmla="*/ 1298 h 2362" name="T67"/>
                  <a:gd fmla="*/ 2588 w 2624" name="T68"/>
                  <a:gd fmla="*/ 1330 h 2362" name="T69"/>
                  <a:gd fmla="*/ 2080 w 2624" name="T70"/>
                  <a:gd fmla="*/ 2212 h 2362" name="T71"/>
                  <a:gd fmla="*/ 2060 w 2624" name="T72"/>
                  <a:gd fmla="*/ 2242 h 2362" name="T73"/>
                  <a:gd fmla="*/ 2032 w 2624" name="T74"/>
                  <a:gd fmla="*/ 2270 h 2362" name="T75"/>
                  <a:gd fmla="*/ 1968 w 2624" name="T76"/>
                  <a:gd fmla="*/ 2318 h 2362" name="T77"/>
                  <a:gd fmla="*/ 1894 w 2624" name="T78"/>
                  <a:gd fmla="*/ 2350 h 2362" name="T79"/>
                  <a:gd fmla="*/ 1858 w 2624" name="T80"/>
                  <a:gd fmla="*/ 2358 h 2362" name="T81"/>
                  <a:gd fmla="*/ 1820 w 2624" name="T82"/>
                  <a:gd fmla="*/ 2362 h 236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362" w="2624">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gradFill>
              <a:ln w="19050">
                <a:noFill/>
              </a:ln>
              <a:effectLst>
                <a:outerShdw algn="tl" blurRad="228600" dir="2700000" dist="101600"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latin charset="-122" pitchFamily="34" typeface="微软雅黑"/>
                  <a:ea charset="-122" pitchFamily="34" typeface="微软雅黑"/>
                </a:endParaRPr>
              </a:p>
            </p:txBody>
          </p:sp>
          <p:sp>
            <p:nvSpPr>
              <p:cNvPr id="31" name="Freeform 5"/>
              <p:cNvSpPr/>
              <p:nvPr/>
            </p:nvSpPr>
            <p:spPr bwMode="auto">
              <a:xfrm>
                <a:off x="780904" y="1776236"/>
                <a:ext cx="2636048" cy="2372844"/>
              </a:xfrm>
              <a:custGeom>
                <a:gdLst>
                  <a:gd fmla="*/ 802 w 2624" name="T0"/>
                  <a:gd fmla="*/ 2362 h 2362" name="T1"/>
                  <a:gd fmla="*/ 766 w 2624" name="T2"/>
                  <a:gd fmla="*/ 2358 h 2362" name="T3"/>
                  <a:gd fmla="*/ 730 w 2624" name="T4"/>
                  <a:gd fmla="*/ 2350 h 2362" name="T5"/>
                  <a:gd fmla="*/ 656 w 2624" name="T6"/>
                  <a:gd fmla="*/ 2318 h 2362" name="T7"/>
                  <a:gd fmla="*/ 590 w 2624" name="T8"/>
                  <a:gd fmla="*/ 2270 h 2362" name="T9"/>
                  <a:gd fmla="*/ 564 w 2624" name="T10"/>
                  <a:gd fmla="*/ 2242 h 2362" name="T11"/>
                  <a:gd fmla="*/ 544 w 2624" name="T12"/>
                  <a:gd fmla="*/ 2212 h 2362" name="T13"/>
                  <a:gd fmla="*/ 34 w 2624" name="T14"/>
                  <a:gd fmla="*/ 1330 h 2362" name="T15"/>
                  <a:gd fmla="*/ 20 w 2624" name="T16"/>
                  <a:gd fmla="*/ 1298 h 2362" name="T17"/>
                  <a:gd fmla="*/ 8 w 2624" name="T18"/>
                  <a:gd fmla="*/ 1260 h 2362" name="T19"/>
                  <a:gd fmla="*/ 0 w 2624" name="T20"/>
                  <a:gd fmla="*/ 1180 h 2362" name="T21"/>
                  <a:gd fmla="*/ 8 w 2624" name="T22"/>
                  <a:gd fmla="*/ 1102 h 2362" name="T23"/>
                  <a:gd fmla="*/ 20 w 2624" name="T24"/>
                  <a:gd fmla="*/ 1064 h 2362" name="T25"/>
                  <a:gd fmla="*/ 34 w 2624" name="T26"/>
                  <a:gd fmla="*/ 1032 h 2362" name="T27"/>
                  <a:gd fmla="*/ 544 w 2624" name="T28"/>
                  <a:gd fmla="*/ 150 h 2362" name="T29"/>
                  <a:gd fmla="*/ 564 w 2624" name="T30"/>
                  <a:gd fmla="*/ 120 h 2362" name="T31"/>
                  <a:gd fmla="*/ 590 w 2624" name="T32"/>
                  <a:gd fmla="*/ 92 h 2362" name="T33"/>
                  <a:gd fmla="*/ 656 w 2624" name="T34"/>
                  <a:gd fmla="*/ 44 h 2362" name="T35"/>
                  <a:gd fmla="*/ 730 w 2624" name="T36"/>
                  <a:gd fmla="*/ 12 h 2362" name="T37"/>
                  <a:gd fmla="*/ 766 w 2624" name="T38"/>
                  <a:gd fmla="*/ 4 h 2362" name="T39"/>
                  <a:gd fmla="*/ 802 w 2624" name="T40"/>
                  <a:gd fmla="*/ 0 h 2362" name="T41"/>
                  <a:gd fmla="*/ 1820 w 2624" name="T42"/>
                  <a:gd fmla="*/ 0 h 2362" name="T43"/>
                  <a:gd fmla="*/ 1858 w 2624" name="T44"/>
                  <a:gd fmla="*/ 4 h 2362" name="T45"/>
                  <a:gd fmla="*/ 1894 w 2624" name="T46"/>
                  <a:gd fmla="*/ 12 h 2362" name="T47"/>
                  <a:gd fmla="*/ 1968 w 2624" name="T48"/>
                  <a:gd fmla="*/ 44 h 2362" name="T49"/>
                  <a:gd fmla="*/ 2032 w 2624" name="T50"/>
                  <a:gd fmla="*/ 92 h 2362" name="T51"/>
                  <a:gd fmla="*/ 2060 w 2624" name="T52"/>
                  <a:gd fmla="*/ 120 h 2362" name="T53"/>
                  <a:gd fmla="*/ 2080 w 2624" name="T54"/>
                  <a:gd fmla="*/ 150 h 2362" name="T55"/>
                  <a:gd fmla="*/ 2588 w 2624" name="T56"/>
                  <a:gd fmla="*/ 1032 h 2362" name="T57"/>
                  <a:gd fmla="*/ 2604 w 2624" name="T58"/>
                  <a:gd fmla="*/ 1064 h 2362" name="T59"/>
                  <a:gd fmla="*/ 2616 w 2624" name="T60"/>
                  <a:gd fmla="*/ 1102 h 2362" name="T61"/>
                  <a:gd fmla="*/ 2624 w 2624" name="T62"/>
                  <a:gd fmla="*/ 1180 h 2362" name="T63"/>
                  <a:gd fmla="*/ 2616 w 2624" name="T64"/>
                  <a:gd fmla="*/ 1260 h 2362" name="T65"/>
                  <a:gd fmla="*/ 2604 w 2624" name="T66"/>
                  <a:gd fmla="*/ 1298 h 2362" name="T67"/>
                  <a:gd fmla="*/ 2588 w 2624" name="T68"/>
                  <a:gd fmla="*/ 1330 h 2362" name="T69"/>
                  <a:gd fmla="*/ 2080 w 2624" name="T70"/>
                  <a:gd fmla="*/ 2212 h 2362" name="T71"/>
                  <a:gd fmla="*/ 2060 w 2624" name="T72"/>
                  <a:gd fmla="*/ 2242 h 2362" name="T73"/>
                  <a:gd fmla="*/ 2032 w 2624" name="T74"/>
                  <a:gd fmla="*/ 2270 h 2362" name="T75"/>
                  <a:gd fmla="*/ 1968 w 2624" name="T76"/>
                  <a:gd fmla="*/ 2318 h 2362" name="T77"/>
                  <a:gd fmla="*/ 1894 w 2624" name="T78"/>
                  <a:gd fmla="*/ 2350 h 2362" name="T79"/>
                  <a:gd fmla="*/ 1858 w 2624" name="T80"/>
                  <a:gd fmla="*/ 2358 h 2362" name="T81"/>
                  <a:gd fmla="*/ 1820 w 2624" name="T82"/>
                  <a:gd fmla="*/ 2362 h 236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362" w="2624">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latin charset="-122" pitchFamily="34" typeface="微软雅黑"/>
                  <a:ea charset="-122" pitchFamily="34" typeface="微软雅黑"/>
                </a:endParaRPr>
              </a:p>
            </p:txBody>
          </p:sp>
        </p:grpSp>
        <p:sp>
          <p:nvSpPr>
            <p:cNvPr id="29" name="椭圆 28"/>
            <p:cNvSpPr/>
            <p:nvPr/>
          </p:nvSpPr>
          <p:spPr>
            <a:xfrm>
              <a:off x="1349092" y="1747820"/>
              <a:ext cx="1926218" cy="1926217"/>
            </a:xfrm>
            <a:prstGeom prst="ellipse">
              <a:avLst/>
            </a:prstGeom>
            <a:blipFill dpi="0" rotWithShape="1">
              <a:blip r:embed="rId3">
                <a:extLst>
                  <a:ext uri="{BEBA8EAE-BF5A-486C-A8C5-ECC9F3942E4B}">
                    <a14:imgProps>
                      <a14:imgLayer r:embed="rId4">
                        <a14:imgEffect>
                          <a14:colorTemperature colorTemp="4000"/>
                        </a14:imgEffect>
                        <a14:imgEffect>
                          <a14:saturation sat="46000"/>
                        </a14:imgEffect>
                      </a14:imgLayer>
                    </a14:imgProps>
                  </a:ext>
                  <a:ext uri="{28A0092B-C50C-407E-A947-70E740481C1C}">
                    <a14:useLocalDpi/>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2" name="组合 31"/>
          <p:cNvGrpSpPr/>
          <p:nvPr/>
        </p:nvGrpSpPr>
        <p:grpSpPr>
          <a:xfrm>
            <a:off x="677361" y="1243492"/>
            <a:ext cx="545988" cy="545988"/>
            <a:chOff x="1377884" y="1463694"/>
            <a:chExt cx="727984" cy="727984"/>
          </a:xfrm>
        </p:grpSpPr>
        <p:grpSp>
          <p:nvGrpSpPr>
            <p:cNvPr id="33" name="组合 32"/>
            <p:cNvGrpSpPr/>
            <p:nvPr/>
          </p:nvGrpSpPr>
          <p:grpSpPr>
            <a:xfrm>
              <a:off x="1377884" y="1463694"/>
              <a:ext cx="727984" cy="727984"/>
              <a:chOff x="372609" y="2524616"/>
              <a:chExt cx="2739344" cy="2739343"/>
            </a:xfrm>
          </p:grpSpPr>
          <p:sp>
            <p:nvSpPr>
              <p:cNvPr id="35" name="椭圆 34"/>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gradFill>
              <a:ln w="19050">
                <a:noFill/>
              </a:ln>
              <a:effectLst>
                <a:outerShdw algn="tl" blurRad="2286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rgbClr val="0070C0"/>
                  </a:solidFill>
                  <a:latin charset="-122" pitchFamily="34" typeface="微软雅黑"/>
                  <a:ea charset="-122" pitchFamily="34" typeface="微软雅黑"/>
                </a:endParaRPr>
              </a:p>
            </p:txBody>
          </p:sp>
          <p:sp>
            <p:nvSpPr>
              <p:cNvPr id="37" name="椭圆 36"/>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rgbClr val="0070C0"/>
                  </a:solidFill>
                  <a:latin charset="-122" pitchFamily="34" typeface="微软雅黑"/>
                  <a:ea charset="-122" pitchFamily="34" typeface="微软雅黑"/>
                </a:endParaRPr>
              </a:p>
            </p:txBody>
          </p:sp>
        </p:grpSp>
        <p:sp>
          <p:nvSpPr>
            <p:cNvPr id="34" name="TextBox 33"/>
            <p:cNvSpPr txBox="1"/>
            <p:nvPr/>
          </p:nvSpPr>
          <p:spPr>
            <a:xfrm>
              <a:off x="1509890" y="1590911"/>
              <a:ext cx="463973" cy="548640"/>
            </a:xfrm>
            <a:prstGeom prst="rect">
              <a:avLst/>
            </a:prstGeom>
            <a:noFill/>
          </p:spPr>
          <p:txBody>
            <a:bodyPr rtlCol="0" wrap="none">
              <a:spAutoFit/>
            </a:bodyPr>
            <a:lstStyle>
              <a:defPPr>
                <a:defRPr lang="zh-CN"/>
              </a:defPPr>
              <a:lvl1pPr algn="ctr">
                <a:defRPr b="1" sz="4000">
                  <a:ln>
                    <a:noFill/>
                  </a:ln>
                  <a:gradFill>
                    <a:gsLst>
                      <a:gs pos="1000">
                        <a:schemeClr val="accent5"/>
                      </a:gs>
                      <a:gs pos="46000">
                        <a:srgbClr val="7AC672"/>
                      </a:gs>
                      <a:gs pos="100000">
                        <a:schemeClr val="accent3">
                          <a:lumMod val="60000"/>
                          <a:lumOff val="40000"/>
                        </a:schemeClr>
                      </a:gs>
                    </a:gsLst>
                    <a:lin ang="13500000" scaled="1"/>
                  </a:gradFill>
                  <a:effectLst>
                    <a:outerShdw algn="tl" blurRad="50800" dir="13500000" dist="50800" rotWithShape="0">
                      <a:schemeClr val="bg1">
                        <a:alpha val="70000"/>
                      </a:schemeClr>
                    </a:outerShdw>
                  </a:effectLst>
                  <a:latin charset="-122" pitchFamily="34" typeface="微软雅黑"/>
                  <a:ea charset="-122" pitchFamily="34" typeface="微软雅黑"/>
                </a:defRPr>
              </a:lvl1pPr>
            </a:lstStyle>
            <a:p>
              <a:r>
                <a:rPr altLang="zh-CN" lang="en-US" sz="2100">
                  <a:solidFill>
                    <a:srgbClr val="0070C0"/>
                  </a:solidFill>
                </a:rPr>
                <a:t>1</a:t>
              </a:r>
            </a:p>
          </p:txBody>
        </p:sp>
      </p:grpSp>
      <p:grpSp>
        <p:nvGrpSpPr>
          <p:cNvPr id="38" name="组合 37"/>
          <p:cNvGrpSpPr/>
          <p:nvPr/>
        </p:nvGrpSpPr>
        <p:grpSpPr>
          <a:xfrm>
            <a:off x="2621023" y="2711481"/>
            <a:ext cx="2011946" cy="1811058"/>
            <a:chOff x="3431704" y="3501008"/>
            <a:chExt cx="2682595" cy="2414744"/>
          </a:xfrm>
        </p:grpSpPr>
        <p:grpSp>
          <p:nvGrpSpPr>
            <p:cNvPr id="39" name="组合 38"/>
            <p:cNvGrpSpPr/>
            <p:nvPr/>
          </p:nvGrpSpPr>
          <p:grpSpPr>
            <a:xfrm>
              <a:off x="3431704" y="3501008"/>
              <a:ext cx="2682595" cy="2414744"/>
              <a:chOff x="757631" y="1755286"/>
              <a:chExt cx="2682595" cy="2414744"/>
            </a:xfrm>
          </p:grpSpPr>
          <p:sp>
            <p:nvSpPr>
              <p:cNvPr id="57" name="Freeform 5"/>
              <p:cNvSpPr/>
              <p:nvPr/>
            </p:nvSpPr>
            <p:spPr bwMode="auto">
              <a:xfrm>
                <a:off x="757631" y="1755286"/>
                <a:ext cx="2682595" cy="2414744"/>
              </a:xfrm>
              <a:custGeom>
                <a:gdLst>
                  <a:gd fmla="*/ 802 w 2624" name="T0"/>
                  <a:gd fmla="*/ 2362 h 2362" name="T1"/>
                  <a:gd fmla="*/ 766 w 2624" name="T2"/>
                  <a:gd fmla="*/ 2358 h 2362" name="T3"/>
                  <a:gd fmla="*/ 730 w 2624" name="T4"/>
                  <a:gd fmla="*/ 2350 h 2362" name="T5"/>
                  <a:gd fmla="*/ 656 w 2624" name="T6"/>
                  <a:gd fmla="*/ 2318 h 2362" name="T7"/>
                  <a:gd fmla="*/ 590 w 2624" name="T8"/>
                  <a:gd fmla="*/ 2270 h 2362" name="T9"/>
                  <a:gd fmla="*/ 564 w 2624" name="T10"/>
                  <a:gd fmla="*/ 2242 h 2362" name="T11"/>
                  <a:gd fmla="*/ 544 w 2624" name="T12"/>
                  <a:gd fmla="*/ 2212 h 2362" name="T13"/>
                  <a:gd fmla="*/ 34 w 2624" name="T14"/>
                  <a:gd fmla="*/ 1330 h 2362" name="T15"/>
                  <a:gd fmla="*/ 20 w 2624" name="T16"/>
                  <a:gd fmla="*/ 1298 h 2362" name="T17"/>
                  <a:gd fmla="*/ 8 w 2624" name="T18"/>
                  <a:gd fmla="*/ 1260 h 2362" name="T19"/>
                  <a:gd fmla="*/ 0 w 2624" name="T20"/>
                  <a:gd fmla="*/ 1180 h 2362" name="T21"/>
                  <a:gd fmla="*/ 8 w 2624" name="T22"/>
                  <a:gd fmla="*/ 1102 h 2362" name="T23"/>
                  <a:gd fmla="*/ 20 w 2624" name="T24"/>
                  <a:gd fmla="*/ 1064 h 2362" name="T25"/>
                  <a:gd fmla="*/ 34 w 2624" name="T26"/>
                  <a:gd fmla="*/ 1032 h 2362" name="T27"/>
                  <a:gd fmla="*/ 544 w 2624" name="T28"/>
                  <a:gd fmla="*/ 150 h 2362" name="T29"/>
                  <a:gd fmla="*/ 564 w 2624" name="T30"/>
                  <a:gd fmla="*/ 120 h 2362" name="T31"/>
                  <a:gd fmla="*/ 590 w 2624" name="T32"/>
                  <a:gd fmla="*/ 92 h 2362" name="T33"/>
                  <a:gd fmla="*/ 656 w 2624" name="T34"/>
                  <a:gd fmla="*/ 44 h 2362" name="T35"/>
                  <a:gd fmla="*/ 730 w 2624" name="T36"/>
                  <a:gd fmla="*/ 12 h 2362" name="T37"/>
                  <a:gd fmla="*/ 766 w 2624" name="T38"/>
                  <a:gd fmla="*/ 4 h 2362" name="T39"/>
                  <a:gd fmla="*/ 802 w 2624" name="T40"/>
                  <a:gd fmla="*/ 0 h 2362" name="T41"/>
                  <a:gd fmla="*/ 1820 w 2624" name="T42"/>
                  <a:gd fmla="*/ 0 h 2362" name="T43"/>
                  <a:gd fmla="*/ 1858 w 2624" name="T44"/>
                  <a:gd fmla="*/ 4 h 2362" name="T45"/>
                  <a:gd fmla="*/ 1894 w 2624" name="T46"/>
                  <a:gd fmla="*/ 12 h 2362" name="T47"/>
                  <a:gd fmla="*/ 1968 w 2624" name="T48"/>
                  <a:gd fmla="*/ 44 h 2362" name="T49"/>
                  <a:gd fmla="*/ 2032 w 2624" name="T50"/>
                  <a:gd fmla="*/ 92 h 2362" name="T51"/>
                  <a:gd fmla="*/ 2060 w 2624" name="T52"/>
                  <a:gd fmla="*/ 120 h 2362" name="T53"/>
                  <a:gd fmla="*/ 2080 w 2624" name="T54"/>
                  <a:gd fmla="*/ 150 h 2362" name="T55"/>
                  <a:gd fmla="*/ 2588 w 2624" name="T56"/>
                  <a:gd fmla="*/ 1032 h 2362" name="T57"/>
                  <a:gd fmla="*/ 2604 w 2624" name="T58"/>
                  <a:gd fmla="*/ 1064 h 2362" name="T59"/>
                  <a:gd fmla="*/ 2616 w 2624" name="T60"/>
                  <a:gd fmla="*/ 1102 h 2362" name="T61"/>
                  <a:gd fmla="*/ 2624 w 2624" name="T62"/>
                  <a:gd fmla="*/ 1180 h 2362" name="T63"/>
                  <a:gd fmla="*/ 2616 w 2624" name="T64"/>
                  <a:gd fmla="*/ 1260 h 2362" name="T65"/>
                  <a:gd fmla="*/ 2604 w 2624" name="T66"/>
                  <a:gd fmla="*/ 1298 h 2362" name="T67"/>
                  <a:gd fmla="*/ 2588 w 2624" name="T68"/>
                  <a:gd fmla="*/ 1330 h 2362" name="T69"/>
                  <a:gd fmla="*/ 2080 w 2624" name="T70"/>
                  <a:gd fmla="*/ 2212 h 2362" name="T71"/>
                  <a:gd fmla="*/ 2060 w 2624" name="T72"/>
                  <a:gd fmla="*/ 2242 h 2362" name="T73"/>
                  <a:gd fmla="*/ 2032 w 2624" name="T74"/>
                  <a:gd fmla="*/ 2270 h 2362" name="T75"/>
                  <a:gd fmla="*/ 1968 w 2624" name="T76"/>
                  <a:gd fmla="*/ 2318 h 2362" name="T77"/>
                  <a:gd fmla="*/ 1894 w 2624" name="T78"/>
                  <a:gd fmla="*/ 2350 h 2362" name="T79"/>
                  <a:gd fmla="*/ 1858 w 2624" name="T80"/>
                  <a:gd fmla="*/ 2358 h 2362" name="T81"/>
                  <a:gd fmla="*/ 1820 w 2624" name="T82"/>
                  <a:gd fmla="*/ 2362 h 236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362" w="2624">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gradFill>
              <a:ln w="19050">
                <a:noFill/>
              </a:ln>
              <a:effectLst>
                <a:outerShdw algn="tl" blurRad="228600" dir="2700000" dist="101600"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latin charset="-122" pitchFamily="34" typeface="微软雅黑"/>
                  <a:ea charset="-122" pitchFamily="34" typeface="微软雅黑"/>
                </a:endParaRPr>
              </a:p>
            </p:txBody>
          </p:sp>
          <p:sp>
            <p:nvSpPr>
              <p:cNvPr id="58" name="Freeform 5"/>
              <p:cNvSpPr/>
              <p:nvPr/>
            </p:nvSpPr>
            <p:spPr bwMode="auto">
              <a:xfrm>
                <a:off x="780904" y="1776236"/>
                <a:ext cx="2636048" cy="2372844"/>
              </a:xfrm>
              <a:custGeom>
                <a:gdLst>
                  <a:gd fmla="*/ 802 w 2624" name="T0"/>
                  <a:gd fmla="*/ 2362 h 2362" name="T1"/>
                  <a:gd fmla="*/ 766 w 2624" name="T2"/>
                  <a:gd fmla="*/ 2358 h 2362" name="T3"/>
                  <a:gd fmla="*/ 730 w 2624" name="T4"/>
                  <a:gd fmla="*/ 2350 h 2362" name="T5"/>
                  <a:gd fmla="*/ 656 w 2624" name="T6"/>
                  <a:gd fmla="*/ 2318 h 2362" name="T7"/>
                  <a:gd fmla="*/ 590 w 2624" name="T8"/>
                  <a:gd fmla="*/ 2270 h 2362" name="T9"/>
                  <a:gd fmla="*/ 564 w 2624" name="T10"/>
                  <a:gd fmla="*/ 2242 h 2362" name="T11"/>
                  <a:gd fmla="*/ 544 w 2624" name="T12"/>
                  <a:gd fmla="*/ 2212 h 2362" name="T13"/>
                  <a:gd fmla="*/ 34 w 2624" name="T14"/>
                  <a:gd fmla="*/ 1330 h 2362" name="T15"/>
                  <a:gd fmla="*/ 20 w 2624" name="T16"/>
                  <a:gd fmla="*/ 1298 h 2362" name="T17"/>
                  <a:gd fmla="*/ 8 w 2624" name="T18"/>
                  <a:gd fmla="*/ 1260 h 2362" name="T19"/>
                  <a:gd fmla="*/ 0 w 2624" name="T20"/>
                  <a:gd fmla="*/ 1180 h 2362" name="T21"/>
                  <a:gd fmla="*/ 8 w 2624" name="T22"/>
                  <a:gd fmla="*/ 1102 h 2362" name="T23"/>
                  <a:gd fmla="*/ 20 w 2624" name="T24"/>
                  <a:gd fmla="*/ 1064 h 2362" name="T25"/>
                  <a:gd fmla="*/ 34 w 2624" name="T26"/>
                  <a:gd fmla="*/ 1032 h 2362" name="T27"/>
                  <a:gd fmla="*/ 544 w 2624" name="T28"/>
                  <a:gd fmla="*/ 150 h 2362" name="T29"/>
                  <a:gd fmla="*/ 564 w 2624" name="T30"/>
                  <a:gd fmla="*/ 120 h 2362" name="T31"/>
                  <a:gd fmla="*/ 590 w 2624" name="T32"/>
                  <a:gd fmla="*/ 92 h 2362" name="T33"/>
                  <a:gd fmla="*/ 656 w 2624" name="T34"/>
                  <a:gd fmla="*/ 44 h 2362" name="T35"/>
                  <a:gd fmla="*/ 730 w 2624" name="T36"/>
                  <a:gd fmla="*/ 12 h 2362" name="T37"/>
                  <a:gd fmla="*/ 766 w 2624" name="T38"/>
                  <a:gd fmla="*/ 4 h 2362" name="T39"/>
                  <a:gd fmla="*/ 802 w 2624" name="T40"/>
                  <a:gd fmla="*/ 0 h 2362" name="T41"/>
                  <a:gd fmla="*/ 1820 w 2624" name="T42"/>
                  <a:gd fmla="*/ 0 h 2362" name="T43"/>
                  <a:gd fmla="*/ 1858 w 2624" name="T44"/>
                  <a:gd fmla="*/ 4 h 2362" name="T45"/>
                  <a:gd fmla="*/ 1894 w 2624" name="T46"/>
                  <a:gd fmla="*/ 12 h 2362" name="T47"/>
                  <a:gd fmla="*/ 1968 w 2624" name="T48"/>
                  <a:gd fmla="*/ 44 h 2362" name="T49"/>
                  <a:gd fmla="*/ 2032 w 2624" name="T50"/>
                  <a:gd fmla="*/ 92 h 2362" name="T51"/>
                  <a:gd fmla="*/ 2060 w 2624" name="T52"/>
                  <a:gd fmla="*/ 120 h 2362" name="T53"/>
                  <a:gd fmla="*/ 2080 w 2624" name="T54"/>
                  <a:gd fmla="*/ 150 h 2362" name="T55"/>
                  <a:gd fmla="*/ 2588 w 2624" name="T56"/>
                  <a:gd fmla="*/ 1032 h 2362" name="T57"/>
                  <a:gd fmla="*/ 2604 w 2624" name="T58"/>
                  <a:gd fmla="*/ 1064 h 2362" name="T59"/>
                  <a:gd fmla="*/ 2616 w 2624" name="T60"/>
                  <a:gd fmla="*/ 1102 h 2362" name="T61"/>
                  <a:gd fmla="*/ 2624 w 2624" name="T62"/>
                  <a:gd fmla="*/ 1180 h 2362" name="T63"/>
                  <a:gd fmla="*/ 2616 w 2624" name="T64"/>
                  <a:gd fmla="*/ 1260 h 2362" name="T65"/>
                  <a:gd fmla="*/ 2604 w 2624" name="T66"/>
                  <a:gd fmla="*/ 1298 h 2362" name="T67"/>
                  <a:gd fmla="*/ 2588 w 2624" name="T68"/>
                  <a:gd fmla="*/ 1330 h 2362" name="T69"/>
                  <a:gd fmla="*/ 2080 w 2624" name="T70"/>
                  <a:gd fmla="*/ 2212 h 2362" name="T71"/>
                  <a:gd fmla="*/ 2060 w 2624" name="T72"/>
                  <a:gd fmla="*/ 2242 h 2362" name="T73"/>
                  <a:gd fmla="*/ 2032 w 2624" name="T74"/>
                  <a:gd fmla="*/ 2270 h 2362" name="T75"/>
                  <a:gd fmla="*/ 1968 w 2624" name="T76"/>
                  <a:gd fmla="*/ 2318 h 2362" name="T77"/>
                  <a:gd fmla="*/ 1894 w 2624" name="T78"/>
                  <a:gd fmla="*/ 2350 h 2362" name="T79"/>
                  <a:gd fmla="*/ 1858 w 2624" name="T80"/>
                  <a:gd fmla="*/ 2358 h 2362" name="T81"/>
                  <a:gd fmla="*/ 1820 w 2624" name="T82"/>
                  <a:gd fmla="*/ 2362 h 236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362" w="2624">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latin charset="-122" pitchFamily="34" typeface="微软雅黑"/>
                  <a:ea charset="-122" pitchFamily="34" typeface="微软雅黑"/>
                </a:endParaRPr>
              </a:p>
            </p:txBody>
          </p:sp>
        </p:grpSp>
        <p:sp>
          <p:nvSpPr>
            <p:cNvPr id="56" name="椭圆 55"/>
            <p:cNvSpPr/>
            <p:nvPr/>
          </p:nvSpPr>
          <p:spPr>
            <a:xfrm>
              <a:off x="3809892" y="3745271"/>
              <a:ext cx="1926218" cy="1926217"/>
            </a:xfrm>
            <a:prstGeom prst="ellipse">
              <a:avLst/>
            </a:prstGeom>
            <a:blipFill dpi="0" rotWithShape="1">
              <a:blip r:embed="rId5">
                <a:extLst>
                  <a:ext uri="{BEBA8EAE-BF5A-486C-A8C5-ECC9F3942E4B}">
                    <a14:imgProps>
                      <a14:imgLayer r:embed="rId6">
                        <a14:imgEffect>
                          <a14:colorTemperature colorTemp="3375"/>
                        </a14:imgEffect>
                        <a14:imgEffect>
                          <a14:saturation sat="75000"/>
                        </a14:imgEffect>
                      </a14:imgLayer>
                    </a14:imgProps>
                  </a:ext>
                  <a:ext uri="{28A0092B-C50C-407E-A947-70E740481C1C}">
                    <a14:useLocalDpi/>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9" name="组合 58"/>
          <p:cNvGrpSpPr/>
          <p:nvPr/>
        </p:nvGrpSpPr>
        <p:grpSpPr>
          <a:xfrm>
            <a:off x="2617762" y="2763568"/>
            <a:ext cx="545988" cy="545988"/>
            <a:chOff x="1377884" y="1463694"/>
            <a:chExt cx="727984" cy="727984"/>
          </a:xfrm>
        </p:grpSpPr>
        <p:grpSp>
          <p:nvGrpSpPr>
            <p:cNvPr id="60" name="组合 59"/>
            <p:cNvGrpSpPr/>
            <p:nvPr/>
          </p:nvGrpSpPr>
          <p:grpSpPr>
            <a:xfrm>
              <a:off x="1377884" y="1463694"/>
              <a:ext cx="727984" cy="727984"/>
              <a:chOff x="372609" y="2524616"/>
              <a:chExt cx="2739344" cy="2739343"/>
            </a:xfrm>
          </p:grpSpPr>
          <p:sp>
            <p:nvSpPr>
              <p:cNvPr id="62" name="椭圆 61"/>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gradFill>
              <a:ln w="19050">
                <a:noFill/>
              </a:ln>
              <a:effectLst>
                <a:outerShdw algn="tl" blurRad="2286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rgbClr val="0070C0"/>
                  </a:solidFill>
                  <a:latin charset="-122" pitchFamily="34" typeface="微软雅黑"/>
                  <a:ea charset="-122" pitchFamily="34" typeface="微软雅黑"/>
                </a:endParaRPr>
              </a:p>
            </p:txBody>
          </p:sp>
          <p:sp>
            <p:nvSpPr>
              <p:cNvPr id="63" name="椭圆 62"/>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rgbClr val="0070C0"/>
                  </a:solidFill>
                  <a:latin charset="-122" pitchFamily="34" typeface="微软雅黑"/>
                  <a:ea charset="-122" pitchFamily="34" typeface="微软雅黑"/>
                </a:endParaRPr>
              </a:p>
            </p:txBody>
          </p:sp>
        </p:grpSp>
        <p:sp>
          <p:nvSpPr>
            <p:cNvPr id="61" name="TextBox 60"/>
            <p:cNvSpPr txBox="1"/>
            <p:nvPr/>
          </p:nvSpPr>
          <p:spPr>
            <a:xfrm>
              <a:off x="1509890" y="1590911"/>
              <a:ext cx="463973" cy="548640"/>
            </a:xfrm>
            <a:prstGeom prst="rect">
              <a:avLst/>
            </a:prstGeom>
            <a:noFill/>
          </p:spPr>
          <p:txBody>
            <a:bodyPr rtlCol="0" wrap="none">
              <a:spAutoFit/>
            </a:bodyPr>
            <a:lstStyle>
              <a:defPPr>
                <a:defRPr lang="zh-CN"/>
              </a:defPPr>
              <a:lvl1pPr algn="ctr">
                <a:defRPr b="1" sz="4000">
                  <a:ln>
                    <a:noFill/>
                  </a:ln>
                  <a:gradFill>
                    <a:gsLst>
                      <a:gs pos="1000">
                        <a:schemeClr val="accent5"/>
                      </a:gs>
                      <a:gs pos="46000">
                        <a:srgbClr val="7AC672"/>
                      </a:gs>
                      <a:gs pos="100000">
                        <a:schemeClr val="accent3">
                          <a:lumMod val="60000"/>
                          <a:lumOff val="40000"/>
                        </a:schemeClr>
                      </a:gs>
                    </a:gsLst>
                    <a:lin ang="13500000" scaled="1"/>
                  </a:gradFill>
                  <a:effectLst>
                    <a:outerShdw algn="tl" blurRad="50800" dir="13500000" dist="50800" rotWithShape="0">
                      <a:schemeClr val="bg1">
                        <a:alpha val="70000"/>
                      </a:schemeClr>
                    </a:outerShdw>
                  </a:effectLst>
                  <a:latin charset="-122" pitchFamily="34" typeface="微软雅黑"/>
                  <a:ea charset="-122" pitchFamily="34" typeface="微软雅黑"/>
                </a:defRPr>
              </a:lvl1pPr>
            </a:lstStyle>
            <a:p>
              <a:r>
                <a:rPr altLang="zh-CN" lang="en-US" sz="2100">
                  <a:solidFill>
                    <a:srgbClr val="0070C0"/>
                  </a:solidFill>
                </a:rPr>
                <a:t>2</a:t>
              </a:r>
            </a:p>
          </p:txBody>
        </p:sp>
      </p:grpSp>
      <p:grpSp>
        <p:nvGrpSpPr>
          <p:cNvPr id="64" name="组合 63"/>
          <p:cNvGrpSpPr/>
          <p:nvPr/>
        </p:nvGrpSpPr>
        <p:grpSpPr>
          <a:xfrm>
            <a:off x="4562476" y="1193424"/>
            <a:ext cx="2011946" cy="1811058"/>
            <a:chOff x="6096000" y="1476932"/>
            <a:chExt cx="2682595" cy="2414744"/>
          </a:xfrm>
        </p:grpSpPr>
        <p:grpSp>
          <p:nvGrpSpPr>
            <p:cNvPr id="65" name="组合 64"/>
            <p:cNvGrpSpPr/>
            <p:nvPr/>
          </p:nvGrpSpPr>
          <p:grpSpPr>
            <a:xfrm>
              <a:off x="6096000" y="1476932"/>
              <a:ext cx="2682595" cy="2414744"/>
              <a:chOff x="757631" y="1755286"/>
              <a:chExt cx="2682595" cy="2414744"/>
            </a:xfrm>
          </p:grpSpPr>
          <p:sp>
            <p:nvSpPr>
              <p:cNvPr id="67" name="Freeform 5"/>
              <p:cNvSpPr/>
              <p:nvPr/>
            </p:nvSpPr>
            <p:spPr bwMode="auto">
              <a:xfrm>
                <a:off x="757631" y="1755286"/>
                <a:ext cx="2682595" cy="2414744"/>
              </a:xfrm>
              <a:custGeom>
                <a:gdLst>
                  <a:gd fmla="*/ 802 w 2624" name="T0"/>
                  <a:gd fmla="*/ 2362 h 2362" name="T1"/>
                  <a:gd fmla="*/ 766 w 2624" name="T2"/>
                  <a:gd fmla="*/ 2358 h 2362" name="T3"/>
                  <a:gd fmla="*/ 730 w 2624" name="T4"/>
                  <a:gd fmla="*/ 2350 h 2362" name="T5"/>
                  <a:gd fmla="*/ 656 w 2624" name="T6"/>
                  <a:gd fmla="*/ 2318 h 2362" name="T7"/>
                  <a:gd fmla="*/ 590 w 2624" name="T8"/>
                  <a:gd fmla="*/ 2270 h 2362" name="T9"/>
                  <a:gd fmla="*/ 564 w 2624" name="T10"/>
                  <a:gd fmla="*/ 2242 h 2362" name="T11"/>
                  <a:gd fmla="*/ 544 w 2624" name="T12"/>
                  <a:gd fmla="*/ 2212 h 2362" name="T13"/>
                  <a:gd fmla="*/ 34 w 2624" name="T14"/>
                  <a:gd fmla="*/ 1330 h 2362" name="T15"/>
                  <a:gd fmla="*/ 20 w 2624" name="T16"/>
                  <a:gd fmla="*/ 1298 h 2362" name="T17"/>
                  <a:gd fmla="*/ 8 w 2624" name="T18"/>
                  <a:gd fmla="*/ 1260 h 2362" name="T19"/>
                  <a:gd fmla="*/ 0 w 2624" name="T20"/>
                  <a:gd fmla="*/ 1180 h 2362" name="T21"/>
                  <a:gd fmla="*/ 8 w 2624" name="T22"/>
                  <a:gd fmla="*/ 1102 h 2362" name="T23"/>
                  <a:gd fmla="*/ 20 w 2624" name="T24"/>
                  <a:gd fmla="*/ 1064 h 2362" name="T25"/>
                  <a:gd fmla="*/ 34 w 2624" name="T26"/>
                  <a:gd fmla="*/ 1032 h 2362" name="T27"/>
                  <a:gd fmla="*/ 544 w 2624" name="T28"/>
                  <a:gd fmla="*/ 150 h 2362" name="T29"/>
                  <a:gd fmla="*/ 564 w 2624" name="T30"/>
                  <a:gd fmla="*/ 120 h 2362" name="T31"/>
                  <a:gd fmla="*/ 590 w 2624" name="T32"/>
                  <a:gd fmla="*/ 92 h 2362" name="T33"/>
                  <a:gd fmla="*/ 656 w 2624" name="T34"/>
                  <a:gd fmla="*/ 44 h 2362" name="T35"/>
                  <a:gd fmla="*/ 730 w 2624" name="T36"/>
                  <a:gd fmla="*/ 12 h 2362" name="T37"/>
                  <a:gd fmla="*/ 766 w 2624" name="T38"/>
                  <a:gd fmla="*/ 4 h 2362" name="T39"/>
                  <a:gd fmla="*/ 802 w 2624" name="T40"/>
                  <a:gd fmla="*/ 0 h 2362" name="T41"/>
                  <a:gd fmla="*/ 1820 w 2624" name="T42"/>
                  <a:gd fmla="*/ 0 h 2362" name="T43"/>
                  <a:gd fmla="*/ 1858 w 2624" name="T44"/>
                  <a:gd fmla="*/ 4 h 2362" name="T45"/>
                  <a:gd fmla="*/ 1894 w 2624" name="T46"/>
                  <a:gd fmla="*/ 12 h 2362" name="T47"/>
                  <a:gd fmla="*/ 1968 w 2624" name="T48"/>
                  <a:gd fmla="*/ 44 h 2362" name="T49"/>
                  <a:gd fmla="*/ 2032 w 2624" name="T50"/>
                  <a:gd fmla="*/ 92 h 2362" name="T51"/>
                  <a:gd fmla="*/ 2060 w 2624" name="T52"/>
                  <a:gd fmla="*/ 120 h 2362" name="T53"/>
                  <a:gd fmla="*/ 2080 w 2624" name="T54"/>
                  <a:gd fmla="*/ 150 h 2362" name="T55"/>
                  <a:gd fmla="*/ 2588 w 2624" name="T56"/>
                  <a:gd fmla="*/ 1032 h 2362" name="T57"/>
                  <a:gd fmla="*/ 2604 w 2624" name="T58"/>
                  <a:gd fmla="*/ 1064 h 2362" name="T59"/>
                  <a:gd fmla="*/ 2616 w 2624" name="T60"/>
                  <a:gd fmla="*/ 1102 h 2362" name="T61"/>
                  <a:gd fmla="*/ 2624 w 2624" name="T62"/>
                  <a:gd fmla="*/ 1180 h 2362" name="T63"/>
                  <a:gd fmla="*/ 2616 w 2624" name="T64"/>
                  <a:gd fmla="*/ 1260 h 2362" name="T65"/>
                  <a:gd fmla="*/ 2604 w 2624" name="T66"/>
                  <a:gd fmla="*/ 1298 h 2362" name="T67"/>
                  <a:gd fmla="*/ 2588 w 2624" name="T68"/>
                  <a:gd fmla="*/ 1330 h 2362" name="T69"/>
                  <a:gd fmla="*/ 2080 w 2624" name="T70"/>
                  <a:gd fmla="*/ 2212 h 2362" name="T71"/>
                  <a:gd fmla="*/ 2060 w 2624" name="T72"/>
                  <a:gd fmla="*/ 2242 h 2362" name="T73"/>
                  <a:gd fmla="*/ 2032 w 2624" name="T74"/>
                  <a:gd fmla="*/ 2270 h 2362" name="T75"/>
                  <a:gd fmla="*/ 1968 w 2624" name="T76"/>
                  <a:gd fmla="*/ 2318 h 2362" name="T77"/>
                  <a:gd fmla="*/ 1894 w 2624" name="T78"/>
                  <a:gd fmla="*/ 2350 h 2362" name="T79"/>
                  <a:gd fmla="*/ 1858 w 2624" name="T80"/>
                  <a:gd fmla="*/ 2358 h 2362" name="T81"/>
                  <a:gd fmla="*/ 1820 w 2624" name="T82"/>
                  <a:gd fmla="*/ 2362 h 236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362" w="2624">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gradFill>
              <a:ln w="19050">
                <a:noFill/>
              </a:ln>
              <a:effectLst>
                <a:outerShdw algn="tl" blurRad="228600" dir="2700000" dist="101600"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latin charset="-122" pitchFamily="34" typeface="微软雅黑"/>
                  <a:ea charset="-122" pitchFamily="34" typeface="微软雅黑"/>
                </a:endParaRPr>
              </a:p>
            </p:txBody>
          </p:sp>
          <p:sp>
            <p:nvSpPr>
              <p:cNvPr id="68" name="Freeform 5"/>
              <p:cNvSpPr/>
              <p:nvPr/>
            </p:nvSpPr>
            <p:spPr bwMode="auto">
              <a:xfrm>
                <a:off x="780904" y="1776236"/>
                <a:ext cx="2636048" cy="2372844"/>
              </a:xfrm>
              <a:custGeom>
                <a:gdLst>
                  <a:gd fmla="*/ 802 w 2624" name="T0"/>
                  <a:gd fmla="*/ 2362 h 2362" name="T1"/>
                  <a:gd fmla="*/ 766 w 2624" name="T2"/>
                  <a:gd fmla="*/ 2358 h 2362" name="T3"/>
                  <a:gd fmla="*/ 730 w 2624" name="T4"/>
                  <a:gd fmla="*/ 2350 h 2362" name="T5"/>
                  <a:gd fmla="*/ 656 w 2624" name="T6"/>
                  <a:gd fmla="*/ 2318 h 2362" name="T7"/>
                  <a:gd fmla="*/ 590 w 2624" name="T8"/>
                  <a:gd fmla="*/ 2270 h 2362" name="T9"/>
                  <a:gd fmla="*/ 564 w 2624" name="T10"/>
                  <a:gd fmla="*/ 2242 h 2362" name="T11"/>
                  <a:gd fmla="*/ 544 w 2624" name="T12"/>
                  <a:gd fmla="*/ 2212 h 2362" name="T13"/>
                  <a:gd fmla="*/ 34 w 2624" name="T14"/>
                  <a:gd fmla="*/ 1330 h 2362" name="T15"/>
                  <a:gd fmla="*/ 20 w 2624" name="T16"/>
                  <a:gd fmla="*/ 1298 h 2362" name="T17"/>
                  <a:gd fmla="*/ 8 w 2624" name="T18"/>
                  <a:gd fmla="*/ 1260 h 2362" name="T19"/>
                  <a:gd fmla="*/ 0 w 2624" name="T20"/>
                  <a:gd fmla="*/ 1180 h 2362" name="T21"/>
                  <a:gd fmla="*/ 8 w 2624" name="T22"/>
                  <a:gd fmla="*/ 1102 h 2362" name="T23"/>
                  <a:gd fmla="*/ 20 w 2624" name="T24"/>
                  <a:gd fmla="*/ 1064 h 2362" name="T25"/>
                  <a:gd fmla="*/ 34 w 2624" name="T26"/>
                  <a:gd fmla="*/ 1032 h 2362" name="T27"/>
                  <a:gd fmla="*/ 544 w 2624" name="T28"/>
                  <a:gd fmla="*/ 150 h 2362" name="T29"/>
                  <a:gd fmla="*/ 564 w 2624" name="T30"/>
                  <a:gd fmla="*/ 120 h 2362" name="T31"/>
                  <a:gd fmla="*/ 590 w 2624" name="T32"/>
                  <a:gd fmla="*/ 92 h 2362" name="T33"/>
                  <a:gd fmla="*/ 656 w 2624" name="T34"/>
                  <a:gd fmla="*/ 44 h 2362" name="T35"/>
                  <a:gd fmla="*/ 730 w 2624" name="T36"/>
                  <a:gd fmla="*/ 12 h 2362" name="T37"/>
                  <a:gd fmla="*/ 766 w 2624" name="T38"/>
                  <a:gd fmla="*/ 4 h 2362" name="T39"/>
                  <a:gd fmla="*/ 802 w 2624" name="T40"/>
                  <a:gd fmla="*/ 0 h 2362" name="T41"/>
                  <a:gd fmla="*/ 1820 w 2624" name="T42"/>
                  <a:gd fmla="*/ 0 h 2362" name="T43"/>
                  <a:gd fmla="*/ 1858 w 2624" name="T44"/>
                  <a:gd fmla="*/ 4 h 2362" name="T45"/>
                  <a:gd fmla="*/ 1894 w 2624" name="T46"/>
                  <a:gd fmla="*/ 12 h 2362" name="T47"/>
                  <a:gd fmla="*/ 1968 w 2624" name="T48"/>
                  <a:gd fmla="*/ 44 h 2362" name="T49"/>
                  <a:gd fmla="*/ 2032 w 2624" name="T50"/>
                  <a:gd fmla="*/ 92 h 2362" name="T51"/>
                  <a:gd fmla="*/ 2060 w 2624" name="T52"/>
                  <a:gd fmla="*/ 120 h 2362" name="T53"/>
                  <a:gd fmla="*/ 2080 w 2624" name="T54"/>
                  <a:gd fmla="*/ 150 h 2362" name="T55"/>
                  <a:gd fmla="*/ 2588 w 2624" name="T56"/>
                  <a:gd fmla="*/ 1032 h 2362" name="T57"/>
                  <a:gd fmla="*/ 2604 w 2624" name="T58"/>
                  <a:gd fmla="*/ 1064 h 2362" name="T59"/>
                  <a:gd fmla="*/ 2616 w 2624" name="T60"/>
                  <a:gd fmla="*/ 1102 h 2362" name="T61"/>
                  <a:gd fmla="*/ 2624 w 2624" name="T62"/>
                  <a:gd fmla="*/ 1180 h 2362" name="T63"/>
                  <a:gd fmla="*/ 2616 w 2624" name="T64"/>
                  <a:gd fmla="*/ 1260 h 2362" name="T65"/>
                  <a:gd fmla="*/ 2604 w 2624" name="T66"/>
                  <a:gd fmla="*/ 1298 h 2362" name="T67"/>
                  <a:gd fmla="*/ 2588 w 2624" name="T68"/>
                  <a:gd fmla="*/ 1330 h 2362" name="T69"/>
                  <a:gd fmla="*/ 2080 w 2624" name="T70"/>
                  <a:gd fmla="*/ 2212 h 2362" name="T71"/>
                  <a:gd fmla="*/ 2060 w 2624" name="T72"/>
                  <a:gd fmla="*/ 2242 h 2362" name="T73"/>
                  <a:gd fmla="*/ 2032 w 2624" name="T74"/>
                  <a:gd fmla="*/ 2270 h 2362" name="T75"/>
                  <a:gd fmla="*/ 1968 w 2624" name="T76"/>
                  <a:gd fmla="*/ 2318 h 2362" name="T77"/>
                  <a:gd fmla="*/ 1894 w 2624" name="T78"/>
                  <a:gd fmla="*/ 2350 h 2362" name="T79"/>
                  <a:gd fmla="*/ 1858 w 2624" name="T80"/>
                  <a:gd fmla="*/ 2358 h 2362" name="T81"/>
                  <a:gd fmla="*/ 1820 w 2624" name="T82"/>
                  <a:gd fmla="*/ 2362 h 236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362" w="2624">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latin charset="-122" pitchFamily="34" typeface="微软雅黑"/>
                  <a:ea charset="-122" pitchFamily="34" typeface="微软雅黑"/>
                </a:endParaRPr>
              </a:p>
            </p:txBody>
          </p:sp>
        </p:grpSp>
        <p:sp>
          <p:nvSpPr>
            <p:cNvPr id="66" name="椭圆 65"/>
            <p:cNvSpPr/>
            <p:nvPr/>
          </p:nvSpPr>
          <p:spPr>
            <a:xfrm>
              <a:off x="6475617" y="1721195"/>
              <a:ext cx="1926218" cy="1926217"/>
            </a:xfrm>
            <a:prstGeom prst="ellipse">
              <a:avLst/>
            </a:prstGeom>
            <a:blipFill dpi="0" rotWithShape="1">
              <a:blip r:embed="rId7">
                <a:extLst>
                  <a:ext uri="{28A0092B-C50C-407E-A947-70E740481C1C}">
                    <a14:useLocalDpi/>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9" name="组合 68"/>
          <p:cNvGrpSpPr/>
          <p:nvPr/>
        </p:nvGrpSpPr>
        <p:grpSpPr>
          <a:xfrm>
            <a:off x="4531848" y="1243492"/>
            <a:ext cx="545988" cy="545988"/>
            <a:chOff x="1377884" y="1463694"/>
            <a:chExt cx="727984" cy="727984"/>
          </a:xfrm>
        </p:grpSpPr>
        <p:grpSp>
          <p:nvGrpSpPr>
            <p:cNvPr id="70" name="组合 69"/>
            <p:cNvGrpSpPr/>
            <p:nvPr/>
          </p:nvGrpSpPr>
          <p:grpSpPr>
            <a:xfrm>
              <a:off x="1377884" y="1463694"/>
              <a:ext cx="727984" cy="727984"/>
              <a:chOff x="372609" y="2524616"/>
              <a:chExt cx="2739344" cy="2739343"/>
            </a:xfrm>
          </p:grpSpPr>
          <p:sp>
            <p:nvSpPr>
              <p:cNvPr id="72" name="椭圆 71"/>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gradFill>
              <a:ln w="19050">
                <a:noFill/>
              </a:ln>
              <a:effectLst>
                <a:outerShdw algn="tl" blurRad="2286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rgbClr val="0070C0"/>
                  </a:solidFill>
                  <a:latin charset="-122" pitchFamily="34" typeface="微软雅黑"/>
                  <a:ea charset="-122" pitchFamily="34" typeface="微软雅黑"/>
                </a:endParaRPr>
              </a:p>
            </p:txBody>
          </p:sp>
          <p:sp>
            <p:nvSpPr>
              <p:cNvPr id="73" name="椭圆 72"/>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rgbClr val="0070C0"/>
                  </a:solidFill>
                  <a:latin charset="-122" pitchFamily="34" typeface="微软雅黑"/>
                  <a:ea charset="-122" pitchFamily="34" typeface="微软雅黑"/>
                </a:endParaRPr>
              </a:p>
            </p:txBody>
          </p:sp>
        </p:grpSp>
        <p:sp>
          <p:nvSpPr>
            <p:cNvPr id="71" name="TextBox 70"/>
            <p:cNvSpPr txBox="1"/>
            <p:nvPr/>
          </p:nvSpPr>
          <p:spPr>
            <a:xfrm>
              <a:off x="1509891" y="1590911"/>
              <a:ext cx="463973" cy="548640"/>
            </a:xfrm>
            <a:prstGeom prst="rect">
              <a:avLst/>
            </a:prstGeom>
            <a:noFill/>
          </p:spPr>
          <p:txBody>
            <a:bodyPr rtlCol="0" wrap="none">
              <a:spAutoFit/>
            </a:bodyPr>
            <a:lstStyle>
              <a:defPPr>
                <a:defRPr lang="zh-CN"/>
              </a:defPPr>
              <a:lvl1pPr algn="ctr">
                <a:defRPr b="1" sz="4000">
                  <a:ln>
                    <a:noFill/>
                  </a:ln>
                  <a:gradFill>
                    <a:gsLst>
                      <a:gs pos="1000">
                        <a:schemeClr val="accent5"/>
                      </a:gs>
                      <a:gs pos="46000">
                        <a:srgbClr val="7AC672"/>
                      </a:gs>
                      <a:gs pos="100000">
                        <a:schemeClr val="accent3">
                          <a:lumMod val="60000"/>
                          <a:lumOff val="40000"/>
                        </a:schemeClr>
                      </a:gs>
                    </a:gsLst>
                    <a:lin ang="13500000" scaled="1"/>
                  </a:gradFill>
                  <a:effectLst>
                    <a:outerShdw algn="tl" blurRad="50800" dir="13500000" dist="50800" rotWithShape="0">
                      <a:schemeClr val="bg1">
                        <a:alpha val="70000"/>
                      </a:schemeClr>
                    </a:outerShdw>
                  </a:effectLst>
                  <a:latin charset="-122" pitchFamily="34" typeface="微软雅黑"/>
                  <a:ea charset="-122" pitchFamily="34" typeface="微软雅黑"/>
                </a:defRPr>
              </a:lvl1pPr>
            </a:lstStyle>
            <a:p>
              <a:r>
                <a:rPr altLang="zh-CN" lang="en-US" sz="2100">
                  <a:solidFill>
                    <a:srgbClr val="0070C0"/>
                  </a:solidFill>
                </a:rPr>
                <a:t>3</a:t>
              </a:r>
            </a:p>
          </p:txBody>
        </p:sp>
      </p:grpSp>
      <p:grpSp>
        <p:nvGrpSpPr>
          <p:cNvPr id="74" name="组合 73"/>
          <p:cNvGrpSpPr/>
          <p:nvPr/>
        </p:nvGrpSpPr>
        <p:grpSpPr>
          <a:xfrm>
            <a:off x="6506692" y="2711481"/>
            <a:ext cx="2011946" cy="1811058"/>
            <a:chOff x="8688288" y="3501008"/>
            <a:chExt cx="2682595" cy="2414744"/>
          </a:xfrm>
        </p:grpSpPr>
        <p:grpSp>
          <p:nvGrpSpPr>
            <p:cNvPr id="75" name="组合 74"/>
            <p:cNvGrpSpPr/>
            <p:nvPr/>
          </p:nvGrpSpPr>
          <p:grpSpPr>
            <a:xfrm>
              <a:off x="8688288" y="3501008"/>
              <a:ext cx="2682595" cy="2414744"/>
              <a:chOff x="757631" y="1755286"/>
              <a:chExt cx="2682595" cy="2414744"/>
            </a:xfrm>
          </p:grpSpPr>
          <p:sp>
            <p:nvSpPr>
              <p:cNvPr id="77" name="Freeform 5"/>
              <p:cNvSpPr/>
              <p:nvPr/>
            </p:nvSpPr>
            <p:spPr bwMode="auto">
              <a:xfrm>
                <a:off x="757631" y="1755286"/>
                <a:ext cx="2682595" cy="2414744"/>
              </a:xfrm>
              <a:custGeom>
                <a:gdLst>
                  <a:gd fmla="*/ 802 w 2624" name="T0"/>
                  <a:gd fmla="*/ 2362 h 2362" name="T1"/>
                  <a:gd fmla="*/ 766 w 2624" name="T2"/>
                  <a:gd fmla="*/ 2358 h 2362" name="T3"/>
                  <a:gd fmla="*/ 730 w 2624" name="T4"/>
                  <a:gd fmla="*/ 2350 h 2362" name="T5"/>
                  <a:gd fmla="*/ 656 w 2624" name="T6"/>
                  <a:gd fmla="*/ 2318 h 2362" name="T7"/>
                  <a:gd fmla="*/ 590 w 2624" name="T8"/>
                  <a:gd fmla="*/ 2270 h 2362" name="T9"/>
                  <a:gd fmla="*/ 564 w 2624" name="T10"/>
                  <a:gd fmla="*/ 2242 h 2362" name="T11"/>
                  <a:gd fmla="*/ 544 w 2624" name="T12"/>
                  <a:gd fmla="*/ 2212 h 2362" name="T13"/>
                  <a:gd fmla="*/ 34 w 2624" name="T14"/>
                  <a:gd fmla="*/ 1330 h 2362" name="T15"/>
                  <a:gd fmla="*/ 20 w 2624" name="T16"/>
                  <a:gd fmla="*/ 1298 h 2362" name="T17"/>
                  <a:gd fmla="*/ 8 w 2624" name="T18"/>
                  <a:gd fmla="*/ 1260 h 2362" name="T19"/>
                  <a:gd fmla="*/ 0 w 2624" name="T20"/>
                  <a:gd fmla="*/ 1180 h 2362" name="T21"/>
                  <a:gd fmla="*/ 8 w 2624" name="T22"/>
                  <a:gd fmla="*/ 1102 h 2362" name="T23"/>
                  <a:gd fmla="*/ 20 w 2624" name="T24"/>
                  <a:gd fmla="*/ 1064 h 2362" name="T25"/>
                  <a:gd fmla="*/ 34 w 2624" name="T26"/>
                  <a:gd fmla="*/ 1032 h 2362" name="T27"/>
                  <a:gd fmla="*/ 544 w 2624" name="T28"/>
                  <a:gd fmla="*/ 150 h 2362" name="T29"/>
                  <a:gd fmla="*/ 564 w 2624" name="T30"/>
                  <a:gd fmla="*/ 120 h 2362" name="T31"/>
                  <a:gd fmla="*/ 590 w 2624" name="T32"/>
                  <a:gd fmla="*/ 92 h 2362" name="T33"/>
                  <a:gd fmla="*/ 656 w 2624" name="T34"/>
                  <a:gd fmla="*/ 44 h 2362" name="T35"/>
                  <a:gd fmla="*/ 730 w 2624" name="T36"/>
                  <a:gd fmla="*/ 12 h 2362" name="T37"/>
                  <a:gd fmla="*/ 766 w 2624" name="T38"/>
                  <a:gd fmla="*/ 4 h 2362" name="T39"/>
                  <a:gd fmla="*/ 802 w 2624" name="T40"/>
                  <a:gd fmla="*/ 0 h 2362" name="T41"/>
                  <a:gd fmla="*/ 1820 w 2624" name="T42"/>
                  <a:gd fmla="*/ 0 h 2362" name="T43"/>
                  <a:gd fmla="*/ 1858 w 2624" name="T44"/>
                  <a:gd fmla="*/ 4 h 2362" name="T45"/>
                  <a:gd fmla="*/ 1894 w 2624" name="T46"/>
                  <a:gd fmla="*/ 12 h 2362" name="T47"/>
                  <a:gd fmla="*/ 1968 w 2624" name="T48"/>
                  <a:gd fmla="*/ 44 h 2362" name="T49"/>
                  <a:gd fmla="*/ 2032 w 2624" name="T50"/>
                  <a:gd fmla="*/ 92 h 2362" name="T51"/>
                  <a:gd fmla="*/ 2060 w 2624" name="T52"/>
                  <a:gd fmla="*/ 120 h 2362" name="T53"/>
                  <a:gd fmla="*/ 2080 w 2624" name="T54"/>
                  <a:gd fmla="*/ 150 h 2362" name="T55"/>
                  <a:gd fmla="*/ 2588 w 2624" name="T56"/>
                  <a:gd fmla="*/ 1032 h 2362" name="T57"/>
                  <a:gd fmla="*/ 2604 w 2624" name="T58"/>
                  <a:gd fmla="*/ 1064 h 2362" name="T59"/>
                  <a:gd fmla="*/ 2616 w 2624" name="T60"/>
                  <a:gd fmla="*/ 1102 h 2362" name="T61"/>
                  <a:gd fmla="*/ 2624 w 2624" name="T62"/>
                  <a:gd fmla="*/ 1180 h 2362" name="T63"/>
                  <a:gd fmla="*/ 2616 w 2624" name="T64"/>
                  <a:gd fmla="*/ 1260 h 2362" name="T65"/>
                  <a:gd fmla="*/ 2604 w 2624" name="T66"/>
                  <a:gd fmla="*/ 1298 h 2362" name="T67"/>
                  <a:gd fmla="*/ 2588 w 2624" name="T68"/>
                  <a:gd fmla="*/ 1330 h 2362" name="T69"/>
                  <a:gd fmla="*/ 2080 w 2624" name="T70"/>
                  <a:gd fmla="*/ 2212 h 2362" name="T71"/>
                  <a:gd fmla="*/ 2060 w 2624" name="T72"/>
                  <a:gd fmla="*/ 2242 h 2362" name="T73"/>
                  <a:gd fmla="*/ 2032 w 2624" name="T74"/>
                  <a:gd fmla="*/ 2270 h 2362" name="T75"/>
                  <a:gd fmla="*/ 1968 w 2624" name="T76"/>
                  <a:gd fmla="*/ 2318 h 2362" name="T77"/>
                  <a:gd fmla="*/ 1894 w 2624" name="T78"/>
                  <a:gd fmla="*/ 2350 h 2362" name="T79"/>
                  <a:gd fmla="*/ 1858 w 2624" name="T80"/>
                  <a:gd fmla="*/ 2358 h 2362" name="T81"/>
                  <a:gd fmla="*/ 1820 w 2624" name="T82"/>
                  <a:gd fmla="*/ 2362 h 236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362" w="2624">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gradFill>
              <a:ln w="19050">
                <a:noFill/>
              </a:ln>
              <a:effectLst>
                <a:outerShdw algn="tl" blurRad="228600" dir="2700000" dist="101600"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latin charset="-122" pitchFamily="34" typeface="微软雅黑"/>
                  <a:ea charset="-122" pitchFamily="34" typeface="微软雅黑"/>
                </a:endParaRPr>
              </a:p>
            </p:txBody>
          </p:sp>
          <p:sp>
            <p:nvSpPr>
              <p:cNvPr id="78" name="Freeform 5"/>
              <p:cNvSpPr/>
              <p:nvPr/>
            </p:nvSpPr>
            <p:spPr bwMode="auto">
              <a:xfrm>
                <a:off x="780904" y="1776236"/>
                <a:ext cx="2636048" cy="2372844"/>
              </a:xfrm>
              <a:custGeom>
                <a:gdLst>
                  <a:gd fmla="*/ 802 w 2624" name="T0"/>
                  <a:gd fmla="*/ 2362 h 2362" name="T1"/>
                  <a:gd fmla="*/ 766 w 2624" name="T2"/>
                  <a:gd fmla="*/ 2358 h 2362" name="T3"/>
                  <a:gd fmla="*/ 730 w 2624" name="T4"/>
                  <a:gd fmla="*/ 2350 h 2362" name="T5"/>
                  <a:gd fmla="*/ 656 w 2624" name="T6"/>
                  <a:gd fmla="*/ 2318 h 2362" name="T7"/>
                  <a:gd fmla="*/ 590 w 2624" name="T8"/>
                  <a:gd fmla="*/ 2270 h 2362" name="T9"/>
                  <a:gd fmla="*/ 564 w 2624" name="T10"/>
                  <a:gd fmla="*/ 2242 h 2362" name="T11"/>
                  <a:gd fmla="*/ 544 w 2624" name="T12"/>
                  <a:gd fmla="*/ 2212 h 2362" name="T13"/>
                  <a:gd fmla="*/ 34 w 2624" name="T14"/>
                  <a:gd fmla="*/ 1330 h 2362" name="T15"/>
                  <a:gd fmla="*/ 20 w 2624" name="T16"/>
                  <a:gd fmla="*/ 1298 h 2362" name="T17"/>
                  <a:gd fmla="*/ 8 w 2624" name="T18"/>
                  <a:gd fmla="*/ 1260 h 2362" name="T19"/>
                  <a:gd fmla="*/ 0 w 2624" name="T20"/>
                  <a:gd fmla="*/ 1180 h 2362" name="T21"/>
                  <a:gd fmla="*/ 8 w 2624" name="T22"/>
                  <a:gd fmla="*/ 1102 h 2362" name="T23"/>
                  <a:gd fmla="*/ 20 w 2624" name="T24"/>
                  <a:gd fmla="*/ 1064 h 2362" name="T25"/>
                  <a:gd fmla="*/ 34 w 2624" name="T26"/>
                  <a:gd fmla="*/ 1032 h 2362" name="T27"/>
                  <a:gd fmla="*/ 544 w 2624" name="T28"/>
                  <a:gd fmla="*/ 150 h 2362" name="T29"/>
                  <a:gd fmla="*/ 564 w 2624" name="T30"/>
                  <a:gd fmla="*/ 120 h 2362" name="T31"/>
                  <a:gd fmla="*/ 590 w 2624" name="T32"/>
                  <a:gd fmla="*/ 92 h 2362" name="T33"/>
                  <a:gd fmla="*/ 656 w 2624" name="T34"/>
                  <a:gd fmla="*/ 44 h 2362" name="T35"/>
                  <a:gd fmla="*/ 730 w 2624" name="T36"/>
                  <a:gd fmla="*/ 12 h 2362" name="T37"/>
                  <a:gd fmla="*/ 766 w 2624" name="T38"/>
                  <a:gd fmla="*/ 4 h 2362" name="T39"/>
                  <a:gd fmla="*/ 802 w 2624" name="T40"/>
                  <a:gd fmla="*/ 0 h 2362" name="T41"/>
                  <a:gd fmla="*/ 1820 w 2624" name="T42"/>
                  <a:gd fmla="*/ 0 h 2362" name="T43"/>
                  <a:gd fmla="*/ 1858 w 2624" name="T44"/>
                  <a:gd fmla="*/ 4 h 2362" name="T45"/>
                  <a:gd fmla="*/ 1894 w 2624" name="T46"/>
                  <a:gd fmla="*/ 12 h 2362" name="T47"/>
                  <a:gd fmla="*/ 1968 w 2624" name="T48"/>
                  <a:gd fmla="*/ 44 h 2362" name="T49"/>
                  <a:gd fmla="*/ 2032 w 2624" name="T50"/>
                  <a:gd fmla="*/ 92 h 2362" name="T51"/>
                  <a:gd fmla="*/ 2060 w 2624" name="T52"/>
                  <a:gd fmla="*/ 120 h 2362" name="T53"/>
                  <a:gd fmla="*/ 2080 w 2624" name="T54"/>
                  <a:gd fmla="*/ 150 h 2362" name="T55"/>
                  <a:gd fmla="*/ 2588 w 2624" name="T56"/>
                  <a:gd fmla="*/ 1032 h 2362" name="T57"/>
                  <a:gd fmla="*/ 2604 w 2624" name="T58"/>
                  <a:gd fmla="*/ 1064 h 2362" name="T59"/>
                  <a:gd fmla="*/ 2616 w 2624" name="T60"/>
                  <a:gd fmla="*/ 1102 h 2362" name="T61"/>
                  <a:gd fmla="*/ 2624 w 2624" name="T62"/>
                  <a:gd fmla="*/ 1180 h 2362" name="T63"/>
                  <a:gd fmla="*/ 2616 w 2624" name="T64"/>
                  <a:gd fmla="*/ 1260 h 2362" name="T65"/>
                  <a:gd fmla="*/ 2604 w 2624" name="T66"/>
                  <a:gd fmla="*/ 1298 h 2362" name="T67"/>
                  <a:gd fmla="*/ 2588 w 2624" name="T68"/>
                  <a:gd fmla="*/ 1330 h 2362" name="T69"/>
                  <a:gd fmla="*/ 2080 w 2624" name="T70"/>
                  <a:gd fmla="*/ 2212 h 2362" name="T71"/>
                  <a:gd fmla="*/ 2060 w 2624" name="T72"/>
                  <a:gd fmla="*/ 2242 h 2362" name="T73"/>
                  <a:gd fmla="*/ 2032 w 2624" name="T74"/>
                  <a:gd fmla="*/ 2270 h 2362" name="T75"/>
                  <a:gd fmla="*/ 1968 w 2624" name="T76"/>
                  <a:gd fmla="*/ 2318 h 2362" name="T77"/>
                  <a:gd fmla="*/ 1894 w 2624" name="T78"/>
                  <a:gd fmla="*/ 2350 h 2362" name="T79"/>
                  <a:gd fmla="*/ 1858 w 2624" name="T80"/>
                  <a:gd fmla="*/ 2358 h 2362" name="T81"/>
                  <a:gd fmla="*/ 1820 w 2624" name="T82"/>
                  <a:gd fmla="*/ 2362 h 236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362" w="2624">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latin charset="-122" pitchFamily="34" typeface="微软雅黑"/>
                  <a:ea charset="-122" pitchFamily="34" typeface="微软雅黑"/>
                </a:endParaRPr>
              </a:p>
            </p:txBody>
          </p:sp>
        </p:grpSp>
        <p:sp>
          <p:nvSpPr>
            <p:cNvPr id="76" name="椭圆 75"/>
            <p:cNvSpPr/>
            <p:nvPr/>
          </p:nvSpPr>
          <p:spPr>
            <a:xfrm>
              <a:off x="9066476" y="3745270"/>
              <a:ext cx="1926218" cy="1926217"/>
            </a:xfrm>
            <a:prstGeom prst="ellipse">
              <a:avLst/>
            </a:prstGeom>
            <a:blipFill dpi="0" rotWithShape="1">
              <a:blip r:embed="rId8">
                <a:extLst>
                  <a:ext uri="{BEBA8EAE-BF5A-486C-A8C5-ECC9F3942E4B}">
                    <a14:imgProps>
                      <a14:imgLayer r:embed="rId9">
                        <a14:imgEffect>
                          <a14:colorTemperature colorTemp="1750"/>
                        </a14:imgEffect>
                        <a14:imgEffect>
                          <a14:saturation sat="36000"/>
                        </a14:imgEffect>
                      </a14:imgLayer>
                    </a14:imgProps>
                  </a:ext>
                  <a:ext uri="{28A0092B-C50C-407E-A947-70E740481C1C}">
                    <a14:useLocalDpi/>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9" name="组合 78"/>
          <p:cNvGrpSpPr/>
          <p:nvPr/>
        </p:nvGrpSpPr>
        <p:grpSpPr>
          <a:xfrm>
            <a:off x="6495712" y="2763568"/>
            <a:ext cx="545988" cy="545988"/>
            <a:chOff x="1377884" y="1463694"/>
            <a:chExt cx="727984" cy="727984"/>
          </a:xfrm>
        </p:grpSpPr>
        <p:grpSp>
          <p:nvGrpSpPr>
            <p:cNvPr id="80" name="组合 79"/>
            <p:cNvGrpSpPr/>
            <p:nvPr/>
          </p:nvGrpSpPr>
          <p:grpSpPr>
            <a:xfrm>
              <a:off x="1377884" y="1463694"/>
              <a:ext cx="727984" cy="727984"/>
              <a:chOff x="372609" y="2524616"/>
              <a:chExt cx="2739344" cy="2739343"/>
            </a:xfrm>
          </p:grpSpPr>
          <p:sp>
            <p:nvSpPr>
              <p:cNvPr id="82" name="椭圆 81"/>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gradFill>
              <a:ln w="19050">
                <a:noFill/>
              </a:ln>
              <a:effectLst>
                <a:outerShdw algn="tl" blurRad="2286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rgbClr val="0070C0"/>
                  </a:solidFill>
                  <a:latin charset="-122" pitchFamily="34" typeface="微软雅黑"/>
                  <a:ea charset="-122" pitchFamily="34" typeface="微软雅黑"/>
                </a:endParaRPr>
              </a:p>
            </p:txBody>
          </p:sp>
          <p:sp>
            <p:nvSpPr>
              <p:cNvPr id="83" name="椭圆 82"/>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rgbClr val="0070C0"/>
                  </a:solidFill>
                  <a:latin charset="-122" pitchFamily="34" typeface="微软雅黑"/>
                  <a:ea charset="-122" pitchFamily="34" typeface="微软雅黑"/>
                </a:endParaRPr>
              </a:p>
            </p:txBody>
          </p:sp>
        </p:grpSp>
        <p:sp>
          <p:nvSpPr>
            <p:cNvPr id="81" name="TextBox 80"/>
            <p:cNvSpPr txBox="1"/>
            <p:nvPr/>
          </p:nvSpPr>
          <p:spPr>
            <a:xfrm>
              <a:off x="1509891" y="1590911"/>
              <a:ext cx="463973" cy="548640"/>
            </a:xfrm>
            <a:prstGeom prst="rect">
              <a:avLst/>
            </a:prstGeom>
            <a:noFill/>
          </p:spPr>
          <p:txBody>
            <a:bodyPr rtlCol="0" wrap="none">
              <a:spAutoFit/>
            </a:bodyPr>
            <a:lstStyle>
              <a:defPPr>
                <a:defRPr lang="zh-CN"/>
              </a:defPPr>
              <a:lvl1pPr algn="ctr">
                <a:defRPr b="1" sz="4000">
                  <a:ln>
                    <a:noFill/>
                  </a:ln>
                  <a:gradFill>
                    <a:gsLst>
                      <a:gs pos="1000">
                        <a:schemeClr val="accent5"/>
                      </a:gs>
                      <a:gs pos="46000">
                        <a:srgbClr val="7AC672"/>
                      </a:gs>
                      <a:gs pos="100000">
                        <a:schemeClr val="accent3">
                          <a:lumMod val="60000"/>
                          <a:lumOff val="40000"/>
                        </a:schemeClr>
                      </a:gs>
                    </a:gsLst>
                    <a:lin ang="13500000" scaled="1"/>
                  </a:gradFill>
                  <a:effectLst>
                    <a:outerShdw algn="tl" blurRad="50800" dir="13500000" dist="50800" rotWithShape="0">
                      <a:schemeClr val="bg1">
                        <a:alpha val="70000"/>
                      </a:schemeClr>
                    </a:outerShdw>
                  </a:effectLst>
                  <a:latin charset="-122" pitchFamily="34" typeface="微软雅黑"/>
                  <a:ea charset="-122" pitchFamily="34" typeface="微软雅黑"/>
                </a:defRPr>
              </a:lvl1pPr>
            </a:lstStyle>
            <a:p>
              <a:r>
                <a:rPr altLang="zh-CN" lang="en-US" sz="2100">
                  <a:solidFill>
                    <a:srgbClr val="0070C0"/>
                  </a:solidFill>
                </a:rPr>
                <a:t>4</a:t>
              </a:r>
            </a:p>
          </p:txBody>
        </p:sp>
      </p:grpSp>
    </p:spTree>
    <p:extLst>
      <p:ext uri="{BB962C8B-B14F-4D97-AF65-F5344CB8AC3E}">
        <p14:creationId val="2298794047"/>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fltVal val="0"/>
                                          </p:val>
                                        </p:tav>
                                        <p:tav tm="100000">
                                          <p:val>
                                            <p:strVal val="#ppt_w"/>
                                          </p:val>
                                        </p:tav>
                                      </p:tavLst>
                                    </p:anim>
                                    <p:anim calcmode="lin" valueType="num">
                                      <p:cBhvr>
                                        <p:cTn dur="500" fill="hold" id="8"/>
                                        <p:tgtEl>
                                          <p:spTgt spid="36"/>
                                        </p:tgtEl>
                                        <p:attrNameLst>
                                          <p:attrName>ppt_h</p:attrName>
                                        </p:attrNameLst>
                                      </p:cBhvr>
                                      <p:tavLst>
                                        <p:tav tm="0">
                                          <p:val>
                                            <p:fltVal val="0"/>
                                          </p:val>
                                        </p:tav>
                                        <p:tav tm="100000">
                                          <p:val>
                                            <p:strVal val="#ppt_h"/>
                                          </p:val>
                                        </p:tav>
                                      </p:tavLst>
                                    </p:anim>
                                    <p:animEffect filter="fade" transition="in">
                                      <p:cBhvr>
                                        <p:cTn dur="500" id="9"/>
                                        <p:tgtEl>
                                          <p:spTgt spid="36"/>
                                        </p:tgtEl>
                                      </p:cBhvr>
                                    </p:animEffect>
                                  </p:childTnLst>
                                </p:cTn>
                              </p:par>
                            </p:childTnLst>
                          </p:cTn>
                        </p:par>
                        <p:par>
                          <p:cTn fill="hold" id="10" nodeType="afterGroup">
                            <p:stCondLst>
                              <p:cond delay="500"/>
                            </p:stCondLst>
                            <p:childTnLst>
                              <p:par>
                                <p:cTn decel="100000" fill="hold" id="11" nodeType="afterEffect" presetClass="entr" presetID="2" presetSubtype="2">
                                  <p:stCondLst>
                                    <p:cond delay="0"/>
                                  </p:stCondLst>
                                  <p:childTnLst>
                                    <p:set>
                                      <p:cBhvr>
                                        <p:cTn dur="1" fill="hold" id="12">
                                          <p:stCondLst>
                                            <p:cond delay="0"/>
                                          </p:stCondLst>
                                        </p:cTn>
                                        <p:tgtEl>
                                          <p:spTgt spid="27"/>
                                        </p:tgtEl>
                                        <p:attrNameLst>
                                          <p:attrName>style.visibility</p:attrName>
                                        </p:attrNameLst>
                                      </p:cBhvr>
                                      <p:to>
                                        <p:strVal val="visible"/>
                                      </p:to>
                                    </p:set>
                                    <p:anim calcmode="lin" valueType="num">
                                      <p:cBhvr additive="base">
                                        <p:cTn dur="1000" fill="hold" id="13"/>
                                        <p:tgtEl>
                                          <p:spTgt spid="27"/>
                                        </p:tgtEl>
                                        <p:attrNameLst>
                                          <p:attrName>ppt_x</p:attrName>
                                        </p:attrNameLst>
                                      </p:cBhvr>
                                      <p:tavLst>
                                        <p:tav tm="0">
                                          <p:val>
                                            <p:strVal val="1+#ppt_w/2"/>
                                          </p:val>
                                        </p:tav>
                                        <p:tav tm="100000">
                                          <p:val>
                                            <p:strVal val="#ppt_x"/>
                                          </p:val>
                                        </p:tav>
                                      </p:tavLst>
                                    </p:anim>
                                    <p:anim calcmode="lin" valueType="num">
                                      <p:cBhvr additive="base">
                                        <p:cTn dur="1000" fill="hold" id="14"/>
                                        <p:tgtEl>
                                          <p:spTgt spid="27"/>
                                        </p:tgtEl>
                                        <p:attrNameLst>
                                          <p:attrName>ppt_y</p:attrName>
                                        </p:attrNameLst>
                                      </p:cBhvr>
                                      <p:tavLst>
                                        <p:tav tm="0">
                                          <p:val>
                                            <p:strVal val="#ppt_y"/>
                                          </p:val>
                                        </p:tav>
                                        <p:tav tm="100000">
                                          <p:val>
                                            <p:strVal val="#ppt_y"/>
                                          </p:val>
                                        </p:tav>
                                      </p:tavLst>
                                    </p:anim>
                                  </p:childTnLst>
                                </p:cTn>
                              </p:par>
                              <p:par>
                                <p:cTn fill="hold" id="15" nodeType="withEffect" presetClass="entr" presetID="10" presetSubtype="0">
                                  <p:stCondLst>
                                    <p:cond delay="0"/>
                                  </p:stCondLst>
                                  <p:childTnLst>
                                    <p:set>
                                      <p:cBhvr>
                                        <p:cTn dur="1" fill="hold" id="16">
                                          <p:stCondLst>
                                            <p:cond delay="0"/>
                                          </p:stCondLst>
                                        </p:cTn>
                                        <p:tgtEl>
                                          <p:spTgt spid="27"/>
                                        </p:tgtEl>
                                        <p:attrNameLst>
                                          <p:attrName>style.visibility</p:attrName>
                                        </p:attrNameLst>
                                      </p:cBhvr>
                                      <p:to>
                                        <p:strVal val="visible"/>
                                      </p:to>
                                    </p:set>
                                    <p:animEffect filter="fade" transition="in">
                                      <p:cBhvr>
                                        <p:cTn dur="1000" id="17"/>
                                        <p:tgtEl>
                                          <p:spTgt spid="27"/>
                                        </p:tgtEl>
                                      </p:cBhvr>
                                    </p:animEffect>
                                  </p:childTnLst>
                                </p:cTn>
                              </p:par>
                            </p:childTnLst>
                          </p:cTn>
                        </p:par>
                        <p:par>
                          <p:cTn fill="hold" id="18" nodeType="afterGroup">
                            <p:stCondLst>
                              <p:cond delay="1500"/>
                            </p:stCondLst>
                            <p:childTnLst>
                              <p:par>
                                <p:cTn fill="hold" id="19" nodeType="afterEffect" presetClass="entr" presetID="42" presetSubtype="0">
                                  <p:stCondLst>
                                    <p:cond delay="0"/>
                                  </p:stCondLst>
                                  <p:childTnLst>
                                    <p:set>
                                      <p:cBhvr>
                                        <p:cTn dur="1" fill="hold" id="20">
                                          <p:stCondLst>
                                            <p:cond delay="0"/>
                                          </p:stCondLst>
                                        </p:cTn>
                                        <p:tgtEl>
                                          <p:spTgt spid="32"/>
                                        </p:tgtEl>
                                        <p:attrNameLst>
                                          <p:attrName>style.visibility</p:attrName>
                                        </p:attrNameLst>
                                      </p:cBhvr>
                                      <p:to>
                                        <p:strVal val="visible"/>
                                      </p:to>
                                    </p:set>
                                    <p:animEffect filter="fade" transition="in">
                                      <p:cBhvr>
                                        <p:cTn dur="500" id="21"/>
                                        <p:tgtEl>
                                          <p:spTgt spid="32"/>
                                        </p:tgtEl>
                                      </p:cBhvr>
                                    </p:animEffect>
                                    <p:anim calcmode="lin" valueType="num">
                                      <p:cBhvr>
                                        <p:cTn dur="500" fill="hold" id="22"/>
                                        <p:tgtEl>
                                          <p:spTgt spid="32"/>
                                        </p:tgtEl>
                                        <p:attrNameLst>
                                          <p:attrName>ppt_x</p:attrName>
                                        </p:attrNameLst>
                                      </p:cBhvr>
                                      <p:tavLst>
                                        <p:tav tm="0">
                                          <p:val>
                                            <p:strVal val="#ppt_x"/>
                                          </p:val>
                                        </p:tav>
                                        <p:tav tm="100000">
                                          <p:val>
                                            <p:strVal val="#ppt_x"/>
                                          </p:val>
                                        </p:tav>
                                      </p:tavLst>
                                    </p:anim>
                                    <p:anim calcmode="lin" valueType="num">
                                      <p:cBhvr>
                                        <p:cTn dur="500" fill="hold" id="23"/>
                                        <p:tgtEl>
                                          <p:spTgt spid="32"/>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53" presetSubtype="0">
                                  <p:stCondLst>
                                    <p:cond delay="0"/>
                                  </p:stCondLst>
                                  <p:iterate type="lt">
                                    <p:tmPct val="10000"/>
                                  </p:iterate>
                                  <p:childTnLst>
                                    <p:set>
                                      <p:cBhvr>
                                        <p:cTn dur="1" fill="hold" id="26">
                                          <p:stCondLst>
                                            <p:cond delay="0"/>
                                          </p:stCondLst>
                                        </p:cTn>
                                        <p:tgtEl>
                                          <p:spTgt spid="19"/>
                                        </p:tgtEl>
                                        <p:attrNameLst>
                                          <p:attrName>style.visibility</p:attrName>
                                        </p:attrNameLst>
                                      </p:cBhvr>
                                      <p:to>
                                        <p:strVal val="visible"/>
                                      </p:to>
                                    </p:set>
                                    <p:anim calcmode="lin" valueType="num">
                                      <p:cBhvr>
                                        <p:cTn dur="300" fill="hold" id="27"/>
                                        <p:tgtEl>
                                          <p:spTgt spid="19"/>
                                        </p:tgtEl>
                                        <p:attrNameLst>
                                          <p:attrName>ppt_w</p:attrName>
                                        </p:attrNameLst>
                                      </p:cBhvr>
                                      <p:tavLst>
                                        <p:tav tm="0">
                                          <p:val>
                                            <p:fltVal val="0"/>
                                          </p:val>
                                        </p:tav>
                                        <p:tav tm="100000">
                                          <p:val>
                                            <p:strVal val="#ppt_w"/>
                                          </p:val>
                                        </p:tav>
                                      </p:tavLst>
                                    </p:anim>
                                    <p:anim calcmode="lin" valueType="num">
                                      <p:cBhvr>
                                        <p:cTn dur="300" fill="hold" id="28"/>
                                        <p:tgtEl>
                                          <p:spTgt spid="19"/>
                                        </p:tgtEl>
                                        <p:attrNameLst>
                                          <p:attrName>ppt_h</p:attrName>
                                        </p:attrNameLst>
                                      </p:cBhvr>
                                      <p:tavLst>
                                        <p:tav tm="0">
                                          <p:val>
                                            <p:fltVal val="0"/>
                                          </p:val>
                                        </p:tav>
                                        <p:tav tm="100000">
                                          <p:val>
                                            <p:strVal val="#ppt_h"/>
                                          </p:val>
                                        </p:tav>
                                      </p:tavLst>
                                    </p:anim>
                                    <p:animEffect filter="fade" transition="in">
                                      <p:cBhvr>
                                        <p:cTn dur="300" id="29"/>
                                        <p:tgtEl>
                                          <p:spTgt spid="19"/>
                                        </p:tgtEl>
                                      </p:cBhvr>
                                    </p:animEffect>
                                  </p:childTnLst>
                                </p:cTn>
                              </p:par>
                            </p:childTnLst>
                          </p:cTn>
                        </p:par>
                        <p:par>
                          <p:cTn fill="hold" id="30" nodeType="afterGroup">
                            <p:stCondLst>
                              <p:cond delay="2300"/>
                            </p:stCondLst>
                            <p:childTnLst>
                              <p:par>
                                <p:cTn fill="hold" grpId="0" id="31" nodeType="afterEffect" presetClass="entr" presetID="53" presetSubtype="0">
                                  <p:stCondLst>
                                    <p:cond delay="0"/>
                                  </p:stCondLst>
                                  <p:iterate type="lt">
                                    <p:tmPct val="10000"/>
                                  </p:iterate>
                                  <p:childTnLst>
                                    <p:set>
                                      <p:cBhvr>
                                        <p:cTn dur="1" fill="hold" id="32">
                                          <p:stCondLst>
                                            <p:cond delay="0"/>
                                          </p:stCondLst>
                                        </p:cTn>
                                        <p:tgtEl>
                                          <p:spTgt spid="22"/>
                                        </p:tgtEl>
                                        <p:attrNameLst>
                                          <p:attrName>style.visibility</p:attrName>
                                        </p:attrNameLst>
                                      </p:cBhvr>
                                      <p:to>
                                        <p:strVal val="visible"/>
                                      </p:to>
                                    </p:set>
                                    <p:anim calcmode="lin" valueType="num">
                                      <p:cBhvr>
                                        <p:cTn dur="250" fill="hold" id="33"/>
                                        <p:tgtEl>
                                          <p:spTgt spid="22"/>
                                        </p:tgtEl>
                                        <p:attrNameLst>
                                          <p:attrName>ppt_w</p:attrName>
                                        </p:attrNameLst>
                                      </p:cBhvr>
                                      <p:tavLst>
                                        <p:tav tm="0">
                                          <p:val>
                                            <p:fltVal val="0"/>
                                          </p:val>
                                        </p:tav>
                                        <p:tav tm="100000">
                                          <p:val>
                                            <p:strVal val="#ppt_w"/>
                                          </p:val>
                                        </p:tav>
                                      </p:tavLst>
                                    </p:anim>
                                    <p:anim calcmode="lin" valueType="num">
                                      <p:cBhvr>
                                        <p:cTn dur="250" fill="hold" id="34"/>
                                        <p:tgtEl>
                                          <p:spTgt spid="22"/>
                                        </p:tgtEl>
                                        <p:attrNameLst>
                                          <p:attrName>ppt_h</p:attrName>
                                        </p:attrNameLst>
                                      </p:cBhvr>
                                      <p:tavLst>
                                        <p:tav tm="0">
                                          <p:val>
                                            <p:fltVal val="0"/>
                                          </p:val>
                                        </p:tav>
                                        <p:tav tm="100000">
                                          <p:val>
                                            <p:strVal val="#ppt_h"/>
                                          </p:val>
                                        </p:tav>
                                      </p:tavLst>
                                    </p:anim>
                                    <p:animEffect filter="fade" transition="in">
                                      <p:cBhvr>
                                        <p:cTn dur="250" id="35"/>
                                        <p:tgtEl>
                                          <p:spTgt spid="22"/>
                                        </p:tgtEl>
                                      </p:cBhvr>
                                    </p:animEffect>
                                  </p:childTnLst>
                                </p:cTn>
                              </p:par>
                            </p:childTnLst>
                          </p:cTn>
                        </p:par>
                        <p:par>
                          <p:cTn fill="hold" id="36" nodeType="afterGroup">
                            <p:stCondLst>
                              <p:cond delay="2550"/>
                            </p:stCondLst>
                            <p:childTnLst>
                              <p:par>
                                <p:cTn decel="100000" fill="hold" id="37" nodeType="afterEffect" presetClass="entr" presetID="2" presetSubtype="1">
                                  <p:stCondLst>
                                    <p:cond delay="0"/>
                                  </p:stCondLst>
                                  <p:childTnLst>
                                    <p:set>
                                      <p:cBhvr>
                                        <p:cTn dur="1" fill="hold" id="38">
                                          <p:stCondLst>
                                            <p:cond delay="0"/>
                                          </p:stCondLst>
                                        </p:cTn>
                                        <p:tgtEl>
                                          <p:spTgt spid="38"/>
                                        </p:tgtEl>
                                        <p:attrNameLst>
                                          <p:attrName>style.visibility</p:attrName>
                                        </p:attrNameLst>
                                      </p:cBhvr>
                                      <p:to>
                                        <p:strVal val="visible"/>
                                      </p:to>
                                    </p:set>
                                    <p:anim calcmode="lin" valueType="num">
                                      <p:cBhvr additive="base">
                                        <p:cTn dur="1000" fill="hold" id="39"/>
                                        <p:tgtEl>
                                          <p:spTgt spid="38"/>
                                        </p:tgtEl>
                                        <p:attrNameLst>
                                          <p:attrName>ppt_x</p:attrName>
                                        </p:attrNameLst>
                                      </p:cBhvr>
                                      <p:tavLst>
                                        <p:tav tm="0">
                                          <p:val>
                                            <p:strVal val="#ppt_x"/>
                                          </p:val>
                                        </p:tav>
                                        <p:tav tm="100000">
                                          <p:val>
                                            <p:strVal val="#ppt_x"/>
                                          </p:val>
                                        </p:tav>
                                      </p:tavLst>
                                    </p:anim>
                                    <p:anim calcmode="lin" valueType="num">
                                      <p:cBhvr additive="base">
                                        <p:cTn dur="1000" fill="hold" id="40"/>
                                        <p:tgtEl>
                                          <p:spTgt spid="38"/>
                                        </p:tgtEl>
                                        <p:attrNameLst>
                                          <p:attrName>ppt_y</p:attrName>
                                        </p:attrNameLst>
                                      </p:cBhvr>
                                      <p:tavLst>
                                        <p:tav tm="0">
                                          <p:val>
                                            <p:strVal val="0-#ppt_h/2"/>
                                          </p:val>
                                        </p:tav>
                                        <p:tav tm="100000">
                                          <p:val>
                                            <p:strVal val="#ppt_y"/>
                                          </p:val>
                                        </p:tav>
                                      </p:tavLst>
                                    </p:anim>
                                  </p:childTnLst>
                                </p:cTn>
                              </p:par>
                              <p:par>
                                <p:cTn fill="hold" id="41" nodeType="withEffect" presetClass="entr" presetID="10" presetSubtype="0">
                                  <p:stCondLst>
                                    <p:cond delay="0"/>
                                  </p:stCondLst>
                                  <p:childTnLst>
                                    <p:set>
                                      <p:cBhvr>
                                        <p:cTn dur="1" fill="hold" id="42">
                                          <p:stCondLst>
                                            <p:cond delay="0"/>
                                          </p:stCondLst>
                                        </p:cTn>
                                        <p:tgtEl>
                                          <p:spTgt spid="38"/>
                                        </p:tgtEl>
                                        <p:attrNameLst>
                                          <p:attrName>style.visibility</p:attrName>
                                        </p:attrNameLst>
                                      </p:cBhvr>
                                      <p:to>
                                        <p:strVal val="visible"/>
                                      </p:to>
                                    </p:set>
                                    <p:animEffect filter="fade" transition="in">
                                      <p:cBhvr>
                                        <p:cTn dur="1000" id="43"/>
                                        <p:tgtEl>
                                          <p:spTgt spid="38"/>
                                        </p:tgtEl>
                                      </p:cBhvr>
                                    </p:animEffect>
                                  </p:childTnLst>
                                </p:cTn>
                              </p:par>
                            </p:childTnLst>
                          </p:cTn>
                        </p:par>
                        <p:par>
                          <p:cTn fill="hold" id="44" nodeType="afterGroup">
                            <p:stCondLst>
                              <p:cond delay="3550"/>
                            </p:stCondLst>
                            <p:childTnLst>
                              <p:par>
                                <p:cTn fill="hold" id="45" nodeType="afterEffect" presetClass="entr" presetID="42" presetSubtype="0">
                                  <p:stCondLst>
                                    <p:cond delay="0"/>
                                  </p:stCondLst>
                                  <p:childTnLst>
                                    <p:set>
                                      <p:cBhvr>
                                        <p:cTn dur="1" fill="hold" id="46">
                                          <p:stCondLst>
                                            <p:cond delay="0"/>
                                          </p:stCondLst>
                                        </p:cTn>
                                        <p:tgtEl>
                                          <p:spTgt spid="59"/>
                                        </p:tgtEl>
                                        <p:attrNameLst>
                                          <p:attrName>style.visibility</p:attrName>
                                        </p:attrNameLst>
                                      </p:cBhvr>
                                      <p:to>
                                        <p:strVal val="visible"/>
                                      </p:to>
                                    </p:set>
                                    <p:animEffect filter="fade" transition="in">
                                      <p:cBhvr>
                                        <p:cTn dur="500" id="47"/>
                                        <p:tgtEl>
                                          <p:spTgt spid="59"/>
                                        </p:tgtEl>
                                      </p:cBhvr>
                                    </p:animEffect>
                                    <p:anim calcmode="lin" valueType="num">
                                      <p:cBhvr>
                                        <p:cTn dur="500" fill="hold" id="48"/>
                                        <p:tgtEl>
                                          <p:spTgt spid="59"/>
                                        </p:tgtEl>
                                        <p:attrNameLst>
                                          <p:attrName>ppt_x</p:attrName>
                                        </p:attrNameLst>
                                      </p:cBhvr>
                                      <p:tavLst>
                                        <p:tav tm="0">
                                          <p:val>
                                            <p:strVal val="#ppt_x"/>
                                          </p:val>
                                        </p:tav>
                                        <p:tav tm="100000">
                                          <p:val>
                                            <p:strVal val="#ppt_x"/>
                                          </p:val>
                                        </p:tav>
                                      </p:tavLst>
                                    </p:anim>
                                    <p:anim calcmode="lin" valueType="num">
                                      <p:cBhvr>
                                        <p:cTn dur="500" fill="hold" id="49"/>
                                        <p:tgtEl>
                                          <p:spTgt spid="59"/>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4050"/>
                            </p:stCondLst>
                            <p:childTnLst>
                              <p:par>
                                <p:cTn fill="hold" grpId="0" id="51" nodeType="afterEffect" presetClass="entr" presetID="53" presetSubtype="0">
                                  <p:stCondLst>
                                    <p:cond delay="0"/>
                                  </p:stCondLst>
                                  <p:iterate type="lt">
                                    <p:tmPct val="10000"/>
                                  </p:iterate>
                                  <p:childTnLst>
                                    <p:set>
                                      <p:cBhvr>
                                        <p:cTn dur="1" fill="hold" id="52">
                                          <p:stCondLst>
                                            <p:cond delay="0"/>
                                          </p:stCondLst>
                                        </p:cTn>
                                        <p:tgtEl>
                                          <p:spTgt spid="21"/>
                                        </p:tgtEl>
                                        <p:attrNameLst>
                                          <p:attrName>style.visibility</p:attrName>
                                        </p:attrNameLst>
                                      </p:cBhvr>
                                      <p:to>
                                        <p:strVal val="visible"/>
                                      </p:to>
                                    </p:set>
                                    <p:anim calcmode="lin" valueType="num">
                                      <p:cBhvr>
                                        <p:cTn dur="300" fill="hold" id="53"/>
                                        <p:tgtEl>
                                          <p:spTgt spid="21"/>
                                        </p:tgtEl>
                                        <p:attrNameLst>
                                          <p:attrName>ppt_w</p:attrName>
                                        </p:attrNameLst>
                                      </p:cBhvr>
                                      <p:tavLst>
                                        <p:tav tm="0">
                                          <p:val>
                                            <p:fltVal val="0"/>
                                          </p:val>
                                        </p:tav>
                                        <p:tav tm="100000">
                                          <p:val>
                                            <p:strVal val="#ppt_w"/>
                                          </p:val>
                                        </p:tav>
                                      </p:tavLst>
                                    </p:anim>
                                    <p:anim calcmode="lin" valueType="num">
                                      <p:cBhvr>
                                        <p:cTn dur="300" fill="hold" id="54"/>
                                        <p:tgtEl>
                                          <p:spTgt spid="21"/>
                                        </p:tgtEl>
                                        <p:attrNameLst>
                                          <p:attrName>ppt_h</p:attrName>
                                        </p:attrNameLst>
                                      </p:cBhvr>
                                      <p:tavLst>
                                        <p:tav tm="0">
                                          <p:val>
                                            <p:fltVal val="0"/>
                                          </p:val>
                                        </p:tav>
                                        <p:tav tm="100000">
                                          <p:val>
                                            <p:strVal val="#ppt_h"/>
                                          </p:val>
                                        </p:tav>
                                      </p:tavLst>
                                    </p:anim>
                                    <p:animEffect filter="fade" transition="in">
                                      <p:cBhvr>
                                        <p:cTn dur="300" id="55"/>
                                        <p:tgtEl>
                                          <p:spTgt spid="21"/>
                                        </p:tgtEl>
                                      </p:cBhvr>
                                    </p:animEffect>
                                  </p:childTnLst>
                                </p:cTn>
                              </p:par>
                            </p:childTnLst>
                          </p:cTn>
                        </p:par>
                        <p:par>
                          <p:cTn fill="hold" id="56" nodeType="afterGroup">
                            <p:stCondLst>
                              <p:cond delay="4350"/>
                            </p:stCondLst>
                            <p:childTnLst>
                              <p:par>
                                <p:cTn fill="hold" grpId="0" id="57" nodeType="afterEffect" presetClass="entr" presetID="53" presetSubtype="0">
                                  <p:stCondLst>
                                    <p:cond delay="0"/>
                                  </p:stCondLst>
                                  <p:iterate type="lt">
                                    <p:tmPct val="10000"/>
                                  </p:iterate>
                                  <p:childTnLst>
                                    <p:set>
                                      <p:cBhvr>
                                        <p:cTn dur="1" fill="hold" id="58">
                                          <p:stCondLst>
                                            <p:cond delay="0"/>
                                          </p:stCondLst>
                                        </p:cTn>
                                        <p:tgtEl>
                                          <p:spTgt spid="20"/>
                                        </p:tgtEl>
                                        <p:attrNameLst>
                                          <p:attrName>style.visibility</p:attrName>
                                        </p:attrNameLst>
                                      </p:cBhvr>
                                      <p:to>
                                        <p:strVal val="visible"/>
                                      </p:to>
                                    </p:set>
                                    <p:anim calcmode="lin" valueType="num">
                                      <p:cBhvr>
                                        <p:cTn dur="250" fill="hold" id="59"/>
                                        <p:tgtEl>
                                          <p:spTgt spid="20"/>
                                        </p:tgtEl>
                                        <p:attrNameLst>
                                          <p:attrName>ppt_w</p:attrName>
                                        </p:attrNameLst>
                                      </p:cBhvr>
                                      <p:tavLst>
                                        <p:tav tm="0">
                                          <p:val>
                                            <p:fltVal val="0"/>
                                          </p:val>
                                        </p:tav>
                                        <p:tav tm="100000">
                                          <p:val>
                                            <p:strVal val="#ppt_w"/>
                                          </p:val>
                                        </p:tav>
                                      </p:tavLst>
                                    </p:anim>
                                    <p:anim calcmode="lin" valueType="num">
                                      <p:cBhvr>
                                        <p:cTn dur="250" fill="hold" id="60"/>
                                        <p:tgtEl>
                                          <p:spTgt spid="20"/>
                                        </p:tgtEl>
                                        <p:attrNameLst>
                                          <p:attrName>ppt_h</p:attrName>
                                        </p:attrNameLst>
                                      </p:cBhvr>
                                      <p:tavLst>
                                        <p:tav tm="0">
                                          <p:val>
                                            <p:fltVal val="0"/>
                                          </p:val>
                                        </p:tav>
                                        <p:tav tm="100000">
                                          <p:val>
                                            <p:strVal val="#ppt_h"/>
                                          </p:val>
                                        </p:tav>
                                      </p:tavLst>
                                    </p:anim>
                                    <p:animEffect filter="fade" transition="in">
                                      <p:cBhvr>
                                        <p:cTn dur="250" id="61"/>
                                        <p:tgtEl>
                                          <p:spTgt spid="20"/>
                                        </p:tgtEl>
                                      </p:cBhvr>
                                    </p:animEffect>
                                  </p:childTnLst>
                                </p:cTn>
                              </p:par>
                            </p:childTnLst>
                          </p:cTn>
                        </p:par>
                        <p:par>
                          <p:cTn fill="hold" id="62" nodeType="afterGroup">
                            <p:stCondLst>
                              <p:cond delay="4600"/>
                            </p:stCondLst>
                            <p:childTnLst>
                              <p:par>
                                <p:cTn decel="100000" fill="hold" id="63" nodeType="afterEffect" presetClass="entr" presetID="2" presetSubtype="2">
                                  <p:stCondLst>
                                    <p:cond delay="0"/>
                                  </p:stCondLst>
                                  <p:childTnLst>
                                    <p:set>
                                      <p:cBhvr>
                                        <p:cTn dur="1" fill="hold" id="64">
                                          <p:stCondLst>
                                            <p:cond delay="0"/>
                                          </p:stCondLst>
                                        </p:cTn>
                                        <p:tgtEl>
                                          <p:spTgt spid="64"/>
                                        </p:tgtEl>
                                        <p:attrNameLst>
                                          <p:attrName>style.visibility</p:attrName>
                                        </p:attrNameLst>
                                      </p:cBhvr>
                                      <p:to>
                                        <p:strVal val="visible"/>
                                      </p:to>
                                    </p:set>
                                    <p:anim calcmode="lin" valueType="num">
                                      <p:cBhvr additive="base">
                                        <p:cTn dur="1000" fill="hold" id="65"/>
                                        <p:tgtEl>
                                          <p:spTgt spid="64"/>
                                        </p:tgtEl>
                                        <p:attrNameLst>
                                          <p:attrName>ppt_x</p:attrName>
                                        </p:attrNameLst>
                                      </p:cBhvr>
                                      <p:tavLst>
                                        <p:tav tm="0">
                                          <p:val>
                                            <p:strVal val="1+#ppt_w/2"/>
                                          </p:val>
                                        </p:tav>
                                        <p:tav tm="100000">
                                          <p:val>
                                            <p:strVal val="#ppt_x"/>
                                          </p:val>
                                        </p:tav>
                                      </p:tavLst>
                                    </p:anim>
                                    <p:anim calcmode="lin" valueType="num">
                                      <p:cBhvr additive="base">
                                        <p:cTn dur="1000" fill="hold" id="66"/>
                                        <p:tgtEl>
                                          <p:spTgt spid="64"/>
                                        </p:tgtEl>
                                        <p:attrNameLst>
                                          <p:attrName>ppt_y</p:attrName>
                                        </p:attrNameLst>
                                      </p:cBhvr>
                                      <p:tavLst>
                                        <p:tav tm="0">
                                          <p:val>
                                            <p:strVal val="#ppt_y"/>
                                          </p:val>
                                        </p:tav>
                                        <p:tav tm="100000">
                                          <p:val>
                                            <p:strVal val="#ppt_y"/>
                                          </p:val>
                                        </p:tav>
                                      </p:tavLst>
                                    </p:anim>
                                  </p:childTnLst>
                                </p:cTn>
                              </p:par>
                              <p:par>
                                <p:cTn fill="hold" id="67" nodeType="withEffect" presetClass="entr" presetID="10" presetSubtype="0">
                                  <p:stCondLst>
                                    <p:cond delay="0"/>
                                  </p:stCondLst>
                                  <p:childTnLst>
                                    <p:set>
                                      <p:cBhvr>
                                        <p:cTn dur="1" fill="hold" id="68">
                                          <p:stCondLst>
                                            <p:cond delay="0"/>
                                          </p:stCondLst>
                                        </p:cTn>
                                        <p:tgtEl>
                                          <p:spTgt spid="64"/>
                                        </p:tgtEl>
                                        <p:attrNameLst>
                                          <p:attrName>style.visibility</p:attrName>
                                        </p:attrNameLst>
                                      </p:cBhvr>
                                      <p:to>
                                        <p:strVal val="visible"/>
                                      </p:to>
                                    </p:set>
                                    <p:animEffect filter="fade" transition="in">
                                      <p:cBhvr>
                                        <p:cTn dur="1000" id="69"/>
                                        <p:tgtEl>
                                          <p:spTgt spid="64"/>
                                        </p:tgtEl>
                                      </p:cBhvr>
                                    </p:animEffect>
                                  </p:childTnLst>
                                </p:cTn>
                              </p:par>
                            </p:childTnLst>
                          </p:cTn>
                        </p:par>
                        <p:par>
                          <p:cTn fill="hold" id="70" nodeType="afterGroup">
                            <p:stCondLst>
                              <p:cond delay="5600"/>
                            </p:stCondLst>
                            <p:childTnLst>
                              <p:par>
                                <p:cTn fill="hold" id="71" nodeType="afterEffect" presetClass="entr" presetID="42" presetSubtype="0">
                                  <p:stCondLst>
                                    <p:cond delay="0"/>
                                  </p:stCondLst>
                                  <p:childTnLst>
                                    <p:set>
                                      <p:cBhvr>
                                        <p:cTn dur="1" fill="hold" id="72">
                                          <p:stCondLst>
                                            <p:cond delay="0"/>
                                          </p:stCondLst>
                                        </p:cTn>
                                        <p:tgtEl>
                                          <p:spTgt spid="69"/>
                                        </p:tgtEl>
                                        <p:attrNameLst>
                                          <p:attrName>style.visibility</p:attrName>
                                        </p:attrNameLst>
                                      </p:cBhvr>
                                      <p:to>
                                        <p:strVal val="visible"/>
                                      </p:to>
                                    </p:set>
                                    <p:animEffect filter="fade" transition="in">
                                      <p:cBhvr>
                                        <p:cTn dur="500" id="73"/>
                                        <p:tgtEl>
                                          <p:spTgt spid="69"/>
                                        </p:tgtEl>
                                      </p:cBhvr>
                                    </p:animEffect>
                                    <p:anim calcmode="lin" valueType="num">
                                      <p:cBhvr>
                                        <p:cTn dur="500" fill="hold" id="74"/>
                                        <p:tgtEl>
                                          <p:spTgt spid="69"/>
                                        </p:tgtEl>
                                        <p:attrNameLst>
                                          <p:attrName>ppt_x</p:attrName>
                                        </p:attrNameLst>
                                      </p:cBhvr>
                                      <p:tavLst>
                                        <p:tav tm="0">
                                          <p:val>
                                            <p:strVal val="#ppt_x"/>
                                          </p:val>
                                        </p:tav>
                                        <p:tav tm="100000">
                                          <p:val>
                                            <p:strVal val="#ppt_x"/>
                                          </p:val>
                                        </p:tav>
                                      </p:tavLst>
                                    </p:anim>
                                    <p:anim calcmode="lin" valueType="num">
                                      <p:cBhvr>
                                        <p:cTn dur="500" fill="hold" id="75"/>
                                        <p:tgtEl>
                                          <p:spTgt spid="69"/>
                                        </p:tgtEl>
                                        <p:attrNameLst>
                                          <p:attrName>ppt_y</p:attrName>
                                        </p:attrNameLst>
                                      </p:cBhvr>
                                      <p:tavLst>
                                        <p:tav tm="0">
                                          <p:val>
                                            <p:strVal val="#ppt_y+.1"/>
                                          </p:val>
                                        </p:tav>
                                        <p:tav tm="100000">
                                          <p:val>
                                            <p:strVal val="#ppt_y"/>
                                          </p:val>
                                        </p:tav>
                                      </p:tavLst>
                                    </p:anim>
                                  </p:childTnLst>
                                </p:cTn>
                              </p:par>
                            </p:childTnLst>
                          </p:cTn>
                        </p:par>
                        <p:par>
                          <p:cTn fill="hold" id="76" nodeType="afterGroup">
                            <p:stCondLst>
                              <p:cond delay="6100"/>
                            </p:stCondLst>
                            <p:childTnLst>
                              <p:par>
                                <p:cTn fill="hold" grpId="0" id="77" nodeType="afterEffect" presetClass="entr" presetID="53" presetSubtype="0">
                                  <p:stCondLst>
                                    <p:cond delay="0"/>
                                  </p:stCondLst>
                                  <p:iterate type="lt">
                                    <p:tmPct val="10000"/>
                                  </p:iterate>
                                  <p:childTnLst>
                                    <p:set>
                                      <p:cBhvr>
                                        <p:cTn dur="1" fill="hold" id="78">
                                          <p:stCondLst>
                                            <p:cond delay="0"/>
                                          </p:stCondLst>
                                        </p:cTn>
                                        <p:tgtEl>
                                          <p:spTgt spid="23"/>
                                        </p:tgtEl>
                                        <p:attrNameLst>
                                          <p:attrName>style.visibility</p:attrName>
                                        </p:attrNameLst>
                                      </p:cBhvr>
                                      <p:to>
                                        <p:strVal val="visible"/>
                                      </p:to>
                                    </p:set>
                                    <p:anim calcmode="lin" valueType="num">
                                      <p:cBhvr>
                                        <p:cTn dur="300" fill="hold" id="79"/>
                                        <p:tgtEl>
                                          <p:spTgt spid="23"/>
                                        </p:tgtEl>
                                        <p:attrNameLst>
                                          <p:attrName>ppt_w</p:attrName>
                                        </p:attrNameLst>
                                      </p:cBhvr>
                                      <p:tavLst>
                                        <p:tav tm="0">
                                          <p:val>
                                            <p:fltVal val="0"/>
                                          </p:val>
                                        </p:tav>
                                        <p:tav tm="100000">
                                          <p:val>
                                            <p:strVal val="#ppt_w"/>
                                          </p:val>
                                        </p:tav>
                                      </p:tavLst>
                                    </p:anim>
                                    <p:anim calcmode="lin" valueType="num">
                                      <p:cBhvr>
                                        <p:cTn dur="300" fill="hold" id="80"/>
                                        <p:tgtEl>
                                          <p:spTgt spid="23"/>
                                        </p:tgtEl>
                                        <p:attrNameLst>
                                          <p:attrName>ppt_h</p:attrName>
                                        </p:attrNameLst>
                                      </p:cBhvr>
                                      <p:tavLst>
                                        <p:tav tm="0">
                                          <p:val>
                                            <p:fltVal val="0"/>
                                          </p:val>
                                        </p:tav>
                                        <p:tav tm="100000">
                                          <p:val>
                                            <p:strVal val="#ppt_h"/>
                                          </p:val>
                                        </p:tav>
                                      </p:tavLst>
                                    </p:anim>
                                    <p:animEffect filter="fade" transition="in">
                                      <p:cBhvr>
                                        <p:cTn dur="300" id="81"/>
                                        <p:tgtEl>
                                          <p:spTgt spid="23"/>
                                        </p:tgtEl>
                                      </p:cBhvr>
                                    </p:animEffect>
                                  </p:childTnLst>
                                </p:cTn>
                              </p:par>
                            </p:childTnLst>
                          </p:cTn>
                        </p:par>
                        <p:par>
                          <p:cTn fill="hold" id="82" nodeType="afterGroup">
                            <p:stCondLst>
                              <p:cond delay="6400"/>
                            </p:stCondLst>
                            <p:childTnLst>
                              <p:par>
                                <p:cTn fill="hold" grpId="0" id="83" nodeType="afterEffect" presetClass="entr" presetID="53" presetSubtype="0">
                                  <p:stCondLst>
                                    <p:cond delay="0"/>
                                  </p:stCondLst>
                                  <p:iterate type="lt">
                                    <p:tmPct val="10000"/>
                                  </p:iterate>
                                  <p:childTnLst>
                                    <p:set>
                                      <p:cBhvr>
                                        <p:cTn dur="1" fill="hold" id="84">
                                          <p:stCondLst>
                                            <p:cond delay="0"/>
                                          </p:stCondLst>
                                        </p:cTn>
                                        <p:tgtEl>
                                          <p:spTgt spid="26"/>
                                        </p:tgtEl>
                                        <p:attrNameLst>
                                          <p:attrName>style.visibility</p:attrName>
                                        </p:attrNameLst>
                                      </p:cBhvr>
                                      <p:to>
                                        <p:strVal val="visible"/>
                                      </p:to>
                                    </p:set>
                                    <p:anim calcmode="lin" valueType="num">
                                      <p:cBhvr>
                                        <p:cTn dur="250" fill="hold" id="85"/>
                                        <p:tgtEl>
                                          <p:spTgt spid="26"/>
                                        </p:tgtEl>
                                        <p:attrNameLst>
                                          <p:attrName>ppt_w</p:attrName>
                                        </p:attrNameLst>
                                      </p:cBhvr>
                                      <p:tavLst>
                                        <p:tav tm="0">
                                          <p:val>
                                            <p:fltVal val="0"/>
                                          </p:val>
                                        </p:tav>
                                        <p:tav tm="100000">
                                          <p:val>
                                            <p:strVal val="#ppt_w"/>
                                          </p:val>
                                        </p:tav>
                                      </p:tavLst>
                                    </p:anim>
                                    <p:anim calcmode="lin" valueType="num">
                                      <p:cBhvr>
                                        <p:cTn dur="250" fill="hold" id="86"/>
                                        <p:tgtEl>
                                          <p:spTgt spid="26"/>
                                        </p:tgtEl>
                                        <p:attrNameLst>
                                          <p:attrName>ppt_h</p:attrName>
                                        </p:attrNameLst>
                                      </p:cBhvr>
                                      <p:tavLst>
                                        <p:tav tm="0">
                                          <p:val>
                                            <p:fltVal val="0"/>
                                          </p:val>
                                        </p:tav>
                                        <p:tav tm="100000">
                                          <p:val>
                                            <p:strVal val="#ppt_h"/>
                                          </p:val>
                                        </p:tav>
                                      </p:tavLst>
                                    </p:anim>
                                    <p:animEffect filter="fade" transition="in">
                                      <p:cBhvr>
                                        <p:cTn dur="250" id="87"/>
                                        <p:tgtEl>
                                          <p:spTgt spid="26"/>
                                        </p:tgtEl>
                                      </p:cBhvr>
                                    </p:animEffect>
                                  </p:childTnLst>
                                </p:cTn>
                              </p:par>
                            </p:childTnLst>
                          </p:cTn>
                        </p:par>
                        <p:par>
                          <p:cTn fill="hold" id="88" nodeType="afterGroup">
                            <p:stCondLst>
                              <p:cond delay="6650"/>
                            </p:stCondLst>
                            <p:childTnLst>
                              <p:par>
                                <p:cTn decel="100000" fill="hold" id="89" nodeType="afterEffect" presetClass="entr" presetID="2" presetSubtype="8">
                                  <p:stCondLst>
                                    <p:cond delay="0"/>
                                  </p:stCondLst>
                                  <p:childTnLst>
                                    <p:set>
                                      <p:cBhvr>
                                        <p:cTn dur="1" fill="hold" id="90">
                                          <p:stCondLst>
                                            <p:cond delay="0"/>
                                          </p:stCondLst>
                                        </p:cTn>
                                        <p:tgtEl>
                                          <p:spTgt spid="74"/>
                                        </p:tgtEl>
                                        <p:attrNameLst>
                                          <p:attrName>style.visibility</p:attrName>
                                        </p:attrNameLst>
                                      </p:cBhvr>
                                      <p:to>
                                        <p:strVal val="visible"/>
                                      </p:to>
                                    </p:set>
                                    <p:anim calcmode="lin" valueType="num">
                                      <p:cBhvr additive="base">
                                        <p:cTn dur="1000" fill="hold" id="91"/>
                                        <p:tgtEl>
                                          <p:spTgt spid="74"/>
                                        </p:tgtEl>
                                        <p:attrNameLst>
                                          <p:attrName>ppt_x</p:attrName>
                                        </p:attrNameLst>
                                      </p:cBhvr>
                                      <p:tavLst>
                                        <p:tav tm="0">
                                          <p:val>
                                            <p:strVal val="0-#ppt_w/2"/>
                                          </p:val>
                                        </p:tav>
                                        <p:tav tm="100000">
                                          <p:val>
                                            <p:strVal val="#ppt_x"/>
                                          </p:val>
                                        </p:tav>
                                      </p:tavLst>
                                    </p:anim>
                                    <p:anim calcmode="lin" valueType="num">
                                      <p:cBhvr additive="base">
                                        <p:cTn dur="1000" fill="hold" id="92"/>
                                        <p:tgtEl>
                                          <p:spTgt spid="74"/>
                                        </p:tgtEl>
                                        <p:attrNameLst>
                                          <p:attrName>ppt_y</p:attrName>
                                        </p:attrNameLst>
                                      </p:cBhvr>
                                      <p:tavLst>
                                        <p:tav tm="0">
                                          <p:val>
                                            <p:strVal val="#ppt_y"/>
                                          </p:val>
                                        </p:tav>
                                        <p:tav tm="100000">
                                          <p:val>
                                            <p:strVal val="#ppt_y"/>
                                          </p:val>
                                        </p:tav>
                                      </p:tavLst>
                                    </p:anim>
                                  </p:childTnLst>
                                </p:cTn>
                              </p:par>
                              <p:par>
                                <p:cTn fill="hold" id="93" nodeType="withEffect" presetClass="entr" presetID="10" presetSubtype="0">
                                  <p:stCondLst>
                                    <p:cond delay="0"/>
                                  </p:stCondLst>
                                  <p:childTnLst>
                                    <p:set>
                                      <p:cBhvr>
                                        <p:cTn dur="1" fill="hold" id="94">
                                          <p:stCondLst>
                                            <p:cond delay="0"/>
                                          </p:stCondLst>
                                        </p:cTn>
                                        <p:tgtEl>
                                          <p:spTgt spid="74"/>
                                        </p:tgtEl>
                                        <p:attrNameLst>
                                          <p:attrName>style.visibility</p:attrName>
                                        </p:attrNameLst>
                                      </p:cBhvr>
                                      <p:to>
                                        <p:strVal val="visible"/>
                                      </p:to>
                                    </p:set>
                                    <p:animEffect filter="fade" transition="in">
                                      <p:cBhvr>
                                        <p:cTn dur="1000" id="95"/>
                                        <p:tgtEl>
                                          <p:spTgt spid="74"/>
                                        </p:tgtEl>
                                      </p:cBhvr>
                                    </p:animEffect>
                                  </p:childTnLst>
                                </p:cTn>
                              </p:par>
                            </p:childTnLst>
                          </p:cTn>
                        </p:par>
                        <p:par>
                          <p:cTn fill="hold" id="96" nodeType="afterGroup">
                            <p:stCondLst>
                              <p:cond delay="7650"/>
                            </p:stCondLst>
                            <p:childTnLst>
                              <p:par>
                                <p:cTn fill="hold" id="97" nodeType="afterEffect" presetClass="entr" presetID="42" presetSubtype="0">
                                  <p:stCondLst>
                                    <p:cond delay="0"/>
                                  </p:stCondLst>
                                  <p:childTnLst>
                                    <p:set>
                                      <p:cBhvr>
                                        <p:cTn dur="1" fill="hold" id="98">
                                          <p:stCondLst>
                                            <p:cond delay="0"/>
                                          </p:stCondLst>
                                        </p:cTn>
                                        <p:tgtEl>
                                          <p:spTgt spid="79"/>
                                        </p:tgtEl>
                                        <p:attrNameLst>
                                          <p:attrName>style.visibility</p:attrName>
                                        </p:attrNameLst>
                                      </p:cBhvr>
                                      <p:to>
                                        <p:strVal val="visible"/>
                                      </p:to>
                                    </p:set>
                                    <p:animEffect filter="fade" transition="in">
                                      <p:cBhvr>
                                        <p:cTn dur="500" id="99"/>
                                        <p:tgtEl>
                                          <p:spTgt spid="79"/>
                                        </p:tgtEl>
                                      </p:cBhvr>
                                    </p:animEffect>
                                    <p:anim calcmode="lin" valueType="num">
                                      <p:cBhvr>
                                        <p:cTn dur="500" fill="hold" id="100"/>
                                        <p:tgtEl>
                                          <p:spTgt spid="79"/>
                                        </p:tgtEl>
                                        <p:attrNameLst>
                                          <p:attrName>ppt_x</p:attrName>
                                        </p:attrNameLst>
                                      </p:cBhvr>
                                      <p:tavLst>
                                        <p:tav tm="0">
                                          <p:val>
                                            <p:strVal val="#ppt_x"/>
                                          </p:val>
                                        </p:tav>
                                        <p:tav tm="100000">
                                          <p:val>
                                            <p:strVal val="#ppt_x"/>
                                          </p:val>
                                        </p:tav>
                                      </p:tavLst>
                                    </p:anim>
                                    <p:anim calcmode="lin" valueType="num">
                                      <p:cBhvr>
                                        <p:cTn dur="500" fill="hold" id="101"/>
                                        <p:tgtEl>
                                          <p:spTgt spid="79"/>
                                        </p:tgtEl>
                                        <p:attrNameLst>
                                          <p:attrName>ppt_y</p:attrName>
                                        </p:attrNameLst>
                                      </p:cBhvr>
                                      <p:tavLst>
                                        <p:tav tm="0">
                                          <p:val>
                                            <p:strVal val="#ppt_y+.1"/>
                                          </p:val>
                                        </p:tav>
                                        <p:tav tm="100000">
                                          <p:val>
                                            <p:strVal val="#ppt_y"/>
                                          </p:val>
                                        </p:tav>
                                      </p:tavLst>
                                    </p:anim>
                                  </p:childTnLst>
                                </p:cTn>
                              </p:par>
                            </p:childTnLst>
                          </p:cTn>
                        </p:par>
                        <p:par>
                          <p:cTn fill="hold" id="102" nodeType="afterGroup">
                            <p:stCondLst>
                              <p:cond delay="8150"/>
                            </p:stCondLst>
                            <p:childTnLst>
                              <p:par>
                                <p:cTn fill="hold" grpId="0" id="103" nodeType="afterEffect" presetClass="entr" presetID="53" presetSubtype="0">
                                  <p:stCondLst>
                                    <p:cond delay="0"/>
                                  </p:stCondLst>
                                  <p:iterate type="lt">
                                    <p:tmPct val="10000"/>
                                  </p:iterate>
                                  <p:childTnLst>
                                    <p:set>
                                      <p:cBhvr>
                                        <p:cTn dur="1" fill="hold" id="104">
                                          <p:stCondLst>
                                            <p:cond delay="0"/>
                                          </p:stCondLst>
                                        </p:cTn>
                                        <p:tgtEl>
                                          <p:spTgt spid="25"/>
                                        </p:tgtEl>
                                        <p:attrNameLst>
                                          <p:attrName>style.visibility</p:attrName>
                                        </p:attrNameLst>
                                      </p:cBhvr>
                                      <p:to>
                                        <p:strVal val="visible"/>
                                      </p:to>
                                    </p:set>
                                    <p:anim calcmode="lin" valueType="num">
                                      <p:cBhvr>
                                        <p:cTn dur="300" fill="hold" id="105"/>
                                        <p:tgtEl>
                                          <p:spTgt spid="25"/>
                                        </p:tgtEl>
                                        <p:attrNameLst>
                                          <p:attrName>ppt_w</p:attrName>
                                        </p:attrNameLst>
                                      </p:cBhvr>
                                      <p:tavLst>
                                        <p:tav tm="0">
                                          <p:val>
                                            <p:fltVal val="0"/>
                                          </p:val>
                                        </p:tav>
                                        <p:tav tm="100000">
                                          <p:val>
                                            <p:strVal val="#ppt_w"/>
                                          </p:val>
                                        </p:tav>
                                      </p:tavLst>
                                    </p:anim>
                                    <p:anim calcmode="lin" valueType="num">
                                      <p:cBhvr>
                                        <p:cTn dur="300" fill="hold" id="106"/>
                                        <p:tgtEl>
                                          <p:spTgt spid="25"/>
                                        </p:tgtEl>
                                        <p:attrNameLst>
                                          <p:attrName>ppt_h</p:attrName>
                                        </p:attrNameLst>
                                      </p:cBhvr>
                                      <p:tavLst>
                                        <p:tav tm="0">
                                          <p:val>
                                            <p:fltVal val="0"/>
                                          </p:val>
                                        </p:tav>
                                        <p:tav tm="100000">
                                          <p:val>
                                            <p:strVal val="#ppt_h"/>
                                          </p:val>
                                        </p:tav>
                                      </p:tavLst>
                                    </p:anim>
                                    <p:animEffect filter="fade" transition="in">
                                      <p:cBhvr>
                                        <p:cTn dur="300" id="107"/>
                                        <p:tgtEl>
                                          <p:spTgt spid="25"/>
                                        </p:tgtEl>
                                      </p:cBhvr>
                                    </p:animEffect>
                                  </p:childTnLst>
                                </p:cTn>
                              </p:par>
                            </p:childTnLst>
                          </p:cTn>
                        </p:par>
                        <p:par>
                          <p:cTn fill="hold" id="108" nodeType="afterGroup">
                            <p:stCondLst>
                              <p:cond delay="8450"/>
                            </p:stCondLst>
                            <p:childTnLst>
                              <p:par>
                                <p:cTn fill="hold" grpId="0" id="109" nodeType="afterEffect" presetClass="entr" presetID="53" presetSubtype="0">
                                  <p:stCondLst>
                                    <p:cond delay="0"/>
                                  </p:stCondLst>
                                  <p:iterate type="lt">
                                    <p:tmPct val="10000"/>
                                  </p:iterate>
                                  <p:childTnLst>
                                    <p:set>
                                      <p:cBhvr>
                                        <p:cTn dur="1" fill="hold" id="110">
                                          <p:stCondLst>
                                            <p:cond delay="0"/>
                                          </p:stCondLst>
                                        </p:cTn>
                                        <p:tgtEl>
                                          <p:spTgt spid="24"/>
                                        </p:tgtEl>
                                        <p:attrNameLst>
                                          <p:attrName>style.visibility</p:attrName>
                                        </p:attrNameLst>
                                      </p:cBhvr>
                                      <p:to>
                                        <p:strVal val="visible"/>
                                      </p:to>
                                    </p:set>
                                    <p:anim calcmode="lin" valueType="num">
                                      <p:cBhvr>
                                        <p:cTn dur="250" fill="hold" id="111"/>
                                        <p:tgtEl>
                                          <p:spTgt spid="24"/>
                                        </p:tgtEl>
                                        <p:attrNameLst>
                                          <p:attrName>ppt_w</p:attrName>
                                        </p:attrNameLst>
                                      </p:cBhvr>
                                      <p:tavLst>
                                        <p:tav tm="0">
                                          <p:val>
                                            <p:fltVal val="0"/>
                                          </p:val>
                                        </p:tav>
                                        <p:tav tm="100000">
                                          <p:val>
                                            <p:strVal val="#ppt_w"/>
                                          </p:val>
                                        </p:tav>
                                      </p:tavLst>
                                    </p:anim>
                                    <p:anim calcmode="lin" valueType="num">
                                      <p:cBhvr>
                                        <p:cTn dur="250" fill="hold" id="112"/>
                                        <p:tgtEl>
                                          <p:spTgt spid="24"/>
                                        </p:tgtEl>
                                        <p:attrNameLst>
                                          <p:attrName>ppt_h</p:attrName>
                                        </p:attrNameLst>
                                      </p:cBhvr>
                                      <p:tavLst>
                                        <p:tav tm="0">
                                          <p:val>
                                            <p:fltVal val="0"/>
                                          </p:val>
                                        </p:tav>
                                        <p:tav tm="100000">
                                          <p:val>
                                            <p:strVal val="#ppt_h"/>
                                          </p:val>
                                        </p:tav>
                                      </p:tavLst>
                                    </p:anim>
                                    <p:animEffect filter="fade" transition="in">
                                      <p:cBhvr>
                                        <p:cTn dur="250" id="113"/>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19"/>
      <p:bldP grpId="0" spid="20"/>
      <p:bldP grpId="0" spid="21"/>
      <p:bldP grpId="0" spid="22"/>
      <p:bldP grpId="0" spid="23"/>
      <p:bldP grpId="0" spid="24"/>
      <p:bldP grpId="0" spid="25"/>
      <p:bldP grpId="0" spid="2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 name="椭圆 40"/>
          <p:cNvSpPr/>
          <p:nvPr/>
        </p:nvSpPr>
        <p:spPr>
          <a:xfrm>
            <a:off x="1088272" y="1553283"/>
            <a:ext cx="1720100" cy="172010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gradFill>
          <a:ln w="25400">
            <a:solidFill>
              <a:schemeClr val="bg1"/>
            </a:solidFill>
          </a:ln>
          <a:effectLst>
            <a:outerShdw algn="tr" blurRad="254000" dir="8100000" dist="190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tx1"/>
              </a:solidFill>
            </a:endParaRPr>
          </a:p>
        </p:txBody>
      </p:sp>
      <p:grpSp>
        <p:nvGrpSpPr>
          <p:cNvPr id="3" name="组合 2"/>
          <p:cNvGrpSpPr/>
          <p:nvPr/>
        </p:nvGrpSpPr>
        <p:grpSpPr>
          <a:xfrm>
            <a:off x="3606575" y="507683"/>
            <a:ext cx="653053" cy="598350"/>
            <a:chOff x="3529981" y="507683"/>
            <a:chExt cx="653053" cy="598350"/>
          </a:xfrm>
        </p:grpSpPr>
        <p:sp>
          <p:nvSpPr>
            <p:cNvPr id="4" name="椭圆 3"/>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gradFill>
            <a:ln w="25400">
              <a:solidFill>
                <a:schemeClr val="bg1"/>
              </a:solidFill>
            </a:ln>
            <a:effectLst>
              <a:outerShdw algn="tr" blurRad="254000" dir="8100000" dist="190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rgbClr val="0070C0"/>
                </a:solidFill>
                <a:latin charset="-122" pitchFamily="34" typeface="微软雅黑"/>
                <a:ea charset="-122" pitchFamily="34" typeface="微软雅黑"/>
              </a:endParaRPr>
            </a:p>
          </p:txBody>
        </p:sp>
        <p:sp>
          <p:nvSpPr>
            <p:cNvPr id="5" name="TextBox 4"/>
            <p:cNvSpPr txBox="1"/>
            <p:nvPr/>
          </p:nvSpPr>
          <p:spPr>
            <a:xfrm>
              <a:off x="3558970" y="540070"/>
              <a:ext cx="621030" cy="518160"/>
            </a:xfrm>
            <a:prstGeom prst="rect">
              <a:avLst/>
            </a:prstGeom>
            <a:noFill/>
          </p:spPr>
          <p:txBody>
            <a:bodyPr anchor="ctr" rtlCol="0" wrap="none">
              <a:spAutoFit/>
            </a:bodyPr>
            <a:lstStyle/>
            <a:p>
              <a:pPr algn="ctr"/>
              <a:r>
                <a:rPr altLang="zh-CN" b="1" lang="en-US" smtClean="0" sz="2800">
                  <a:solidFill>
                    <a:srgbClr val="0070C0"/>
                  </a:solidFill>
                  <a:effectLst>
                    <a:innerShdw blurRad="63500" dir="18900000" dist="50800">
                      <a:prstClr val="black">
                        <a:alpha val="30000"/>
                      </a:prstClr>
                    </a:innerShdw>
                  </a:effectLst>
                  <a:latin charset="-122" pitchFamily="34" typeface="微软雅黑"/>
                  <a:ea charset="-122" pitchFamily="34" typeface="微软雅黑"/>
                </a:rPr>
                <a:t>01</a:t>
              </a:r>
            </a:p>
          </p:txBody>
        </p:sp>
      </p:grpSp>
      <p:grpSp>
        <p:nvGrpSpPr>
          <p:cNvPr id="17" name="组合 16"/>
          <p:cNvGrpSpPr/>
          <p:nvPr/>
        </p:nvGrpSpPr>
        <p:grpSpPr>
          <a:xfrm>
            <a:off x="3529980" y="468110"/>
            <a:ext cx="751542" cy="4510290"/>
            <a:chOff x="3529979" y="468110"/>
            <a:chExt cx="1051547" cy="6310738"/>
          </a:xfrm>
        </p:grpSpPr>
        <p:sp>
          <p:nvSpPr>
            <p:cNvPr id="29" name="弧形 28"/>
            <p:cNvSpPr/>
            <p:nvPr/>
          </p:nvSpPr>
          <p:spPr>
            <a:xfrm>
              <a:off x="3529979" y="468110"/>
              <a:ext cx="1051546" cy="1051546"/>
            </a:xfrm>
            <a:prstGeom prst="arc">
              <a:avLst>
                <a:gd fmla="val 16200000" name="adj1"/>
                <a:gd fmla="val 5356559" name="adj2"/>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rgbClr val="0070C0"/>
                </a:solidFill>
                <a:latin charset="-122" pitchFamily="34" typeface="微软雅黑"/>
                <a:ea charset="-122" pitchFamily="34" typeface="微软雅黑"/>
              </a:endParaRPr>
            </a:p>
          </p:txBody>
        </p:sp>
        <p:sp>
          <p:nvSpPr>
            <p:cNvPr id="30" name="弧形 29"/>
            <p:cNvSpPr/>
            <p:nvPr/>
          </p:nvSpPr>
          <p:spPr>
            <a:xfrm flipH="1">
              <a:off x="3529980" y="1520022"/>
              <a:ext cx="1051546" cy="1051546"/>
            </a:xfrm>
            <a:prstGeom prst="arc">
              <a:avLst>
                <a:gd fmla="val 16169364" name="adj1"/>
                <a:gd fmla="val 5281886" name="adj2"/>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rgbClr val="0070C0"/>
                </a:solidFill>
                <a:latin charset="-122" pitchFamily="34" typeface="微软雅黑"/>
                <a:ea charset="-122" pitchFamily="34" typeface="微软雅黑"/>
              </a:endParaRPr>
            </a:p>
          </p:txBody>
        </p:sp>
        <p:sp>
          <p:nvSpPr>
            <p:cNvPr id="31" name="弧形 30"/>
            <p:cNvSpPr/>
            <p:nvPr/>
          </p:nvSpPr>
          <p:spPr>
            <a:xfrm>
              <a:off x="3529979" y="2571932"/>
              <a:ext cx="1051546" cy="1051546"/>
            </a:xfrm>
            <a:prstGeom prst="arc">
              <a:avLst>
                <a:gd fmla="val 16072548" name="adj1"/>
                <a:gd fmla="val 5356559" name="adj2"/>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rgbClr val="0070C0"/>
                </a:solidFill>
                <a:latin charset="-122" pitchFamily="34" typeface="微软雅黑"/>
                <a:ea charset="-122" pitchFamily="34" typeface="微软雅黑"/>
              </a:endParaRPr>
            </a:p>
          </p:txBody>
        </p:sp>
        <p:sp>
          <p:nvSpPr>
            <p:cNvPr id="32" name="弧形 31"/>
            <p:cNvSpPr/>
            <p:nvPr/>
          </p:nvSpPr>
          <p:spPr>
            <a:xfrm flipH="1">
              <a:off x="3529980" y="3623844"/>
              <a:ext cx="1051546" cy="1051546"/>
            </a:xfrm>
            <a:prstGeom prst="arc">
              <a:avLst>
                <a:gd fmla="val 16152732" name="adj1"/>
                <a:gd fmla="val 5201936" name="adj2"/>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rgbClr val="0070C0"/>
                </a:solidFill>
                <a:latin charset="-122" pitchFamily="34" typeface="微软雅黑"/>
                <a:ea charset="-122" pitchFamily="34" typeface="微软雅黑"/>
              </a:endParaRPr>
            </a:p>
          </p:txBody>
        </p:sp>
        <p:sp>
          <p:nvSpPr>
            <p:cNvPr id="45" name="弧形 44"/>
            <p:cNvSpPr/>
            <p:nvPr/>
          </p:nvSpPr>
          <p:spPr>
            <a:xfrm>
              <a:off x="3529979" y="4675390"/>
              <a:ext cx="1051546" cy="1051546"/>
            </a:xfrm>
            <a:prstGeom prst="arc">
              <a:avLst>
                <a:gd fmla="val 16072548" name="adj1"/>
                <a:gd fmla="val 5356559" name="adj2"/>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rgbClr val="0070C0"/>
                </a:solidFill>
                <a:latin charset="-122" pitchFamily="34" typeface="微软雅黑"/>
                <a:ea charset="-122" pitchFamily="34" typeface="微软雅黑"/>
              </a:endParaRPr>
            </a:p>
          </p:txBody>
        </p:sp>
        <p:sp>
          <p:nvSpPr>
            <p:cNvPr id="46" name="弧形 45"/>
            <p:cNvSpPr/>
            <p:nvPr/>
          </p:nvSpPr>
          <p:spPr>
            <a:xfrm flipH="1">
              <a:off x="3529980" y="5727302"/>
              <a:ext cx="1051546" cy="1051546"/>
            </a:xfrm>
            <a:prstGeom prst="arc">
              <a:avLst>
                <a:gd fmla="val 16152732" name="adj1"/>
                <a:gd fmla="val 5201936" name="adj2"/>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rgbClr val="0070C0"/>
                </a:solidFill>
                <a:latin charset="-122" pitchFamily="34" typeface="微软雅黑"/>
                <a:ea charset="-122" pitchFamily="34" typeface="微软雅黑"/>
              </a:endParaRPr>
            </a:p>
          </p:txBody>
        </p:sp>
      </p:grpSp>
      <p:grpSp>
        <p:nvGrpSpPr>
          <p:cNvPr id="2" name="组合 1"/>
          <p:cNvGrpSpPr/>
          <p:nvPr/>
        </p:nvGrpSpPr>
        <p:grpSpPr>
          <a:xfrm>
            <a:off x="1343028" y="1853950"/>
            <a:ext cx="1210588" cy="1125603"/>
            <a:chOff x="1343028" y="1853950"/>
            <a:chExt cx="1210588" cy="1125603"/>
          </a:xfrm>
        </p:grpSpPr>
        <p:sp>
          <p:nvSpPr>
            <p:cNvPr id="35" name="TextBox 34"/>
            <p:cNvSpPr txBox="1"/>
            <p:nvPr/>
          </p:nvSpPr>
          <p:spPr>
            <a:xfrm>
              <a:off x="1353644" y="1809060"/>
              <a:ext cx="1189355" cy="996696"/>
            </a:xfrm>
            <a:prstGeom prst="rect">
              <a:avLst/>
            </a:prstGeom>
            <a:noFill/>
          </p:spPr>
          <p:txBody>
            <a:bodyPr anchor="ctr" rtlCol="0" wrap="none">
              <a:spAutoFit/>
            </a:bodyPr>
            <a:lstStyle/>
            <a:p>
              <a:pPr algn="ctr">
                <a:lnSpc>
                  <a:spcPct val="150000"/>
                </a:lnSpc>
              </a:pPr>
              <a:r>
                <a:rPr altLang="en-US" b="1" baseline="12000" lang="zh-CN" smtClean="0" sz="6000">
                  <a:solidFill>
                    <a:srgbClr val="0070C0"/>
                  </a:solidFill>
                  <a:effectLst>
                    <a:innerShdw blurRad="63500" dir="18900000" dist="50800">
                      <a:prstClr val="black">
                        <a:alpha val="30000"/>
                      </a:prstClr>
                    </a:innerShdw>
                  </a:effectLst>
                  <a:latin charset="-122" pitchFamily="34" typeface="微软雅黑"/>
                  <a:ea charset="-122" pitchFamily="34" typeface="微软雅黑"/>
                </a:rPr>
                <a:t>目录</a:t>
              </a:r>
            </a:p>
          </p:txBody>
        </p:sp>
        <p:sp>
          <p:nvSpPr>
            <p:cNvPr id="25" name="TextBox 24"/>
            <p:cNvSpPr txBox="1"/>
            <p:nvPr/>
          </p:nvSpPr>
          <p:spPr>
            <a:xfrm>
              <a:off x="1444130" y="2490043"/>
              <a:ext cx="1008380" cy="513893"/>
            </a:xfrm>
            <a:prstGeom prst="rect">
              <a:avLst/>
            </a:prstGeom>
            <a:noFill/>
          </p:spPr>
          <p:txBody>
            <a:bodyPr anchor="ctr" rtlCol="0" wrap="none">
              <a:spAutoFit/>
            </a:bodyPr>
            <a:lstStyle/>
            <a:p>
              <a:pPr algn="ctr">
                <a:lnSpc>
                  <a:spcPct val="150000"/>
                </a:lnSpc>
              </a:pPr>
              <a:r>
                <a:rPr altLang="zh-CN" baseline="12000" lang="en-US" smtClean="0" sz="2800">
                  <a:solidFill>
                    <a:schemeClr val="tx1">
                      <a:lumMod val="50000"/>
                      <a:lumOff val="50000"/>
                    </a:schemeClr>
                  </a:solidFill>
                  <a:effectLst>
                    <a:innerShdw blurRad="63500" dir="18900000" dist="50800">
                      <a:prstClr val="black">
                        <a:alpha val="30000"/>
                      </a:prstClr>
                    </a:innerShdw>
                  </a:effectLst>
                  <a:latin charset="0" pitchFamily="34" typeface="Impact"/>
                  <a:ea charset="-122" pitchFamily="34" typeface="微软雅黑"/>
                </a:rPr>
                <a:t>CONTENT</a:t>
              </a:r>
            </a:p>
          </p:txBody>
        </p:sp>
      </p:grpSp>
      <p:sp>
        <p:nvSpPr>
          <p:cNvPr id="15" name="矩形 14"/>
          <p:cNvSpPr/>
          <p:nvPr/>
        </p:nvSpPr>
        <p:spPr>
          <a:xfrm>
            <a:off x="4563616" y="611376"/>
            <a:ext cx="792480" cy="457200"/>
          </a:xfrm>
          <a:prstGeom prst="rect">
            <a:avLst/>
          </a:prstGeom>
        </p:spPr>
        <p:txBody>
          <a:bodyPr wrap="none">
            <a:spAutoFit/>
          </a:bodyPr>
          <a:lstStyle/>
          <a:p>
            <a:r>
              <a:rPr altLang="en-US" b="1" lang="zh-CN" smtClean="0" sz="2400">
                <a:solidFill>
                  <a:schemeClr val="tx1">
                    <a:lumMod val="50000"/>
                    <a:lumOff val="50000"/>
                  </a:schemeClr>
                </a:solidFill>
                <a:latin charset="-122" pitchFamily="34" typeface="微软雅黑"/>
                <a:ea charset="-122" pitchFamily="34" typeface="微软雅黑"/>
              </a:rPr>
              <a:t>绪论</a:t>
            </a:r>
          </a:p>
        </p:txBody>
      </p:sp>
      <p:sp>
        <p:nvSpPr>
          <p:cNvPr id="36" name="矩形 35"/>
          <p:cNvSpPr/>
          <p:nvPr/>
        </p:nvSpPr>
        <p:spPr>
          <a:xfrm>
            <a:off x="4514875" y="1347614"/>
            <a:ext cx="2316480" cy="457200"/>
          </a:xfrm>
          <a:prstGeom prst="rect">
            <a:avLst/>
          </a:prstGeom>
        </p:spPr>
        <p:txBody>
          <a:bodyPr wrap="none">
            <a:spAutoFit/>
          </a:bodyPr>
          <a:lstStyle/>
          <a:p>
            <a:r>
              <a:rPr altLang="en-US" b="1" lang="zh-CN" sz="2400">
                <a:solidFill>
                  <a:schemeClr val="tx1">
                    <a:lumMod val="50000"/>
                    <a:lumOff val="50000"/>
                  </a:schemeClr>
                </a:solidFill>
                <a:latin charset="-122" pitchFamily="34" typeface="微软雅黑"/>
                <a:ea charset="-122" pitchFamily="34" typeface="微软雅黑"/>
              </a:rPr>
              <a:t>研究方法与思路</a:t>
            </a:r>
          </a:p>
        </p:txBody>
      </p:sp>
      <p:sp>
        <p:nvSpPr>
          <p:cNvPr id="38" name="矩形 37"/>
          <p:cNvSpPr/>
          <p:nvPr/>
        </p:nvSpPr>
        <p:spPr>
          <a:xfrm>
            <a:off x="4485183" y="2902173"/>
            <a:ext cx="2316480" cy="457200"/>
          </a:xfrm>
          <a:prstGeom prst="rect">
            <a:avLst/>
          </a:prstGeom>
        </p:spPr>
        <p:txBody>
          <a:bodyPr wrap="none">
            <a:spAutoFit/>
          </a:bodyPr>
          <a:lstStyle/>
          <a:p>
            <a:r>
              <a:rPr altLang="en-US" b="1" lang="zh-CN" sz="2400">
                <a:solidFill>
                  <a:schemeClr val="tx1">
                    <a:lumMod val="50000"/>
                    <a:lumOff val="50000"/>
                  </a:schemeClr>
                </a:solidFill>
                <a:latin charset="-122" pitchFamily="34" typeface="微软雅黑"/>
                <a:ea charset="-122" pitchFamily="34" typeface="微软雅黑"/>
              </a:rPr>
              <a:t>研究成果与应用</a:t>
            </a:r>
          </a:p>
        </p:txBody>
      </p:sp>
      <p:sp>
        <p:nvSpPr>
          <p:cNvPr id="39" name="矩形 38"/>
          <p:cNvSpPr/>
          <p:nvPr/>
        </p:nvSpPr>
        <p:spPr>
          <a:xfrm>
            <a:off x="4485183" y="3643064"/>
            <a:ext cx="1402080" cy="457200"/>
          </a:xfrm>
          <a:prstGeom prst="rect">
            <a:avLst/>
          </a:prstGeom>
        </p:spPr>
        <p:txBody>
          <a:bodyPr wrap="none">
            <a:spAutoFit/>
          </a:bodyPr>
          <a:lstStyle/>
          <a:p>
            <a:r>
              <a:rPr altLang="en-US" b="1" lang="zh-CN" sz="2400">
                <a:solidFill>
                  <a:schemeClr val="tx1">
                    <a:lumMod val="50000"/>
                    <a:lumOff val="50000"/>
                  </a:schemeClr>
                </a:solidFill>
                <a:latin charset="-122" pitchFamily="34" typeface="微软雅黑"/>
                <a:ea charset="-122" pitchFamily="34" typeface="微软雅黑"/>
              </a:rPr>
              <a:t>相关建议</a:t>
            </a:r>
          </a:p>
        </p:txBody>
      </p:sp>
      <p:grpSp>
        <p:nvGrpSpPr>
          <p:cNvPr id="47" name="组合 46"/>
          <p:cNvGrpSpPr/>
          <p:nvPr/>
        </p:nvGrpSpPr>
        <p:grpSpPr>
          <a:xfrm>
            <a:off x="3640836" y="1296507"/>
            <a:ext cx="653053" cy="598350"/>
            <a:chOff x="3529981" y="507683"/>
            <a:chExt cx="653053" cy="598350"/>
          </a:xfrm>
        </p:grpSpPr>
        <p:sp>
          <p:nvSpPr>
            <p:cNvPr id="48" name="椭圆 47"/>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gradFill>
            <a:ln w="25400">
              <a:solidFill>
                <a:schemeClr val="bg1"/>
              </a:solidFill>
            </a:ln>
            <a:effectLst>
              <a:outerShdw algn="tr" blurRad="254000" dir="8100000" dist="190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rgbClr val="0070C0"/>
                </a:solidFill>
                <a:latin charset="-122" pitchFamily="34" typeface="微软雅黑"/>
                <a:ea charset="-122" pitchFamily="34" typeface="微软雅黑"/>
              </a:endParaRPr>
            </a:p>
          </p:txBody>
        </p:sp>
        <p:sp>
          <p:nvSpPr>
            <p:cNvPr id="49" name="TextBox 48"/>
            <p:cNvSpPr txBox="1"/>
            <p:nvPr/>
          </p:nvSpPr>
          <p:spPr>
            <a:xfrm>
              <a:off x="3558971" y="540070"/>
              <a:ext cx="621030" cy="518160"/>
            </a:xfrm>
            <a:prstGeom prst="rect">
              <a:avLst/>
            </a:prstGeom>
            <a:noFill/>
          </p:spPr>
          <p:txBody>
            <a:bodyPr anchor="ctr" rtlCol="0" wrap="none">
              <a:spAutoFit/>
            </a:bodyPr>
            <a:lstStyle/>
            <a:p>
              <a:pPr algn="ctr"/>
              <a:r>
                <a:rPr altLang="zh-CN" b="1" lang="en-US" smtClean="0" sz="2800">
                  <a:solidFill>
                    <a:srgbClr val="0070C0"/>
                  </a:solidFill>
                  <a:effectLst>
                    <a:innerShdw blurRad="63500" dir="18900000" dist="50800">
                      <a:prstClr val="black">
                        <a:alpha val="30000"/>
                      </a:prstClr>
                    </a:innerShdw>
                  </a:effectLst>
                  <a:latin charset="-122" pitchFamily="34" typeface="微软雅黑"/>
                  <a:ea charset="-122" pitchFamily="34" typeface="微软雅黑"/>
                </a:rPr>
                <a:t>02</a:t>
              </a:r>
            </a:p>
          </p:txBody>
        </p:sp>
      </p:grpSp>
      <p:grpSp>
        <p:nvGrpSpPr>
          <p:cNvPr id="50" name="组合 49"/>
          <p:cNvGrpSpPr/>
          <p:nvPr/>
        </p:nvGrpSpPr>
        <p:grpSpPr>
          <a:xfrm>
            <a:off x="3646514" y="2788594"/>
            <a:ext cx="653053" cy="598350"/>
            <a:chOff x="3529981" y="507683"/>
            <a:chExt cx="653053" cy="598350"/>
          </a:xfrm>
        </p:grpSpPr>
        <p:sp>
          <p:nvSpPr>
            <p:cNvPr id="51" name="椭圆 50"/>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gradFill>
            <a:ln w="25400">
              <a:solidFill>
                <a:schemeClr val="bg1"/>
              </a:solidFill>
            </a:ln>
            <a:effectLst>
              <a:outerShdw algn="tr" blurRad="254000" dir="8100000" dist="190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rgbClr val="0070C0"/>
                </a:solidFill>
                <a:latin charset="-122" pitchFamily="34" typeface="微软雅黑"/>
                <a:ea charset="-122" pitchFamily="34" typeface="微软雅黑"/>
              </a:endParaRPr>
            </a:p>
          </p:txBody>
        </p:sp>
        <p:sp>
          <p:nvSpPr>
            <p:cNvPr id="52" name="TextBox 51"/>
            <p:cNvSpPr txBox="1"/>
            <p:nvPr/>
          </p:nvSpPr>
          <p:spPr>
            <a:xfrm>
              <a:off x="3558971" y="540070"/>
              <a:ext cx="621030" cy="518160"/>
            </a:xfrm>
            <a:prstGeom prst="rect">
              <a:avLst/>
            </a:prstGeom>
            <a:noFill/>
          </p:spPr>
          <p:txBody>
            <a:bodyPr anchor="ctr" rtlCol="0" wrap="none">
              <a:spAutoFit/>
            </a:bodyPr>
            <a:lstStyle/>
            <a:p>
              <a:pPr algn="ctr"/>
              <a:r>
                <a:rPr altLang="zh-CN" b="1" lang="en-US" smtClean="0" sz="2800">
                  <a:solidFill>
                    <a:srgbClr val="0070C0"/>
                  </a:solidFill>
                  <a:effectLst>
                    <a:innerShdw blurRad="63500" dir="18900000" dist="50800">
                      <a:prstClr val="black">
                        <a:alpha val="30000"/>
                      </a:prstClr>
                    </a:innerShdw>
                  </a:effectLst>
                  <a:latin charset="-122" pitchFamily="34" typeface="微软雅黑"/>
                  <a:ea charset="-122" pitchFamily="34" typeface="微软雅黑"/>
                </a:rPr>
                <a:t>04</a:t>
              </a:r>
            </a:p>
          </p:txBody>
        </p:sp>
      </p:grpSp>
      <p:grpSp>
        <p:nvGrpSpPr>
          <p:cNvPr id="53" name="组合 52"/>
          <p:cNvGrpSpPr/>
          <p:nvPr/>
        </p:nvGrpSpPr>
        <p:grpSpPr>
          <a:xfrm>
            <a:off x="3640836" y="4303454"/>
            <a:ext cx="653053" cy="598350"/>
            <a:chOff x="3529981" y="507683"/>
            <a:chExt cx="653053" cy="598350"/>
          </a:xfrm>
        </p:grpSpPr>
        <p:sp>
          <p:nvSpPr>
            <p:cNvPr id="54" name="椭圆 53"/>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gradFill>
            <a:ln w="25400">
              <a:solidFill>
                <a:schemeClr val="bg1"/>
              </a:solidFill>
            </a:ln>
            <a:effectLst>
              <a:outerShdw algn="tr" blurRad="254000" dir="8100000" dist="190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rgbClr val="0070C0"/>
                </a:solidFill>
                <a:latin charset="-122" pitchFamily="34" typeface="微软雅黑"/>
                <a:ea charset="-122" pitchFamily="34" typeface="微软雅黑"/>
              </a:endParaRPr>
            </a:p>
          </p:txBody>
        </p:sp>
        <p:sp>
          <p:nvSpPr>
            <p:cNvPr id="55" name="TextBox 54"/>
            <p:cNvSpPr txBox="1"/>
            <p:nvPr/>
          </p:nvSpPr>
          <p:spPr>
            <a:xfrm>
              <a:off x="3558971" y="540070"/>
              <a:ext cx="621030" cy="518160"/>
            </a:xfrm>
            <a:prstGeom prst="rect">
              <a:avLst/>
            </a:prstGeom>
            <a:noFill/>
          </p:spPr>
          <p:txBody>
            <a:bodyPr anchor="ctr" rtlCol="0" wrap="none">
              <a:spAutoFit/>
            </a:bodyPr>
            <a:lstStyle/>
            <a:p>
              <a:pPr algn="ctr"/>
              <a:r>
                <a:rPr altLang="zh-CN" b="1" lang="en-US" smtClean="0" sz="2800">
                  <a:solidFill>
                    <a:srgbClr val="0070C0"/>
                  </a:solidFill>
                  <a:effectLst>
                    <a:innerShdw blurRad="63500" dir="18900000" dist="50800">
                      <a:prstClr val="black">
                        <a:alpha val="30000"/>
                      </a:prstClr>
                    </a:innerShdw>
                  </a:effectLst>
                  <a:latin charset="-122" pitchFamily="34" typeface="微软雅黑"/>
                  <a:ea charset="-122" pitchFamily="34" typeface="微软雅黑"/>
                </a:rPr>
                <a:t>06</a:t>
              </a:r>
            </a:p>
          </p:txBody>
        </p:sp>
      </p:grpSp>
      <p:grpSp>
        <p:nvGrpSpPr>
          <p:cNvPr id="56" name="组合 55"/>
          <p:cNvGrpSpPr/>
          <p:nvPr/>
        </p:nvGrpSpPr>
        <p:grpSpPr>
          <a:xfrm>
            <a:off x="3638632" y="2048308"/>
            <a:ext cx="653054" cy="598350"/>
            <a:chOff x="3529981" y="507683"/>
            <a:chExt cx="653054" cy="598350"/>
          </a:xfrm>
        </p:grpSpPr>
        <p:sp>
          <p:nvSpPr>
            <p:cNvPr id="57" name="椭圆 56"/>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gradFill>
            <a:ln w="25400">
              <a:solidFill>
                <a:schemeClr val="bg1"/>
              </a:solidFill>
            </a:ln>
            <a:effectLst>
              <a:outerShdw algn="tr" blurRad="254000" dir="8100000" dist="190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rgbClr val="0070C0"/>
                </a:solidFill>
                <a:latin charset="-122" pitchFamily="34" typeface="微软雅黑"/>
                <a:ea charset="-122" pitchFamily="34" typeface="微软雅黑"/>
              </a:endParaRPr>
            </a:p>
          </p:txBody>
        </p:sp>
        <p:sp>
          <p:nvSpPr>
            <p:cNvPr id="58" name="TextBox 57"/>
            <p:cNvSpPr txBox="1"/>
            <p:nvPr/>
          </p:nvSpPr>
          <p:spPr>
            <a:xfrm>
              <a:off x="3558972" y="540070"/>
              <a:ext cx="621030" cy="518160"/>
            </a:xfrm>
            <a:prstGeom prst="rect">
              <a:avLst/>
            </a:prstGeom>
            <a:noFill/>
          </p:spPr>
          <p:txBody>
            <a:bodyPr anchor="ctr" rtlCol="0" wrap="none">
              <a:spAutoFit/>
            </a:bodyPr>
            <a:lstStyle/>
            <a:p>
              <a:pPr algn="ctr"/>
              <a:r>
                <a:rPr altLang="zh-CN" b="1" lang="en-US" smtClean="0" sz="2800">
                  <a:solidFill>
                    <a:srgbClr val="0070C0"/>
                  </a:solidFill>
                  <a:effectLst>
                    <a:innerShdw blurRad="63500" dir="18900000" dist="50800">
                      <a:prstClr val="black">
                        <a:alpha val="30000"/>
                      </a:prstClr>
                    </a:innerShdw>
                  </a:effectLst>
                  <a:latin charset="-122" pitchFamily="34" typeface="微软雅黑"/>
                  <a:ea charset="-122" pitchFamily="34" typeface="微软雅黑"/>
                </a:rPr>
                <a:t>03</a:t>
              </a:r>
            </a:p>
          </p:txBody>
        </p:sp>
      </p:grpSp>
      <p:grpSp>
        <p:nvGrpSpPr>
          <p:cNvPr id="59" name="组合 58"/>
          <p:cNvGrpSpPr/>
          <p:nvPr/>
        </p:nvGrpSpPr>
        <p:grpSpPr>
          <a:xfrm>
            <a:off x="3606575" y="3551652"/>
            <a:ext cx="653053" cy="598350"/>
            <a:chOff x="3529981" y="507683"/>
            <a:chExt cx="653053" cy="598350"/>
          </a:xfrm>
        </p:grpSpPr>
        <p:sp>
          <p:nvSpPr>
            <p:cNvPr id="60" name="椭圆 59"/>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gradFill>
            <a:ln w="25400">
              <a:solidFill>
                <a:schemeClr val="bg1"/>
              </a:solidFill>
            </a:ln>
            <a:effectLst>
              <a:outerShdw algn="tr" blurRad="254000" dir="8100000" dist="190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solidFill>
                  <a:srgbClr val="0070C0"/>
                </a:solidFill>
                <a:latin charset="-122" pitchFamily="34" typeface="微软雅黑"/>
                <a:ea charset="-122" pitchFamily="34" typeface="微软雅黑"/>
              </a:endParaRPr>
            </a:p>
          </p:txBody>
        </p:sp>
        <p:sp>
          <p:nvSpPr>
            <p:cNvPr id="61" name="TextBox 60"/>
            <p:cNvSpPr txBox="1"/>
            <p:nvPr/>
          </p:nvSpPr>
          <p:spPr>
            <a:xfrm>
              <a:off x="3558970" y="540070"/>
              <a:ext cx="621030" cy="518160"/>
            </a:xfrm>
            <a:prstGeom prst="rect">
              <a:avLst/>
            </a:prstGeom>
            <a:noFill/>
          </p:spPr>
          <p:txBody>
            <a:bodyPr anchor="ctr" rtlCol="0" wrap="none">
              <a:spAutoFit/>
            </a:bodyPr>
            <a:lstStyle/>
            <a:p>
              <a:pPr algn="ctr"/>
              <a:r>
                <a:rPr altLang="zh-CN" b="1" lang="en-US" smtClean="0" sz="2800">
                  <a:solidFill>
                    <a:srgbClr val="0070C0"/>
                  </a:solidFill>
                  <a:effectLst>
                    <a:innerShdw blurRad="63500" dir="18900000" dist="50800">
                      <a:prstClr val="black">
                        <a:alpha val="30000"/>
                      </a:prstClr>
                    </a:innerShdw>
                  </a:effectLst>
                  <a:latin charset="-122" pitchFamily="34" typeface="微软雅黑"/>
                  <a:ea charset="-122" pitchFamily="34" typeface="微软雅黑"/>
                </a:rPr>
                <a:t>05</a:t>
              </a:r>
            </a:p>
          </p:txBody>
        </p:sp>
      </p:grpSp>
      <p:sp>
        <p:nvSpPr>
          <p:cNvPr id="63" name="矩形 62"/>
          <p:cNvSpPr/>
          <p:nvPr/>
        </p:nvSpPr>
        <p:spPr>
          <a:xfrm>
            <a:off x="4485183" y="2184993"/>
            <a:ext cx="2621280" cy="457200"/>
          </a:xfrm>
          <a:prstGeom prst="rect">
            <a:avLst/>
          </a:prstGeom>
        </p:spPr>
        <p:txBody>
          <a:bodyPr wrap="none">
            <a:spAutoFit/>
          </a:bodyPr>
          <a:lstStyle/>
          <a:p>
            <a:r>
              <a:rPr altLang="en-US" b="1" lang="zh-CN" sz="2400">
                <a:solidFill>
                  <a:schemeClr val="tx1">
                    <a:lumMod val="50000"/>
                    <a:lumOff val="50000"/>
                  </a:schemeClr>
                </a:solidFill>
                <a:latin charset="-122" pitchFamily="34" typeface="微软雅黑"/>
                <a:ea charset="-122" pitchFamily="34" typeface="微软雅黑"/>
              </a:rPr>
              <a:t>关键技术实践难点</a:t>
            </a:r>
          </a:p>
        </p:txBody>
      </p:sp>
      <p:sp>
        <p:nvSpPr>
          <p:cNvPr id="65" name="矩形 64"/>
          <p:cNvSpPr/>
          <p:nvPr/>
        </p:nvSpPr>
        <p:spPr>
          <a:xfrm>
            <a:off x="4485183" y="4420091"/>
            <a:ext cx="1402080" cy="457200"/>
          </a:xfrm>
          <a:prstGeom prst="rect">
            <a:avLst/>
          </a:prstGeom>
        </p:spPr>
        <p:txBody>
          <a:bodyPr wrap="none">
            <a:spAutoFit/>
          </a:bodyPr>
          <a:lstStyle/>
          <a:p>
            <a:r>
              <a:rPr altLang="en-US" b="1" lang="zh-CN" smtClean="0" sz="2400">
                <a:solidFill>
                  <a:schemeClr val="tx1">
                    <a:lumMod val="50000"/>
                    <a:lumOff val="50000"/>
                  </a:schemeClr>
                </a:solidFill>
                <a:latin charset="-122" pitchFamily="34" typeface="微软雅黑"/>
                <a:ea charset="-122" pitchFamily="34" typeface="微软雅黑"/>
              </a:rPr>
              <a:t>论文总结</a:t>
            </a:r>
          </a:p>
        </p:txBody>
      </p:sp>
    </p:spTree>
    <p:extLst>
      <p:ext uri="{BB962C8B-B14F-4D97-AF65-F5344CB8AC3E}">
        <p14:creationId val="3583547640"/>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41"/>
                                        </p:tgtEl>
                                        <p:attrNameLst>
                                          <p:attrName>style.visibility</p:attrName>
                                        </p:attrNameLst>
                                      </p:cBhvr>
                                      <p:to>
                                        <p:strVal val="visible"/>
                                      </p:to>
                                    </p:set>
                                    <p:anim calcmode="lin" valueType="num">
                                      <p:cBhvr>
                                        <p:cTn dur="500" fill="hold" id="7"/>
                                        <p:tgtEl>
                                          <p:spTgt spid="41"/>
                                        </p:tgtEl>
                                        <p:attrNameLst>
                                          <p:attrName>ppt_w</p:attrName>
                                        </p:attrNameLst>
                                      </p:cBhvr>
                                      <p:tavLst>
                                        <p:tav tm="0">
                                          <p:val>
                                            <p:fltVal val="0"/>
                                          </p:val>
                                        </p:tav>
                                        <p:tav tm="100000">
                                          <p:val>
                                            <p:strVal val="#ppt_w"/>
                                          </p:val>
                                        </p:tav>
                                      </p:tavLst>
                                    </p:anim>
                                    <p:anim calcmode="lin" valueType="num">
                                      <p:cBhvr>
                                        <p:cTn dur="500" fill="hold" id="8"/>
                                        <p:tgtEl>
                                          <p:spTgt spid="41"/>
                                        </p:tgtEl>
                                        <p:attrNameLst>
                                          <p:attrName>ppt_h</p:attrName>
                                        </p:attrNameLst>
                                      </p:cBhvr>
                                      <p:tavLst>
                                        <p:tav tm="0">
                                          <p:val>
                                            <p:fltVal val="0"/>
                                          </p:val>
                                        </p:tav>
                                        <p:tav tm="100000">
                                          <p:val>
                                            <p:strVal val="#ppt_h"/>
                                          </p:val>
                                        </p:tav>
                                      </p:tavLst>
                                    </p:anim>
                                    <p:animEffect filter="fade" transition="in">
                                      <p:cBhvr>
                                        <p:cTn dur="500" id="9"/>
                                        <p:tgtEl>
                                          <p:spTgt spid="41"/>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2"/>
                                        </p:tgtEl>
                                        <p:attrNameLst>
                                          <p:attrName>style.visibility</p:attrName>
                                        </p:attrNameLst>
                                      </p:cBhvr>
                                      <p:to>
                                        <p:strVal val="visible"/>
                                      </p:to>
                                    </p:set>
                                    <p:anim calcmode="lin" valueType="num">
                                      <p:cBhvr>
                                        <p:cTn dur="500" fill="hold" id="13"/>
                                        <p:tgtEl>
                                          <p:spTgt spid="2"/>
                                        </p:tgtEl>
                                        <p:attrNameLst>
                                          <p:attrName>ppt_w</p:attrName>
                                        </p:attrNameLst>
                                      </p:cBhvr>
                                      <p:tavLst>
                                        <p:tav tm="0">
                                          <p:val>
                                            <p:fltVal val="0"/>
                                          </p:val>
                                        </p:tav>
                                        <p:tav tm="100000">
                                          <p:val>
                                            <p:strVal val="#ppt_w"/>
                                          </p:val>
                                        </p:tav>
                                      </p:tavLst>
                                    </p:anim>
                                    <p:anim calcmode="lin" valueType="num">
                                      <p:cBhvr>
                                        <p:cTn dur="500" fill="hold" id="14"/>
                                        <p:tgtEl>
                                          <p:spTgt spid="2"/>
                                        </p:tgtEl>
                                        <p:attrNameLst>
                                          <p:attrName>ppt_h</p:attrName>
                                        </p:attrNameLst>
                                      </p:cBhvr>
                                      <p:tavLst>
                                        <p:tav tm="0">
                                          <p:val>
                                            <p:fltVal val="0"/>
                                          </p:val>
                                        </p:tav>
                                        <p:tav tm="100000">
                                          <p:val>
                                            <p:strVal val="#ppt_h"/>
                                          </p:val>
                                        </p:tav>
                                      </p:tavLst>
                                    </p:anim>
                                    <p:animEffect filter="fade" transition="in">
                                      <p:cBhvr>
                                        <p:cTn dur="500" id="15"/>
                                        <p:tgtEl>
                                          <p:spTgt spid="2"/>
                                        </p:tgtEl>
                                      </p:cBhvr>
                                    </p:animEffect>
                                  </p:childTnLst>
                                </p:cTn>
                              </p:par>
                            </p:childTnLst>
                          </p:cTn>
                        </p:par>
                        <p:par>
                          <p:cTn fill="hold" id="16" nodeType="afterGroup">
                            <p:stCondLst>
                              <p:cond delay="1000"/>
                            </p:stCondLst>
                            <p:childTnLst>
                              <p:par>
                                <p:cTn fill="hold" id="17" nodeType="afterEffect" presetClass="entr" presetID="10" presetSubtype="0">
                                  <p:stCondLst>
                                    <p:cond delay="0"/>
                                  </p:stCondLst>
                                  <p:childTnLst>
                                    <p:set>
                                      <p:cBhvr>
                                        <p:cTn dur="1" fill="hold" id="18">
                                          <p:stCondLst>
                                            <p:cond delay="0"/>
                                          </p:stCondLst>
                                        </p:cTn>
                                        <p:tgtEl>
                                          <p:spTgt spid="17"/>
                                        </p:tgtEl>
                                        <p:attrNameLst>
                                          <p:attrName>style.visibility</p:attrName>
                                        </p:attrNameLst>
                                      </p:cBhvr>
                                      <p:to>
                                        <p:strVal val="visible"/>
                                      </p:to>
                                    </p:set>
                                    <p:animEffect filter="fade" transition="in">
                                      <p:cBhvr>
                                        <p:cTn dur="500" id="19"/>
                                        <p:tgtEl>
                                          <p:spTgt spid="17"/>
                                        </p:tgtEl>
                                      </p:cBhvr>
                                    </p:animEffect>
                                  </p:childTnLst>
                                </p:cTn>
                              </p:par>
                            </p:childTnLst>
                          </p:cTn>
                        </p:par>
                        <p:par>
                          <p:cTn fill="hold" id="20" nodeType="afterGroup">
                            <p:stCondLst>
                              <p:cond delay="1500"/>
                            </p:stCondLst>
                            <p:childTnLst>
                              <p:par>
                                <p:cTn fill="hold" id="21" nodeType="afterEffect" presetClass="entr" presetID="2" presetSubtype="3">
                                  <p:stCondLst>
                                    <p:cond delay="0"/>
                                  </p:stCondLst>
                                  <p:childTnLst>
                                    <p:set>
                                      <p:cBhvr>
                                        <p:cTn dur="1" fill="hold" id="22">
                                          <p:stCondLst>
                                            <p:cond delay="0"/>
                                          </p:stCondLst>
                                        </p:cTn>
                                        <p:tgtEl>
                                          <p:spTgt spid="3"/>
                                        </p:tgtEl>
                                        <p:attrNameLst>
                                          <p:attrName>style.visibility</p:attrName>
                                        </p:attrNameLst>
                                      </p:cBhvr>
                                      <p:to>
                                        <p:strVal val="visible"/>
                                      </p:to>
                                    </p:set>
                                    <p:anim calcmode="lin" valueType="num">
                                      <p:cBhvr additive="base">
                                        <p:cTn dur="300" fill="hold" id="23"/>
                                        <p:tgtEl>
                                          <p:spTgt spid="3"/>
                                        </p:tgtEl>
                                        <p:attrNameLst>
                                          <p:attrName>ppt_x</p:attrName>
                                        </p:attrNameLst>
                                      </p:cBhvr>
                                      <p:tavLst>
                                        <p:tav tm="0">
                                          <p:val>
                                            <p:strVal val="1+#ppt_w/2"/>
                                          </p:val>
                                        </p:tav>
                                        <p:tav tm="100000">
                                          <p:val>
                                            <p:strVal val="#ppt_x"/>
                                          </p:val>
                                        </p:tav>
                                      </p:tavLst>
                                    </p:anim>
                                    <p:anim calcmode="lin" valueType="num">
                                      <p:cBhvr additive="base">
                                        <p:cTn dur="300" fill="hold" id="24"/>
                                        <p:tgtEl>
                                          <p:spTgt spid="3"/>
                                        </p:tgtEl>
                                        <p:attrNameLst>
                                          <p:attrName>ppt_y</p:attrName>
                                        </p:attrNameLst>
                                      </p:cBhvr>
                                      <p:tavLst>
                                        <p:tav tm="0">
                                          <p:val>
                                            <p:strVal val="0-#ppt_h/2"/>
                                          </p:val>
                                        </p:tav>
                                        <p:tav tm="100000">
                                          <p:val>
                                            <p:strVal val="#ppt_y"/>
                                          </p:val>
                                        </p:tav>
                                      </p:tavLst>
                                    </p:anim>
                                  </p:childTnLst>
                                </p:cTn>
                              </p:par>
                            </p:childTnLst>
                          </p:cTn>
                        </p:par>
                        <p:par>
                          <p:cTn fill="hold" id="25" nodeType="afterGroup">
                            <p:stCondLst>
                              <p:cond delay="1800"/>
                            </p:stCondLst>
                            <p:childTnLst>
                              <p:par>
                                <p:cTn fill="hold" grpId="0" id="26" nodeType="afterEffect" presetClass="entr" presetID="22" presetSubtype="8">
                                  <p:stCondLst>
                                    <p:cond delay="0"/>
                                  </p:stCondLst>
                                  <p:childTnLst>
                                    <p:set>
                                      <p:cBhvr>
                                        <p:cTn dur="1" fill="hold" id="27">
                                          <p:stCondLst>
                                            <p:cond delay="0"/>
                                          </p:stCondLst>
                                        </p:cTn>
                                        <p:tgtEl>
                                          <p:spTgt spid="15"/>
                                        </p:tgtEl>
                                        <p:attrNameLst>
                                          <p:attrName>style.visibility</p:attrName>
                                        </p:attrNameLst>
                                      </p:cBhvr>
                                      <p:to>
                                        <p:strVal val="visible"/>
                                      </p:to>
                                    </p:set>
                                    <p:animEffect filter="wipe(left)" transition="in">
                                      <p:cBhvr>
                                        <p:cTn dur="500" id="28"/>
                                        <p:tgtEl>
                                          <p:spTgt spid="15"/>
                                        </p:tgtEl>
                                      </p:cBhvr>
                                    </p:animEffect>
                                  </p:childTnLst>
                                </p:cTn>
                              </p:par>
                            </p:childTnLst>
                          </p:cTn>
                        </p:par>
                        <p:par>
                          <p:cTn fill="hold" id="29" nodeType="afterGroup">
                            <p:stCondLst>
                              <p:cond delay="2300"/>
                            </p:stCondLst>
                            <p:childTnLst>
                              <p:par>
                                <p:cTn fill="hold" id="30" nodeType="afterEffect" presetClass="entr" presetID="2" presetSubtype="3">
                                  <p:stCondLst>
                                    <p:cond delay="0"/>
                                  </p:stCondLst>
                                  <p:childTnLst>
                                    <p:set>
                                      <p:cBhvr>
                                        <p:cTn dur="1" fill="hold" id="31">
                                          <p:stCondLst>
                                            <p:cond delay="0"/>
                                          </p:stCondLst>
                                        </p:cTn>
                                        <p:tgtEl>
                                          <p:spTgt spid="47"/>
                                        </p:tgtEl>
                                        <p:attrNameLst>
                                          <p:attrName>style.visibility</p:attrName>
                                        </p:attrNameLst>
                                      </p:cBhvr>
                                      <p:to>
                                        <p:strVal val="visible"/>
                                      </p:to>
                                    </p:set>
                                    <p:anim calcmode="lin" valueType="num">
                                      <p:cBhvr additive="base">
                                        <p:cTn dur="300" fill="hold" id="32"/>
                                        <p:tgtEl>
                                          <p:spTgt spid="47"/>
                                        </p:tgtEl>
                                        <p:attrNameLst>
                                          <p:attrName>ppt_x</p:attrName>
                                        </p:attrNameLst>
                                      </p:cBhvr>
                                      <p:tavLst>
                                        <p:tav tm="0">
                                          <p:val>
                                            <p:strVal val="1+#ppt_w/2"/>
                                          </p:val>
                                        </p:tav>
                                        <p:tav tm="100000">
                                          <p:val>
                                            <p:strVal val="#ppt_x"/>
                                          </p:val>
                                        </p:tav>
                                      </p:tavLst>
                                    </p:anim>
                                    <p:anim calcmode="lin" valueType="num">
                                      <p:cBhvr additive="base">
                                        <p:cTn dur="300" fill="hold" id="33"/>
                                        <p:tgtEl>
                                          <p:spTgt spid="47"/>
                                        </p:tgtEl>
                                        <p:attrNameLst>
                                          <p:attrName>ppt_y</p:attrName>
                                        </p:attrNameLst>
                                      </p:cBhvr>
                                      <p:tavLst>
                                        <p:tav tm="0">
                                          <p:val>
                                            <p:strVal val="0-#ppt_h/2"/>
                                          </p:val>
                                        </p:tav>
                                        <p:tav tm="100000">
                                          <p:val>
                                            <p:strVal val="#ppt_y"/>
                                          </p:val>
                                        </p:tav>
                                      </p:tavLst>
                                    </p:anim>
                                  </p:childTnLst>
                                </p:cTn>
                              </p:par>
                            </p:childTnLst>
                          </p:cTn>
                        </p:par>
                        <p:par>
                          <p:cTn fill="hold" id="34" nodeType="afterGroup">
                            <p:stCondLst>
                              <p:cond delay="2600"/>
                            </p:stCondLst>
                            <p:childTnLst>
                              <p:par>
                                <p:cTn fill="hold" grpId="0" id="35" nodeType="afterEffect" presetClass="entr" presetID="22" presetSubtype="8">
                                  <p:stCondLst>
                                    <p:cond delay="0"/>
                                  </p:stCondLst>
                                  <p:childTnLst>
                                    <p:set>
                                      <p:cBhvr>
                                        <p:cTn dur="1" fill="hold" id="36">
                                          <p:stCondLst>
                                            <p:cond delay="0"/>
                                          </p:stCondLst>
                                        </p:cTn>
                                        <p:tgtEl>
                                          <p:spTgt spid="36"/>
                                        </p:tgtEl>
                                        <p:attrNameLst>
                                          <p:attrName>style.visibility</p:attrName>
                                        </p:attrNameLst>
                                      </p:cBhvr>
                                      <p:to>
                                        <p:strVal val="visible"/>
                                      </p:to>
                                    </p:set>
                                    <p:animEffect filter="wipe(left)" transition="in">
                                      <p:cBhvr>
                                        <p:cTn dur="500" id="37"/>
                                        <p:tgtEl>
                                          <p:spTgt spid="36"/>
                                        </p:tgtEl>
                                      </p:cBhvr>
                                    </p:animEffect>
                                  </p:childTnLst>
                                </p:cTn>
                              </p:par>
                            </p:childTnLst>
                          </p:cTn>
                        </p:par>
                        <p:par>
                          <p:cTn fill="hold" id="38" nodeType="afterGroup">
                            <p:stCondLst>
                              <p:cond delay="3100"/>
                            </p:stCondLst>
                            <p:childTnLst>
                              <p:par>
                                <p:cTn fill="hold" id="39" nodeType="afterEffect" presetClass="entr" presetID="2" presetSubtype="3">
                                  <p:stCondLst>
                                    <p:cond delay="0"/>
                                  </p:stCondLst>
                                  <p:childTnLst>
                                    <p:set>
                                      <p:cBhvr>
                                        <p:cTn dur="1" fill="hold" id="40">
                                          <p:stCondLst>
                                            <p:cond delay="0"/>
                                          </p:stCondLst>
                                        </p:cTn>
                                        <p:tgtEl>
                                          <p:spTgt spid="56"/>
                                        </p:tgtEl>
                                        <p:attrNameLst>
                                          <p:attrName>style.visibility</p:attrName>
                                        </p:attrNameLst>
                                      </p:cBhvr>
                                      <p:to>
                                        <p:strVal val="visible"/>
                                      </p:to>
                                    </p:set>
                                    <p:anim calcmode="lin" valueType="num">
                                      <p:cBhvr additive="base">
                                        <p:cTn dur="300" fill="hold" id="41"/>
                                        <p:tgtEl>
                                          <p:spTgt spid="56"/>
                                        </p:tgtEl>
                                        <p:attrNameLst>
                                          <p:attrName>ppt_x</p:attrName>
                                        </p:attrNameLst>
                                      </p:cBhvr>
                                      <p:tavLst>
                                        <p:tav tm="0">
                                          <p:val>
                                            <p:strVal val="1+#ppt_w/2"/>
                                          </p:val>
                                        </p:tav>
                                        <p:tav tm="100000">
                                          <p:val>
                                            <p:strVal val="#ppt_x"/>
                                          </p:val>
                                        </p:tav>
                                      </p:tavLst>
                                    </p:anim>
                                    <p:anim calcmode="lin" valueType="num">
                                      <p:cBhvr additive="base">
                                        <p:cTn dur="300" fill="hold" id="42"/>
                                        <p:tgtEl>
                                          <p:spTgt spid="56"/>
                                        </p:tgtEl>
                                        <p:attrNameLst>
                                          <p:attrName>ppt_y</p:attrName>
                                        </p:attrNameLst>
                                      </p:cBhvr>
                                      <p:tavLst>
                                        <p:tav tm="0">
                                          <p:val>
                                            <p:strVal val="0-#ppt_h/2"/>
                                          </p:val>
                                        </p:tav>
                                        <p:tav tm="100000">
                                          <p:val>
                                            <p:strVal val="#ppt_y"/>
                                          </p:val>
                                        </p:tav>
                                      </p:tavLst>
                                    </p:anim>
                                  </p:childTnLst>
                                </p:cTn>
                              </p:par>
                            </p:childTnLst>
                          </p:cTn>
                        </p:par>
                        <p:par>
                          <p:cTn fill="hold" id="43" nodeType="afterGroup">
                            <p:stCondLst>
                              <p:cond delay="3400"/>
                            </p:stCondLst>
                            <p:childTnLst>
                              <p:par>
                                <p:cTn fill="hold" grpId="0" id="44" nodeType="afterEffect" presetClass="entr" presetID="22" presetSubtype="8">
                                  <p:stCondLst>
                                    <p:cond delay="0"/>
                                  </p:stCondLst>
                                  <p:childTnLst>
                                    <p:set>
                                      <p:cBhvr>
                                        <p:cTn dur="1" fill="hold" id="45">
                                          <p:stCondLst>
                                            <p:cond delay="0"/>
                                          </p:stCondLst>
                                        </p:cTn>
                                        <p:tgtEl>
                                          <p:spTgt spid="63"/>
                                        </p:tgtEl>
                                        <p:attrNameLst>
                                          <p:attrName>style.visibility</p:attrName>
                                        </p:attrNameLst>
                                      </p:cBhvr>
                                      <p:to>
                                        <p:strVal val="visible"/>
                                      </p:to>
                                    </p:set>
                                    <p:animEffect filter="wipe(left)" transition="in">
                                      <p:cBhvr>
                                        <p:cTn dur="500" id="46"/>
                                        <p:tgtEl>
                                          <p:spTgt spid="63"/>
                                        </p:tgtEl>
                                      </p:cBhvr>
                                    </p:animEffect>
                                  </p:childTnLst>
                                </p:cTn>
                              </p:par>
                            </p:childTnLst>
                          </p:cTn>
                        </p:par>
                        <p:par>
                          <p:cTn fill="hold" id="47" nodeType="afterGroup">
                            <p:stCondLst>
                              <p:cond delay="3900"/>
                            </p:stCondLst>
                            <p:childTnLst>
                              <p:par>
                                <p:cTn fill="hold" id="48" nodeType="afterEffect" presetClass="entr" presetID="2" presetSubtype="3">
                                  <p:stCondLst>
                                    <p:cond delay="0"/>
                                  </p:stCondLst>
                                  <p:childTnLst>
                                    <p:set>
                                      <p:cBhvr>
                                        <p:cTn dur="1" fill="hold" id="49">
                                          <p:stCondLst>
                                            <p:cond delay="0"/>
                                          </p:stCondLst>
                                        </p:cTn>
                                        <p:tgtEl>
                                          <p:spTgt spid="50"/>
                                        </p:tgtEl>
                                        <p:attrNameLst>
                                          <p:attrName>style.visibility</p:attrName>
                                        </p:attrNameLst>
                                      </p:cBhvr>
                                      <p:to>
                                        <p:strVal val="visible"/>
                                      </p:to>
                                    </p:set>
                                    <p:anim calcmode="lin" valueType="num">
                                      <p:cBhvr additive="base">
                                        <p:cTn dur="300" fill="hold" id="50"/>
                                        <p:tgtEl>
                                          <p:spTgt spid="50"/>
                                        </p:tgtEl>
                                        <p:attrNameLst>
                                          <p:attrName>ppt_x</p:attrName>
                                        </p:attrNameLst>
                                      </p:cBhvr>
                                      <p:tavLst>
                                        <p:tav tm="0">
                                          <p:val>
                                            <p:strVal val="1+#ppt_w/2"/>
                                          </p:val>
                                        </p:tav>
                                        <p:tav tm="100000">
                                          <p:val>
                                            <p:strVal val="#ppt_x"/>
                                          </p:val>
                                        </p:tav>
                                      </p:tavLst>
                                    </p:anim>
                                    <p:anim calcmode="lin" valueType="num">
                                      <p:cBhvr additive="base">
                                        <p:cTn dur="300" fill="hold" id="51"/>
                                        <p:tgtEl>
                                          <p:spTgt spid="50"/>
                                        </p:tgtEl>
                                        <p:attrNameLst>
                                          <p:attrName>ppt_y</p:attrName>
                                        </p:attrNameLst>
                                      </p:cBhvr>
                                      <p:tavLst>
                                        <p:tav tm="0">
                                          <p:val>
                                            <p:strVal val="0-#ppt_h/2"/>
                                          </p:val>
                                        </p:tav>
                                        <p:tav tm="100000">
                                          <p:val>
                                            <p:strVal val="#ppt_y"/>
                                          </p:val>
                                        </p:tav>
                                      </p:tavLst>
                                    </p:anim>
                                  </p:childTnLst>
                                </p:cTn>
                              </p:par>
                            </p:childTnLst>
                          </p:cTn>
                        </p:par>
                        <p:par>
                          <p:cTn fill="hold" id="52" nodeType="afterGroup">
                            <p:stCondLst>
                              <p:cond delay="4200"/>
                            </p:stCondLst>
                            <p:childTnLst>
                              <p:par>
                                <p:cTn fill="hold" grpId="0" id="53" nodeType="afterEffect" presetClass="entr" presetID="22" presetSubtype="8">
                                  <p:stCondLst>
                                    <p:cond delay="0"/>
                                  </p:stCondLst>
                                  <p:childTnLst>
                                    <p:set>
                                      <p:cBhvr>
                                        <p:cTn dur="1" fill="hold" id="54">
                                          <p:stCondLst>
                                            <p:cond delay="0"/>
                                          </p:stCondLst>
                                        </p:cTn>
                                        <p:tgtEl>
                                          <p:spTgt spid="38"/>
                                        </p:tgtEl>
                                        <p:attrNameLst>
                                          <p:attrName>style.visibility</p:attrName>
                                        </p:attrNameLst>
                                      </p:cBhvr>
                                      <p:to>
                                        <p:strVal val="visible"/>
                                      </p:to>
                                    </p:set>
                                    <p:animEffect filter="wipe(left)" transition="in">
                                      <p:cBhvr>
                                        <p:cTn dur="500" id="55"/>
                                        <p:tgtEl>
                                          <p:spTgt spid="38"/>
                                        </p:tgtEl>
                                      </p:cBhvr>
                                    </p:animEffect>
                                  </p:childTnLst>
                                </p:cTn>
                              </p:par>
                            </p:childTnLst>
                          </p:cTn>
                        </p:par>
                        <p:par>
                          <p:cTn fill="hold" id="56" nodeType="afterGroup">
                            <p:stCondLst>
                              <p:cond delay="4700"/>
                            </p:stCondLst>
                            <p:childTnLst>
                              <p:par>
                                <p:cTn fill="hold" id="57" nodeType="afterEffect" presetClass="entr" presetID="2" presetSubtype="3">
                                  <p:stCondLst>
                                    <p:cond delay="0"/>
                                  </p:stCondLst>
                                  <p:childTnLst>
                                    <p:set>
                                      <p:cBhvr>
                                        <p:cTn dur="1" fill="hold" id="58">
                                          <p:stCondLst>
                                            <p:cond delay="0"/>
                                          </p:stCondLst>
                                        </p:cTn>
                                        <p:tgtEl>
                                          <p:spTgt spid="59"/>
                                        </p:tgtEl>
                                        <p:attrNameLst>
                                          <p:attrName>style.visibility</p:attrName>
                                        </p:attrNameLst>
                                      </p:cBhvr>
                                      <p:to>
                                        <p:strVal val="visible"/>
                                      </p:to>
                                    </p:set>
                                    <p:anim calcmode="lin" valueType="num">
                                      <p:cBhvr additive="base">
                                        <p:cTn dur="300" fill="hold" id="59"/>
                                        <p:tgtEl>
                                          <p:spTgt spid="59"/>
                                        </p:tgtEl>
                                        <p:attrNameLst>
                                          <p:attrName>ppt_x</p:attrName>
                                        </p:attrNameLst>
                                      </p:cBhvr>
                                      <p:tavLst>
                                        <p:tav tm="0">
                                          <p:val>
                                            <p:strVal val="1+#ppt_w/2"/>
                                          </p:val>
                                        </p:tav>
                                        <p:tav tm="100000">
                                          <p:val>
                                            <p:strVal val="#ppt_x"/>
                                          </p:val>
                                        </p:tav>
                                      </p:tavLst>
                                    </p:anim>
                                    <p:anim calcmode="lin" valueType="num">
                                      <p:cBhvr additive="base">
                                        <p:cTn dur="300" fill="hold" id="60"/>
                                        <p:tgtEl>
                                          <p:spTgt spid="59"/>
                                        </p:tgtEl>
                                        <p:attrNameLst>
                                          <p:attrName>ppt_y</p:attrName>
                                        </p:attrNameLst>
                                      </p:cBhvr>
                                      <p:tavLst>
                                        <p:tav tm="0">
                                          <p:val>
                                            <p:strVal val="0-#ppt_h/2"/>
                                          </p:val>
                                        </p:tav>
                                        <p:tav tm="100000">
                                          <p:val>
                                            <p:strVal val="#ppt_y"/>
                                          </p:val>
                                        </p:tav>
                                      </p:tavLst>
                                    </p:anim>
                                  </p:childTnLst>
                                </p:cTn>
                              </p:par>
                            </p:childTnLst>
                          </p:cTn>
                        </p:par>
                        <p:par>
                          <p:cTn fill="hold" id="61" nodeType="afterGroup">
                            <p:stCondLst>
                              <p:cond delay="5000"/>
                            </p:stCondLst>
                            <p:childTnLst>
                              <p:par>
                                <p:cTn fill="hold" grpId="0" id="62" nodeType="afterEffect" presetClass="entr" presetID="22" presetSubtype="8">
                                  <p:stCondLst>
                                    <p:cond delay="0"/>
                                  </p:stCondLst>
                                  <p:childTnLst>
                                    <p:set>
                                      <p:cBhvr>
                                        <p:cTn dur="1" fill="hold" id="63">
                                          <p:stCondLst>
                                            <p:cond delay="0"/>
                                          </p:stCondLst>
                                        </p:cTn>
                                        <p:tgtEl>
                                          <p:spTgt spid="39"/>
                                        </p:tgtEl>
                                        <p:attrNameLst>
                                          <p:attrName>style.visibility</p:attrName>
                                        </p:attrNameLst>
                                      </p:cBhvr>
                                      <p:to>
                                        <p:strVal val="visible"/>
                                      </p:to>
                                    </p:set>
                                    <p:animEffect filter="wipe(left)" transition="in">
                                      <p:cBhvr>
                                        <p:cTn dur="500" id="64"/>
                                        <p:tgtEl>
                                          <p:spTgt spid="39"/>
                                        </p:tgtEl>
                                      </p:cBhvr>
                                    </p:animEffect>
                                  </p:childTnLst>
                                </p:cTn>
                              </p:par>
                            </p:childTnLst>
                          </p:cTn>
                        </p:par>
                        <p:par>
                          <p:cTn fill="hold" id="65" nodeType="afterGroup">
                            <p:stCondLst>
                              <p:cond delay="5500"/>
                            </p:stCondLst>
                            <p:childTnLst>
                              <p:par>
                                <p:cTn fill="hold" id="66" nodeType="afterEffect" presetClass="entr" presetID="2" presetSubtype="3">
                                  <p:stCondLst>
                                    <p:cond delay="0"/>
                                  </p:stCondLst>
                                  <p:childTnLst>
                                    <p:set>
                                      <p:cBhvr>
                                        <p:cTn dur="1" fill="hold" id="67">
                                          <p:stCondLst>
                                            <p:cond delay="0"/>
                                          </p:stCondLst>
                                        </p:cTn>
                                        <p:tgtEl>
                                          <p:spTgt spid="53"/>
                                        </p:tgtEl>
                                        <p:attrNameLst>
                                          <p:attrName>style.visibility</p:attrName>
                                        </p:attrNameLst>
                                      </p:cBhvr>
                                      <p:to>
                                        <p:strVal val="visible"/>
                                      </p:to>
                                    </p:set>
                                    <p:anim calcmode="lin" valueType="num">
                                      <p:cBhvr additive="base">
                                        <p:cTn dur="300" fill="hold" id="68"/>
                                        <p:tgtEl>
                                          <p:spTgt spid="53"/>
                                        </p:tgtEl>
                                        <p:attrNameLst>
                                          <p:attrName>ppt_x</p:attrName>
                                        </p:attrNameLst>
                                      </p:cBhvr>
                                      <p:tavLst>
                                        <p:tav tm="0">
                                          <p:val>
                                            <p:strVal val="1+#ppt_w/2"/>
                                          </p:val>
                                        </p:tav>
                                        <p:tav tm="100000">
                                          <p:val>
                                            <p:strVal val="#ppt_x"/>
                                          </p:val>
                                        </p:tav>
                                      </p:tavLst>
                                    </p:anim>
                                    <p:anim calcmode="lin" valueType="num">
                                      <p:cBhvr additive="base">
                                        <p:cTn dur="300" fill="hold" id="69"/>
                                        <p:tgtEl>
                                          <p:spTgt spid="53"/>
                                        </p:tgtEl>
                                        <p:attrNameLst>
                                          <p:attrName>ppt_y</p:attrName>
                                        </p:attrNameLst>
                                      </p:cBhvr>
                                      <p:tavLst>
                                        <p:tav tm="0">
                                          <p:val>
                                            <p:strVal val="0-#ppt_h/2"/>
                                          </p:val>
                                        </p:tav>
                                        <p:tav tm="100000">
                                          <p:val>
                                            <p:strVal val="#ppt_y"/>
                                          </p:val>
                                        </p:tav>
                                      </p:tavLst>
                                    </p:anim>
                                  </p:childTnLst>
                                </p:cTn>
                              </p:par>
                            </p:childTnLst>
                          </p:cTn>
                        </p:par>
                        <p:par>
                          <p:cTn fill="hold" id="70" nodeType="afterGroup">
                            <p:stCondLst>
                              <p:cond delay="5800"/>
                            </p:stCondLst>
                            <p:childTnLst>
                              <p:par>
                                <p:cTn fill="hold" grpId="0" id="71" nodeType="afterEffect" presetClass="entr" presetID="22" presetSubtype="8">
                                  <p:stCondLst>
                                    <p:cond delay="0"/>
                                  </p:stCondLst>
                                  <p:childTnLst>
                                    <p:set>
                                      <p:cBhvr>
                                        <p:cTn dur="1" fill="hold" id="72">
                                          <p:stCondLst>
                                            <p:cond delay="0"/>
                                          </p:stCondLst>
                                        </p:cTn>
                                        <p:tgtEl>
                                          <p:spTgt spid="65"/>
                                        </p:tgtEl>
                                        <p:attrNameLst>
                                          <p:attrName>style.visibility</p:attrName>
                                        </p:attrNameLst>
                                      </p:cBhvr>
                                      <p:to>
                                        <p:strVal val="visible"/>
                                      </p:to>
                                    </p:set>
                                    <p:animEffect filter="wipe(left)" transition="in">
                                      <p:cBhvr>
                                        <p:cTn dur="500" id="73"/>
                                        <p:tgtEl>
                                          <p:spTgt spid="6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15"/>
      <p:bldP grpId="0" spid="36"/>
      <p:bldP grpId="0" spid="38"/>
      <p:bldP grpId="0" spid="39"/>
      <p:bldP grpId="0" spid="63"/>
      <p:bldP grpId="0" spid="65"/>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9" name="组合 28"/>
          <p:cNvGrpSpPr/>
          <p:nvPr/>
        </p:nvGrpSpPr>
        <p:grpSpPr>
          <a:xfrm>
            <a:off x="2140949" y="1248750"/>
            <a:ext cx="3094708" cy="1765186"/>
            <a:chOff x="2140949" y="1248750"/>
            <a:chExt cx="3094708" cy="1765186"/>
          </a:xfrm>
        </p:grpSpPr>
        <p:graphicFrame>
          <p:nvGraphicFramePr>
            <p:cNvPr id="6" name="图表 5"/>
            <p:cNvGraphicFramePr/>
            <p:nvPr>
              <p:extLst>
                <p:ext uri="{D42A27DB-BD31-4B8C-83A1-F6EECF244321}">
                  <p14:modId val="943704125"/>
                </p:ext>
              </p:extLst>
            </p:nvPr>
          </p:nvGraphicFramePr>
          <p:xfrm>
            <a:off x="2140949" y="1248750"/>
            <a:ext cx="3094708" cy="1765186"/>
          </p:xfrm>
          <a:graphic>
            <a:graphicData uri="http://schemas.openxmlformats.org/drawingml/2006/chart">
              <c:chart xmlns:c="http://schemas.openxmlformats.org/drawingml/2006/chart" r:id="rId3"/>
            </a:graphicData>
          </a:graphic>
        </p:graphicFrame>
        <p:sp>
          <p:nvSpPr>
            <p:cNvPr id="10" name="文本框 28"/>
            <p:cNvSpPr txBox="1"/>
            <p:nvPr/>
          </p:nvSpPr>
          <p:spPr>
            <a:xfrm>
              <a:off x="3157201" y="1920949"/>
              <a:ext cx="943789" cy="457200"/>
            </a:xfrm>
            <a:prstGeom prst="rect">
              <a:avLst/>
            </a:prstGeom>
            <a:noFill/>
          </p:spPr>
          <p:txBody>
            <a:bodyPr rtlCol="0" wrap="square">
              <a:spAutoFit/>
            </a:bodyPr>
            <a:lstStyle/>
            <a:p>
              <a:pPr algn="ctr"/>
              <a:r>
                <a:rPr altLang="zh-CN" lang="en-US" sz="2400">
                  <a:solidFill>
                    <a:schemeClr val="tx1">
                      <a:lumMod val="50000"/>
                      <a:lumOff val="50000"/>
                    </a:schemeClr>
                  </a:solidFill>
                  <a:latin charset="0" pitchFamily="34" typeface="Impact"/>
                </a:rPr>
                <a:t>50%</a:t>
              </a:r>
            </a:p>
          </p:txBody>
        </p:sp>
      </p:grpSp>
      <p:grpSp>
        <p:nvGrpSpPr>
          <p:cNvPr id="3" name="组合 2"/>
          <p:cNvGrpSpPr/>
          <p:nvPr/>
        </p:nvGrpSpPr>
        <p:grpSpPr>
          <a:xfrm>
            <a:off x="5675738" y="1248750"/>
            <a:ext cx="3094708" cy="1765186"/>
            <a:chOff x="5675738" y="1248750"/>
            <a:chExt cx="3094708" cy="1765186"/>
          </a:xfrm>
        </p:grpSpPr>
        <p:graphicFrame>
          <p:nvGraphicFramePr>
            <p:cNvPr id="8" name="图表 7"/>
            <p:cNvGraphicFramePr/>
            <p:nvPr>
              <p:extLst>
                <p:ext uri="{D42A27DB-BD31-4B8C-83A1-F6EECF244321}">
                  <p14:modId val="2495234159"/>
                </p:ext>
              </p:extLst>
            </p:nvPr>
          </p:nvGraphicFramePr>
          <p:xfrm>
            <a:off x="5675738" y="1248750"/>
            <a:ext cx="3094708" cy="1765186"/>
          </p:xfrm>
          <a:graphic>
            <a:graphicData uri="http://schemas.openxmlformats.org/drawingml/2006/chart">
              <c:chart xmlns:c="http://schemas.openxmlformats.org/drawingml/2006/chart" r:id="rId4"/>
            </a:graphicData>
          </a:graphic>
        </p:graphicFrame>
        <p:sp>
          <p:nvSpPr>
            <p:cNvPr id="12" name="文本框 30"/>
            <p:cNvSpPr txBox="1"/>
            <p:nvPr/>
          </p:nvSpPr>
          <p:spPr>
            <a:xfrm>
              <a:off x="6718501" y="1920949"/>
              <a:ext cx="943789" cy="457200"/>
            </a:xfrm>
            <a:prstGeom prst="rect">
              <a:avLst/>
            </a:prstGeom>
            <a:noFill/>
          </p:spPr>
          <p:txBody>
            <a:bodyPr rtlCol="0" wrap="square">
              <a:spAutoFit/>
            </a:bodyPr>
            <a:lstStyle/>
            <a:p>
              <a:pPr algn="ctr"/>
              <a:r>
                <a:rPr altLang="zh-CN" lang="en-US" sz="2400">
                  <a:solidFill>
                    <a:schemeClr val="tx1">
                      <a:lumMod val="50000"/>
                      <a:lumOff val="50000"/>
                    </a:schemeClr>
                  </a:solidFill>
                  <a:latin charset="0" pitchFamily="34" typeface="Impact"/>
                </a:rPr>
                <a:t>100%</a:t>
              </a:r>
            </a:p>
          </p:txBody>
        </p:sp>
      </p:grpSp>
      <p:sp>
        <p:nvSpPr>
          <p:cNvPr id="36" name="TextBox 35"/>
          <p:cNvSpPr txBox="1"/>
          <p:nvPr/>
        </p:nvSpPr>
        <p:spPr>
          <a:xfrm>
            <a:off x="3440921" y="227424"/>
            <a:ext cx="2240280" cy="457200"/>
          </a:xfrm>
          <a:prstGeom prst="rect">
            <a:avLst/>
          </a:prstGeom>
          <a:noFill/>
        </p:spPr>
        <p:txBody>
          <a:bodyPr rtlCol="0" wrap="none">
            <a:spAutoFit/>
          </a:bodyPr>
          <a:lstStyle/>
          <a:p>
            <a:r>
              <a:rPr altLang="en-US" lang="zh-CN" smtClean="0" spc="300" sz="2400">
                <a:solidFill>
                  <a:schemeClr val="tx1">
                    <a:lumMod val="75000"/>
                    <a:lumOff val="25000"/>
                  </a:schemeClr>
                </a:solidFill>
                <a:latin charset="-122" panose="02000000000000000000" pitchFamily="2" typeface="方正正大黑简体"/>
                <a:ea charset="-122" panose="02000000000000000000" pitchFamily="2" typeface="方正正大黑简体"/>
              </a:rPr>
              <a:t>案例对比分析</a:t>
            </a:r>
          </a:p>
        </p:txBody>
      </p:sp>
      <p:grpSp>
        <p:nvGrpSpPr>
          <p:cNvPr id="28" name="组合 27"/>
          <p:cNvGrpSpPr/>
          <p:nvPr/>
        </p:nvGrpSpPr>
        <p:grpSpPr>
          <a:xfrm>
            <a:off x="373555" y="1248750"/>
            <a:ext cx="3094708" cy="1765186"/>
            <a:chOff x="373555" y="1248750"/>
            <a:chExt cx="3094708" cy="1765186"/>
          </a:xfrm>
        </p:grpSpPr>
        <p:graphicFrame>
          <p:nvGraphicFramePr>
            <p:cNvPr id="5" name="图表 4"/>
            <p:cNvGraphicFramePr/>
            <p:nvPr>
              <p:extLst>
                <p:ext uri="{D42A27DB-BD31-4B8C-83A1-F6EECF244321}">
                  <p14:modId val="765557760"/>
                </p:ext>
              </p:extLst>
            </p:nvPr>
          </p:nvGraphicFramePr>
          <p:xfrm>
            <a:off x="373555" y="1248750"/>
            <a:ext cx="3094708" cy="1765186"/>
          </p:xfrm>
          <a:graphic>
            <a:graphicData uri="http://schemas.openxmlformats.org/drawingml/2006/chart">
              <c:chart xmlns:c="http://schemas.openxmlformats.org/drawingml/2006/chart" r:id="rId5"/>
            </a:graphicData>
          </a:graphic>
        </p:graphicFrame>
        <p:sp>
          <p:nvSpPr>
            <p:cNvPr id="9" name="文本框 27"/>
            <p:cNvSpPr txBox="1"/>
            <p:nvPr/>
          </p:nvSpPr>
          <p:spPr>
            <a:xfrm>
              <a:off x="1398644" y="1920949"/>
              <a:ext cx="943789" cy="457200"/>
            </a:xfrm>
            <a:prstGeom prst="rect">
              <a:avLst/>
            </a:prstGeom>
            <a:noFill/>
          </p:spPr>
          <p:txBody>
            <a:bodyPr rtlCol="0" wrap="square">
              <a:spAutoFit/>
            </a:bodyPr>
            <a:lstStyle/>
            <a:p>
              <a:pPr algn="ctr"/>
              <a:r>
                <a:rPr altLang="zh-CN" lang="en-US" sz="2400">
                  <a:solidFill>
                    <a:schemeClr val="tx1">
                      <a:lumMod val="50000"/>
                      <a:lumOff val="50000"/>
                    </a:schemeClr>
                  </a:solidFill>
                  <a:latin charset="0" pitchFamily="34" typeface="Impact"/>
                </a:rPr>
                <a:t>30%</a:t>
              </a:r>
            </a:p>
          </p:txBody>
        </p:sp>
      </p:grpSp>
      <p:grpSp>
        <p:nvGrpSpPr>
          <p:cNvPr id="26" name="组合 25"/>
          <p:cNvGrpSpPr/>
          <p:nvPr/>
        </p:nvGrpSpPr>
        <p:grpSpPr>
          <a:xfrm>
            <a:off x="3908344" y="1248750"/>
            <a:ext cx="3094708" cy="1765186"/>
            <a:chOff x="3908344" y="1248750"/>
            <a:chExt cx="3094708" cy="1765186"/>
          </a:xfrm>
        </p:grpSpPr>
        <p:graphicFrame>
          <p:nvGraphicFramePr>
            <p:cNvPr id="7" name="图表 6"/>
            <p:cNvGraphicFramePr/>
            <p:nvPr>
              <p:extLst>
                <p:ext uri="{D42A27DB-BD31-4B8C-83A1-F6EECF244321}">
                  <p14:modId val="1099896728"/>
                </p:ext>
              </p:extLst>
            </p:nvPr>
          </p:nvGraphicFramePr>
          <p:xfrm>
            <a:off x="3908344" y="1248750"/>
            <a:ext cx="3094708" cy="1765186"/>
          </p:xfrm>
          <a:graphic>
            <a:graphicData uri="http://schemas.openxmlformats.org/drawingml/2006/chart">
              <c:chart xmlns:c="http://schemas.openxmlformats.org/drawingml/2006/chart" r:id="rId6"/>
            </a:graphicData>
          </a:graphic>
        </p:graphicFrame>
        <p:sp>
          <p:nvSpPr>
            <p:cNvPr id="11" name="文本框 29"/>
            <p:cNvSpPr txBox="1"/>
            <p:nvPr/>
          </p:nvSpPr>
          <p:spPr>
            <a:xfrm>
              <a:off x="4915759" y="1920949"/>
              <a:ext cx="943789" cy="457200"/>
            </a:xfrm>
            <a:prstGeom prst="rect">
              <a:avLst/>
            </a:prstGeom>
            <a:noFill/>
          </p:spPr>
          <p:txBody>
            <a:bodyPr rtlCol="0" wrap="square">
              <a:spAutoFit/>
            </a:bodyPr>
            <a:lstStyle/>
            <a:p>
              <a:pPr algn="ctr"/>
              <a:r>
                <a:rPr altLang="zh-CN" lang="en-US" sz="2400">
                  <a:solidFill>
                    <a:schemeClr val="tx1">
                      <a:lumMod val="50000"/>
                      <a:lumOff val="50000"/>
                    </a:schemeClr>
                  </a:solidFill>
                  <a:latin charset="0" pitchFamily="34" typeface="Impact"/>
                </a:rPr>
                <a:t>80%</a:t>
              </a:r>
            </a:p>
          </p:txBody>
        </p:sp>
      </p:grpSp>
      <p:sp>
        <p:nvSpPr>
          <p:cNvPr id="17" name="矩形 1"/>
          <p:cNvSpPr>
            <a:spLocks noChangeArrowheads="1"/>
          </p:cNvSpPr>
          <p:nvPr/>
        </p:nvSpPr>
        <p:spPr bwMode="auto">
          <a:xfrm>
            <a:off x="1215231" y="4285428"/>
            <a:ext cx="6713538"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9pPr>
          </a:lstStyle>
          <a:p>
            <a:pPr>
              <a:lnSpc>
                <a:spcPct val="130000"/>
              </a:lnSpc>
              <a:spcBef>
                <a:spcPct val="0"/>
              </a:spcBef>
            </a:pPr>
            <a:r>
              <a:rPr altLang="en-US" lang="zh-CN" sz="1000">
                <a:solidFill>
                  <a:schemeClr val="accent1"/>
                </a:solidFill>
                <a:latin charset="-122" pitchFamily="34" typeface="微软雅黑"/>
                <a:ea charset="-122" pitchFamily="34" typeface="微软雅黑"/>
                <a:sym charset="-122" panose="02000000000000000000" pitchFamily="2" typeface="方正兰亭黑_GBK"/>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p:txBody>
      </p:sp>
      <p:sp>
        <p:nvSpPr>
          <p:cNvPr id="18" name="TextBox 291"/>
          <p:cNvSpPr>
            <a:spLocks noChangeArrowheads="1"/>
          </p:cNvSpPr>
          <p:nvPr/>
        </p:nvSpPr>
        <p:spPr bwMode="auto">
          <a:xfrm>
            <a:off x="1322447" y="2977924"/>
            <a:ext cx="9067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mtClean="0">
                <a:solidFill>
                  <a:srgbClr val="0070C0"/>
                </a:solidFill>
                <a:latin charset="-122" pitchFamily="34" typeface="微软雅黑"/>
                <a:ea charset="-122" pitchFamily="34" typeface="微软雅黑"/>
              </a:rPr>
              <a:t>案例01</a:t>
            </a:r>
          </a:p>
        </p:txBody>
      </p:sp>
      <p:sp>
        <p:nvSpPr>
          <p:cNvPr id="19" name="TextBox 292"/>
          <p:cNvSpPr>
            <a:spLocks noChangeArrowheads="1"/>
          </p:cNvSpPr>
          <p:nvPr/>
        </p:nvSpPr>
        <p:spPr bwMode="auto">
          <a:xfrm>
            <a:off x="3214009" y="2977924"/>
            <a:ext cx="82740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600">
                <a:solidFill>
                  <a:srgbClr val="0070C0"/>
                </a:solidFill>
                <a:latin charset="-122" pitchFamily="34" typeface="微软雅黑"/>
                <a:ea charset="-122" pitchFamily="34" typeface="微软雅黑"/>
              </a:rPr>
              <a:t>案例02</a:t>
            </a:r>
          </a:p>
        </p:txBody>
      </p:sp>
      <p:sp>
        <p:nvSpPr>
          <p:cNvPr id="20" name="TextBox 293"/>
          <p:cNvSpPr>
            <a:spLocks noChangeArrowheads="1"/>
          </p:cNvSpPr>
          <p:nvPr/>
        </p:nvSpPr>
        <p:spPr bwMode="auto">
          <a:xfrm>
            <a:off x="5025808" y="2977924"/>
            <a:ext cx="82740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600">
                <a:solidFill>
                  <a:srgbClr val="0070C0"/>
                </a:solidFill>
                <a:latin charset="-122" pitchFamily="34" typeface="微软雅黑"/>
                <a:ea charset="-122" pitchFamily="34" typeface="微软雅黑"/>
              </a:rPr>
              <a:t>案例03</a:t>
            </a:r>
          </a:p>
        </p:txBody>
      </p:sp>
      <p:sp>
        <p:nvSpPr>
          <p:cNvPr id="21" name="TextBox 294"/>
          <p:cNvSpPr>
            <a:spLocks noChangeArrowheads="1"/>
          </p:cNvSpPr>
          <p:nvPr/>
        </p:nvSpPr>
        <p:spPr bwMode="auto">
          <a:xfrm>
            <a:off x="6837608" y="2977924"/>
            <a:ext cx="82740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600">
                <a:solidFill>
                  <a:srgbClr val="0070C0"/>
                </a:solidFill>
                <a:latin charset="-122" pitchFamily="34" typeface="微软雅黑"/>
                <a:ea charset="-122" pitchFamily="34" typeface="微软雅黑"/>
              </a:rPr>
              <a:t>案例04</a:t>
            </a:r>
          </a:p>
        </p:txBody>
      </p:sp>
      <p:sp>
        <p:nvSpPr>
          <p:cNvPr id="22" name="TextBox 21"/>
          <p:cNvSpPr txBox="1"/>
          <p:nvPr/>
        </p:nvSpPr>
        <p:spPr>
          <a:xfrm>
            <a:off x="1034916" y="3352271"/>
            <a:ext cx="1481841" cy="739140"/>
          </a:xfrm>
          <a:prstGeom prst="rect">
            <a:avLst/>
          </a:prstGeom>
          <a:noFill/>
        </p:spPr>
        <p:txBody>
          <a:bodyPr bIns="34290" lIns="68580" rIns="68580" rtlCol="0" tIns="34290" wrap="square">
            <a:spAutoFit/>
          </a:bodyPr>
          <a:lstStyle/>
          <a:p>
            <a:pPr algn="ctr"/>
            <a:r>
              <a:rPr altLang="en-US" lang="zh-CN" sz="1100">
                <a:solidFill>
                  <a:schemeClr val="tx1">
                    <a:lumMod val="75000"/>
                    <a:lumOff val="25000"/>
                  </a:schemeClr>
                </a:solidFill>
                <a:latin charset="-122" pitchFamily="34" typeface="微软雅黑"/>
                <a:ea charset="-122" pitchFamily="34" typeface="微软雅黑"/>
              </a:rPr>
              <a:t>此处添加详细文本描述此处添加详细文本描述此处添加详细文本描述</a:t>
            </a:r>
          </a:p>
        </p:txBody>
      </p:sp>
      <p:sp>
        <p:nvSpPr>
          <p:cNvPr id="23" name="TextBox 22"/>
          <p:cNvSpPr txBox="1"/>
          <p:nvPr/>
        </p:nvSpPr>
        <p:spPr>
          <a:xfrm>
            <a:off x="2908454" y="3352271"/>
            <a:ext cx="1481841" cy="739140"/>
          </a:xfrm>
          <a:prstGeom prst="rect">
            <a:avLst/>
          </a:prstGeom>
          <a:noFill/>
        </p:spPr>
        <p:txBody>
          <a:bodyPr bIns="34290" lIns="68580" rIns="68580" rtlCol="0" tIns="34290" wrap="square">
            <a:spAutoFit/>
          </a:bodyPr>
          <a:lstStyle/>
          <a:p>
            <a:pPr algn="ctr"/>
            <a:r>
              <a:rPr altLang="en-US" lang="zh-CN" sz="1100">
                <a:solidFill>
                  <a:schemeClr val="tx1">
                    <a:lumMod val="75000"/>
                    <a:lumOff val="25000"/>
                  </a:schemeClr>
                </a:solidFill>
                <a:latin charset="-122" pitchFamily="34" typeface="微软雅黑"/>
                <a:ea charset="-122" pitchFamily="34" typeface="微软雅黑"/>
              </a:rPr>
              <a:t>此处添加详细文本描述此处添加详细文本描述此处添加详细文本描述</a:t>
            </a:r>
          </a:p>
        </p:txBody>
      </p:sp>
      <p:sp>
        <p:nvSpPr>
          <p:cNvPr id="24" name="TextBox 23"/>
          <p:cNvSpPr txBox="1"/>
          <p:nvPr/>
        </p:nvSpPr>
        <p:spPr>
          <a:xfrm>
            <a:off x="4781992" y="3352271"/>
            <a:ext cx="1481841" cy="739140"/>
          </a:xfrm>
          <a:prstGeom prst="rect">
            <a:avLst/>
          </a:prstGeom>
          <a:noFill/>
        </p:spPr>
        <p:txBody>
          <a:bodyPr bIns="34290" lIns="68580" rIns="68580" rtlCol="0" tIns="34290" wrap="square">
            <a:spAutoFit/>
          </a:bodyPr>
          <a:lstStyle/>
          <a:p>
            <a:pPr algn="ctr"/>
            <a:r>
              <a:rPr altLang="en-US" lang="zh-CN" sz="1100">
                <a:solidFill>
                  <a:schemeClr val="tx1">
                    <a:lumMod val="75000"/>
                    <a:lumOff val="25000"/>
                  </a:schemeClr>
                </a:solidFill>
                <a:latin charset="-122" pitchFamily="34" typeface="微软雅黑"/>
                <a:ea charset="-122" pitchFamily="34" typeface="微软雅黑"/>
              </a:rPr>
              <a:t>此处添加详细文本描述此处添加详细文本描述此处添加详细文本描述</a:t>
            </a:r>
          </a:p>
        </p:txBody>
      </p:sp>
      <p:sp>
        <p:nvSpPr>
          <p:cNvPr id="25" name="TextBox 24"/>
          <p:cNvSpPr txBox="1"/>
          <p:nvPr/>
        </p:nvSpPr>
        <p:spPr>
          <a:xfrm>
            <a:off x="6510391" y="3352271"/>
            <a:ext cx="1481841" cy="739140"/>
          </a:xfrm>
          <a:prstGeom prst="rect">
            <a:avLst/>
          </a:prstGeom>
          <a:noFill/>
        </p:spPr>
        <p:txBody>
          <a:bodyPr bIns="34290" lIns="68580" rIns="68580" rtlCol="0" tIns="34290" wrap="square">
            <a:spAutoFit/>
          </a:bodyPr>
          <a:lstStyle/>
          <a:p>
            <a:pPr algn="ctr"/>
            <a:r>
              <a:rPr altLang="en-US" lang="zh-CN" sz="1100">
                <a:solidFill>
                  <a:schemeClr val="tx1">
                    <a:lumMod val="75000"/>
                    <a:lumOff val="25000"/>
                  </a:schemeClr>
                </a:solidFill>
                <a:latin charset="-122" pitchFamily="34" typeface="微软雅黑"/>
                <a:ea charset="-122" pitchFamily="34" typeface="微软雅黑"/>
              </a:rPr>
              <a:t>此处添加详细文本描述此处添加详细文本描述此处添加详细文本描述</a:t>
            </a:r>
          </a:p>
        </p:txBody>
      </p:sp>
    </p:spTree>
    <p:extLst>
      <p:ext uri="{BB962C8B-B14F-4D97-AF65-F5344CB8AC3E}">
        <p14:creationId val="2502247996"/>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fltVal val="0"/>
                                          </p:val>
                                        </p:tav>
                                        <p:tav tm="100000">
                                          <p:val>
                                            <p:strVal val="#ppt_w"/>
                                          </p:val>
                                        </p:tav>
                                      </p:tavLst>
                                    </p:anim>
                                    <p:anim calcmode="lin" valueType="num">
                                      <p:cBhvr>
                                        <p:cTn dur="500" fill="hold" id="8"/>
                                        <p:tgtEl>
                                          <p:spTgt spid="36"/>
                                        </p:tgtEl>
                                        <p:attrNameLst>
                                          <p:attrName>ppt_h</p:attrName>
                                        </p:attrNameLst>
                                      </p:cBhvr>
                                      <p:tavLst>
                                        <p:tav tm="0">
                                          <p:val>
                                            <p:fltVal val="0"/>
                                          </p:val>
                                        </p:tav>
                                        <p:tav tm="100000">
                                          <p:val>
                                            <p:strVal val="#ppt_h"/>
                                          </p:val>
                                        </p:tav>
                                      </p:tavLst>
                                    </p:anim>
                                    <p:animEffect filter="fade" transition="in">
                                      <p:cBhvr>
                                        <p:cTn dur="500" id="9"/>
                                        <p:tgtEl>
                                          <p:spTgt spid="36"/>
                                        </p:tgtEl>
                                      </p:cBhvr>
                                    </p:animEffect>
                                  </p:childTnLst>
                                </p:cTn>
                              </p:par>
                            </p:childTnLst>
                          </p:cTn>
                        </p:par>
                        <p:par>
                          <p:cTn fill="hold" id="10" nodeType="afterGroup">
                            <p:stCondLst>
                              <p:cond delay="500"/>
                            </p:stCondLst>
                            <p:childTnLst>
                              <p:par>
                                <p:cTn fill="hold" id="11" nodeType="afterEffect" presetClass="entr" presetID="2" presetSubtype="8">
                                  <p:stCondLst>
                                    <p:cond delay="0"/>
                                  </p:stCondLst>
                                  <p:childTnLst>
                                    <p:set>
                                      <p:cBhvr>
                                        <p:cTn dur="1" fill="hold" id="12">
                                          <p:stCondLst>
                                            <p:cond delay="0"/>
                                          </p:stCondLst>
                                        </p:cTn>
                                        <p:tgtEl>
                                          <p:spTgt spid="28"/>
                                        </p:tgtEl>
                                        <p:attrNameLst>
                                          <p:attrName>style.visibility</p:attrName>
                                        </p:attrNameLst>
                                      </p:cBhvr>
                                      <p:to>
                                        <p:strVal val="visible"/>
                                      </p:to>
                                    </p:set>
                                    <p:anim calcmode="lin" valueType="num">
                                      <p:cBhvr additive="base">
                                        <p:cTn dur="500" fill="hold" id="13"/>
                                        <p:tgtEl>
                                          <p:spTgt spid="28"/>
                                        </p:tgtEl>
                                        <p:attrNameLst>
                                          <p:attrName>ppt_x</p:attrName>
                                        </p:attrNameLst>
                                      </p:cBhvr>
                                      <p:tavLst>
                                        <p:tav tm="0">
                                          <p:val>
                                            <p:strVal val="0-#ppt_w/2"/>
                                          </p:val>
                                        </p:tav>
                                        <p:tav tm="100000">
                                          <p:val>
                                            <p:strVal val="#ppt_x"/>
                                          </p:val>
                                        </p:tav>
                                      </p:tavLst>
                                    </p:anim>
                                    <p:anim calcmode="lin" valueType="num">
                                      <p:cBhvr additive="base">
                                        <p:cTn dur="500" fill="hold" id="14"/>
                                        <p:tgtEl>
                                          <p:spTgt spid="28"/>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000"/>
                            </p:stCondLst>
                            <p:childTnLst>
                              <p:par>
                                <p:cTn fill="hold" id="16" nodeType="afterEffect" presetClass="entr" presetID="2" presetSubtype="8">
                                  <p:stCondLst>
                                    <p:cond delay="0"/>
                                  </p:stCondLst>
                                  <p:childTnLst>
                                    <p:set>
                                      <p:cBhvr>
                                        <p:cTn dur="1" fill="hold" id="17">
                                          <p:stCondLst>
                                            <p:cond delay="0"/>
                                          </p:stCondLst>
                                        </p:cTn>
                                        <p:tgtEl>
                                          <p:spTgt spid="29"/>
                                        </p:tgtEl>
                                        <p:attrNameLst>
                                          <p:attrName>style.visibility</p:attrName>
                                        </p:attrNameLst>
                                      </p:cBhvr>
                                      <p:to>
                                        <p:strVal val="visible"/>
                                      </p:to>
                                    </p:set>
                                    <p:anim calcmode="lin" valueType="num">
                                      <p:cBhvr additive="base">
                                        <p:cTn dur="500" fill="hold" id="18"/>
                                        <p:tgtEl>
                                          <p:spTgt spid="29"/>
                                        </p:tgtEl>
                                        <p:attrNameLst>
                                          <p:attrName>ppt_x</p:attrName>
                                        </p:attrNameLst>
                                      </p:cBhvr>
                                      <p:tavLst>
                                        <p:tav tm="0">
                                          <p:val>
                                            <p:strVal val="0-#ppt_w/2"/>
                                          </p:val>
                                        </p:tav>
                                        <p:tav tm="100000">
                                          <p:val>
                                            <p:strVal val="#ppt_x"/>
                                          </p:val>
                                        </p:tav>
                                      </p:tavLst>
                                    </p:anim>
                                    <p:anim calcmode="lin" valueType="num">
                                      <p:cBhvr additive="base">
                                        <p:cTn dur="500" fill="hold" id="19"/>
                                        <p:tgtEl>
                                          <p:spTgt spid="29"/>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1500"/>
                            </p:stCondLst>
                            <p:childTnLst>
                              <p:par>
                                <p:cTn fill="hold" id="21" nodeType="afterEffect" presetClass="entr" presetID="2" presetSubtype="8">
                                  <p:stCondLst>
                                    <p:cond delay="0"/>
                                  </p:stCondLst>
                                  <p:childTnLst>
                                    <p:set>
                                      <p:cBhvr>
                                        <p:cTn dur="1" fill="hold" id="22">
                                          <p:stCondLst>
                                            <p:cond delay="0"/>
                                          </p:stCondLst>
                                        </p:cTn>
                                        <p:tgtEl>
                                          <p:spTgt spid="26"/>
                                        </p:tgtEl>
                                        <p:attrNameLst>
                                          <p:attrName>style.visibility</p:attrName>
                                        </p:attrNameLst>
                                      </p:cBhvr>
                                      <p:to>
                                        <p:strVal val="visible"/>
                                      </p:to>
                                    </p:set>
                                    <p:anim calcmode="lin" valueType="num">
                                      <p:cBhvr additive="base">
                                        <p:cTn dur="500" fill="hold" id="23"/>
                                        <p:tgtEl>
                                          <p:spTgt spid="26"/>
                                        </p:tgtEl>
                                        <p:attrNameLst>
                                          <p:attrName>ppt_x</p:attrName>
                                        </p:attrNameLst>
                                      </p:cBhvr>
                                      <p:tavLst>
                                        <p:tav tm="0">
                                          <p:val>
                                            <p:strVal val="0-#ppt_w/2"/>
                                          </p:val>
                                        </p:tav>
                                        <p:tav tm="100000">
                                          <p:val>
                                            <p:strVal val="#ppt_x"/>
                                          </p:val>
                                        </p:tav>
                                      </p:tavLst>
                                    </p:anim>
                                    <p:anim calcmode="lin" valueType="num">
                                      <p:cBhvr additive="base">
                                        <p:cTn dur="500" fill="hold" id="24"/>
                                        <p:tgtEl>
                                          <p:spTgt spid="26"/>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2000"/>
                            </p:stCondLst>
                            <p:childTnLst>
                              <p:par>
                                <p:cTn fill="hold" id="26" nodeType="afterEffect" presetClass="entr" presetID="2" presetSubtype="8">
                                  <p:stCondLst>
                                    <p:cond delay="0"/>
                                  </p:stCondLst>
                                  <p:childTnLst>
                                    <p:set>
                                      <p:cBhvr>
                                        <p:cTn dur="1" fill="hold" id="27">
                                          <p:stCondLst>
                                            <p:cond delay="0"/>
                                          </p:stCondLst>
                                        </p:cTn>
                                        <p:tgtEl>
                                          <p:spTgt spid="3"/>
                                        </p:tgtEl>
                                        <p:attrNameLst>
                                          <p:attrName>style.visibility</p:attrName>
                                        </p:attrNameLst>
                                      </p:cBhvr>
                                      <p:to>
                                        <p:strVal val="visible"/>
                                      </p:to>
                                    </p:set>
                                    <p:anim calcmode="lin" valueType="num">
                                      <p:cBhvr additive="base">
                                        <p:cTn dur="500" fill="hold" id="28"/>
                                        <p:tgtEl>
                                          <p:spTgt spid="3"/>
                                        </p:tgtEl>
                                        <p:attrNameLst>
                                          <p:attrName>ppt_x</p:attrName>
                                        </p:attrNameLst>
                                      </p:cBhvr>
                                      <p:tavLst>
                                        <p:tav tm="0">
                                          <p:val>
                                            <p:strVal val="0-#ppt_w/2"/>
                                          </p:val>
                                        </p:tav>
                                        <p:tav tm="100000">
                                          <p:val>
                                            <p:strVal val="#ppt_x"/>
                                          </p:val>
                                        </p:tav>
                                      </p:tavLst>
                                    </p:anim>
                                    <p:anim calcmode="lin" valueType="num">
                                      <p:cBhvr additive="base">
                                        <p:cTn dur="500" fill="hold" id="29"/>
                                        <p:tgtEl>
                                          <p:spTgt spid="3"/>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2500"/>
                            </p:stCondLst>
                            <p:childTnLst>
                              <p:par>
                                <p:cTn fill="hold" grpId="0" id="31" nodeType="afterEffect" presetClass="entr" presetID="53" presetSubtype="0">
                                  <p:stCondLst>
                                    <p:cond delay="0"/>
                                  </p:stCondLst>
                                  <p:childTnLst>
                                    <p:set>
                                      <p:cBhvr>
                                        <p:cTn dur="1" fill="hold" id="32">
                                          <p:stCondLst>
                                            <p:cond delay="0"/>
                                          </p:stCondLst>
                                        </p:cTn>
                                        <p:tgtEl>
                                          <p:spTgt spid="18"/>
                                        </p:tgtEl>
                                        <p:attrNameLst>
                                          <p:attrName>style.visibility</p:attrName>
                                        </p:attrNameLst>
                                      </p:cBhvr>
                                      <p:to>
                                        <p:strVal val="visible"/>
                                      </p:to>
                                    </p:set>
                                    <p:anim calcmode="lin" valueType="num">
                                      <p:cBhvr>
                                        <p:cTn dur="500" fill="hold" id="33"/>
                                        <p:tgtEl>
                                          <p:spTgt spid="18"/>
                                        </p:tgtEl>
                                        <p:attrNameLst>
                                          <p:attrName>ppt_w</p:attrName>
                                        </p:attrNameLst>
                                      </p:cBhvr>
                                      <p:tavLst>
                                        <p:tav tm="0">
                                          <p:val>
                                            <p:fltVal val="0"/>
                                          </p:val>
                                        </p:tav>
                                        <p:tav tm="100000">
                                          <p:val>
                                            <p:strVal val="#ppt_w"/>
                                          </p:val>
                                        </p:tav>
                                      </p:tavLst>
                                    </p:anim>
                                    <p:anim calcmode="lin" valueType="num">
                                      <p:cBhvr>
                                        <p:cTn dur="500" fill="hold" id="34"/>
                                        <p:tgtEl>
                                          <p:spTgt spid="18"/>
                                        </p:tgtEl>
                                        <p:attrNameLst>
                                          <p:attrName>ppt_h</p:attrName>
                                        </p:attrNameLst>
                                      </p:cBhvr>
                                      <p:tavLst>
                                        <p:tav tm="0">
                                          <p:val>
                                            <p:fltVal val="0"/>
                                          </p:val>
                                        </p:tav>
                                        <p:tav tm="100000">
                                          <p:val>
                                            <p:strVal val="#ppt_h"/>
                                          </p:val>
                                        </p:tav>
                                      </p:tavLst>
                                    </p:anim>
                                    <p:animEffect filter="fade" transition="in">
                                      <p:cBhvr>
                                        <p:cTn dur="500" id="35"/>
                                        <p:tgtEl>
                                          <p:spTgt spid="18"/>
                                        </p:tgtEl>
                                      </p:cBhvr>
                                    </p:animEffect>
                                  </p:childTnLst>
                                </p:cTn>
                              </p:par>
                            </p:childTnLst>
                          </p:cTn>
                        </p:par>
                        <p:par>
                          <p:cTn fill="hold" id="36" nodeType="afterGroup">
                            <p:stCondLst>
                              <p:cond delay="3000"/>
                            </p:stCondLst>
                            <p:childTnLst>
                              <p:par>
                                <p:cTn fill="hold" grpId="0" id="37" nodeType="afterEffect" presetClass="entr" presetID="53" presetSubtype="0">
                                  <p:stCondLst>
                                    <p:cond delay="0"/>
                                  </p:stCondLst>
                                  <p:iterate type="lt">
                                    <p:tmPct val="10000"/>
                                  </p:iterate>
                                  <p:childTnLst>
                                    <p:set>
                                      <p:cBhvr>
                                        <p:cTn dur="1" fill="hold" id="38">
                                          <p:stCondLst>
                                            <p:cond delay="0"/>
                                          </p:stCondLst>
                                        </p:cTn>
                                        <p:tgtEl>
                                          <p:spTgt spid="22"/>
                                        </p:tgtEl>
                                        <p:attrNameLst>
                                          <p:attrName>style.visibility</p:attrName>
                                        </p:attrNameLst>
                                      </p:cBhvr>
                                      <p:to>
                                        <p:strVal val="visible"/>
                                      </p:to>
                                    </p:set>
                                    <p:anim calcmode="lin" valueType="num">
                                      <p:cBhvr>
                                        <p:cTn dur="250" fill="hold" id="39"/>
                                        <p:tgtEl>
                                          <p:spTgt spid="22"/>
                                        </p:tgtEl>
                                        <p:attrNameLst>
                                          <p:attrName>ppt_w</p:attrName>
                                        </p:attrNameLst>
                                      </p:cBhvr>
                                      <p:tavLst>
                                        <p:tav tm="0">
                                          <p:val>
                                            <p:fltVal val="0"/>
                                          </p:val>
                                        </p:tav>
                                        <p:tav tm="100000">
                                          <p:val>
                                            <p:strVal val="#ppt_w"/>
                                          </p:val>
                                        </p:tav>
                                      </p:tavLst>
                                    </p:anim>
                                    <p:anim calcmode="lin" valueType="num">
                                      <p:cBhvr>
                                        <p:cTn dur="250" fill="hold" id="40"/>
                                        <p:tgtEl>
                                          <p:spTgt spid="22"/>
                                        </p:tgtEl>
                                        <p:attrNameLst>
                                          <p:attrName>ppt_h</p:attrName>
                                        </p:attrNameLst>
                                      </p:cBhvr>
                                      <p:tavLst>
                                        <p:tav tm="0">
                                          <p:val>
                                            <p:fltVal val="0"/>
                                          </p:val>
                                        </p:tav>
                                        <p:tav tm="100000">
                                          <p:val>
                                            <p:strVal val="#ppt_h"/>
                                          </p:val>
                                        </p:tav>
                                      </p:tavLst>
                                    </p:anim>
                                    <p:animEffect filter="fade" transition="in">
                                      <p:cBhvr>
                                        <p:cTn dur="250" id="41"/>
                                        <p:tgtEl>
                                          <p:spTgt spid="22"/>
                                        </p:tgtEl>
                                      </p:cBhvr>
                                    </p:animEffect>
                                  </p:childTnLst>
                                </p:cTn>
                              </p:par>
                              <p:par>
                                <p:cTn fill="hold" grpId="0" id="42" nodeType="withEffect" presetClass="entr" presetID="53" presetSubtype="0">
                                  <p:stCondLst>
                                    <p:cond delay="0"/>
                                  </p:stCondLst>
                                  <p:childTnLst>
                                    <p:set>
                                      <p:cBhvr>
                                        <p:cTn dur="1" fill="hold" id="43">
                                          <p:stCondLst>
                                            <p:cond delay="0"/>
                                          </p:stCondLst>
                                        </p:cTn>
                                        <p:tgtEl>
                                          <p:spTgt spid="19"/>
                                        </p:tgtEl>
                                        <p:attrNameLst>
                                          <p:attrName>style.visibility</p:attrName>
                                        </p:attrNameLst>
                                      </p:cBhvr>
                                      <p:to>
                                        <p:strVal val="visible"/>
                                      </p:to>
                                    </p:set>
                                    <p:anim calcmode="lin" valueType="num">
                                      <p:cBhvr>
                                        <p:cTn dur="500" fill="hold" id="44"/>
                                        <p:tgtEl>
                                          <p:spTgt spid="19"/>
                                        </p:tgtEl>
                                        <p:attrNameLst>
                                          <p:attrName>ppt_w</p:attrName>
                                        </p:attrNameLst>
                                      </p:cBhvr>
                                      <p:tavLst>
                                        <p:tav tm="0">
                                          <p:val>
                                            <p:fltVal val="0"/>
                                          </p:val>
                                        </p:tav>
                                        <p:tav tm="100000">
                                          <p:val>
                                            <p:strVal val="#ppt_w"/>
                                          </p:val>
                                        </p:tav>
                                      </p:tavLst>
                                    </p:anim>
                                    <p:anim calcmode="lin" valueType="num">
                                      <p:cBhvr>
                                        <p:cTn dur="500" fill="hold" id="45"/>
                                        <p:tgtEl>
                                          <p:spTgt spid="19"/>
                                        </p:tgtEl>
                                        <p:attrNameLst>
                                          <p:attrName>ppt_h</p:attrName>
                                        </p:attrNameLst>
                                      </p:cBhvr>
                                      <p:tavLst>
                                        <p:tav tm="0">
                                          <p:val>
                                            <p:fltVal val="0"/>
                                          </p:val>
                                        </p:tav>
                                        <p:tav tm="100000">
                                          <p:val>
                                            <p:strVal val="#ppt_h"/>
                                          </p:val>
                                        </p:tav>
                                      </p:tavLst>
                                    </p:anim>
                                    <p:animEffect filter="fade" transition="in">
                                      <p:cBhvr>
                                        <p:cTn dur="500" id="46"/>
                                        <p:tgtEl>
                                          <p:spTgt spid="19"/>
                                        </p:tgtEl>
                                      </p:cBhvr>
                                    </p:animEffect>
                                  </p:childTnLst>
                                </p:cTn>
                              </p:par>
                            </p:childTnLst>
                          </p:cTn>
                        </p:par>
                        <p:par>
                          <p:cTn fill="hold" id="47" nodeType="afterGroup">
                            <p:stCondLst>
                              <p:cond delay="3500"/>
                            </p:stCondLst>
                            <p:childTnLst>
                              <p:par>
                                <p:cTn fill="hold" grpId="0" id="48" nodeType="afterEffect" presetClass="entr" presetID="53" presetSubtype="0">
                                  <p:stCondLst>
                                    <p:cond delay="0"/>
                                  </p:stCondLst>
                                  <p:iterate type="lt">
                                    <p:tmPct val="10000"/>
                                  </p:iterate>
                                  <p:childTnLst>
                                    <p:set>
                                      <p:cBhvr>
                                        <p:cTn dur="1" fill="hold" id="49">
                                          <p:stCondLst>
                                            <p:cond delay="0"/>
                                          </p:stCondLst>
                                        </p:cTn>
                                        <p:tgtEl>
                                          <p:spTgt spid="23"/>
                                        </p:tgtEl>
                                        <p:attrNameLst>
                                          <p:attrName>style.visibility</p:attrName>
                                        </p:attrNameLst>
                                      </p:cBhvr>
                                      <p:to>
                                        <p:strVal val="visible"/>
                                      </p:to>
                                    </p:set>
                                    <p:anim calcmode="lin" valueType="num">
                                      <p:cBhvr>
                                        <p:cTn dur="250" fill="hold" id="50"/>
                                        <p:tgtEl>
                                          <p:spTgt spid="23"/>
                                        </p:tgtEl>
                                        <p:attrNameLst>
                                          <p:attrName>ppt_w</p:attrName>
                                        </p:attrNameLst>
                                      </p:cBhvr>
                                      <p:tavLst>
                                        <p:tav tm="0">
                                          <p:val>
                                            <p:fltVal val="0"/>
                                          </p:val>
                                        </p:tav>
                                        <p:tav tm="100000">
                                          <p:val>
                                            <p:strVal val="#ppt_w"/>
                                          </p:val>
                                        </p:tav>
                                      </p:tavLst>
                                    </p:anim>
                                    <p:anim calcmode="lin" valueType="num">
                                      <p:cBhvr>
                                        <p:cTn dur="250" fill="hold" id="51"/>
                                        <p:tgtEl>
                                          <p:spTgt spid="23"/>
                                        </p:tgtEl>
                                        <p:attrNameLst>
                                          <p:attrName>ppt_h</p:attrName>
                                        </p:attrNameLst>
                                      </p:cBhvr>
                                      <p:tavLst>
                                        <p:tav tm="0">
                                          <p:val>
                                            <p:fltVal val="0"/>
                                          </p:val>
                                        </p:tav>
                                        <p:tav tm="100000">
                                          <p:val>
                                            <p:strVal val="#ppt_h"/>
                                          </p:val>
                                        </p:tav>
                                      </p:tavLst>
                                    </p:anim>
                                    <p:animEffect filter="fade" transition="in">
                                      <p:cBhvr>
                                        <p:cTn dur="250" id="52"/>
                                        <p:tgtEl>
                                          <p:spTgt spid="23"/>
                                        </p:tgtEl>
                                      </p:cBhvr>
                                    </p:animEffect>
                                  </p:childTnLst>
                                </p:cTn>
                              </p:par>
                              <p:par>
                                <p:cTn fill="hold" grpId="0" id="53" nodeType="withEffect" presetClass="entr" presetID="53" presetSubtype="0">
                                  <p:stCondLst>
                                    <p:cond delay="0"/>
                                  </p:stCondLst>
                                  <p:childTnLst>
                                    <p:set>
                                      <p:cBhvr>
                                        <p:cTn dur="1" fill="hold" id="54">
                                          <p:stCondLst>
                                            <p:cond delay="0"/>
                                          </p:stCondLst>
                                        </p:cTn>
                                        <p:tgtEl>
                                          <p:spTgt spid="20"/>
                                        </p:tgtEl>
                                        <p:attrNameLst>
                                          <p:attrName>style.visibility</p:attrName>
                                        </p:attrNameLst>
                                      </p:cBhvr>
                                      <p:to>
                                        <p:strVal val="visible"/>
                                      </p:to>
                                    </p:set>
                                    <p:anim calcmode="lin" valueType="num">
                                      <p:cBhvr>
                                        <p:cTn dur="500" fill="hold" id="55"/>
                                        <p:tgtEl>
                                          <p:spTgt spid="20"/>
                                        </p:tgtEl>
                                        <p:attrNameLst>
                                          <p:attrName>ppt_w</p:attrName>
                                        </p:attrNameLst>
                                      </p:cBhvr>
                                      <p:tavLst>
                                        <p:tav tm="0">
                                          <p:val>
                                            <p:fltVal val="0"/>
                                          </p:val>
                                        </p:tav>
                                        <p:tav tm="100000">
                                          <p:val>
                                            <p:strVal val="#ppt_w"/>
                                          </p:val>
                                        </p:tav>
                                      </p:tavLst>
                                    </p:anim>
                                    <p:anim calcmode="lin" valueType="num">
                                      <p:cBhvr>
                                        <p:cTn dur="500" fill="hold" id="56"/>
                                        <p:tgtEl>
                                          <p:spTgt spid="20"/>
                                        </p:tgtEl>
                                        <p:attrNameLst>
                                          <p:attrName>ppt_h</p:attrName>
                                        </p:attrNameLst>
                                      </p:cBhvr>
                                      <p:tavLst>
                                        <p:tav tm="0">
                                          <p:val>
                                            <p:fltVal val="0"/>
                                          </p:val>
                                        </p:tav>
                                        <p:tav tm="100000">
                                          <p:val>
                                            <p:strVal val="#ppt_h"/>
                                          </p:val>
                                        </p:tav>
                                      </p:tavLst>
                                    </p:anim>
                                    <p:animEffect filter="fade" transition="in">
                                      <p:cBhvr>
                                        <p:cTn dur="500" id="57"/>
                                        <p:tgtEl>
                                          <p:spTgt spid="20"/>
                                        </p:tgtEl>
                                      </p:cBhvr>
                                    </p:animEffect>
                                  </p:childTnLst>
                                </p:cTn>
                              </p:par>
                            </p:childTnLst>
                          </p:cTn>
                        </p:par>
                        <p:par>
                          <p:cTn fill="hold" id="58" nodeType="afterGroup">
                            <p:stCondLst>
                              <p:cond delay="4000"/>
                            </p:stCondLst>
                            <p:childTnLst>
                              <p:par>
                                <p:cTn fill="hold" grpId="0" id="59" nodeType="afterEffect" presetClass="entr" presetID="53" presetSubtype="0">
                                  <p:stCondLst>
                                    <p:cond delay="0"/>
                                  </p:stCondLst>
                                  <p:iterate type="lt">
                                    <p:tmPct val="10000"/>
                                  </p:iterate>
                                  <p:childTnLst>
                                    <p:set>
                                      <p:cBhvr>
                                        <p:cTn dur="1" fill="hold" id="60">
                                          <p:stCondLst>
                                            <p:cond delay="0"/>
                                          </p:stCondLst>
                                        </p:cTn>
                                        <p:tgtEl>
                                          <p:spTgt spid="24"/>
                                        </p:tgtEl>
                                        <p:attrNameLst>
                                          <p:attrName>style.visibility</p:attrName>
                                        </p:attrNameLst>
                                      </p:cBhvr>
                                      <p:to>
                                        <p:strVal val="visible"/>
                                      </p:to>
                                    </p:set>
                                    <p:anim calcmode="lin" valueType="num">
                                      <p:cBhvr>
                                        <p:cTn dur="250" fill="hold" id="61"/>
                                        <p:tgtEl>
                                          <p:spTgt spid="24"/>
                                        </p:tgtEl>
                                        <p:attrNameLst>
                                          <p:attrName>ppt_w</p:attrName>
                                        </p:attrNameLst>
                                      </p:cBhvr>
                                      <p:tavLst>
                                        <p:tav tm="0">
                                          <p:val>
                                            <p:fltVal val="0"/>
                                          </p:val>
                                        </p:tav>
                                        <p:tav tm="100000">
                                          <p:val>
                                            <p:strVal val="#ppt_w"/>
                                          </p:val>
                                        </p:tav>
                                      </p:tavLst>
                                    </p:anim>
                                    <p:anim calcmode="lin" valueType="num">
                                      <p:cBhvr>
                                        <p:cTn dur="250" fill="hold" id="62"/>
                                        <p:tgtEl>
                                          <p:spTgt spid="24"/>
                                        </p:tgtEl>
                                        <p:attrNameLst>
                                          <p:attrName>ppt_h</p:attrName>
                                        </p:attrNameLst>
                                      </p:cBhvr>
                                      <p:tavLst>
                                        <p:tav tm="0">
                                          <p:val>
                                            <p:fltVal val="0"/>
                                          </p:val>
                                        </p:tav>
                                        <p:tav tm="100000">
                                          <p:val>
                                            <p:strVal val="#ppt_h"/>
                                          </p:val>
                                        </p:tav>
                                      </p:tavLst>
                                    </p:anim>
                                    <p:animEffect filter="fade" transition="in">
                                      <p:cBhvr>
                                        <p:cTn dur="250" id="63"/>
                                        <p:tgtEl>
                                          <p:spTgt spid="24"/>
                                        </p:tgtEl>
                                      </p:cBhvr>
                                    </p:animEffect>
                                  </p:childTnLst>
                                </p:cTn>
                              </p:par>
                              <p:par>
                                <p:cTn fill="hold" grpId="0" id="64" nodeType="withEffect" presetClass="entr" presetID="53" presetSubtype="0">
                                  <p:stCondLst>
                                    <p:cond delay="0"/>
                                  </p:stCondLst>
                                  <p:childTnLst>
                                    <p:set>
                                      <p:cBhvr>
                                        <p:cTn dur="1" fill="hold" id="65">
                                          <p:stCondLst>
                                            <p:cond delay="0"/>
                                          </p:stCondLst>
                                        </p:cTn>
                                        <p:tgtEl>
                                          <p:spTgt spid="21"/>
                                        </p:tgtEl>
                                        <p:attrNameLst>
                                          <p:attrName>style.visibility</p:attrName>
                                        </p:attrNameLst>
                                      </p:cBhvr>
                                      <p:to>
                                        <p:strVal val="visible"/>
                                      </p:to>
                                    </p:set>
                                    <p:anim calcmode="lin" valueType="num">
                                      <p:cBhvr>
                                        <p:cTn dur="500" fill="hold" id="66"/>
                                        <p:tgtEl>
                                          <p:spTgt spid="21"/>
                                        </p:tgtEl>
                                        <p:attrNameLst>
                                          <p:attrName>ppt_w</p:attrName>
                                        </p:attrNameLst>
                                      </p:cBhvr>
                                      <p:tavLst>
                                        <p:tav tm="0">
                                          <p:val>
                                            <p:fltVal val="0"/>
                                          </p:val>
                                        </p:tav>
                                        <p:tav tm="100000">
                                          <p:val>
                                            <p:strVal val="#ppt_w"/>
                                          </p:val>
                                        </p:tav>
                                      </p:tavLst>
                                    </p:anim>
                                    <p:anim calcmode="lin" valueType="num">
                                      <p:cBhvr>
                                        <p:cTn dur="500" fill="hold" id="67"/>
                                        <p:tgtEl>
                                          <p:spTgt spid="21"/>
                                        </p:tgtEl>
                                        <p:attrNameLst>
                                          <p:attrName>ppt_h</p:attrName>
                                        </p:attrNameLst>
                                      </p:cBhvr>
                                      <p:tavLst>
                                        <p:tav tm="0">
                                          <p:val>
                                            <p:fltVal val="0"/>
                                          </p:val>
                                        </p:tav>
                                        <p:tav tm="100000">
                                          <p:val>
                                            <p:strVal val="#ppt_h"/>
                                          </p:val>
                                        </p:tav>
                                      </p:tavLst>
                                    </p:anim>
                                    <p:animEffect filter="fade" transition="in">
                                      <p:cBhvr>
                                        <p:cTn dur="500" id="68"/>
                                        <p:tgtEl>
                                          <p:spTgt spid="21"/>
                                        </p:tgtEl>
                                      </p:cBhvr>
                                    </p:animEffect>
                                  </p:childTnLst>
                                </p:cTn>
                              </p:par>
                            </p:childTnLst>
                          </p:cTn>
                        </p:par>
                        <p:par>
                          <p:cTn fill="hold" id="69" nodeType="afterGroup">
                            <p:stCondLst>
                              <p:cond delay="4500"/>
                            </p:stCondLst>
                            <p:childTnLst>
                              <p:par>
                                <p:cTn fill="hold" grpId="0" id="70" nodeType="afterEffect" presetClass="entr" presetID="53" presetSubtype="0">
                                  <p:stCondLst>
                                    <p:cond delay="0"/>
                                  </p:stCondLst>
                                  <p:iterate type="lt">
                                    <p:tmPct val="10000"/>
                                  </p:iterate>
                                  <p:childTnLst>
                                    <p:set>
                                      <p:cBhvr>
                                        <p:cTn dur="1" fill="hold" id="71">
                                          <p:stCondLst>
                                            <p:cond delay="0"/>
                                          </p:stCondLst>
                                        </p:cTn>
                                        <p:tgtEl>
                                          <p:spTgt spid="25"/>
                                        </p:tgtEl>
                                        <p:attrNameLst>
                                          <p:attrName>style.visibility</p:attrName>
                                        </p:attrNameLst>
                                      </p:cBhvr>
                                      <p:to>
                                        <p:strVal val="visible"/>
                                      </p:to>
                                    </p:set>
                                    <p:anim calcmode="lin" valueType="num">
                                      <p:cBhvr>
                                        <p:cTn dur="250" fill="hold" id="72"/>
                                        <p:tgtEl>
                                          <p:spTgt spid="25"/>
                                        </p:tgtEl>
                                        <p:attrNameLst>
                                          <p:attrName>ppt_w</p:attrName>
                                        </p:attrNameLst>
                                      </p:cBhvr>
                                      <p:tavLst>
                                        <p:tav tm="0">
                                          <p:val>
                                            <p:fltVal val="0"/>
                                          </p:val>
                                        </p:tav>
                                        <p:tav tm="100000">
                                          <p:val>
                                            <p:strVal val="#ppt_w"/>
                                          </p:val>
                                        </p:tav>
                                      </p:tavLst>
                                    </p:anim>
                                    <p:anim calcmode="lin" valueType="num">
                                      <p:cBhvr>
                                        <p:cTn dur="250" fill="hold" id="73"/>
                                        <p:tgtEl>
                                          <p:spTgt spid="25"/>
                                        </p:tgtEl>
                                        <p:attrNameLst>
                                          <p:attrName>ppt_h</p:attrName>
                                        </p:attrNameLst>
                                      </p:cBhvr>
                                      <p:tavLst>
                                        <p:tav tm="0">
                                          <p:val>
                                            <p:fltVal val="0"/>
                                          </p:val>
                                        </p:tav>
                                        <p:tav tm="100000">
                                          <p:val>
                                            <p:strVal val="#ppt_h"/>
                                          </p:val>
                                        </p:tav>
                                      </p:tavLst>
                                    </p:anim>
                                    <p:animEffect filter="fade" transition="in">
                                      <p:cBhvr>
                                        <p:cTn dur="250" id="74"/>
                                        <p:tgtEl>
                                          <p:spTgt spid="25"/>
                                        </p:tgtEl>
                                      </p:cBhvr>
                                    </p:animEffect>
                                  </p:childTnLst>
                                </p:cTn>
                              </p:par>
                            </p:childTnLst>
                          </p:cTn>
                        </p:par>
                        <p:par>
                          <p:cTn fill="hold" id="75" nodeType="afterGroup">
                            <p:stCondLst>
                              <p:cond delay="4750"/>
                            </p:stCondLst>
                            <p:childTnLst>
                              <p:par>
                                <p:cTn fill="hold" grpId="0" id="76" nodeType="afterEffect" presetClass="entr" presetID="2" presetSubtype="4">
                                  <p:stCondLst>
                                    <p:cond delay="0"/>
                                  </p:stCondLst>
                                  <p:childTnLst>
                                    <p:set>
                                      <p:cBhvr>
                                        <p:cTn dur="1" fill="hold" id="77">
                                          <p:stCondLst>
                                            <p:cond delay="0"/>
                                          </p:stCondLst>
                                        </p:cTn>
                                        <p:tgtEl>
                                          <p:spTgt spid="17"/>
                                        </p:tgtEl>
                                        <p:attrNameLst>
                                          <p:attrName>style.visibility</p:attrName>
                                        </p:attrNameLst>
                                      </p:cBhvr>
                                      <p:to>
                                        <p:strVal val="visible"/>
                                      </p:to>
                                    </p:set>
                                    <p:anim calcmode="lin" valueType="num">
                                      <p:cBhvr additive="base">
                                        <p:cTn dur="500" fill="hold" id="78"/>
                                        <p:tgtEl>
                                          <p:spTgt spid="17"/>
                                        </p:tgtEl>
                                        <p:attrNameLst>
                                          <p:attrName>ppt_x</p:attrName>
                                        </p:attrNameLst>
                                      </p:cBhvr>
                                      <p:tavLst>
                                        <p:tav tm="0">
                                          <p:val>
                                            <p:strVal val="#ppt_x"/>
                                          </p:val>
                                        </p:tav>
                                        <p:tav tm="100000">
                                          <p:val>
                                            <p:strVal val="#ppt_x"/>
                                          </p:val>
                                        </p:tav>
                                      </p:tavLst>
                                    </p:anim>
                                    <p:anim calcmode="lin" valueType="num">
                                      <p:cBhvr additive="base">
                                        <p:cTn dur="500" fill="hold" id="79"/>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17"/>
      <p:bldP grpId="0" spid="18"/>
      <p:bldP grpId="0" spid="19"/>
      <p:bldP grpId="0" spid="20"/>
      <p:bldP grpId="0" spid="21"/>
      <p:bldP grpId="0" spid="22"/>
      <p:bldP grpId="0" spid="23"/>
      <p:bldP grpId="0" spid="24"/>
      <p:bldP grpId="0" spid="25"/>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椭圆 10"/>
          <p:cNvSpPr/>
          <p:nvPr/>
        </p:nvSpPr>
        <p:spPr>
          <a:xfrm>
            <a:off x="1059972" y="1153828"/>
            <a:ext cx="2715343" cy="2714990"/>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38100">
            <a:gradFill flip="none" rotWithShape="1">
              <a:gsLst>
                <a:gs pos="100000">
                  <a:srgbClr val="E0E0E0"/>
                </a:gs>
                <a:gs pos="0">
                  <a:schemeClr val="bg1"/>
                </a:gs>
              </a:gsLst>
              <a:lin ang="0" scaled="0"/>
            </a:gradFill>
          </a:ln>
          <a:effectLst>
            <a:outerShdw algn="tr" blurRad="368300" dir="2700000" dist="5842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34290" lIns="0" rIns="0" rtlCol="0" tIns="34290"/>
          <a:lstStyle/>
          <a:p>
            <a:pPr algn="ctr" lvl="0"/>
            <a:r>
              <a:rPr altLang="zh-CN" lang="en-US" smtClean="0" sz="4800">
                <a:ln w="12700">
                  <a:noFill/>
                </a:ln>
                <a:solidFill>
                  <a:srgbClr val="0070C0"/>
                </a:solidFill>
                <a:latin charset="0" pitchFamily="34" typeface="Impact"/>
                <a:ea charset="-122" pitchFamily="34" typeface="微软雅黑"/>
              </a:rPr>
              <a:t>Part 4</a:t>
            </a:r>
          </a:p>
        </p:txBody>
      </p:sp>
      <p:sp>
        <p:nvSpPr>
          <p:cNvPr id="12" name="Freeform 6"/>
          <p:cNvSpPr/>
          <p:nvPr/>
        </p:nvSpPr>
        <p:spPr bwMode="auto">
          <a:xfrm>
            <a:off x="1751251" y="1354932"/>
            <a:ext cx="2021944" cy="2513410"/>
          </a:xfrm>
          <a:custGeom>
            <a:gdLst>
              <a:gd fmla="*/ 1130 w 1696" name="T0"/>
              <a:gd fmla="*/ 0 h 2108" name="T1"/>
              <a:gd fmla="*/ 1696 w 1696" name="T2"/>
              <a:gd fmla="*/ 978 h 2108" name="T3"/>
              <a:gd fmla="*/ 566 w 1696" name="T4"/>
              <a:gd fmla="*/ 2108 h 2108" name="T5"/>
              <a:gd fmla="*/ 0 w 1696" name="T6"/>
              <a:gd fmla="*/ 1956 h 2108" name="T7"/>
            </a:gdLst>
            <a:cxnLst>
              <a:cxn ang="0">
                <a:pos x="T0" y="T1"/>
              </a:cxn>
              <a:cxn ang="0">
                <a:pos x="T2" y="T3"/>
              </a:cxn>
              <a:cxn ang="0">
                <a:pos x="T4" y="T5"/>
              </a:cxn>
              <a:cxn ang="0">
                <a:pos x="T6" y="T7"/>
              </a:cxn>
            </a:cxnLst>
            <a:rect b="b" l="0" r="r" t="0"/>
            <a:pathLst>
              <a:path h="2108" w="1695">
                <a:moveTo>
                  <a:pt x="1130" y="0"/>
                </a:moveTo>
                <a:cubicBezTo>
                  <a:pt x="1468" y="195"/>
                  <a:pt x="1696" y="560"/>
                  <a:pt x="1696" y="978"/>
                </a:cubicBezTo>
                <a:cubicBezTo>
                  <a:pt x="1696" y="1602"/>
                  <a:pt x="1190" y="2108"/>
                  <a:pt x="566" y="2108"/>
                </a:cubicBezTo>
                <a:cubicBezTo>
                  <a:pt x="360" y="2108"/>
                  <a:pt x="167" y="2052"/>
                  <a:pt x="0" y="1956"/>
                </a:cubicBezTo>
              </a:path>
            </a:pathLst>
          </a:custGeom>
          <a:noFill/>
          <a:ln cap="flat" w="2">
            <a:solidFill>
              <a:srgbClr val="0070C0"/>
            </a:solidFill>
            <a:prstDash val="solid"/>
            <a:miter lim="800000"/>
          </a:ln>
          <a:extLst>
            <a:ext uri="{909E8E84-426E-40DD-AFC4-6F175D3DCCD1}">
              <a14:hiddenFill>
                <a:solidFill>
                  <a:srgbClr val="FFFFFF"/>
                </a:solidFill>
              </a14:hiddenFill>
            </a:ext>
          </a:extLst>
        </p:spPr>
        <p:txBody>
          <a:bodyPr anchor="t" anchorCtr="0" bIns="34290" compatLnSpc="1" lIns="68580" numCol="1" rIns="68580" tIns="34290" vert="horz" wrap="square">
            <a:prstTxWarp prst="textNoShape">
              <a:avLst/>
            </a:prstTxWarp>
          </a:bodyPr>
          <a:lstStyle/>
          <a:p>
            <a:endParaRPr altLang="en-US" lang="zh-CN"/>
          </a:p>
        </p:txBody>
      </p:sp>
      <p:sp>
        <p:nvSpPr>
          <p:cNvPr id="13" name="Freeform 7"/>
          <p:cNvSpPr/>
          <p:nvPr/>
        </p:nvSpPr>
        <p:spPr bwMode="auto">
          <a:xfrm>
            <a:off x="1079651" y="1175148"/>
            <a:ext cx="2018372" cy="2512219"/>
          </a:xfrm>
          <a:custGeom>
            <a:gdLst>
              <a:gd fmla="*/ 563 w 1693" name="T0"/>
              <a:gd fmla="*/ 2107 h 2107" name="T1"/>
              <a:gd fmla="*/ 0 w 1693" name="T2"/>
              <a:gd fmla="*/ 1129 h 2107" name="T3"/>
              <a:gd fmla="*/ 1129 w 1693" name="T4"/>
              <a:gd fmla="*/ 0 h 2107" name="T5"/>
              <a:gd fmla="*/ 1693 w 1693" name="T6"/>
              <a:gd fmla="*/ 151 h 2107" name="T7"/>
            </a:gdLst>
            <a:cxnLst>
              <a:cxn ang="0">
                <a:pos x="T0" y="T1"/>
              </a:cxn>
              <a:cxn ang="0">
                <a:pos x="T2" y="T3"/>
              </a:cxn>
              <a:cxn ang="0">
                <a:pos x="T4" y="T5"/>
              </a:cxn>
              <a:cxn ang="0">
                <a:pos x="T6" y="T7"/>
              </a:cxn>
            </a:cxnLst>
            <a:rect b="b" l="0" r="r" t="0"/>
            <a:pathLst>
              <a:path h="2107" w="1693">
                <a:moveTo>
                  <a:pt x="563" y="2107"/>
                </a:moveTo>
                <a:cubicBezTo>
                  <a:pt x="227" y="1911"/>
                  <a:pt x="0" y="1547"/>
                  <a:pt x="0" y="1129"/>
                </a:cubicBezTo>
                <a:cubicBezTo>
                  <a:pt x="0" y="506"/>
                  <a:pt x="506" y="0"/>
                  <a:pt x="1129" y="0"/>
                </a:cubicBezTo>
                <a:cubicBezTo>
                  <a:pt x="1335" y="0"/>
                  <a:pt x="1527" y="55"/>
                  <a:pt x="1693" y="151"/>
                </a:cubicBezTo>
              </a:path>
            </a:pathLst>
          </a:custGeom>
          <a:noFill/>
          <a:ln cap="flat" w="2">
            <a:solidFill>
              <a:srgbClr val="0070C0"/>
            </a:solidFill>
            <a:prstDash val="solid"/>
            <a:miter lim="800000"/>
          </a:ln>
          <a:extLst>
            <a:ext uri="{909E8E84-426E-40DD-AFC4-6F175D3DCCD1}">
              <a14:hiddenFill>
                <a:solidFill>
                  <a:srgbClr val="FFFFFF"/>
                </a:solidFill>
              </a14:hiddenFill>
            </a:ext>
          </a:extLst>
        </p:spPr>
        <p:txBody>
          <a:bodyPr anchor="t" anchorCtr="0" bIns="34290" compatLnSpc="1" lIns="68580" numCol="1" rIns="68580" tIns="34290" vert="horz" wrap="square">
            <a:prstTxWarp prst="textNoShape">
              <a:avLst/>
            </a:prstTxWarp>
          </a:bodyPr>
          <a:lstStyle/>
          <a:p>
            <a:endParaRPr altLang="en-US" lang="zh-CN"/>
          </a:p>
        </p:txBody>
      </p:sp>
      <p:sp>
        <p:nvSpPr>
          <p:cNvPr id="14" name="Line 8"/>
          <p:cNvSpPr>
            <a:spLocks noChangeShapeType="1"/>
          </p:cNvSpPr>
          <p:nvPr/>
        </p:nvSpPr>
        <p:spPr bwMode="auto">
          <a:xfrm flipH="1" flipV="1">
            <a:off x="839113" y="2382"/>
            <a:ext cx="2263673" cy="1354931"/>
          </a:xfrm>
          <a:prstGeom prst="line">
            <a:avLst/>
          </a:prstGeom>
          <a:noFill/>
          <a:ln cap="flat" w="2">
            <a:solidFill>
              <a:srgbClr val="0070C0"/>
            </a:solidFill>
            <a:prstDash val="solid"/>
            <a:miter lim="800000"/>
          </a:ln>
          <a:extLst>
            <a:ext uri="{909E8E84-426E-40DD-AFC4-6F175D3DCCD1}">
              <a14:hiddenFill>
                <a:noFill/>
              </a14:hiddenFill>
            </a:ext>
          </a:extLst>
        </p:spPr>
        <p:txBody>
          <a:bodyPr anchor="t" anchorCtr="0" bIns="34290" compatLnSpc="1" lIns="68580" numCol="1" rIns="68580" tIns="34290" vert="horz" wrap="square">
            <a:prstTxWarp prst="textNoShape">
              <a:avLst/>
            </a:prstTxWarp>
          </a:bodyPr>
          <a:lstStyle/>
          <a:p>
            <a:endParaRPr altLang="en-US" lang="zh-CN"/>
          </a:p>
        </p:txBody>
      </p:sp>
      <p:sp>
        <p:nvSpPr>
          <p:cNvPr id="15" name="Line 9"/>
          <p:cNvSpPr>
            <a:spLocks noChangeShapeType="1"/>
          </p:cNvSpPr>
          <p:nvPr/>
        </p:nvSpPr>
        <p:spPr bwMode="auto">
          <a:xfrm flipH="1" flipV="1">
            <a:off x="1745297" y="3682604"/>
            <a:ext cx="2442290" cy="1469231"/>
          </a:xfrm>
          <a:prstGeom prst="line">
            <a:avLst/>
          </a:prstGeom>
          <a:noFill/>
          <a:ln cap="flat" w="2">
            <a:solidFill>
              <a:srgbClr val="0070C0"/>
            </a:solidFill>
            <a:prstDash val="solid"/>
            <a:miter lim="800000"/>
          </a:ln>
          <a:extLst>
            <a:ext uri="{909E8E84-426E-40DD-AFC4-6F175D3DCCD1}">
              <a14:hiddenFill>
                <a:noFill/>
              </a14:hiddenFill>
            </a:ext>
          </a:extLst>
        </p:spPr>
        <p:txBody>
          <a:bodyPr anchor="t" anchorCtr="0" bIns="34290" compatLnSpc="1" lIns="68580" numCol="1" rIns="68580" tIns="34290" vert="horz" wrap="square">
            <a:prstTxWarp prst="textNoShape">
              <a:avLst/>
            </a:prstTxWarp>
          </a:bodyPr>
          <a:lstStyle/>
          <a:p>
            <a:endParaRPr altLang="en-US" lang="zh-CN"/>
          </a:p>
        </p:txBody>
      </p:sp>
      <p:sp>
        <p:nvSpPr>
          <p:cNvPr id="16" name="TextBox 1"/>
          <p:cNvSpPr txBox="1"/>
          <p:nvPr/>
        </p:nvSpPr>
        <p:spPr>
          <a:xfrm>
            <a:off x="4893949" y="1773787"/>
            <a:ext cx="3116580" cy="548640"/>
          </a:xfrm>
          <a:prstGeom prst="rect">
            <a:avLst/>
          </a:prstGeom>
          <a:noFill/>
        </p:spPr>
        <p:txBody>
          <a:bodyPr rtlCol="0" wrap="none">
            <a:spAutoFit/>
          </a:bodyPr>
          <a:lstStyle/>
          <a:p>
            <a:pPr lvl="1" marL="0"/>
            <a:r>
              <a:rPr altLang="en-US" b="1" lang="zh-CN" spc="300" sz="3000">
                <a:solidFill>
                  <a:srgbClr val="0070C0"/>
                </a:solidFill>
                <a:latin charset="-122" pitchFamily="34" typeface="微软雅黑"/>
                <a:ea charset="-122" pitchFamily="34" typeface="微软雅黑"/>
              </a:rPr>
              <a:t>研究成果与应用</a:t>
            </a:r>
          </a:p>
        </p:txBody>
      </p:sp>
      <p:cxnSp>
        <p:nvCxnSpPr>
          <p:cNvPr id="17" name="直接连接符 16"/>
          <p:cNvCxnSpPr/>
          <p:nvPr/>
        </p:nvCxnSpPr>
        <p:spPr>
          <a:xfrm flipH="1" flipV="1">
            <a:off x="4574775" y="1275606"/>
            <a:ext cx="0" cy="2808312"/>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a:spLocks noChangeArrowheads="1"/>
          </p:cNvSpPr>
          <p:nvPr/>
        </p:nvSpPr>
        <p:spPr bwMode="auto">
          <a:xfrm>
            <a:off x="4985502" y="2475258"/>
            <a:ext cx="187166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lang="zh-CN" sz="1600">
                <a:solidFill>
                  <a:schemeClr val="tx1">
                    <a:lumMod val="75000"/>
                    <a:lumOff val="25000"/>
                  </a:schemeClr>
                </a:solidFill>
                <a:latin charset="-122" pitchFamily="34" typeface="微软雅黑"/>
                <a:ea charset="-122" pitchFamily="34" typeface="微软雅黑"/>
                <a:sym charset="-122" pitchFamily="34" typeface="微软雅黑"/>
              </a:rPr>
              <a:t>研究目标</a:t>
            </a:r>
          </a:p>
        </p:txBody>
      </p:sp>
      <p:sp>
        <p:nvSpPr>
          <p:cNvPr id="19" name="TextBox 39"/>
          <p:cNvSpPr>
            <a:spLocks noChangeArrowheads="1"/>
          </p:cNvSpPr>
          <p:nvPr/>
        </p:nvSpPr>
        <p:spPr bwMode="auto">
          <a:xfrm>
            <a:off x="4985502" y="3008659"/>
            <a:ext cx="187325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lang="zh-CN" sz="1600">
                <a:solidFill>
                  <a:schemeClr val="tx1">
                    <a:lumMod val="75000"/>
                    <a:lumOff val="25000"/>
                  </a:schemeClr>
                </a:solidFill>
                <a:latin charset="-122" pitchFamily="34" typeface="微软雅黑"/>
                <a:ea charset="-122" pitchFamily="34" typeface="微软雅黑"/>
                <a:sym charset="-122" pitchFamily="34" typeface="微软雅黑"/>
              </a:rPr>
              <a:t>应用前景</a:t>
            </a:r>
          </a:p>
        </p:txBody>
      </p:sp>
      <p:sp>
        <p:nvSpPr>
          <p:cNvPr id="23" name="TextBox 39"/>
          <p:cNvSpPr>
            <a:spLocks noChangeArrowheads="1"/>
          </p:cNvSpPr>
          <p:nvPr/>
        </p:nvSpPr>
        <p:spPr bwMode="auto">
          <a:xfrm>
            <a:off x="4985502" y="2742752"/>
            <a:ext cx="187325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lang="zh-CN" sz="1600">
                <a:solidFill>
                  <a:schemeClr val="tx1">
                    <a:lumMod val="75000"/>
                    <a:lumOff val="25000"/>
                  </a:schemeClr>
                </a:solidFill>
                <a:latin charset="-122" pitchFamily="34" typeface="微软雅黑"/>
                <a:ea charset="-122" pitchFamily="34" typeface="微软雅黑"/>
                <a:sym charset="-122" pitchFamily="34" typeface="微软雅黑"/>
              </a:rPr>
              <a:t>成果形式</a:t>
            </a:r>
          </a:p>
        </p:txBody>
      </p:sp>
    </p:spTree>
    <p:extLst>
      <p:ext uri="{BB962C8B-B14F-4D97-AF65-F5344CB8AC3E}">
        <p14:creationId val="3819078670"/>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14"/>
                                        </p:tgtEl>
                                        <p:attrNameLst>
                                          <p:attrName>style.visibility</p:attrName>
                                        </p:attrNameLst>
                                      </p:cBhvr>
                                      <p:to>
                                        <p:strVal val="visible"/>
                                      </p:to>
                                    </p:set>
                                    <p:animEffect filter="wipe(up)" transition="in">
                                      <p:cBhvr>
                                        <p:cTn dur="500" id="7"/>
                                        <p:tgtEl>
                                          <p:spTgt spid="14"/>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15"/>
                                        </p:tgtEl>
                                        <p:attrNameLst>
                                          <p:attrName>style.visibility</p:attrName>
                                        </p:attrNameLst>
                                      </p:cBhvr>
                                      <p:to>
                                        <p:strVal val="visible"/>
                                      </p:to>
                                    </p:set>
                                    <p:animEffect filter="wipe(down)" transition="in">
                                      <p:cBhvr>
                                        <p:cTn dur="500" id="10"/>
                                        <p:tgtEl>
                                          <p:spTgt spid="15"/>
                                        </p:tgtEl>
                                      </p:cBhvr>
                                    </p:animEffect>
                                  </p:childTnLst>
                                </p:cTn>
                              </p:par>
                              <p:par>
                                <p:cTn fill="hold" grpId="1" id="11" nodeType="withEffect" presetClass="exit" presetID="22" presetSubtype="4">
                                  <p:stCondLst>
                                    <p:cond delay="300"/>
                                  </p:stCondLst>
                                  <p:childTnLst>
                                    <p:animEffect filter="wipe(down)" transition="out">
                                      <p:cBhvr>
                                        <p:cTn dur="500" id="12"/>
                                        <p:tgtEl>
                                          <p:spTgt spid="15"/>
                                        </p:tgtEl>
                                      </p:cBhvr>
                                    </p:animEffect>
                                    <p:set>
                                      <p:cBhvr>
                                        <p:cTn dur="1" fill="hold" id="13">
                                          <p:stCondLst>
                                            <p:cond delay="499"/>
                                          </p:stCondLst>
                                        </p:cTn>
                                        <p:tgtEl>
                                          <p:spTgt spid="15"/>
                                        </p:tgtEl>
                                        <p:attrNameLst>
                                          <p:attrName>style.visibility</p:attrName>
                                        </p:attrNameLst>
                                      </p:cBhvr>
                                      <p:to>
                                        <p:strVal val="hidden"/>
                                      </p:to>
                                    </p:set>
                                  </p:childTnLst>
                                </p:cTn>
                              </p:par>
                              <p:par>
                                <p:cTn fill="hold" grpId="1" id="14" nodeType="withEffect" presetClass="exit" presetID="22" presetSubtype="1">
                                  <p:stCondLst>
                                    <p:cond delay="300"/>
                                  </p:stCondLst>
                                  <p:childTnLst>
                                    <p:animEffect filter="wipe(up)" transition="out">
                                      <p:cBhvr>
                                        <p:cTn dur="500" id="15"/>
                                        <p:tgtEl>
                                          <p:spTgt spid="14"/>
                                        </p:tgtEl>
                                      </p:cBhvr>
                                    </p:animEffect>
                                    <p:set>
                                      <p:cBhvr>
                                        <p:cTn dur="1" fill="hold" id="16">
                                          <p:stCondLst>
                                            <p:cond delay="499"/>
                                          </p:stCondLst>
                                        </p:cTn>
                                        <p:tgtEl>
                                          <p:spTgt spid="14"/>
                                        </p:tgtEl>
                                        <p:attrNameLst>
                                          <p:attrName>style.visibility</p:attrName>
                                        </p:attrNameLst>
                                      </p:cBhvr>
                                      <p:to>
                                        <p:strVal val="hidden"/>
                                      </p:to>
                                    </p:set>
                                  </p:childTnLst>
                                </p:cTn>
                              </p:par>
                              <p:par>
                                <p:cTn fill="hold" grpId="0" id="17" nodeType="withEffect" presetClass="entr" presetID="10" presetSubtype="0">
                                  <p:stCondLst>
                                    <p:cond delay="300"/>
                                  </p:stCondLst>
                                  <p:childTnLst>
                                    <p:set>
                                      <p:cBhvr>
                                        <p:cTn dur="1" fill="hold" id="18">
                                          <p:stCondLst>
                                            <p:cond delay="0"/>
                                          </p:stCondLst>
                                        </p:cTn>
                                        <p:tgtEl>
                                          <p:spTgt spid="11"/>
                                        </p:tgtEl>
                                        <p:attrNameLst>
                                          <p:attrName>style.visibility</p:attrName>
                                        </p:attrNameLst>
                                      </p:cBhvr>
                                      <p:to>
                                        <p:strVal val="visible"/>
                                      </p:to>
                                    </p:set>
                                    <p:animEffect filter="fade" transition="in">
                                      <p:cBhvr>
                                        <p:cTn dur="1000" id="19"/>
                                        <p:tgtEl>
                                          <p:spTgt spid="11"/>
                                        </p:tgtEl>
                                      </p:cBhvr>
                                    </p:animEffect>
                                  </p:childTnLst>
                                </p:cTn>
                              </p:par>
                              <p:par>
                                <p:cTn fill="hold" grpId="0" id="20" nodeType="withEffect" presetClass="entr" presetID="22" presetSubtype="1">
                                  <p:stCondLst>
                                    <p:cond delay="500"/>
                                  </p:stCondLst>
                                  <p:childTnLst>
                                    <p:set>
                                      <p:cBhvr>
                                        <p:cTn dur="1" fill="hold" id="21">
                                          <p:stCondLst>
                                            <p:cond delay="0"/>
                                          </p:stCondLst>
                                        </p:cTn>
                                        <p:tgtEl>
                                          <p:spTgt spid="12"/>
                                        </p:tgtEl>
                                        <p:attrNameLst>
                                          <p:attrName>style.visibility</p:attrName>
                                        </p:attrNameLst>
                                      </p:cBhvr>
                                      <p:to>
                                        <p:strVal val="visible"/>
                                      </p:to>
                                    </p:set>
                                    <p:animEffect filter="wipe(up)" transition="in">
                                      <p:cBhvr>
                                        <p:cTn dur="500" id="22"/>
                                        <p:tgtEl>
                                          <p:spTgt spid="12"/>
                                        </p:tgtEl>
                                      </p:cBhvr>
                                    </p:animEffect>
                                  </p:childTnLst>
                                </p:cTn>
                              </p:par>
                              <p:par>
                                <p:cTn fill="hold" grpId="0" id="23" nodeType="withEffect" presetClass="entr" presetID="22" presetSubtype="4">
                                  <p:stCondLst>
                                    <p:cond delay="500"/>
                                  </p:stCondLst>
                                  <p:childTnLst>
                                    <p:set>
                                      <p:cBhvr>
                                        <p:cTn dur="1" fill="hold" id="24">
                                          <p:stCondLst>
                                            <p:cond delay="0"/>
                                          </p:stCondLst>
                                        </p:cTn>
                                        <p:tgtEl>
                                          <p:spTgt spid="13"/>
                                        </p:tgtEl>
                                        <p:attrNameLst>
                                          <p:attrName>style.visibility</p:attrName>
                                        </p:attrNameLst>
                                      </p:cBhvr>
                                      <p:to>
                                        <p:strVal val="visible"/>
                                      </p:to>
                                    </p:set>
                                    <p:animEffect filter="wipe(down)" transition="in">
                                      <p:cBhvr>
                                        <p:cTn dur="500" id="25"/>
                                        <p:tgtEl>
                                          <p:spTgt spid="13"/>
                                        </p:tgtEl>
                                      </p:cBhvr>
                                    </p:animEffect>
                                  </p:childTnLst>
                                </p:cTn>
                              </p:par>
                              <p:par>
                                <p:cTn fill="hold" grpId="1" id="26" nodeType="withEffect" presetClass="exit" presetID="22" presetSubtype="1">
                                  <p:stCondLst>
                                    <p:cond delay="800"/>
                                  </p:stCondLst>
                                  <p:childTnLst>
                                    <p:animEffect filter="wipe(up)" transition="out">
                                      <p:cBhvr>
                                        <p:cTn dur="400" id="27"/>
                                        <p:tgtEl>
                                          <p:spTgt spid="12"/>
                                        </p:tgtEl>
                                      </p:cBhvr>
                                    </p:animEffect>
                                    <p:set>
                                      <p:cBhvr>
                                        <p:cTn dur="1" fill="hold" id="28">
                                          <p:stCondLst>
                                            <p:cond delay="399"/>
                                          </p:stCondLst>
                                        </p:cTn>
                                        <p:tgtEl>
                                          <p:spTgt spid="12"/>
                                        </p:tgtEl>
                                        <p:attrNameLst>
                                          <p:attrName>style.visibility</p:attrName>
                                        </p:attrNameLst>
                                      </p:cBhvr>
                                      <p:to>
                                        <p:strVal val="hidden"/>
                                      </p:to>
                                    </p:set>
                                  </p:childTnLst>
                                </p:cTn>
                              </p:par>
                              <p:par>
                                <p:cTn fill="hold" grpId="1" id="29" nodeType="withEffect" presetClass="exit" presetID="22" presetSubtype="4">
                                  <p:stCondLst>
                                    <p:cond delay="800"/>
                                  </p:stCondLst>
                                  <p:childTnLst>
                                    <p:animEffect filter="wipe(down)" transition="out">
                                      <p:cBhvr>
                                        <p:cTn dur="400" id="30"/>
                                        <p:tgtEl>
                                          <p:spTgt spid="13"/>
                                        </p:tgtEl>
                                      </p:cBhvr>
                                    </p:animEffect>
                                    <p:set>
                                      <p:cBhvr>
                                        <p:cTn dur="1" fill="hold" id="31">
                                          <p:stCondLst>
                                            <p:cond delay="399"/>
                                          </p:stCondLst>
                                        </p:cTn>
                                        <p:tgtEl>
                                          <p:spTgt spid="13"/>
                                        </p:tgtEl>
                                        <p:attrNameLst>
                                          <p:attrName>style.visibility</p:attrName>
                                        </p:attrNameLst>
                                      </p:cBhvr>
                                      <p:to>
                                        <p:strVal val="hidden"/>
                                      </p:to>
                                    </p:set>
                                  </p:childTnLst>
                                </p:cTn>
                              </p:par>
                            </p:childTnLst>
                          </p:cTn>
                        </p:par>
                        <p:par>
                          <p:cTn fill="hold" id="32" nodeType="afterGroup">
                            <p:stCondLst>
                              <p:cond delay="1300"/>
                            </p:stCondLst>
                            <p:childTnLst>
                              <p:par>
                                <p:cTn fill="hold" id="33" nodeType="afterEffect" presetClass="entr" presetID="22" presetSubtype="4">
                                  <p:stCondLst>
                                    <p:cond delay="0"/>
                                  </p:stCondLst>
                                  <p:childTnLst>
                                    <p:set>
                                      <p:cBhvr>
                                        <p:cTn dur="1" fill="hold" id="34">
                                          <p:stCondLst>
                                            <p:cond delay="0"/>
                                          </p:stCondLst>
                                        </p:cTn>
                                        <p:tgtEl>
                                          <p:spTgt spid="17"/>
                                        </p:tgtEl>
                                        <p:attrNameLst>
                                          <p:attrName>style.visibility</p:attrName>
                                        </p:attrNameLst>
                                      </p:cBhvr>
                                      <p:to>
                                        <p:strVal val="visible"/>
                                      </p:to>
                                    </p:set>
                                    <p:animEffect filter="wipe(down)" transition="in">
                                      <p:cBhvr>
                                        <p:cTn dur="500" id="35"/>
                                        <p:tgtEl>
                                          <p:spTgt spid="17"/>
                                        </p:tgtEl>
                                      </p:cBhvr>
                                    </p:animEffect>
                                  </p:childTnLst>
                                </p:cTn>
                              </p:par>
                              <p:par>
                                <p:cTn fill="hold" grpId="0" id="36" nodeType="withEffect" presetClass="entr" presetID="12" presetSubtype="8">
                                  <p:stCondLst>
                                    <p:cond delay="0"/>
                                  </p:stCondLst>
                                  <p:childTnLst>
                                    <p:set>
                                      <p:cBhvr>
                                        <p:cTn dur="1" fill="hold" id="37">
                                          <p:stCondLst>
                                            <p:cond delay="0"/>
                                          </p:stCondLst>
                                        </p:cTn>
                                        <p:tgtEl>
                                          <p:spTgt spid="16"/>
                                        </p:tgtEl>
                                        <p:attrNameLst>
                                          <p:attrName>style.visibility</p:attrName>
                                        </p:attrNameLst>
                                      </p:cBhvr>
                                      <p:to>
                                        <p:strVal val="visible"/>
                                      </p:to>
                                    </p:set>
                                    <p:anim calcmode="lin" valueType="num">
                                      <p:cBhvr additive="base">
                                        <p:cTn dur="500" id="38"/>
                                        <p:tgtEl>
                                          <p:spTgt spid="16"/>
                                        </p:tgtEl>
                                        <p:attrNameLst>
                                          <p:attrName>ppt_x</p:attrName>
                                        </p:attrNameLst>
                                      </p:cBhvr>
                                      <p:tavLst>
                                        <p:tav tm="0">
                                          <p:val>
                                            <p:strVal val="#ppt_x-#ppt_w*1.125000"/>
                                          </p:val>
                                        </p:tav>
                                        <p:tav tm="100000">
                                          <p:val>
                                            <p:strVal val="#ppt_x"/>
                                          </p:val>
                                        </p:tav>
                                      </p:tavLst>
                                    </p:anim>
                                    <p:animEffect filter="wipe(right)" transition="in">
                                      <p:cBhvr>
                                        <p:cTn dur="500" id="39"/>
                                        <p:tgtEl>
                                          <p:spTgt spid="16"/>
                                        </p:tgtEl>
                                      </p:cBhvr>
                                    </p:animEffect>
                                  </p:childTnLst>
                                </p:cTn>
                              </p:par>
                            </p:childTnLst>
                          </p:cTn>
                        </p:par>
                        <p:par>
                          <p:cTn fill="hold" id="40" nodeType="afterGroup">
                            <p:stCondLst>
                              <p:cond delay="1800"/>
                            </p:stCondLst>
                            <p:childTnLst>
                              <p:par>
                                <p:cTn fill="hold" grpId="0" id="41" nodeType="afterEffect" presetClass="entr" presetID="2" presetSubtype="4">
                                  <p:stCondLst>
                                    <p:cond delay="0"/>
                                  </p:stCondLst>
                                  <p:childTnLst>
                                    <p:set>
                                      <p:cBhvr>
                                        <p:cTn dur="1" fill="hold" id="42">
                                          <p:stCondLst>
                                            <p:cond delay="0"/>
                                          </p:stCondLst>
                                        </p:cTn>
                                        <p:tgtEl>
                                          <p:spTgt spid="18"/>
                                        </p:tgtEl>
                                        <p:attrNameLst>
                                          <p:attrName>style.visibility</p:attrName>
                                        </p:attrNameLst>
                                      </p:cBhvr>
                                      <p:to>
                                        <p:strVal val="visible"/>
                                      </p:to>
                                    </p:set>
                                    <p:anim calcmode="lin" valueType="num">
                                      <p:cBhvr additive="base">
                                        <p:cTn dur="500" fill="hold" id="43"/>
                                        <p:tgtEl>
                                          <p:spTgt spid="18"/>
                                        </p:tgtEl>
                                        <p:attrNameLst>
                                          <p:attrName>ppt_x</p:attrName>
                                        </p:attrNameLst>
                                      </p:cBhvr>
                                      <p:tavLst>
                                        <p:tav tm="0">
                                          <p:val>
                                            <p:strVal val="#ppt_x"/>
                                          </p:val>
                                        </p:tav>
                                        <p:tav tm="100000">
                                          <p:val>
                                            <p:strVal val="#ppt_x"/>
                                          </p:val>
                                        </p:tav>
                                      </p:tavLst>
                                    </p:anim>
                                    <p:anim calcmode="lin" valueType="num">
                                      <p:cBhvr additive="base">
                                        <p:cTn dur="500" fill="hold" id="44"/>
                                        <p:tgtEl>
                                          <p:spTgt spid="18"/>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4">
                                  <p:stCondLst>
                                    <p:cond delay="100"/>
                                  </p:stCondLst>
                                  <p:childTnLst>
                                    <p:set>
                                      <p:cBhvr>
                                        <p:cTn dur="1" fill="hold" id="46">
                                          <p:stCondLst>
                                            <p:cond delay="0"/>
                                          </p:stCondLst>
                                        </p:cTn>
                                        <p:tgtEl>
                                          <p:spTgt spid="23"/>
                                        </p:tgtEl>
                                        <p:attrNameLst>
                                          <p:attrName>style.visibility</p:attrName>
                                        </p:attrNameLst>
                                      </p:cBhvr>
                                      <p:to>
                                        <p:strVal val="visible"/>
                                      </p:to>
                                    </p:set>
                                    <p:anim calcmode="lin" valueType="num">
                                      <p:cBhvr additive="base">
                                        <p:cTn dur="500" fill="hold" id="47"/>
                                        <p:tgtEl>
                                          <p:spTgt spid="23"/>
                                        </p:tgtEl>
                                        <p:attrNameLst>
                                          <p:attrName>ppt_x</p:attrName>
                                        </p:attrNameLst>
                                      </p:cBhvr>
                                      <p:tavLst>
                                        <p:tav tm="0">
                                          <p:val>
                                            <p:strVal val="#ppt_x"/>
                                          </p:val>
                                        </p:tav>
                                        <p:tav tm="100000">
                                          <p:val>
                                            <p:strVal val="#ppt_x"/>
                                          </p:val>
                                        </p:tav>
                                      </p:tavLst>
                                    </p:anim>
                                    <p:anim calcmode="lin" valueType="num">
                                      <p:cBhvr additive="base">
                                        <p:cTn dur="500" fill="hold" id="48"/>
                                        <p:tgtEl>
                                          <p:spTgt spid="23"/>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4">
                                  <p:stCondLst>
                                    <p:cond delay="200"/>
                                  </p:stCondLst>
                                  <p:childTnLst>
                                    <p:set>
                                      <p:cBhvr>
                                        <p:cTn dur="1" fill="hold" id="50">
                                          <p:stCondLst>
                                            <p:cond delay="0"/>
                                          </p:stCondLst>
                                        </p:cTn>
                                        <p:tgtEl>
                                          <p:spTgt spid="19"/>
                                        </p:tgtEl>
                                        <p:attrNameLst>
                                          <p:attrName>style.visibility</p:attrName>
                                        </p:attrNameLst>
                                      </p:cBhvr>
                                      <p:to>
                                        <p:strVal val="visible"/>
                                      </p:to>
                                    </p:set>
                                    <p:anim calcmode="lin" valueType="num">
                                      <p:cBhvr additive="base">
                                        <p:cTn dur="500" fill="hold" id="51"/>
                                        <p:tgtEl>
                                          <p:spTgt spid="19"/>
                                        </p:tgtEl>
                                        <p:attrNameLst>
                                          <p:attrName>ppt_x</p:attrName>
                                        </p:attrNameLst>
                                      </p:cBhvr>
                                      <p:tavLst>
                                        <p:tav tm="0">
                                          <p:val>
                                            <p:strVal val="#ppt_x"/>
                                          </p:val>
                                        </p:tav>
                                        <p:tav tm="100000">
                                          <p:val>
                                            <p:strVal val="#ppt_x"/>
                                          </p:val>
                                        </p:tav>
                                      </p:tavLst>
                                    </p:anim>
                                    <p:anim calcmode="lin" valueType="num">
                                      <p:cBhvr additive="base">
                                        <p:cTn dur="500" fill="hold" id="52"/>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1" spid="12"/>
      <p:bldP grpId="0" spid="13"/>
      <p:bldP grpId="1" spid="13"/>
      <p:bldP grpId="0" spid="14"/>
      <p:bldP grpId="1" spid="14"/>
      <p:bldP grpId="0" spid="15"/>
      <p:bldP grpId="1" spid="15"/>
      <p:bldP grpId="0" spid="16"/>
      <p:bldP grpId="0" spid="18"/>
      <p:bldP grpId="0" spid="19"/>
      <p:bldP grpId="0" spid="23"/>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TextBox 35"/>
          <p:cNvSpPr txBox="1"/>
          <p:nvPr/>
        </p:nvSpPr>
        <p:spPr>
          <a:xfrm>
            <a:off x="3787170" y="227424"/>
            <a:ext cx="1554480" cy="457200"/>
          </a:xfrm>
          <a:prstGeom prst="rect">
            <a:avLst/>
          </a:prstGeom>
          <a:noFill/>
        </p:spPr>
        <p:txBody>
          <a:bodyPr rtlCol="0" wrap="none">
            <a:spAutoFit/>
          </a:bodyPr>
          <a:lstStyle/>
          <a:p>
            <a:r>
              <a:rPr altLang="en-US" lang="zh-CN" spc="300" sz="2400">
                <a:solidFill>
                  <a:schemeClr val="tx1">
                    <a:lumMod val="75000"/>
                    <a:lumOff val="25000"/>
                  </a:schemeClr>
                </a:solidFill>
                <a:latin charset="-122" panose="02000000000000000000" pitchFamily="2" typeface="方正正大黑简体"/>
                <a:ea charset="-122" panose="02000000000000000000" pitchFamily="2" typeface="方正正大黑简体"/>
              </a:rPr>
              <a:t>研究目标</a:t>
            </a:r>
          </a:p>
        </p:txBody>
      </p:sp>
      <p:grpSp>
        <p:nvGrpSpPr>
          <p:cNvPr id="27" name="组合 26"/>
          <p:cNvGrpSpPr/>
          <p:nvPr/>
        </p:nvGrpSpPr>
        <p:grpSpPr>
          <a:xfrm>
            <a:off x="3225404" y="861658"/>
            <a:ext cx="96440" cy="4165179"/>
            <a:chOff x="3225404" y="829867"/>
            <a:chExt cx="96440" cy="3868340"/>
          </a:xfrm>
        </p:grpSpPr>
        <p:cxnSp>
          <p:nvCxnSpPr>
            <p:cNvPr id="30" name="直接连接符 13"/>
            <p:cNvCxnSpPr>
              <a:cxnSpLocks noChangeShapeType="1"/>
            </p:cNvCxnSpPr>
            <p:nvPr/>
          </p:nvCxnSpPr>
          <p:spPr bwMode="auto">
            <a:xfrm flipH="1">
              <a:off x="3276600" y="829867"/>
              <a:ext cx="0" cy="3868340"/>
            </a:xfrm>
            <a:prstGeom prst="lin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effectLst>
            <a:extLst/>
          </p:spPr>
          <p:style>
            <a:lnRef idx="2">
              <a:schemeClr val="accent1">
                <a:shade val="50000"/>
              </a:schemeClr>
            </a:lnRef>
            <a:fillRef idx="1">
              <a:schemeClr val="accent1"/>
            </a:fillRef>
            <a:effectRef idx="0">
              <a:schemeClr val="accent1"/>
            </a:effectRef>
            <a:fontRef idx="minor">
              <a:schemeClr val="lt1"/>
            </a:fontRef>
          </p:style>
        </p:cxnSp>
        <p:sp>
          <p:nvSpPr>
            <p:cNvPr id="31" name="椭圆 14"/>
            <p:cNvSpPr>
              <a:spLocks noChangeArrowheads="1"/>
            </p:cNvSpPr>
            <p:nvPr/>
          </p:nvSpPr>
          <p:spPr bwMode="auto">
            <a:xfrm>
              <a:off x="3225404" y="1458517"/>
              <a:ext cx="96440" cy="96440"/>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accent1"/>
                </a:solidFill>
                <a:latin charset="-122" pitchFamily="34" typeface="微软雅黑"/>
                <a:ea charset="-122" pitchFamily="34" typeface="微软雅黑"/>
              </a:endParaRPr>
            </a:p>
          </p:txBody>
        </p:sp>
        <p:sp>
          <p:nvSpPr>
            <p:cNvPr id="32" name="椭圆 15"/>
            <p:cNvSpPr>
              <a:spLocks noChangeArrowheads="1"/>
            </p:cNvSpPr>
            <p:nvPr/>
          </p:nvSpPr>
          <p:spPr bwMode="auto">
            <a:xfrm>
              <a:off x="3225404" y="2365443"/>
              <a:ext cx="96440" cy="96440"/>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accent1"/>
                </a:solidFill>
                <a:latin charset="-122" pitchFamily="34" typeface="微软雅黑"/>
                <a:ea charset="-122" pitchFamily="34" typeface="微软雅黑"/>
              </a:endParaRPr>
            </a:p>
          </p:txBody>
        </p:sp>
        <p:sp>
          <p:nvSpPr>
            <p:cNvPr id="33" name="椭圆 16"/>
            <p:cNvSpPr>
              <a:spLocks noChangeArrowheads="1"/>
            </p:cNvSpPr>
            <p:nvPr/>
          </p:nvSpPr>
          <p:spPr bwMode="auto">
            <a:xfrm>
              <a:off x="3225404" y="4083839"/>
              <a:ext cx="96440" cy="96441"/>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accent1"/>
                </a:solidFill>
                <a:latin charset="-122" pitchFamily="34" typeface="微软雅黑"/>
                <a:ea charset="-122" pitchFamily="34" typeface="微软雅黑"/>
              </a:endParaRPr>
            </a:p>
          </p:txBody>
        </p:sp>
        <p:sp>
          <p:nvSpPr>
            <p:cNvPr id="34" name="椭圆 15"/>
            <p:cNvSpPr>
              <a:spLocks noChangeArrowheads="1"/>
            </p:cNvSpPr>
            <p:nvPr/>
          </p:nvSpPr>
          <p:spPr bwMode="auto">
            <a:xfrm>
              <a:off x="3225404" y="3197857"/>
              <a:ext cx="96440" cy="96440"/>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accent1"/>
                </a:solidFill>
                <a:latin charset="-122" pitchFamily="34" typeface="微软雅黑"/>
                <a:ea charset="-122" pitchFamily="34" typeface="微软雅黑"/>
              </a:endParaRPr>
            </a:p>
          </p:txBody>
        </p:sp>
      </p:grpSp>
      <p:grpSp>
        <p:nvGrpSpPr>
          <p:cNvPr id="35" name="组合 34"/>
          <p:cNvGrpSpPr/>
          <p:nvPr/>
        </p:nvGrpSpPr>
        <p:grpSpPr>
          <a:xfrm>
            <a:off x="2065502" y="845887"/>
            <a:ext cx="875596" cy="3718859"/>
            <a:chOff x="2065502" y="1044318"/>
            <a:chExt cx="875596" cy="3718859"/>
          </a:xfrm>
        </p:grpSpPr>
        <p:sp>
          <p:nvSpPr>
            <p:cNvPr id="37" name="泪滴形 7"/>
            <p:cNvSpPr/>
            <p:nvPr/>
          </p:nvSpPr>
          <p:spPr bwMode="auto">
            <a:xfrm rot="2700000">
              <a:off x="2066047" y="1043773"/>
              <a:ext cx="874470" cy="875559"/>
            </a:xfrm>
            <a:custGeom>
              <a:gdLst>
                <a:gd fmla="*/ 0 w 1275488" name="T0"/>
                <a:gd fmla="*/ 637744 h 1275488" name="T1"/>
                <a:gd fmla="*/ 637744 w 1275488" name="T2"/>
                <a:gd fmla="*/ 0 h 1275488" name="T3"/>
                <a:gd fmla="*/ 1275488 w 1275488" name="T4"/>
                <a:gd fmla="*/ 0 h 1275488" name="T5"/>
                <a:gd fmla="*/ 1275488 w 1275488" name="T6"/>
                <a:gd fmla="*/ 637744 h 1275488" name="T7"/>
                <a:gd fmla="*/ 637744 w 1275488" name="T8"/>
                <a:gd fmla="*/ 1275488 h 1275488" name="T9"/>
                <a:gd fmla="*/ 0 w 1275488" name="T10"/>
                <a:gd fmla="*/ 637744 h 1275488" name="T11"/>
              </a:gdLst>
              <a:cxnLst>
                <a:cxn ang="0">
                  <a:pos x="T0" y="T1"/>
                </a:cxn>
                <a:cxn ang="0">
                  <a:pos x="T2" y="T3"/>
                </a:cxn>
                <a:cxn ang="0">
                  <a:pos x="T4" y="T5"/>
                </a:cxn>
                <a:cxn ang="0">
                  <a:pos x="T6" y="T7"/>
                </a:cxn>
                <a:cxn ang="0">
                  <a:pos x="T8" y="T9"/>
                </a:cxn>
                <a:cxn ang="0">
                  <a:pos x="T10" y="T11"/>
                </a:cxn>
              </a:cxnLst>
              <a:rect b="b" l="0" r="r" t="0"/>
              <a:pathLst>
                <a:path h="1275488" w="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0070C0"/>
                </a:solidFill>
                <a:latin charset="-122" pitchFamily="34" typeface="微软雅黑"/>
                <a:ea charset="-122" pitchFamily="34" typeface="微软雅黑"/>
              </a:endParaRPr>
            </a:p>
          </p:txBody>
        </p:sp>
        <p:sp>
          <p:nvSpPr>
            <p:cNvPr id="38" name="文本框 17"/>
            <p:cNvSpPr txBox="1">
              <a:spLocks noChangeArrowheads="1"/>
            </p:cNvSpPr>
            <p:nvPr/>
          </p:nvSpPr>
          <p:spPr bwMode="auto">
            <a:xfrm>
              <a:off x="2213858" y="1250456"/>
              <a:ext cx="657266"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mtClean="0" sz="2200">
                  <a:solidFill>
                    <a:srgbClr val="0070C0"/>
                  </a:solidFill>
                  <a:latin charset="-122" pitchFamily="34" typeface="微软雅黑"/>
                  <a:ea charset="-122" pitchFamily="34" typeface="微软雅黑"/>
                </a:rPr>
                <a:t>01</a:t>
              </a:r>
            </a:p>
          </p:txBody>
        </p:sp>
        <p:sp>
          <p:nvSpPr>
            <p:cNvPr id="39" name="泪滴形 9"/>
            <p:cNvSpPr/>
            <p:nvPr/>
          </p:nvSpPr>
          <p:spPr bwMode="auto">
            <a:xfrm rot="2700000">
              <a:off x="2065537" y="1989856"/>
              <a:ext cx="875559" cy="875559"/>
            </a:xfrm>
            <a:custGeom>
              <a:gdLst>
                <a:gd fmla="*/ 0 w 1275488" name="T0"/>
                <a:gd fmla="*/ 637744 h 1275488" name="T1"/>
                <a:gd fmla="*/ 637744 w 1275488" name="T2"/>
                <a:gd fmla="*/ 0 h 1275488" name="T3"/>
                <a:gd fmla="*/ 1275488 w 1275488" name="T4"/>
                <a:gd fmla="*/ 0 h 1275488" name="T5"/>
                <a:gd fmla="*/ 1275488 w 1275488" name="T6"/>
                <a:gd fmla="*/ 637744 h 1275488" name="T7"/>
                <a:gd fmla="*/ 637744 w 1275488" name="T8"/>
                <a:gd fmla="*/ 1275488 h 1275488" name="T9"/>
                <a:gd fmla="*/ 0 w 1275488" name="T10"/>
                <a:gd fmla="*/ 637744 h 1275488" name="T11"/>
              </a:gdLst>
              <a:cxnLst>
                <a:cxn ang="0">
                  <a:pos x="T0" y="T1"/>
                </a:cxn>
                <a:cxn ang="0">
                  <a:pos x="T2" y="T3"/>
                </a:cxn>
                <a:cxn ang="0">
                  <a:pos x="T4" y="T5"/>
                </a:cxn>
                <a:cxn ang="0">
                  <a:pos x="T6" y="T7"/>
                </a:cxn>
                <a:cxn ang="0">
                  <a:pos x="T8" y="T9"/>
                </a:cxn>
                <a:cxn ang="0">
                  <a:pos x="T10" y="T11"/>
                </a:cxn>
              </a:cxnLst>
              <a:rect b="b" l="0" r="r" t="0"/>
              <a:pathLst>
                <a:path h="1275488" w="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0070C0"/>
                </a:solidFill>
                <a:latin charset="-122" pitchFamily="34" typeface="微软雅黑"/>
                <a:ea charset="-122" pitchFamily="34" typeface="微软雅黑"/>
              </a:endParaRPr>
            </a:p>
          </p:txBody>
        </p:sp>
        <p:sp>
          <p:nvSpPr>
            <p:cNvPr id="40" name="文本框 18"/>
            <p:cNvSpPr txBox="1">
              <a:spLocks noChangeArrowheads="1"/>
            </p:cNvSpPr>
            <p:nvPr/>
          </p:nvSpPr>
          <p:spPr bwMode="auto">
            <a:xfrm>
              <a:off x="2215761" y="2228952"/>
              <a:ext cx="657266"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9pPr>
            </a:lstStyle>
            <a:p>
              <a:r>
                <a:rPr altLang="zh-CN" lang="en-US" smtClean="0" sz="2200">
                  <a:solidFill>
                    <a:srgbClr val="0070C0"/>
                  </a:solidFill>
                  <a:latin charset="-122" pitchFamily="34" typeface="微软雅黑"/>
                  <a:ea charset="-122" pitchFamily="34" typeface="微软雅黑"/>
                </a:rPr>
                <a:t>02</a:t>
              </a:r>
            </a:p>
          </p:txBody>
        </p:sp>
        <p:sp>
          <p:nvSpPr>
            <p:cNvPr id="41" name="泪滴形 12"/>
            <p:cNvSpPr/>
            <p:nvPr/>
          </p:nvSpPr>
          <p:spPr bwMode="auto">
            <a:xfrm rot="2700000">
              <a:off x="2065538" y="2944251"/>
              <a:ext cx="875559" cy="875559"/>
            </a:xfrm>
            <a:custGeom>
              <a:gdLst>
                <a:gd fmla="*/ 0 w 1275488" name="T0"/>
                <a:gd fmla="*/ 637744 h 1275488" name="T1"/>
                <a:gd fmla="*/ 637744 w 1275488" name="T2"/>
                <a:gd fmla="*/ 0 h 1275488" name="T3"/>
                <a:gd fmla="*/ 1275488 w 1275488" name="T4"/>
                <a:gd fmla="*/ 0 h 1275488" name="T5"/>
                <a:gd fmla="*/ 1275488 w 1275488" name="T6"/>
                <a:gd fmla="*/ 637744 h 1275488" name="T7"/>
                <a:gd fmla="*/ 637744 w 1275488" name="T8"/>
                <a:gd fmla="*/ 1275488 h 1275488" name="T9"/>
                <a:gd fmla="*/ 0 w 1275488" name="T10"/>
                <a:gd fmla="*/ 637744 h 1275488" name="T11"/>
              </a:gdLst>
              <a:cxnLst>
                <a:cxn ang="0">
                  <a:pos x="T0" y="T1"/>
                </a:cxn>
                <a:cxn ang="0">
                  <a:pos x="T2" y="T3"/>
                </a:cxn>
                <a:cxn ang="0">
                  <a:pos x="T4" y="T5"/>
                </a:cxn>
                <a:cxn ang="0">
                  <a:pos x="T6" y="T7"/>
                </a:cxn>
                <a:cxn ang="0">
                  <a:pos x="T8" y="T9"/>
                </a:cxn>
                <a:cxn ang="0">
                  <a:pos x="T10" y="T11"/>
                </a:cxn>
              </a:cxnLst>
              <a:rect b="b" l="0" r="r" t="0"/>
              <a:pathLst>
                <a:path h="1275488" w="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0070C0"/>
                </a:solidFill>
                <a:latin charset="-122" pitchFamily="34" typeface="微软雅黑"/>
                <a:ea charset="-122" pitchFamily="34" typeface="微软雅黑"/>
              </a:endParaRPr>
            </a:p>
          </p:txBody>
        </p:sp>
        <p:sp>
          <p:nvSpPr>
            <p:cNvPr id="42" name="文本框 19"/>
            <p:cNvSpPr txBox="1">
              <a:spLocks noChangeArrowheads="1"/>
            </p:cNvSpPr>
            <p:nvPr/>
          </p:nvSpPr>
          <p:spPr bwMode="auto">
            <a:xfrm>
              <a:off x="2215762" y="3155985"/>
              <a:ext cx="657266"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mtClean="0" sz="2200">
                  <a:solidFill>
                    <a:srgbClr val="0070C0"/>
                  </a:solidFill>
                  <a:latin charset="-122" pitchFamily="34" typeface="微软雅黑"/>
                  <a:ea charset="-122" pitchFamily="34" typeface="微软雅黑"/>
                </a:rPr>
                <a:t>03</a:t>
              </a:r>
            </a:p>
          </p:txBody>
        </p:sp>
        <p:sp>
          <p:nvSpPr>
            <p:cNvPr id="43" name="泪滴形 12"/>
            <p:cNvSpPr/>
            <p:nvPr/>
          </p:nvSpPr>
          <p:spPr bwMode="auto">
            <a:xfrm rot="2700000">
              <a:off x="2065539" y="3887618"/>
              <a:ext cx="875559" cy="875559"/>
            </a:xfrm>
            <a:custGeom>
              <a:gdLst>
                <a:gd fmla="*/ 0 w 1275488" name="T0"/>
                <a:gd fmla="*/ 637744 h 1275488" name="T1"/>
                <a:gd fmla="*/ 637744 w 1275488" name="T2"/>
                <a:gd fmla="*/ 0 h 1275488" name="T3"/>
                <a:gd fmla="*/ 1275488 w 1275488" name="T4"/>
                <a:gd fmla="*/ 0 h 1275488" name="T5"/>
                <a:gd fmla="*/ 1275488 w 1275488" name="T6"/>
                <a:gd fmla="*/ 637744 h 1275488" name="T7"/>
                <a:gd fmla="*/ 637744 w 1275488" name="T8"/>
                <a:gd fmla="*/ 1275488 h 1275488" name="T9"/>
                <a:gd fmla="*/ 0 w 1275488" name="T10"/>
                <a:gd fmla="*/ 637744 h 1275488" name="T11"/>
              </a:gdLst>
              <a:cxnLst>
                <a:cxn ang="0">
                  <a:pos x="T0" y="T1"/>
                </a:cxn>
                <a:cxn ang="0">
                  <a:pos x="T2" y="T3"/>
                </a:cxn>
                <a:cxn ang="0">
                  <a:pos x="T4" y="T5"/>
                </a:cxn>
                <a:cxn ang="0">
                  <a:pos x="T6" y="T7"/>
                </a:cxn>
                <a:cxn ang="0">
                  <a:pos x="T8" y="T9"/>
                </a:cxn>
                <a:cxn ang="0">
                  <a:pos x="T10" y="T11"/>
                </a:cxn>
              </a:cxnLst>
              <a:rect b="b" l="0" r="r" t="0"/>
              <a:pathLst>
                <a:path h="1275488" w="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0070C0"/>
                </a:solidFill>
                <a:latin charset="-122" pitchFamily="34" typeface="微软雅黑"/>
                <a:ea charset="-122" pitchFamily="34" typeface="微软雅黑"/>
              </a:endParaRPr>
            </a:p>
          </p:txBody>
        </p:sp>
        <p:sp>
          <p:nvSpPr>
            <p:cNvPr id="44" name="文本框 19"/>
            <p:cNvSpPr txBox="1">
              <a:spLocks noChangeArrowheads="1"/>
            </p:cNvSpPr>
            <p:nvPr/>
          </p:nvSpPr>
          <p:spPr bwMode="auto">
            <a:xfrm>
              <a:off x="2215763" y="4099352"/>
              <a:ext cx="657266"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mtClean="0" sz="2200">
                  <a:solidFill>
                    <a:srgbClr val="0070C0"/>
                  </a:solidFill>
                  <a:latin charset="-122" pitchFamily="34" typeface="微软雅黑"/>
                  <a:ea charset="-122" pitchFamily="34" typeface="微软雅黑"/>
                </a:rPr>
                <a:t>04</a:t>
              </a:r>
            </a:p>
          </p:txBody>
        </p:sp>
      </p:grpSp>
      <p:sp>
        <p:nvSpPr>
          <p:cNvPr id="45" name="矩形 20"/>
          <p:cNvSpPr>
            <a:spLocks noChangeArrowheads="1"/>
          </p:cNvSpPr>
          <p:nvPr/>
        </p:nvSpPr>
        <p:spPr bwMode="auto">
          <a:xfrm>
            <a:off x="3567113" y="1194198"/>
            <a:ext cx="2047875" cy="282178"/>
          </a:xfrm>
          <a:prstGeom prst="rect">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r>
              <a:rPr altLang="en-US" lang="zh-CN" smtClean="0" sz="1400">
                <a:solidFill>
                  <a:srgbClr val="0070C0"/>
                </a:solidFill>
                <a:latin charset="-122" pitchFamily="34" typeface="微软雅黑"/>
                <a:ea charset="-122" pitchFamily="34" typeface="微软雅黑"/>
              </a:rPr>
              <a:t>研究方法一标题</a:t>
            </a:r>
          </a:p>
        </p:txBody>
      </p:sp>
      <p:sp>
        <p:nvSpPr>
          <p:cNvPr id="46" name="TextBox 10"/>
          <p:cNvSpPr txBox="1">
            <a:spLocks noChangeArrowheads="1"/>
          </p:cNvSpPr>
          <p:nvPr/>
        </p:nvSpPr>
        <p:spPr bwMode="auto">
          <a:xfrm>
            <a:off x="3476627" y="1533526"/>
            <a:ext cx="360402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9pPr>
          </a:lstStyle>
          <a:p>
            <a:pPr algn="just"/>
            <a:r>
              <a:rPr altLang="en-US" lang="zh-CN" sz="900">
                <a:solidFill>
                  <a:schemeClr val="tx1">
                    <a:lumMod val="50000"/>
                    <a:lumOff val="50000"/>
                  </a:schemeClr>
                </a:solidFill>
                <a:latin charset="-122" pitchFamily="34" typeface="微软雅黑"/>
                <a:ea charset="-122" pitchFamily="34" typeface="微软雅黑"/>
                <a:sym charset="-122" panose="02000000000000000000" pitchFamily="2" typeface="方正兰亭黑_GBK"/>
              </a:rPr>
              <a:t>在此录入上述图表的综合描述说明，在此录入上述图表的综合描述说明，在此录入上述图表的综合描述说明，</a:t>
            </a:r>
          </a:p>
        </p:txBody>
      </p:sp>
      <p:sp>
        <p:nvSpPr>
          <p:cNvPr id="47" name="矩形 22"/>
          <p:cNvSpPr>
            <a:spLocks noChangeArrowheads="1"/>
          </p:cNvSpPr>
          <p:nvPr/>
        </p:nvSpPr>
        <p:spPr bwMode="auto">
          <a:xfrm>
            <a:off x="3567113" y="2164658"/>
            <a:ext cx="2047875" cy="283369"/>
          </a:xfrm>
          <a:prstGeom prst="rect">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r>
              <a:rPr altLang="en-US" lang="zh-CN" sz="1400">
                <a:solidFill>
                  <a:srgbClr val="0070C0"/>
                </a:solidFill>
                <a:latin charset="-122" pitchFamily="34" typeface="微软雅黑"/>
                <a:ea charset="-122" pitchFamily="34" typeface="微软雅黑"/>
              </a:rPr>
              <a:t>研究方法二标题</a:t>
            </a:r>
          </a:p>
        </p:txBody>
      </p:sp>
      <p:sp>
        <p:nvSpPr>
          <p:cNvPr id="48" name="TextBox 10"/>
          <p:cNvSpPr txBox="1">
            <a:spLocks noChangeArrowheads="1"/>
          </p:cNvSpPr>
          <p:nvPr/>
        </p:nvSpPr>
        <p:spPr bwMode="auto">
          <a:xfrm>
            <a:off x="3476627" y="2505177"/>
            <a:ext cx="360402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9pPr>
          </a:lstStyle>
          <a:p>
            <a:pPr algn="just"/>
            <a:r>
              <a:rPr altLang="en-US" lang="zh-CN" smtClean="0" sz="900">
                <a:solidFill>
                  <a:schemeClr val="tx1">
                    <a:lumMod val="50000"/>
                    <a:lumOff val="50000"/>
                  </a:schemeClr>
                </a:solidFill>
                <a:latin charset="-122" pitchFamily="34" typeface="微软雅黑"/>
                <a:ea charset="-122" pitchFamily="34" typeface="微软雅黑"/>
                <a:sym charset="-122" panose="02000000000000000000" pitchFamily="2" typeface="方正兰亭黑_GBK"/>
              </a:rPr>
              <a:t>在此录入上述图表的综合描述说明，在此录入上述图表的综合描述说明，在此录入上述图表的综合描述说明，</a:t>
            </a:r>
          </a:p>
        </p:txBody>
      </p:sp>
      <p:sp>
        <p:nvSpPr>
          <p:cNvPr id="49" name="矩形 24"/>
          <p:cNvSpPr>
            <a:spLocks noChangeArrowheads="1"/>
          </p:cNvSpPr>
          <p:nvPr/>
        </p:nvSpPr>
        <p:spPr bwMode="auto">
          <a:xfrm>
            <a:off x="3567113" y="3126136"/>
            <a:ext cx="2047875" cy="283369"/>
          </a:xfrm>
          <a:prstGeom prst="rect">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r>
              <a:rPr altLang="en-US" lang="zh-CN" sz="1400">
                <a:solidFill>
                  <a:srgbClr val="0070C0"/>
                </a:solidFill>
                <a:latin charset="-122" pitchFamily="34" typeface="微软雅黑"/>
                <a:ea charset="-122" pitchFamily="34" typeface="微软雅黑"/>
              </a:rPr>
              <a:t>研究方法三标题</a:t>
            </a:r>
          </a:p>
        </p:txBody>
      </p:sp>
      <p:sp>
        <p:nvSpPr>
          <p:cNvPr id="50" name="TextBox 10"/>
          <p:cNvSpPr txBox="1">
            <a:spLocks noChangeArrowheads="1"/>
          </p:cNvSpPr>
          <p:nvPr/>
        </p:nvSpPr>
        <p:spPr bwMode="auto">
          <a:xfrm>
            <a:off x="3476627" y="3466655"/>
            <a:ext cx="360402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9pPr>
          </a:lstStyle>
          <a:p>
            <a:pPr algn="just"/>
            <a:r>
              <a:rPr altLang="en-US" lang="zh-CN" sz="900">
                <a:solidFill>
                  <a:schemeClr val="tx1">
                    <a:lumMod val="50000"/>
                    <a:lumOff val="50000"/>
                  </a:schemeClr>
                </a:solidFill>
                <a:latin charset="-122" pitchFamily="34" typeface="微软雅黑"/>
                <a:ea charset="-122" pitchFamily="34" typeface="微软雅黑"/>
                <a:sym charset="-122" panose="02000000000000000000" pitchFamily="2" typeface="方正兰亭黑_GBK"/>
              </a:rPr>
              <a:t>在此录入上述图表的综合描述说明，在此录入上述图表的综合描述说明，在此录入上述图表的综合描述说明，</a:t>
            </a:r>
          </a:p>
        </p:txBody>
      </p:sp>
      <p:sp>
        <p:nvSpPr>
          <p:cNvPr id="51" name="矩形 24"/>
          <p:cNvSpPr>
            <a:spLocks noChangeArrowheads="1"/>
          </p:cNvSpPr>
          <p:nvPr/>
        </p:nvSpPr>
        <p:spPr bwMode="auto">
          <a:xfrm>
            <a:off x="3567113" y="4004816"/>
            <a:ext cx="2047875" cy="283369"/>
          </a:xfrm>
          <a:prstGeom prst="rect">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r>
              <a:rPr altLang="en-US" lang="zh-CN" sz="1400">
                <a:solidFill>
                  <a:srgbClr val="0070C0"/>
                </a:solidFill>
                <a:latin charset="-122" pitchFamily="34" typeface="微软雅黑"/>
                <a:ea charset="-122" pitchFamily="34" typeface="微软雅黑"/>
              </a:rPr>
              <a:t>研究方法三标题</a:t>
            </a:r>
          </a:p>
        </p:txBody>
      </p:sp>
      <p:sp>
        <p:nvSpPr>
          <p:cNvPr id="52" name="TextBox 10"/>
          <p:cNvSpPr txBox="1">
            <a:spLocks noChangeArrowheads="1"/>
          </p:cNvSpPr>
          <p:nvPr/>
        </p:nvSpPr>
        <p:spPr bwMode="auto">
          <a:xfrm>
            <a:off x="3476627" y="4345336"/>
            <a:ext cx="360402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9pPr>
          </a:lstStyle>
          <a:p>
            <a:pPr algn="just"/>
            <a:r>
              <a:rPr altLang="en-US" lang="zh-CN" sz="900">
                <a:solidFill>
                  <a:schemeClr val="tx1">
                    <a:lumMod val="50000"/>
                    <a:lumOff val="50000"/>
                  </a:schemeClr>
                </a:solidFill>
                <a:latin charset="-122" pitchFamily="34" typeface="微软雅黑"/>
                <a:ea charset="-122" pitchFamily="34" typeface="微软雅黑"/>
                <a:sym charset="-122" panose="02000000000000000000" pitchFamily="2" typeface="方正兰亭黑_GBK"/>
              </a:rPr>
              <a:t>在此录入上述图表的综合描述说明，在此录入上述图表的综合描述说明，在此录入上述图表的综合描述说明，</a:t>
            </a:r>
          </a:p>
        </p:txBody>
      </p:sp>
    </p:spTree>
    <p:extLst>
      <p:ext uri="{BB962C8B-B14F-4D97-AF65-F5344CB8AC3E}">
        <p14:creationId val="1658445963"/>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fltVal val="0"/>
                                          </p:val>
                                        </p:tav>
                                        <p:tav tm="100000">
                                          <p:val>
                                            <p:strVal val="#ppt_w"/>
                                          </p:val>
                                        </p:tav>
                                      </p:tavLst>
                                    </p:anim>
                                    <p:anim calcmode="lin" valueType="num">
                                      <p:cBhvr>
                                        <p:cTn dur="500" fill="hold" id="8"/>
                                        <p:tgtEl>
                                          <p:spTgt spid="36"/>
                                        </p:tgtEl>
                                        <p:attrNameLst>
                                          <p:attrName>ppt_h</p:attrName>
                                        </p:attrNameLst>
                                      </p:cBhvr>
                                      <p:tavLst>
                                        <p:tav tm="0">
                                          <p:val>
                                            <p:fltVal val="0"/>
                                          </p:val>
                                        </p:tav>
                                        <p:tav tm="100000">
                                          <p:val>
                                            <p:strVal val="#ppt_h"/>
                                          </p:val>
                                        </p:tav>
                                      </p:tavLst>
                                    </p:anim>
                                    <p:animEffect filter="fade" transition="in">
                                      <p:cBhvr>
                                        <p:cTn dur="500" id="9"/>
                                        <p:tgtEl>
                                          <p:spTgt spid="36"/>
                                        </p:tgtEl>
                                      </p:cBhvr>
                                    </p:animEffect>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id="12" nodeType="clickEffect" presetClass="entr" presetID="2" presetSubtype="8">
                                  <p:stCondLst>
                                    <p:cond delay="0"/>
                                  </p:stCondLst>
                                  <p:childTnLst>
                                    <p:set>
                                      <p:cBhvr>
                                        <p:cTn dur="1" fill="hold" id="13">
                                          <p:stCondLst>
                                            <p:cond delay="0"/>
                                          </p:stCondLst>
                                        </p:cTn>
                                        <p:tgtEl>
                                          <p:spTgt spid="35"/>
                                        </p:tgtEl>
                                        <p:attrNameLst>
                                          <p:attrName>style.visibility</p:attrName>
                                        </p:attrNameLst>
                                      </p:cBhvr>
                                      <p:to>
                                        <p:strVal val="visible"/>
                                      </p:to>
                                    </p:set>
                                    <p:anim calcmode="lin" valueType="num">
                                      <p:cBhvr additive="base">
                                        <p:cTn dur="500" fill="hold" id="14"/>
                                        <p:tgtEl>
                                          <p:spTgt spid="35"/>
                                        </p:tgtEl>
                                        <p:attrNameLst>
                                          <p:attrName>ppt_x</p:attrName>
                                        </p:attrNameLst>
                                      </p:cBhvr>
                                      <p:tavLst>
                                        <p:tav tm="0">
                                          <p:val>
                                            <p:strVal val="0-#ppt_w/2"/>
                                          </p:val>
                                        </p:tav>
                                        <p:tav tm="100000">
                                          <p:val>
                                            <p:strVal val="#ppt_x"/>
                                          </p:val>
                                        </p:tav>
                                      </p:tavLst>
                                    </p:anim>
                                    <p:anim calcmode="lin" valueType="num">
                                      <p:cBhvr additive="base">
                                        <p:cTn dur="500" fill="hold" id="15"/>
                                        <p:tgtEl>
                                          <p:spTgt spid="35"/>
                                        </p:tgtEl>
                                        <p:attrNameLst>
                                          <p:attrName>ppt_y</p:attrName>
                                        </p:attrNameLst>
                                      </p:cBhvr>
                                      <p:tavLst>
                                        <p:tav tm="0">
                                          <p:val>
                                            <p:strVal val="#ppt_y"/>
                                          </p:val>
                                        </p:tav>
                                        <p:tav tm="100000">
                                          <p:val>
                                            <p:strVal val="#ppt_y"/>
                                          </p:val>
                                        </p:tav>
                                      </p:tavLst>
                                    </p:anim>
                                  </p:childTnLst>
                                </p:cTn>
                              </p:par>
                            </p:childTnLst>
                          </p:cTn>
                        </p:par>
                      </p:childTnLst>
                    </p:cTn>
                  </p:par>
                  <p:par>
                    <p:cTn fill="hold" id="16" nodeType="clickPar">
                      <p:stCondLst>
                        <p:cond delay="indefinite"/>
                        <p:cond delay="0" evt="onBegin">
                          <p:tn val="15"/>
                        </p:cond>
                      </p:stCondLst>
                      <p:childTnLst>
                        <p:par>
                          <p:cTn fill="hold" id="17" nodeType="afterGroup">
                            <p:stCondLst>
                              <p:cond delay="0"/>
                            </p:stCondLst>
                            <p:childTnLst>
                              <p:par>
                                <p:cTn fill="hold" id="18" nodeType="clickEffect" presetClass="entr" presetID="22" presetSubtype="4">
                                  <p:stCondLst>
                                    <p:cond delay="0"/>
                                  </p:stCondLst>
                                  <p:childTnLst>
                                    <p:set>
                                      <p:cBhvr>
                                        <p:cTn dur="1" fill="hold" id="19">
                                          <p:stCondLst>
                                            <p:cond delay="0"/>
                                          </p:stCondLst>
                                        </p:cTn>
                                        <p:tgtEl>
                                          <p:spTgt spid="27"/>
                                        </p:tgtEl>
                                        <p:attrNameLst>
                                          <p:attrName>style.visibility</p:attrName>
                                        </p:attrNameLst>
                                      </p:cBhvr>
                                      <p:to>
                                        <p:strVal val="visible"/>
                                      </p:to>
                                    </p:set>
                                    <p:animEffect filter="wipe(down)" transition="in">
                                      <p:cBhvr>
                                        <p:cTn dur="500" id="20"/>
                                        <p:tgtEl>
                                          <p:spTgt spid="27"/>
                                        </p:tgtEl>
                                      </p:cBhvr>
                                    </p:animEffect>
                                  </p:childTnLst>
                                </p:cTn>
                              </p:par>
                            </p:childTnLst>
                          </p:cTn>
                        </p:par>
                      </p:childTnLst>
                    </p:cTn>
                  </p:par>
                  <p:par>
                    <p:cTn fill="hold" id="21" nodeType="clickPar">
                      <p:stCondLst>
                        <p:cond delay="indefinite"/>
                        <p:cond delay="0" evt="onBegin">
                          <p:tn val="20"/>
                        </p:cond>
                      </p:stCondLst>
                      <p:childTnLst>
                        <p:par>
                          <p:cTn fill="hold" id="22" nodeType="afterGroup">
                            <p:stCondLst>
                              <p:cond delay="0"/>
                            </p:stCondLst>
                            <p:childTnLst>
                              <p:par>
                                <p:cTn fill="hold" grpId="0" id="23" nodeType="clickEffect" presetClass="entr" presetID="2" presetSubtype="2">
                                  <p:stCondLst>
                                    <p:cond delay="0"/>
                                  </p:stCondLst>
                                  <p:childTnLst>
                                    <p:set>
                                      <p:cBhvr>
                                        <p:cTn dur="1" fill="hold" id="24">
                                          <p:stCondLst>
                                            <p:cond delay="0"/>
                                          </p:stCondLst>
                                        </p:cTn>
                                        <p:tgtEl>
                                          <p:spTgt spid="45"/>
                                        </p:tgtEl>
                                        <p:attrNameLst>
                                          <p:attrName>style.visibility</p:attrName>
                                        </p:attrNameLst>
                                      </p:cBhvr>
                                      <p:to>
                                        <p:strVal val="visible"/>
                                      </p:to>
                                    </p:set>
                                    <p:anim calcmode="lin" valueType="num">
                                      <p:cBhvr additive="base">
                                        <p:cTn dur="500" fill="hold" id="25"/>
                                        <p:tgtEl>
                                          <p:spTgt spid="45"/>
                                        </p:tgtEl>
                                        <p:attrNameLst>
                                          <p:attrName>ppt_x</p:attrName>
                                        </p:attrNameLst>
                                      </p:cBhvr>
                                      <p:tavLst>
                                        <p:tav tm="0">
                                          <p:val>
                                            <p:strVal val="1+#ppt_w/2"/>
                                          </p:val>
                                        </p:tav>
                                        <p:tav tm="100000">
                                          <p:val>
                                            <p:strVal val="#ppt_x"/>
                                          </p:val>
                                        </p:tav>
                                      </p:tavLst>
                                    </p:anim>
                                    <p:anim calcmode="lin" valueType="num">
                                      <p:cBhvr additive="base">
                                        <p:cTn dur="500" fill="hold" id="26"/>
                                        <p:tgtEl>
                                          <p:spTgt spid="45"/>
                                        </p:tgtEl>
                                        <p:attrNameLst>
                                          <p:attrName>ppt_y</p:attrName>
                                        </p:attrNameLst>
                                      </p:cBhvr>
                                      <p:tavLst>
                                        <p:tav tm="0">
                                          <p:val>
                                            <p:strVal val="#ppt_y"/>
                                          </p:val>
                                        </p:tav>
                                        <p:tav tm="100000">
                                          <p:val>
                                            <p:strVal val="#ppt_y"/>
                                          </p:val>
                                        </p:tav>
                                      </p:tavLst>
                                    </p:anim>
                                  </p:childTnLst>
                                </p:cTn>
                              </p:par>
                              <p:par>
                                <p:cTn fill="hold" grpId="0" id="27" nodeType="withEffect" presetClass="entr" presetID="2" presetSubtype="2">
                                  <p:stCondLst>
                                    <p:cond delay="0"/>
                                  </p:stCondLst>
                                  <p:childTnLst>
                                    <p:set>
                                      <p:cBhvr>
                                        <p:cTn dur="1" fill="hold" id="28">
                                          <p:stCondLst>
                                            <p:cond delay="0"/>
                                          </p:stCondLst>
                                        </p:cTn>
                                        <p:tgtEl>
                                          <p:spTgt spid="46"/>
                                        </p:tgtEl>
                                        <p:attrNameLst>
                                          <p:attrName>style.visibility</p:attrName>
                                        </p:attrNameLst>
                                      </p:cBhvr>
                                      <p:to>
                                        <p:strVal val="visible"/>
                                      </p:to>
                                    </p:set>
                                    <p:anim calcmode="lin" valueType="num">
                                      <p:cBhvr additive="base">
                                        <p:cTn dur="500" fill="hold" id="29"/>
                                        <p:tgtEl>
                                          <p:spTgt spid="46"/>
                                        </p:tgtEl>
                                        <p:attrNameLst>
                                          <p:attrName>ppt_x</p:attrName>
                                        </p:attrNameLst>
                                      </p:cBhvr>
                                      <p:tavLst>
                                        <p:tav tm="0">
                                          <p:val>
                                            <p:strVal val="1+#ppt_w/2"/>
                                          </p:val>
                                        </p:tav>
                                        <p:tav tm="100000">
                                          <p:val>
                                            <p:strVal val="#ppt_x"/>
                                          </p:val>
                                        </p:tav>
                                      </p:tavLst>
                                    </p:anim>
                                    <p:anim calcmode="lin" valueType="num">
                                      <p:cBhvr additive="base">
                                        <p:cTn dur="500" fill="hold" id="30"/>
                                        <p:tgtEl>
                                          <p:spTgt spid="46"/>
                                        </p:tgtEl>
                                        <p:attrNameLst>
                                          <p:attrName>ppt_y</p:attrName>
                                        </p:attrNameLst>
                                      </p:cBhvr>
                                      <p:tavLst>
                                        <p:tav tm="0">
                                          <p:val>
                                            <p:strVal val="#ppt_y"/>
                                          </p:val>
                                        </p:tav>
                                        <p:tav tm="100000">
                                          <p:val>
                                            <p:strVal val="#ppt_y"/>
                                          </p:val>
                                        </p:tav>
                                      </p:tavLst>
                                    </p:anim>
                                  </p:childTnLst>
                                </p:cTn>
                              </p:par>
                            </p:childTnLst>
                          </p:cTn>
                        </p:par>
                      </p:childTnLst>
                    </p:cTn>
                  </p:par>
                  <p:par>
                    <p:cTn fill="hold" id="31" nodeType="clickPar">
                      <p:stCondLst>
                        <p:cond delay="indefinite"/>
                        <p:cond delay="0" evt="onBegin">
                          <p:tn val="30"/>
                        </p:cond>
                      </p:stCondLst>
                      <p:childTnLst>
                        <p:par>
                          <p:cTn fill="hold" id="32" nodeType="afterGroup">
                            <p:stCondLst>
                              <p:cond delay="0"/>
                            </p:stCondLst>
                            <p:childTnLst>
                              <p:par>
                                <p:cTn fill="hold" grpId="0" id="33" nodeType="clickEffect" presetClass="entr" presetID="2" presetSubtype="2">
                                  <p:stCondLst>
                                    <p:cond delay="0"/>
                                  </p:stCondLst>
                                  <p:childTnLst>
                                    <p:set>
                                      <p:cBhvr>
                                        <p:cTn dur="1" fill="hold" id="34">
                                          <p:stCondLst>
                                            <p:cond delay="0"/>
                                          </p:stCondLst>
                                        </p:cTn>
                                        <p:tgtEl>
                                          <p:spTgt spid="47"/>
                                        </p:tgtEl>
                                        <p:attrNameLst>
                                          <p:attrName>style.visibility</p:attrName>
                                        </p:attrNameLst>
                                      </p:cBhvr>
                                      <p:to>
                                        <p:strVal val="visible"/>
                                      </p:to>
                                    </p:set>
                                    <p:anim calcmode="lin" valueType="num">
                                      <p:cBhvr additive="base">
                                        <p:cTn dur="500" fill="hold" id="35"/>
                                        <p:tgtEl>
                                          <p:spTgt spid="47"/>
                                        </p:tgtEl>
                                        <p:attrNameLst>
                                          <p:attrName>ppt_x</p:attrName>
                                        </p:attrNameLst>
                                      </p:cBhvr>
                                      <p:tavLst>
                                        <p:tav tm="0">
                                          <p:val>
                                            <p:strVal val="1+#ppt_w/2"/>
                                          </p:val>
                                        </p:tav>
                                        <p:tav tm="100000">
                                          <p:val>
                                            <p:strVal val="#ppt_x"/>
                                          </p:val>
                                        </p:tav>
                                      </p:tavLst>
                                    </p:anim>
                                    <p:anim calcmode="lin" valueType="num">
                                      <p:cBhvr additive="base">
                                        <p:cTn dur="500" fill="hold" id="36"/>
                                        <p:tgtEl>
                                          <p:spTgt spid="47"/>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2">
                                  <p:stCondLst>
                                    <p:cond delay="0"/>
                                  </p:stCondLst>
                                  <p:childTnLst>
                                    <p:set>
                                      <p:cBhvr>
                                        <p:cTn dur="1" fill="hold" id="38">
                                          <p:stCondLst>
                                            <p:cond delay="0"/>
                                          </p:stCondLst>
                                        </p:cTn>
                                        <p:tgtEl>
                                          <p:spTgt spid="48"/>
                                        </p:tgtEl>
                                        <p:attrNameLst>
                                          <p:attrName>style.visibility</p:attrName>
                                        </p:attrNameLst>
                                      </p:cBhvr>
                                      <p:to>
                                        <p:strVal val="visible"/>
                                      </p:to>
                                    </p:set>
                                    <p:anim calcmode="lin" valueType="num">
                                      <p:cBhvr additive="base">
                                        <p:cTn dur="500" fill="hold" id="39"/>
                                        <p:tgtEl>
                                          <p:spTgt spid="48"/>
                                        </p:tgtEl>
                                        <p:attrNameLst>
                                          <p:attrName>ppt_x</p:attrName>
                                        </p:attrNameLst>
                                      </p:cBhvr>
                                      <p:tavLst>
                                        <p:tav tm="0">
                                          <p:val>
                                            <p:strVal val="1+#ppt_w/2"/>
                                          </p:val>
                                        </p:tav>
                                        <p:tav tm="100000">
                                          <p:val>
                                            <p:strVal val="#ppt_x"/>
                                          </p:val>
                                        </p:tav>
                                      </p:tavLst>
                                    </p:anim>
                                    <p:anim calcmode="lin" valueType="num">
                                      <p:cBhvr additive="base">
                                        <p:cTn dur="500" fill="hold" id="40"/>
                                        <p:tgtEl>
                                          <p:spTgt spid="48"/>
                                        </p:tgtEl>
                                        <p:attrNameLst>
                                          <p:attrName>ppt_y</p:attrName>
                                        </p:attrNameLst>
                                      </p:cBhvr>
                                      <p:tavLst>
                                        <p:tav tm="0">
                                          <p:val>
                                            <p:strVal val="#ppt_y"/>
                                          </p:val>
                                        </p:tav>
                                        <p:tav tm="100000">
                                          <p:val>
                                            <p:strVal val="#ppt_y"/>
                                          </p:val>
                                        </p:tav>
                                      </p:tavLst>
                                    </p:anim>
                                  </p:childTnLst>
                                </p:cTn>
                              </p:par>
                            </p:childTnLst>
                          </p:cTn>
                        </p:par>
                      </p:childTnLst>
                    </p:cTn>
                  </p:par>
                  <p:par>
                    <p:cTn fill="hold" id="41" nodeType="clickPar">
                      <p:stCondLst>
                        <p:cond delay="indefinite"/>
                        <p:cond delay="0" evt="onBegin">
                          <p:tn val="40"/>
                        </p:cond>
                      </p:stCondLst>
                      <p:childTnLst>
                        <p:par>
                          <p:cTn fill="hold" id="42" nodeType="afterGroup">
                            <p:stCondLst>
                              <p:cond delay="0"/>
                            </p:stCondLst>
                            <p:childTnLst>
                              <p:par>
                                <p:cTn fill="hold" grpId="0" id="43" nodeType="clickEffect" presetClass="entr" presetID="2" presetSubtype="2">
                                  <p:stCondLst>
                                    <p:cond delay="0"/>
                                  </p:stCondLst>
                                  <p:childTnLst>
                                    <p:set>
                                      <p:cBhvr>
                                        <p:cTn dur="1" fill="hold" id="44">
                                          <p:stCondLst>
                                            <p:cond delay="0"/>
                                          </p:stCondLst>
                                        </p:cTn>
                                        <p:tgtEl>
                                          <p:spTgt spid="49"/>
                                        </p:tgtEl>
                                        <p:attrNameLst>
                                          <p:attrName>style.visibility</p:attrName>
                                        </p:attrNameLst>
                                      </p:cBhvr>
                                      <p:to>
                                        <p:strVal val="visible"/>
                                      </p:to>
                                    </p:set>
                                    <p:anim calcmode="lin" valueType="num">
                                      <p:cBhvr additive="base">
                                        <p:cTn dur="500" fill="hold" id="45"/>
                                        <p:tgtEl>
                                          <p:spTgt spid="49"/>
                                        </p:tgtEl>
                                        <p:attrNameLst>
                                          <p:attrName>ppt_x</p:attrName>
                                        </p:attrNameLst>
                                      </p:cBhvr>
                                      <p:tavLst>
                                        <p:tav tm="0">
                                          <p:val>
                                            <p:strVal val="1+#ppt_w/2"/>
                                          </p:val>
                                        </p:tav>
                                        <p:tav tm="100000">
                                          <p:val>
                                            <p:strVal val="#ppt_x"/>
                                          </p:val>
                                        </p:tav>
                                      </p:tavLst>
                                    </p:anim>
                                    <p:anim calcmode="lin" valueType="num">
                                      <p:cBhvr additive="base">
                                        <p:cTn dur="500" fill="hold" id="46"/>
                                        <p:tgtEl>
                                          <p:spTgt spid="49"/>
                                        </p:tgtEl>
                                        <p:attrNameLst>
                                          <p:attrName>ppt_y</p:attrName>
                                        </p:attrNameLst>
                                      </p:cBhvr>
                                      <p:tavLst>
                                        <p:tav tm="0">
                                          <p:val>
                                            <p:strVal val="#ppt_y"/>
                                          </p:val>
                                        </p:tav>
                                        <p:tav tm="100000">
                                          <p:val>
                                            <p:strVal val="#ppt_y"/>
                                          </p:val>
                                        </p:tav>
                                      </p:tavLst>
                                    </p:anim>
                                  </p:childTnLst>
                                </p:cTn>
                              </p:par>
                              <p:par>
                                <p:cTn fill="hold" grpId="0" id="47" nodeType="withEffect" presetClass="entr" presetID="2" presetSubtype="2">
                                  <p:stCondLst>
                                    <p:cond delay="0"/>
                                  </p:stCondLst>
                                  <p:childTnLst>
                                    <p:set>
                                      <p:cBhvr>
                                        <p:cTn dur="1" fill="hold" id="48">
                                          <p:stCondLst>
                                            <p:cond delay="0"/>
                                          </p:stCondLst>
                                        </p:cTn>
                                        <p:tgtEl>
                                          <p:spTgt spid="50"/>
                                        </p:tgtEl>
                                        <p:attrNameLst>
                                          <p:attrName>style.visibility</p:attrName>
                                        </p:attrNameLst>
                                      </p:cBhvr>
                                      <p:to>
                                        <p:strVal val="visible"/>
                                      </p:to>
                                    </p:set>
                                    <p:anim calcmode="lin" valueType="num">
                                      <p:cBhvr additive="base">
                                        <p:cTn dur="500" fill="hold" id="49"/>
                                        <p:tgtEl>
                                          <p:spTgt spid="50"/>
                                        </p:tgtEl>
                                        <p:attrNameLst>
                                          <p:attrName>ppt_x</p:attrName>
                                        </p:attrNameLst>
                                      </p:cBhvr>
                                      <p:tavLst>
                                        <p:tav tm="0">
                                          <p:val>
                                            <p:strVal val="1+#ppt_w/2"/>
                                          </p:val>
                                        </p:tav>
                                        <p:tav tm="100000">
                                          <p:val>
                                            <p:strVal val="#ppt_x"/>
                                          </p:val>
                                        </p:tav>
                                      </p:tavLst>
                                    </p:anim>
                                    <p:anim calcmode="lin" valueType="num">
                                      <p:cBhvr additive="base">
                                        <p:cTn dur="500" fill="hold" id="50"/>
                                        <p:tgtEl>
                                          <p:spTgt spid="50"/>
                                        </p:tgtEl>
                                        <p:attrNameLst>
                                          <p:attrName>ppt_y</p:attrName>
                                        </p:attrNameLst>
                                      </p:cBhvr>
                                      <p:tavLst>
                                        <p:tav tm="0">
                                          <p:val>
                                            <p:strVal val="#ppt_y"/>
                                          </p:val>
                                        </p:tav>
                                        <p:tav tm="100000">
                                          <p:val>
                                            <p:strVal val="#ppt_y"/>
                                          </p:val>
                                        </p:tav>
                                      </p:tavLst>
                                    </p:anim>
                                  </p:childTnLst>
                                </p:cTn>
                              </p:par>
                            </p:childTnLst>
                          </p:cTn>
                        </p:par>
                      </p:childTnLst>
                    </p:cTn>
                  </p:par>
                  <p:par>
                    <p:cTn fill="hold" id="51" nodeType="clickPar">
                      <p:stCondLst>
                        <p:cond delay="indefinite"/>
                        <p:cond delay="0" evt="onBegin">
                          <p:tn val="50"/>
                        </p:cond>
                      </p:stCondLst>
                      <p:childTnLst>
                        <p:par>
                          <p:cTn fill="hold" id="52" nodeType="afterGroup">
                            <p:stCondLst>
                              <p:cond delay="0"/>
                            </p:stCondLst>
                            <p:childTnLst>
                              <p:par>
                                <p:cTn fill="hold" grpId="0" id="53" nodeType="clickEffect" presetClass="entr" presetID="2" presetSubtype="2">
                                  <p:stCondLst>
                                    <p:cond delay="0"/>
                                  </p:stCondLst>
                                  <p:childTnLst>
                                    <p:set>
                                      <p:cBhvr>
                                        <p:cTn dur="1" fill="hold" id="54">
                                          <p:stCondLst>
                                            <p:cond delay="0"/>
                                          </p:stCondLst>
                                        </p:cTn>
                                        <p:tgtEl>
                                          <p:spTgt spid="51"/>
                                        </p:tgtEl>
                                        <p:attrNameLst>
                                          <p:attrName>style.visibility</p:attrName>
                                        </p:attrNameLst>
                                      </p:cBhvr>
                                      <p:to>
                                        <p:strVal val="visible"/>
                                      </p:to>
                                    </p:set>
                                    <p:anim calcmode="lin" valueType="num">
                                      <p:cBhvr additive="base">
                                        <p:cTn dur="500" fill="hold" id="55"/>
                                        <p:tgtEl>
                                          <p:spTgt spid="51"/>
                                        </p:tgtEl>
                                        <p:attrNameLst>
                                          <p:attrName>ppt_x</p:attrName>
                                        </p:attrNameLst>
                                      </p:cBhvr>
                                      <p:tavLst>
                                        <p:tav tm="0">
                                          <p:val>
                                            <p:strVal val="1+#ppt_w/2"/>
                                          </p:val>
                                        </p:tav>
                                        <p:tav tm="100000">
                                          <p:val>
                                            <p:strVal val="#ppt_x"/>
                                          </p:val>
                                        </p:tav>
                                      </p:tavLst>
                                    </p:anim>
                                    <p:anim calcmode="lin" valueType="num">
                                      <p:cBhvr additive="base">
                                        <p:cTn dur="500" fill="hold" id="56"/>
                                        <p:tgtEl>
                                          <p:spTgt spid="51"/>
                                        </p:tgtEl>
                                        <p:attrNameLst>
                                          <p:attrName>ppt_y</p:attrName>
                                        </p:attrNameLst>
                                      </p:cBhvr>
                                      <p:tavLst>
                                        <p:tav tm="0">
                                          <p:val>
                                            <p:strVal val="#ppt_y"/>
                                          </p:val>
                                        </p:tav>
                                        <p:tav tm="100000">
                                          <p:val>
                                            <p:strVal val="#ppt_y"/>
                                          </p:val>
                                        </p:tav>
                                      </p:tavLst>
                                    </p:anim>
                                  </p:childTnLst>
                                </p:cTn>
                              </p:par>
                              <p:par>
                                <p:cTn fill="hold" grpId="0" id="57" nodeType="withEffect" presetClass="entr" presetID="2" presetSubtype="2">
                                  <p:stCondLst>
                                    <p:cond delay="0"/>
                                  </p:stCondLst>
                                  <p:childTnLst>
                                    <p:set>
                                      <p:cBhvr>
                                        <p:cTn dur="1" fill="hold" id="58">
                                          <p:stCondLst>
                                            <p:cond delay="0"/>
                                          </p:stCondLst>
                                        </p:cTn>
                                        <p:tgtEl>
                                          <p:spTgt spid="52"/>
                                        </p:tgtEl>
                                        <p:attrNameLst>
                                          <p:attrName>style.visibility</p:attrName>
                                        </p:attrNameLst>
                                      </p:cBhvr>
                                      <p:to>
                                        <p:strVal val="visible"/>
                                      </p:to>
                                    </p:set>
                                    <p:anim calcmode="lin" valueType="num">
                                      <p:cBhvr additive="base">
                                        <p:cTn dur="500" fill="hold" id="59"/>
                                        <p:tgtEl>
                                          <p:spTgt spid="52"/>
                                        </p:tgtEl>
                                        <p:attrNameLst>
                                          <p:attrName>ppt_x</p:attrName>
                                        </p:attrNameLst>
                                      </p:cBhvr>
                                      <p:tavLst>
                                        <p:tav tm="0">
                                          <p:val>
                                            <p:strVal val="1+#ppt_w/2"/>
                                          </p:val>
                                        </p:tav>
                                        <p:tav tm="100000">
                                          <p:val>
                                            <p:strVal val="#ppt_x"/>
                                          </p:val>
                                        </p:tav>
                                      </p:tavLst>
                                    </p:anim>
                                    <p:anim calcmode="lin" valueType="num">
                                      <p:cBhvr additive="base">
                                        <p:cTn dur="500" fill="hold" id="60"/>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45"/>
      <p:bldP grpId="0" spid="46"/>
      <p:bldP grpId="0" spid="47"/>
      <p:bldP grpId="0" spid="48"/>
      <p:bldP grpId="0" spid="49"/>
      <p:bldP grpId="0" spid="50"/>
      <p:bldP grpId="0" spid="51"/>
      <p:bldP grpId="0" spid="52"/>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TextBox 35"/>
          <p:cNvSpPr txBox="1"/>
          <p:nvPr/>
        </p:nvSpPr>
        <p:spPr>
          <a:xfrm>
            <a:off x="3787170" y="227424"/>
            <a:ext cx="1554480" cy="457200"/>
          </a:xfrm>
          <a:prstGeom prst="rect">
            <a:avLst/>
          </a:prstGeom>
          <a:noFill/>
        </p:spPr>
        <p:txBody>
          <a:bodyPr rtlCol="0" wrap="none">
            <a:spAutoFit/>
          </a:bodyPr>
          <a:lstStyle/>
          <a:p>
            <a:r>
              <a:rPr altLang="en-US" lang="zh-CN" spc="300" sz="2400">
                <a:solidFill>
                  <a:schemeClr val="tx1">
                    <a:lumMod val="75000"/>
                    <a:lumOff val="25000"/>
                  </a:schemeClr>
                </a:solidFill>
                <a:latin charset="-122" panose="02000000000000000000" pitchFamily="2" typeface="方正正大黑简体"/>
                <a:ea charset="-122" panose="02000000000000000000" pitchFamily="2" typeface="方正正大黑简体"/>
              </a:rPr>
              <a:t>研究成果</a:t>
            </a:r>
          </a:p>
        </p:txBody>
      </p:sp>
      <p:grpSp>
        <p:nvGrpSpPr>
          <p:cNvPr id="28" name="组合 27"/>
          <p:cNvGrpSpPr/>
          <p:nvPr/>
        </p:nvGrpSpPr>
        <p:grpSpPr>
          <a:xfrm>
            <a:off x="1437485" y="2759647"/>
            <a:ext cx="952500" cy="953690"/>
            <a:chOff x="1466850" y="2849167"/>
            <a:chExt cx="952500" cy="953690"/>
          </a:xfrm>
        </p:grpSpPr>
        <p:sp>
          <p:nvSpPr>
            <p:cNvPr id="29" name="椭圆 6"/>
            <p:cNvSpPr>
              <a:spLocks noChangeArrowheads="1"/>
            </p:cNvSpPr>
            <p:nvPr/>
          </p:nvSpPr>
          <p:spPr bwMode="auto">
            <a:xfrm>
              <a:off x="1466850" y="2849167"/>
              <a:ext cx="952500" cy="953690"/>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zh-CN" lang="zh-CN" sz="3600">
                <a:solidFill>
                  <a:srgbClr val="0070C0"/>
                </a:solidFill>
                <a:latin charset="-122" pitchFamily="34" typeface="微软雅黑"/>
                <a:ea charset="-122" pitchFamily="34" typeface="微软雅黑"/>
                <a:sym charset="-122" panose="02000000000000000000" pitchFamily="2" typeface="方正兰亭黑_GBK"/>
              </a:endParaRPr>
            </a:p>
          </p:txBody>
        </p:sp>
        <p:sp>
          <p:nvSpPr>
            <p:cNvPr id="53" name="文本框 10"/>
            <p:cNvSpPr>
              <a:spLocks noChangeArrowheads="1"/>
            </p:cNvSpPr>
            <p:nvPr/>
          </p:nvSpPr>
          <p:spPr bwMode="auto">
            <a:xfrm>
              <a:off x="1588595" y="3075806"/>
              <a:ext cx="704040" cy="300082"/>
            </a:xfrm>
            <a:prstGeom prst="rect">
              <a:avLst/>
            </a:prstGeom>
            <a:noFill/>
            <a:ln>
              <a:noFill/>
            </a:ln>
            <a:effectLst/>
            <a:extLst/>
          </p:spPr>
          <p:txBody>
            <a:bodyPr anchor="t" anchorCtr="0" bIns="34290" compatLnSpc="1" lIns="68580" numCol="1" rIns="68580" tIns="34290" vert="horz" wrap="square">
              <a:prstTxWarp prst="textNoShape">
                <a:avLst/>
              </a:prstTxWarp>
            </a:bodyPr>
            <a:lstStyle/>
            <a:p>
              <a:r>
                <a:rPr altLang="zh-CN" lang="en-US" smtClean="0" sz="3600">
                  <a:solidFill>
                    <a:srgbClr val="0070C0"/>
                  </a:solidFill>
                  <a:latin charset="-122" pitchFamily="34" typeface="微软雅黑"/>
                  <a:ea charset="-122" pitchFamily="34" typeface="微软雅黑"/>
                </a:rPr>
                <a:t>01</a:t>
              </a:r>
            </a:p>
          </p:txBody>
        </p:sp>
      </p:grpSp>
      <p:cxnSp>
        <p:nvCxnSpPr>
          <p:cNvPr id="54" name="直接连接符 13"/>
          <p:cNvCxnSpPr>
            <a:cxnSpLocks noChangeShapeType="1"/>
            <a:stCxn id="29" idx="7"/>
          </p:cNvCxnSpPr>
          <p:nvPr/>
        </p:nvCxnSpPr>
        <p:spPr bwMode="auto">
          <a:xfrm flipV="1">
            <a:off x="2250682" y="2606055"/>
            <a:ext cx="360759" cy="292894"/>
          </a:xfrm>
          <a:prstGeom prst="line">
            <a:avLst/>
          </a:prstGeom>
          <a:noFill/>
          <a:ln w="28575">
            <a:solidFill>
              <a:schemeClr val="tx1">
                <a:lumMod val="50000"/>
                <a:lumOff val="50000"/>
              </a:schemeClr>
            </a:solidFill>
            <a:round/>
          </a:ln>
          <a:extLst>
            <a:ext uri="{909E8E84-426E-40DD-AFC4-6F175D3DCCD1}">
              <a14:hiddenFill>
                <a:noFill/>
              </a14:hiddenFill>
            </a:ext>
          </a:extLst>
        </p:spPr>
      </p:cxnSp>
      <p:sp>
        <p:nvSpPr>
          <p:cNvPr id="55" name="直接连接符 17"/>
          <p:cNvSpPr>
            <a:spLocks noChangeShapeType="1"/>
          </p:cNvSpPr>
          <p:nvPr/>
        </p:nvSpPr>
        <p:spPr bwMode="auto">
          <a:xfrm>
            <a:off x="3640141" y="2440558"/>
            <a:ext cx="681038" cy="490538"/>
          </a:xfrm>
          <a:prstGeom prst="line">
            <a:avLst/>
          </a:prstGeom>
          <a:noFill/>
          <a:ln w="28575">
            <a:solidFill>
              <a:schemeClr val="tx1">
                <a:lumMod val="50000"/>
                <a:lumOff val="50000"/>
              </a:schemeClr>
            </a:solidFill>
            <a:round/>
          </a:ln>
          <a:extLst>
            <a:ext uri="{909E8E84-426E-40DD-AFC4-6F175D3DCCD1}">
              <a14:hiddenFill>
                <a:noFill/>
              </a14:hiddenFill>
            </a:ext>
          </a:extLst>
        </p:spPr>
        <p:txBody>
          <a:bodyPr/>
          <a:lstStyle/>
          <a:p>
            <a:endParaRPr altLang="en-US" lang="zh-CN">
              <a:solidFill>
                <a:schemeClr val="accent1"/>
              </a:solidFill>
              <a:latin charset="-122" pitchFamily="34" typeface="微软雅黑"/>
              <a:ea charset="-122" pitchFamily="34" typeface="微软雅黑"/>
            </a:endParaRPr>
          </a:p>
        </p:txBody>
      </p:sp>
      <p:cxnSp>
        <p:nvCxnSpPr>
          <p:cNvPr id="56" name="直接连接符 20"/>
          <p:cNvCxnSpPr>
            <a:cxnSpLocks noChangeShapeType="1"/>
          </p:cNvCxnSpPr>
          <p:nvPr/>
        </p:nvCxnSpPr>
        <p:spPr bwMode="auto">
          <a:xfrm flipV="1">
            <a:off x="5176837" y="2472929"/>
            <a:ext cx="623888" cy="548878"/>
          </a:xfrm>
          <a:prstGeom prst="line">
            <a:avLst/>
          </a:prstGeom>
          <a:noFill/>
          <a:ln w="28575">
            <a:solidFill>
              <a:schemeClr val="tx1">
                <a:lumMod val="50000"/>
                <a:lumOff val="50000"/>
              </a:schemeClr>
            </a:solidFill>
            <a:round/>
          </a:ln>
          <a:extLst>
            <a:ext uri="{909E8E84-426E-40DD-AFC4-6F175D3DCCD1}">
              <a14:hiddenFill>
                <a:noFill/>
              </a14:hiddenFill>
            </a:ext>
          </a:extLst>
        </p:spPr>
      </p:cxnSp>
      <p:cxnSp>
        <p:nvCxnSpPr>
          <p:cNvPr id="57" name="直接连接符 23"/>
          <p:cNvCxnSpPr>
            <a:cxnSpLocks noChangeShapeType="1"/>
            <a:stCxn id="66" idx="5"/>
            <a:endCxn id="29" idx="1"/>
          </p:cNvCxnSpPr>
          <p:nvPr/>
        </p:nvCxnSpPr>
        <p:spPr bwMode="auto">
          <a:xfrm>
            <a:off x="1277942" y="2685827"/>
            <a:ext cx="298847" cy="213122"/>
          </a:xfrm>
          <a:prstGeom prst="line">
            <a:avLst/>
          </a:prstGeom>
          <a:noFill/>
          <a:ln w="28575">
            <a:solidFill>
              <a:schemeClr val="tx1">
                <a:lumMod val="50000"/>
                <a:lumOff val="50000"/>
              </a:schemeClr>
            </a:solidFill>
            <a:round/>
          </a:ln>
          <a:extLst>
            <a:ext uri="{909E8E84-426E-40DD-AFC4-6F175D3DCCD1}">
              <a14:hiddenFill>
                <a:noFill/>
              </a14:hiddenFill>
            </a:ext>
          </a:extLst>
        </p:spPr>
      </p:cxnSp>
      <p:cxnSp>
        <p:nvCxnSpPr>
          <p:cNvPr id="58" name="直接连接符 43"/>
          <p:cNvCxnSpPr>
            <a:cxnSpLocks noChangeShapeType="1"/>
            <a:stCxn id="67" idx="7"/>
          </p:cNvCxnSpPr>
          <p:nvPr/>
        </p:nvCxnSpPr>
        <p:spPr bwMode="auto">
          <a:xfrm flipV="1">
            <a:off x="4019951" y="3758581"/>
            <a:ext cx="301228" cy="278606"/>
          </a:xfrm>
          <a:prstGeom prst="line">
            <a:avLst/>
          </a:prstGeom>
          <a:noFill/>
          <a:ln w="28575">
            <a:solidFill>
              <a:schemeClr val="tx1">
                <a:lumMod val="50000"/>
                <a:lumOff val="50000"/>
              </a:schemeClr>
            </a:solidFill>
            <a:round/>
          </a:ln>
          <a:extLst>
            <a:ext uri="{909E8E84-426E-40DD-AFC4-6F175D3DCCD1}">
              <a14:hiddenFill>
                <a:noFill/>
              </a14:hiddenFill>
            </a:ext>
          </a:extLst>
        </p:spPr>
      </p:cxnSp>
      <p:cxnSp>
        <p:nvCxnSpPr>
          <p:cNvPr id="59" name="直接连接符 72"/>
          <p:cNvCxnSpPr>
            <a:cxnSpLocks noChangeShapeType="1"/>
            <a:endCxn id="68" idx="1"/>
          </p:cNvCxnSpPr>
          <p:nvPr/>
        </p:nvCxnSpPr>
        <p:spPr bwMode="auto">
          <a:xfrm>
            <a:off x="7265194" y="1866900"/>
            <a:ext cx="417910" cy="280988"/>
          </a:xfrm>
          <a:prstGeom prst="line">
            <a:avLst/>
          </a:prstGeom>
          <a:noFill/>
          <a:ln w="28575">
            <a:solidFill>
              <a:schemeClr val="tx1">
                <a:lumMod val="50000"/>
                <a:lumOff val="50000"/>
              </a:schemeClr>
            </a:solidFill>
            <a:round/>
          </a:ln>
          <a:extLst>
            <a:ext uri="{909E8E84-426E-40DD-AFC4-6F175D3DCCD1}">
              <a14:hiddenFill>
                <a:noFill/>
              </a14:hiddenFill>
            </a:ext>
          </a:extLst>
        </p:spPr>
      </p:cxnSp>
      <p:sp>
        <p:nvSpPr>
          <p:cNvPr id="60" name="矩形 76"/>
          <p:cNvSpPr>
            <a:spLocks noChangeArrowheads="1"/>
          </p:cNvSpPr>
          <p:nvPr/>
        </p:nvSpPr>
        <p:spPr bwMode="auto">
          <a:xfrm>
            <a:off x="1192217" y="3721671"/>
            <a:ext cx="1365647" cy="2592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0323" lIns="80645" rIns="80645" tIns="40323">
            <a:spAutoFit/>
          </a:bodyPr>
          <a:lstStyle>
            <a:lvl1pPr>
              <a:lnSpc>
                <a:spcPct val="90000"/>
              </a:lnSpc>
              <a:spcBef>
                <a:spcPts val="1000"/>
              </a:spcBef>
              <a:buFont charset="0"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ts val="1406"/>
              </a:lnSpc>
              <a:spcBef>
                <a:spcPct val="0"/>
              </a:spcBef>
              <a:buNone/>
            </a:pPr>
            <a:r>
              <a:rPr altLang="en-US" lang="zh-CN" sz="975">
                <a:solidFill>
                  <a:schemeClr val="tx1">
                    <a:lumMod val="75000"/>
                    <a:lumOff val="25000"/>
                  </a:schemeClr>
                </a:solidFill>
                <a:latin charset="-122" pitchFamily="34" typeface="微软雅黑"/>
                <a:ea charset="-122" pitchFamily="34" typeface="微软雅黑"/>
                <a:sym charset="-122" panose="02000000000000000000" pitchFamily="2" typeface="方正兰亭黑_GBK"/>
              </a:rPr>
              <a:t>点击添加描述总结 </a:t>
            </a:r>
          </a:p>
        </p:txBody>
      </p:sp>
      <p:sp>
        <p:nvSpPr>
          <p:cNvPr id="61" name="矩形 80"/>
          <p:cNvSpPr>
            <a:spLocks noChangeArrowheads="1"/>
          </p:cNvSpPr>
          <p:nvPr/>
        </p:nvSpPr>
        <p:spPr bwMode="auto">
          <a:xfrm>
            <a:off x="2378079" y="2823940"/>
            <a:ext cx="1365647" cy="2592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0323" lIns="80645" rIns="80645" tIns="40323">
            <a:spAutoFit/>
          </a:bodyPr>
          <a:lstStyle>
            <a:lvl1pPr>
              <a:lnSpc>
                <a:spcPct val="90000"/>
              </a:lnSpc>
              <a:spcBef>
                <a:spcPts val="1000"/>
              </a:spcBef>
              <a:buFont charset="0"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ts val="1406"/>
              </a:lnSpc>
              <a:spcBef>
                <a:spcPct val="0"/>
              </a:spcBef>
              <a:buNone/>
            </a:pPr>
            <a:r>
              <a:rPr altLang="en-US" lang="zh-CN" sz="975">
                <a:solidFill>
                  <a:schemeClr val="tx1">
                    <a:lumMod val="75000"/>
                    <a:lumOff val="25000"/>
                  </a:schemeClr>
                </a:solidFill>
                <a:latin charset="-122" pitchFamily="34" typeface="微软雅黑"/>
                <a:ea charset="-122" pitchFamily="34" typeface="微软雅黑"/>
                <a:sym charset="-122" panose="02000000000000000000" pitchFamily="2" typeface="方正兰亭黑_GBK"/>
              </a:rPr>
              <a:t>点击添加描述总结 </a:t>
            </a:r>
          </a:p>
        </p:txBody>
      </p:sp>
      <p:sp>
        <p:nvSpPr>
          <p:cNvPr id="62" name="矩形 81"/>
          <p:cNvSpPr>
            <a:spLocks noChangeArrowheads="1"/>
          </p:cNvSpPr>
          <p:nvPr/>
        </p:nvSpPr>
        <p:spPr bwMode="auto">
          <a:xfrm>
            <a:off x="4069957" y="3965749"/>
            <a:ext cx="1365647" cy="2592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0323" lIns="80645" rIns="80645" tIns="40323">
            <a:spAutoFit/>
          </a:bodyPr>
          <a:lstStyle>
            <a:lvl1pPr>
              <a:lnSpc>
                <a:spcPct val="90000"/>
              </a:lnSpc>
              <a:spcBef>
                <a:spcPts val="1000"/>
              </a:spcBef>
              <a:buFont charset="0"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ts val="1406"/>
              </a:lnSpc>
              <a:spcBef>
                <a:spcPct val="0"/>
              </a:spcBef>
              <a:buNone/>
            </a:pPr>
            <a:r>
              <a:rPr altLang="en-US" lang="zh-CN" sz="975">
                <a:solidFill>
                  <a:schemeClr val="tx1">
                    <a:lumMod val="75000"/>
                    <a:lumOff val="25000"/>
                  </a:schemeClr>
                </a:solidFill>
                <a:latin charset="-122" pitchFamily="34" typeface="微软雅黑"/>
                <a:ea charset="-122" pitchFamily="34" typeface="微软雅黑"/>
                <a:sym charset="-122" panose="02000000000000000000" pitchFamily="2" typeface="方正兰亭黑_GBK"/>
              </a:rPr>
              <a:t>点击添加描述总结 </a:t>
            </a:r>
          </a:p>
        </p:txBody>
      </p:sp>
      <p:sp>
        <p:nvSpPr>
          <p:cNvPr id="63" name="矩形 82"/>
          <p:cNvSpPr>
            <a:spLocks noChangeArrowheads="1"/>
          </p:cNvSpPr>
          <p:nvPr/>
        </p:nvSpPr>
        <p:spPr bwMode="auto">
          <a:xfrm>
            <a:off x="5744766" y="2746772"/>
            <a:ext cx="1366838" cy="2592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0323" lIns="80645" rIns="80645" tIns="40323">
            <a:spAutoFit/>
          </a:bodyPr>
          <a:lstStyle>
            <a:lvl1pPr>
              <a:lnSpc>
                <a:spcPct val="90000"/>
              </a:lnSpc>
              <a:spcBef>
                <a:spcPts val="1000"/>
              </a:spcBef>
              <a:buFont charset="0"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ts val="1406"/>
              </a:lnSpc>
              <a:spcBef>
                <a:spcPct val="0"/>
              </a:spcBef>
              <a:buNone/>
            </a:pPr>
            <a:r>
              <a:rPr altLang="en-US" lang="zh-CN" sz="975">
                <a:solidFill>
                  <a:schemeClr val="tx1">
                    <a:lumMod val="75000"/>
                    <a:lumOff val="25000"/>
                  </a:schemeClr>
                </a:solidFill>
                <a:latin charset="-122" pitchFamily="34" typeface="微软雅黑"/>
                <a:ea charset="-122" pitchFamily="34" typeface="微软雅黑"/>
                <a:sym charset="-122" panose="02000000000000000000" pitchFamily="2" typeface="方正兰亭黑_GBK"/>
              </a:rPr>
              <a:t>点击添加描述总结</a:t>
            </a:r>
          </a:p>
        </p:txBody>
      </p:sp>
      <p:sp>
        <p:nvSpPr>
          <p:cNvPr id="64" name="矩形 85"/>
          <p:cNvSpPr>
            <a:spLocks noChangeArrowheads="1"/>
          </p:cNvSpPr>
          <p:nvPr/>
        </p:nvSpPr>
        <p:spPr bwMode="auto">
          <a:xfrm>
            <a:off x="5557838" y="3331369"/>
            <a:ext cx="2324100" cy="3378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3202" lIns="86406" rIns="86406" tIns="43202">
            <a:spAutoFit/>
          </a:bodyPr>
          <a:lstStyle>
            <a:lvl1pPr>
              <a:lnSpc>
                <a:spcPct val="90000"/>
              </a:lnSpc>
              <a:spcBef>
                <a:spcPts val="1000"/>
              </a:spcBef>
              <a:buFont charset="0"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itchFamily="34" typeface="Arial"/>
              <a:buNone/>
            </a:pPr>
            <a:r>
              <a:rPr altLang="en-US" b="1" lang="zh-CN" smtClean="0" sz="1650">
                <a:solidFill>
                  <a:srgbClr val="0070C0"/>
                </a:solidFill>
                <a:latin charset="-122" pitchFamily="34" typeface="微软雅黑"/>
                <a:ea charset="-122" pitchFamily="34" typeface="微软雅黑"/>
                <a:sym charset="0" pitchFamily="34" typeface="Arial"/>
              </a:rPr>
              <a:t>成果概述</a:t>
            </a:r>
          </a:p>
        </p:txBody>
      </p:sp>
      <p:sp>
        <p:nvSpPr>
          <p:cNvPr id="65" name="文本框 13"/>
          <p:cNvSpPr>
            <a:spLocks noChangeArrowheads="1"/>
          </p:cNvSpPr>
          <p:nvPr/>
        </p:nvSpPr>
        <p:spPr bwMode="auto">
          <a:xfrm>
            <a:off x="5557838" y="3687366"/>
            <a:ext cx="3334642" cy="12687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6" rIns="68576" tIns="34287" wrap="square">
            <a:spAutoFit/>
          </a:bodyPr>
          <a:lstStyle>
            <a:lvl1pPr>
              <a:lnSpc>
                <a:spcPct val="90000"/>
              </a:lnSpc>
              <a:spcBef>
                <a:spcPts val="1000"/>
              </a:spcBef>
              <a:buFont charset="0"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just">
              <a:lnSpc>
                <a:spcPct val="150000"/>
              </a:lnSpc>
            </a:pPr>
            <a:r>
              <a:rPr altLang="en-US" lang="zh-CN" sz="1050">
                <a:solidFill>
                  <a:schemeClr val="tx1">
                    <a:lumMod val="50000"/>
                    <a:lumOff val="50000"/>
                  </a:schemeClr>
                </a:solidFill>
                <a:latin charset="-122" pitchFamily="34" typeface="微软雅黑"/>
                <a:ea charset="-122" pitchFamily="34" typeface="微软雅黑"/>
                <a:sym charset="-122" pitchFamily="34" typeface="微软雅黑"/>
              </a:rPr>
              <a:t>毕业论文，泛指专科毕业论文、本科毕业论文（学士学位毕业论文）、硕士研究生毕业论文（硕士学位论文）、博士研究生毕业论文（博士学位论文）等，即需要在学业完成前写作并提交的论文，是教学或科研活动的重要组成部分之一。</a:t>
            </a:r>
          </a:p>
        </p:txBody>
      </p:sp>
      <p:sp>
        <p:nvSpPr>
          <p:cNvPr id="66" name="椭圆 56"/>
          <p:cNvSpPr>
            <a:spLocks noChangeArrowheads="1"/>
          </p:cNvSpPr>
          <p:nvPr/>
        </p:nvSpPr>
        <p:spPr bwMode="auto">
          <a:xfrm rot="-580840">
            <a:off x="929088" y="2383409"/>
            <a:ext cx="384572" cy="383381"/>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zh-CN" lang="zh-CN">
              <a:solidFill>
                <a:schemeClr val="accent1"/>
              </a:solidFill>
              <a:latin charset="-122" pitchFamily="34" typeface="微软雅黑"/>
              <a:ea charset="-122" pitchFamily="34" typeface="微软雅黑"/>
              <a:sym charset="-122" panose="02000000000000000000" pitchFamily="2" typeface="方正兰亭黑_GBK"/>
            </a:endParaRPr>
          </a:p>
        </p:txBody>
      </p:sp>
      <p:sp>
        <p:nvSpPr>
          <p:cNvPr id="67" name="椭圆 58"/>
          <p:cNvSpPr>
            <a:spLocks noChangeArrowheads="1"/>
          </p:cNvSpPr>
          <p:nvPr/>
        </p:nvSpPr>
        <p:spPr bwMode="auto">
          <a:xfrm>
            <a:off x="3598470" y="3964559"/>
            <a:ext cx="492919" cy="494109"/>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zh-CN" lang="zh-CN">
              <a:solidFill>
                <a:schemeClr val="accent1"/>
              </a:solidFill>
              <a:latin charset="-122" pitchFamily="34" typeface="微软雅黑"/>
              <a:ea charset="-122" pitchFamily="34" typeface="微软雅黑"/>
              <a:sym charset="-122" panose="02000000000000000000" pitchFamily="2" typeface="方正兰亭黑_GBK"/>
            </a:endParaRPr>
          </a:p>
        </p:txBody>
      </p:sp>
      <p:sp>
        <p:nvSpPr>
          <p:cNvPr id="68" name="椭圆 70"/>
          <p:cNvSpPr>
            <a:spLocks noChangeArrowheads="1"/>
          </p:cNvSpPr>
          <p:nvPr/>
        </p:nvSpPr>
        <p:spPr bwMode="auto">
          <a:xfrm>
            <a:off x="7599760" y="2064544"/>
            <a:ext cx="570309" cy="570310"/>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zh-CN" lang="zh-CN">
              <a:solidFill>
                <a:schemeClr val="accent1"/>
              </a:solidFill>
              <a:latin charset="-122" pitchFamily="34" typeface="微软雅黑"/>
              <a:ea charset="-122" pitchFamily="34" typeface="微软雅黑"/>
              <a:sym charset="-122" panose="02000000000000000000" pitchFamily="2" typeface="方正兰亭黑_GBK"/>
            </a:endParaRPr>
          </a:p>
        </p:txBody>
      </p:sp>
      <p:grpSp>
        <p:nvGrpSpPr>
          <p:cNvPr id="69" name="组合 68"/>
          <p:cNvGrpSpPr/>
          <p:nvPr/>
        </p:nvGrpSpPr>
        <p:grpSpPr>
          <a:xfrm>
            <a:off x="2420941" y="1491630"/>
            <a:ext cx="1306116" cy="1306116"/>
            <a:chOff x="2450306" y="1581150"/>
            <a:chExt cx="1306116" cy="1306116"/>
          </a:xfrm>
        </p:grpSpPr>
        <p:sp>
          <p:nvSpPr>
            <p:cNvPr id="70" name="椭圆 27"/>
            <p:cNvSpPr>
              <a:spLocks noChangeArrowheads="1"/>
            </p:cNvSpPr>
            <p:nvPr/>
          </p:nvSpPr>
          <p:spPr bwMode="auto">
            <a:xfrm>
              <a:off x="2450306" y="1581150"/>
              <a:ext cx="1306116" cy="1306116"/>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zh-CN" lang="zh-CN" sz="3600">
                <a:solidFill>
                  <a:srgbClr val="0070C0"/>
                </a:solidFill>
                <a:latin charset="-122" pitchFamily="34" typeface="微软雅黑"/>
                <a:ea charset="-122" pitchFamily="34" typeface="微软雅黑"/>
                <a:sym charset="-122" panose="02000000000000000000" pitchFamily="2" typeface="方正兰亭黑_GBK"/>
              </a:endParaRPr>
            </a:p>
          </p:txBody>
        </p:sp>
        <p:sp>
          <p:nvSpPr>
            <p:cNvPr id="71" name="文本框 26"/>
            <p:cNvSpPr>
              <a:spLocks noChangeArrowheads="1"/>
            </p:cNvSpPr>
            <p:nvPr/>
          </p:nvSpPr>
          <p:spPr bwMode="auto">
            <a:xfrm>
              <a:off x="2708070" y="1923678"/>
              <a:ext cx="790601" cy="334707"/>
            </a:xfrm>
            <a:prstGeom prst="rect">
              <a:avLst/>
            </a:prstGeom>
            <a:noFill/>
            <a:ln>
              <a:noFill/>
            </a:ln>
            <a:effectLst/>
            <a:extLst/>
          </p:spPr>
          <p:txBody>
            <a:bodyPr anchor="t" anchorCtr="0" bIns="34290" compatLnSpc="1" lIns="68580" numCol="1" rIns="68580" tIns="34290" vert="horz" wrap="square">
              <a:prstTxWarp prst="textNoShape">
                <a:avLst/>
              </a:prstTxWarp>
            </a:bodyPr>
            <a:lstStyle/>
            <a:p>
              <a:r>
                <a:rPr altLang="zh-CN" lang="en-US" smtClean="0" sz="3600">
                  <a:solidFill>
                    <a:srgbClr val="0070C0"/>
                  </a:solidFill>
                  <a:latin charset="-122" pitchFamily="34" typeface="微软雅黑"/>
                  <a:ea charset="-122" pitchFamily="34" typeface="微软雅黑"/>
                </a:rPr>
                <a:t>02</a:t>
              </a:r>
            </a:p>
          </p:txBody>
        </p:sp>
      </p:grpSp>
      <p:grpSp>
        <p:nvGrpSpPr>
          <p:cNvPr id="72" name="组合 71"/>
          <p:cNvGrpSpPr/>
          <p:nvPr/>
        </p:nvGrpSpPr>
        <p:grpSpPr>
          <a:xfrm>
            <a:off x="5549504" y="1009650"/>
            <a:ext cx="1715690" cy="1714500"/>
            <a:chOff x="5549504" y="1009650"/>
            <a:chExt cx="1715690" cy="1714500"/>
          </a:xfrm>
        </p:grpSpPr>
        <p:sp>
          <p:nvSpPr>
            <p:cNvPr id="73" name="椭圆 38"/>
            <p:cNvSpPr>
              <a:spLocks noChangeArrowheads="1"/>
            </p:cNvSpPr>
            <p:nvPr/>
          </p:nvSpPr>
          <p:spPr bwMode="auto">
            <a:xfrm>
              <a:off x="5549504" y="1009650"/>
              <a:ext cx="1715690" cy="1714500"/>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zh-CN" lang="zh-CN" sz="3600">
                <a:solidFill>
                  <a:srgbClr val="0070C0"/>
                </a:solidFill>
                <a:latin charset="-122" pitchFamily="34" typeface="微软雅黑"/>
                <a:ea charset="-122" pitchFamily="34" typeface="微软雅黑"/>
                <a:sym charset="-122" panose="02000000000000000000" pitchFamily="2" typeface="方正兰亭黑_GBK"/>
              </a:endParaRPr>
            </a:p>
          </p:txBody>
        </p:sp>
        <p:sp>
          <p:nvSpPr>
            <p:cNvPr id="74" name="文本框 37"/>
            <p:cNvSpPr>
              <a:spLocks noChangeArrowheads="1"/>
            </p:cNvSpPr>
            <p:nvPr/>
          </p:nvSpPr>
          <p:spPr bwMode="auto">
            <a:xfrm>
              <a:off x="6044687" y="1563638"/>
              <a:ext cx="934873" cy="392415"/>
            </a:xfrm>
            <a:prstGeom prst="rect">
              <a:avLst/>
            </a:prstGeom>
            <a:noFill/>
            <a:ln>
              <a:noFill/>
            </a:ln>
            <a:effectLst/>
            <a:extLst/>
          </p:spPr>
          <p:txBody>
            <a:bodyPr anchor="t" anchorCtr="0" bIns="34290" compatLnSpc="1" lIns="68580" numCol="1" rIns="68580" tIns="34290" vert="horz" wrap="square">
              <a:prstTxWarp prst="textNoShape">
                <a:avLst/>
              </a:prstTxWarp>
            </a:bodyPr>
            <a:lstStyle/>
            <a:p>
              <a:r>
                <a:rPr altLang="zh-CN" lang="en-US" smtClean="0" sz="4000">
                  <a:solidFill>
                    <a:srgbClr val="0070C0"/>
                  </a:solidFill>
                  <a:latin charset="-122" pitchFamily="34" typeface="微软雅黑"/>
                  <a:ea charset="-122" pitchFamily="34" typeface="微软雅黑"/>
                </a:rPr>
                <a:t>04</a:t>
              </a:r>
            </a:p>
          </p:txBody>
        </p:sp>
      </p:grpSp>
      <p:grpSp>
        <p:nvGrpSpPr>
          <p:cNvPr id="75" name="组合 74"/>
          <p:cNvGrpSpPr/>
          <p:nvPr/>
        </p:nvGrpSpPr>
        <p:grpSpPr>
          <a:xfrm>
            <a:off x="4149729" y="2759646"/>
            <a:ext cx="1170385" cy="1170384"/>
            <a:chOff x="4179094" y="2849166"/>
            <a:chExt cx="1170385" cy="1170384"/>
          </a:xfrm>
        </p:grpSpPr>
        <p:sp>
          <p:nvSpPr>
            <p:cNvPr id="76" name="椭圆 32"/>
            <p:cNvSpPr>
              <a:spLocks noChangeArrowheads="1"/>
            </p:cNvSpPr>
            <p:nvPr/>
          </p:nvSpPr>
          <p:spPr bwMode="auto">
            <a:xfrm>
              <a:off x="4179094" y="2849166"/>
              <a:ext cx="1170385" cy="1170384"/>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zh-CN" lang="zh-CN" sz="3600">
                <a:solidFill>
                  <a:srgbClr val="0070C0"/>
                </a:solidFill>
                <a:latin charset="-122" pitchFamily="34" typeface="微软雅黑"/>
                <a:ea charset="-122" pitchFamily="34" typeface="微软雅黑"/>
                <a:sym charset="-122" panose="02000000000000000000" pitchFamily="2" typeface="方正兰亭黑_GBK"/>
              </a:endParaRPr>
            </a:p>
          </p:txBody>
        </p:sp>
        <p:sp>
          <p:nvSpPr>
            <p:cNvPr id="77" name="文本框 31"/>
            <p:cNvSpPr>
              <a:spLocks noChangeArrowheads="1"/>
            </p:cNvSpPr>
            <p:nvPr/>
          </p:nvSpPr>
          <p:spPr bwMode="auto">
            <a:xfrm>
              <a:off x="4368986" y="3147814"/>
              <a:ext cx="790602" cy="334707"/>
            </a:xfrm>
            <a:prstGeom prst="rect">
              <a:avLst/>
            </a:prstGeom>
            <a:noFill/>
            <a:ln>
              <a:noFill/>
            </a:ln>
            <a:effectLst/>
            <a:extLst/>
          </p:spPr>
          <p:txBody>
            <a:bodyPr anchor="t" anchorCtr="0" bIns="34290" compatLnSpc="1" lIns="68580" numCol="1" rIns="68580" tIns="34290" vert="horz" wrap="square">
              <a:prstTxWarp prst="textNoShape">
                <a:avLst/>
              </a:prstTxWarp>
            </a:bodyPr>
            <a:lstStyle/>
            <a:p>
              <a:r>
                <a:rPr altLang="zh-CN" lang="en-US" smtClean="0" sz="3600">
                  <a:solidFill>
                    <a:srgbClr val="0070C0"/>
                  </a:solidFill>
                  <a:latin charset="-122" pitchFamily="34" typeface="微软雅黑"/>
                  <a:ea charset="-122" pitchFamily="34" typeface="微软雅黑"/>
                </a:rPr>
                <a:t>03</a:t>
              </a:r>
            </a:p>
          </p:txBody>
        </p:sp>
      </p:grpSp>
    </p:spTree>
    <p:extLst>
      <p:ext uri="{BB962C8B-B14F-4D97-AF65-F5344CB8AC3E}">
        <p14:creationId val="3547837444"/>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fltVal val="0"/>
                                          </p:val>
                                        </p:tav>
                                        <p:tav tm="100000">
                                          <p:val>
                                            <p:strVal val="#ppt_w"/>
                                          </p:val>
                                        </p:tav>
                                      </p:tavLst>
                                    </p:anim>
                                    <p:anim calcmode="lin" valueType="num">
                                      <p:cBhvr>
                                        <p:cTn dur="500" fill="hold" id="8"/>
                                        <p:tgtEl>
                                          <p:spTgt spid="36"/>
                                        </p:tgtEl>
                                        <p:attrNameLst>
                                          <p:attrName>ppt_h</p:attrName>
                                        </p:attrNameLst>
                                      </p:cBhvr>
                                      <p:tavLst>
                                        <p:tav tm="0">
                                          <p:val>
                                            <p:fltVal val="0"/>
                                          </p:val>
                                        </p:tav>
                                        <p:tav tm="100000">
                                          <p:val>
                                            <p:strVal val="#ppt_h"/>
                                          </p:val>
                                        </p:tav>
                                      </p:tavLst>
                                    </p:anim>
                                    <p:animEffect filter="fade" transition="in">
                                      <p:cBhvr>
                                        <p:cTn dur="500" id="9"/>
                                        <p:tgtEl>
                                          <p:spTgt spid="36"/>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66"/>
                                        </p:tgtEl>
                                        <p:attrNameLst>
                                          <p:attrName>style.visibility</p:attrName>
                                        </p:attrNameLst>
                                      </p:cBhvr>
                                      <p:to>
                                        <p:strVal val="visible"/>
                                      </p:to>
                                    </p:set>
                                    <p:anim calcmode="lin" valueType="num">
                                      <p:cBhvr>
                                        <p:cTn dur="500" fill="hold" id="13"/>
                                        <p:tgtEl>
                                          <p:spTgt spid="66"/>
                                        </p:tgtEl>
                                        <p:attrNameLst>
                                          <p:attrName>ppt_w</p:attrName>
                                        </p:attrNameLst>
                                      </p:cBhvr>
                                      <p:tavLst>
                                        <p:tav tm="0">
                                          <p:val>
                                            <p:fltVal val="0"/>
                                          </p:val>
                                        </p:tav>
                                        <p:tav tm="100000">
                                          <p:val>
                                            <p:strVal val="#ppt_w"/>
                                          </p:val>
                                        </p:tav>
                                      </p:tavLst>
                                    </p:anim>
                                    <p:anim calcmode="lin" valueType="num">
                                      <p:cBhvr>
                                        <p:cTn dur="500" fill="hold" id="14"/>
                                        <p:tgtEl>
                                          <p:spTgt spid="66"/>
                                        </p:tgtEl>
                                        <p:attrNameLst>
                                          <p:attrName>ppt_h</p:attrName>
                                        </p:attrNameLst>
                                      </p:cBhvr>
                                      <p:tavLst>
                                        <p:tav tm="0">
                                          <p:val>
                                            <p:fltVal val="0"/>
                                          </p:val>
                                        </p:tav>
                                        <p:tav tm="100000">
                                          <p:val>
                                            <p:strVal val="#ppt_h"/>
                                          </p:val>
                                        </p:tav>
                                      </p:tavLst>
                                    </p:anim>
                                    <p:animEffect filter="fade" transition="in">
                                      <p:cBhvr>
                                        <p:cTn dur="500" id="15"/>
                                        <p:tgtEl>
                                          <p:spTgt spid="66"/>
                                        </p:tgtEl>
                                      </p:cBhvr>
                                    </p:animEffect>
                                  </p:childTnLst>
                                </p:cTn>
                              </p:par>
                            </p:childTnLst>
                          </p:cTn>
                        </p:par>
                        <p:par>
                          <p:cTn fill="hold" id="16" nodeType="afterGroup">
                            <p:stCondLst>
                              <p:cond delay="1000"/>
                            </p:stCondLst>
                            <p:childTnLst>
                              <p:par>
                                <p:cTn fill="hold" id="17" nodeType="afterEffect" presetClass="entr" presetID="22" presetSubtype="8">
                                  <p:stCondLst>
                                    <p:cond delay="0"/>
                                  </p:stCondLst>
                                  <p:childTnLst>
                                    <p:set>
                                      <p:cBhvr>
                                        <p:cTn dur="1" fill="hold" id="18">
                                          <p:stCondLst>
                                            <p:cond delay="0"/>
                                          </p:stCondLst>
                                        </p:cTn>
                                        <p:tgtEl>
                                          <p:spTgt spid="57"/>
                                        </p:tgtEl>
                                        <p:attrNameLst>
                                          <p:attrName>style.visibility</p:attrName>
                                        </p:attrNameLst>
                                      </p:cBhvr>
                                      <p:to>
                                        <p:strVal val="visible"/>
                                      </p:to>
                                    </p:set>
                                    <p:animEffect filter="">
                                      <p:cBhvr>
                                        <p:cTn dur="350" id="19"/>
                                        <p:tgtEl>
                                          <p:spTgt spid="57"/>
                                        </p:tgtEl>
                                      </p:cBhvr>
                                    </p:animEffect>
                                  </p:childTnLst>
                                </p:cTn>
                              </p:par>
                            </p:childTnLst>
                          </p:cTn>
                        </p:par>
                        <p:par>
                          <p:cTn fill="hold" id="20" nodeType="afterGroup">
                            <p:stCondLst>
                              <p:cond delay="1350"/>
                            </p:stCondLst>
                            <p:childTnLst>
                              <p:par>
                                <p:cTn fill="hold" id="21" nodeType="afterEffect" presetClass="entr" presetID="53" presetSubtype="0">
                                  <p:stCondLst>
                                    <p:cond delay="0"/>
                                  </p:stCondLst>
                                  <p:childTnLst>
                                    <p:set>
                                      <p:cBhvr>
                                        <p:cTn dur="1" fill="hold" id="22">
                                          <p:stCondLst>
                                            <p:cond delay="0"/>
                                          </p:stCondLst>
                                        </p:cTn>
                                        <p:tgtEl>
                                          <p:spTgt spid="28"/>
                                        </p:tgtEl>
                                        <p:attrNameLst>
                                          <p:attrName>style.visibility</p:attrName>
                                        </p:attrNameLst>
                                      </p:cBhvr>
                                      <p:to>
                                        <p:strVal val="visible"/>
                                      </p:to>
                                    </p:set>
                                    <p:anim calcmode="lin" valueType="num">
                                      <p:cBhvr>
                                        <p:cTn dur="500" fill="hold" id="23"/>
                                        <p:tgtEl>
                                          <p:spTgt spid="28"/>
                                        </p:tgtEl>
                                        <p:attrNameLst>
                                          <p:attrName>ppt_w</p:attrName>
                                        </p:attrNameLst>
                                      </p:cBhvr>
                                      <p:tavLst>
                                        <p:tav tm="0">
                                          <p:val>
                                            <p:fltVal val="0"/>
                                          </p:val>
                                        </p:tav>
                                        <p:tav tm="100000">
                                          <p:val>
                                            <p:strVal val="#ppt_w"/>
                                          </p:val>
                                        </p:tav>
                                      </p:tavLst>
                                    </p:anim>
                                    <p:anim calcmode="lin" valueType="num">
                                      <p:cBhvr>
                                        <p:cTn dur="500" fill="hold" id="24"/>
                                        <p:tgtEl>
                                          <p:spTgt spid="28"/>
                                        </p:tgtEl>
                                        <p:attrNameLst>
                                          <p:attrName>ppt_h</p:attrName>
                                        </p:attrNameLst>
                                      </p:cBhvr>
                                      <p:tavLst>
                                        <p:tav tm="0">
                                          <p:val>
                                            <p:fltVal val="0"/>
                                          </p:val>
                                        </p:tav>
                                        <p:tav tm="100000">
                                          <p:val>
                                            <p:strVal val="#ppt_h"/>
                                          </p:val>
                                        </p:tav>
                                      </p:tavLst>
                                    </p:anim>
                                    <p:animEffect filter="fade" transition="in">
                                      <p:cBhvr>
                                        <p:cTn dur="500" id="25"/>
                                        <p:tgtEl>
                                          <p:spTgt spid="28"/>
                                        </p:tgtEl>
                                      </p:cBhvr>
                                    </p:animEffect>
                                  </p:childTnLst>
                                </p:cTn>
                              </p:par>
                              <p:par>
                                <p:cTn fill="hold" grpId="0" id="26" nodeType="withEffect" presetClass="entr" presetID="10" presetSubtype="0">
                                  <p:stCondLst>
                                    <p:cond delay="250"/>
                                  </p:stCondLst>
                                  <p:childTnLst>
                                    <p:set>
                                      <p:cBhvr>
                                        <p:cTn dur="1" fill="hold" id="27">
                                          <p:stCondLst>
                                            <p:cond delay="0"/>
                                          </p:stCondLst>
                                        </p:cTn>
                                        <p:tgtEl>
                                          <p:spTgt spid="60"/>
                                        </p:tgtEl>
                                        <p:attrNameLst>
                                          <p:attrName>style.visibility</p:attrName>
                                        </p:attrNameLst>
                                      </p:cBhvr>
                                      <p:to>
                                        <p:strVal val="visible"/>
                                      </p:to>
                                    </p:set>
                                    <p:animEffect filter="">
                                      <p:cBhvr>
                                        <p:cTn dur="400" id="28"/>
                                        <p:tgtEl>
                                          <p:spTgt spid="60"/>
                                        </p:tgtEl>
                                      </p:cBhvr>
                                    </p:animEffect>
                                  </p:childTnLst>
                                </p:cTn>
                              </p:par>
                            </p:childTnLst>
                          </p:cTn>
                        </p:par>
                        <p:par>
                          <p:cTn fill="hold" id="29" nodeType="afterGroup">
                            <p:stCondLst>
                              <p:cond delay="2000"/>
                            </p:stCondLst>
                            <p:childTnLst>
                              <p:par>
                                <p:cTn fill="hold" id="30" nodeType="afterEffect" presetClass="entr" presetID="22" presetSubtype="8">
                                  <p:stCondLst>
                                    <p:cond delay="0"/>
                                  </p:stCondLst>
                                  <p:childTnLst>
                                    <p:set>
                                      <p:cBhvr>
                                        <p:cTn dur="1" fill="hold" id="31">
                                          <p:stCondLst>
                                            <p:cond delay="0"/>
                                          </p:stCondLst>
                                        </p:cTn>
                                        <p:tgtEl>
                                          <p:spTgt spid="54"/>
                                        </p:tgtEl>
                                        <p:attrNameLst>
                                          <p:attrName>style.visibility</p:attrName>
                                        </p:attrNameLst>
                                      </p:cBhvr>
                                      <p:to>
                                        <p:strVal val="visible"/>
                                      </p:to>
                                    </p:set>
                                    <p:animEffect filter="">
                                      <p:cBhvr>
                                        <p:cTn dur="350" id="32"/>
                                        <p:tgtEl>
                                          <p:spTgt spid="54"/>
                                        </p:tgtEl>
                                      </p:cBhvr>
                                    </p:animEffect>
                                  </p:childTnLst>
                                </p:cTn>
                              </p:par>
                            </p:childTnLst>
                          </p:cTn>
                        </p:par>
                        <p:par>
                          <p:cTn fill="hold" id="33" nodeType="afterGroup">
                            <p:stCondLst>
                              <p:cond delay="2350"/>
                            </p:stCondLst>
                            <p:childTnLst>
                              <p:par>
                                <p:cTn fill="hold" id="34" nodeType="afterEffect" presetClass="entr" presetID="53" presetSubtype="0">
                                  <p:stCondLst>
                                    <p:cond delay="0"/>
                                  </p:stCondLst>
                                  <p:childTnLst>
                                    <p:set>
                                      <p:cBhvr>
                                        <p:cTn dur="1" fill="hold" id="35">
                                          <p:stCondLst>
                                            <p:cond delay="0"/>
                                          </p:stCondLst>
                                        </p:cTn>
                                        <p:tgtEl>
                                          <p:spTgt spid="69"/>
                                        </p:tgtEl>
                                        <p:attrNameLst>
                                          <p:attrName>style.visibility</p:attrName>
                                        </p:attrNameLst>
                                      </p:cBhvr>
                                      <p:to>
                                        <p:strVal val="visible"/>
                                      </p:to>
                                    </p:set>
                                    <p:anim calcmode="lin" valueType="num">
                                      <p:cBhvr>
                                        <p:cTn dur="500" fill="hold" id="36"/>
                                        <p:tgtEl>
                                          <p:spTgt spid="69"/>
                                        </p:tgtEl>
                                        <p:attrNameLst>
                                          <p:attrName>ppt_w</p:attrName>
                                        </p:attrNameLst>
                                      </p:cBhvr>
                                      <p:tavLst>
                                        <p:tav tm="0">
                                          <p:val>
                                            <p:fltVal val="0"/>
                                          </p:val>
                                        </p:tav>
                                        <p:tav tm="100000">
                                          <p:val>
                                            <p:strVal val="#ppt_w"/>
                                          </p:val>
                                        </p:tav>
                                      </p:tavLst>
                                    </p:anim>
                                    <p:anim calcmode="lin" valueType="num">
                                      <p:cBhvr>
                                        <p:cTn dur="500" fill="hold" id="37"/>
                                        <p:tgtEl>
                                          <p:spTgt spid="69"/>
                                        </p:tgtEl>
                                        <p:attrNameLst>
                                          <p:attrName>ppt_h</p:attrName>
                                        </p:attrNameLst>
                                      </p:cBhvr>
                                      <p:tavLst>
                                        <p:tav tm="0">
                                          <p:val>
                                            <p:fltVal val="0"/>
                                          </p:val>
                                        </p:tav>
                                        <p:tav tm="100000">
                                          <p:val>
                                            <p:strVal val="#ppt_h"/>
                                          </p:val>
                                        </p:tav>
                                      </p:tavLst>
                                    </p:anim>
                                    <p:animEffect filter="fade" transition="in">
                                      <p:cBhvr>
                                        <p:cTn dur="500" id="38"/>
                                        <p:tgtEl>
                                          <p:spTgt spid="69"/>
                                        </p:tgtEl>
                                      </p:cBhvr>
                                    </p:animEffect>
                                  </p:childTnLst>
                                </p:cTn>
                              </p:par>
                              <p:par>
                                <p:cTn fill="hold" grpId="0" id="39" nodeType="withEffect" presetClass="entr" presetID="10" presetSubtype="0">
                                  <p:stCondLst>
                                    <p:cond delay="250"/>
                                  </p:stCondLst>
                                  <p:childTnLst>
                                    <p:set>
                                      <p:cBhvr>
                                        <p:cTn dur="1" fill="hold" id="40">
                                          <p:stCondLst>
                                            <p:cond delay="0"/>
                                          </p:stCondLst>
                                        </p:cTn>
                                        <p:tgtEl>
                                          <p:spTgt spid="61"/>
                                        </p:tgtEl>
                                        <p:attrNameLst>
                                          <p:attrName>style.visibility</p:attrName>
                                        </p:attrNameLst>
                                      </p:cBhvr>
                                      <p:to>
                                        <p:strVal val="visible"/>
                                      </p:to>
                                    </p:set>
                                    <p:animEffect filter="">
                                      <p:cBhvr>
                                        <p:cTn dur="500" id="41"/>
                                        <p:tgtEl>
                                          <p:spTgt spid="61"/>
                                        </p:tgtEl>
                                      </p:cBhvr>
                                    </p:animEffect>
                                  </p:childTnLst>
                                </p:cTn>
                              </p:par>
                            </p:childTnLst>
                          </p:cTn>
                        </p:par>
                        <p:par>
                          <p:cTn fill="hold" id="42" nodeType="afterGroup">
                            <p:stCondLst>
                              <p:cond delay="3100"/>
                            </p:stCondLst>
                            <p:childTnLst>
                              <p:par>
                                <p:cTn fill="hold" grpId="0" id="43" nodeType="afterEffect" presetClass="entr" presetID="22" presetSubtype="8">
                                  <p:stCondLst>
                                    <p:cond delay="0"/>
                                  </p:stCondLst>
                                  <p:childTnLst>
                                    <p:set>
                                      <p:cBhvr>
                                        <p:cTn dur="1" fill="hold" id="44">
                                          <p:stCondLst>
                                            <p:cond delay="0"/>
                                          </p:stCondLst>
                                        </p:cTn>
                                        <p:tgtEl>
                                          <p:spTgt spid="55"/>
                                        </p:tgtEl>
                                        <p:attrNameLst>
                                          <p:attrName>style.visibility</p:attrName>
                                        </p:attrNameLst>
                                      </p:cBhvr>
                                      <p:to>
                                        <p:strVal val="visible"/>
                                      </p:to>
                                    </p:set>
                                    <p:animEffect filter="">
                                      <p:cBhvr>
                                        <p:cTn dur="450" id="45"/>
                                        <p:tgtEl>
                                          <p:spTgt spid="55"/>
                                        </p:tgtEl>
                                      </p:cBhvr>
                                    </p:animEffect>
                                  </p:childTnLst>
                                </p:cTn>
                              </p:par>
                            </p:childTnLst>
                          </p:cTn>
                        </p:par>
                        <p:par>
                          <p:cTn fill="hold" id="46" nodeType="afterGroup">
                            <p:stCondLst>
                              <p:cond delay="3550"/>
                            </p:stCondLst>
                            <p:childTnLst>
                              <p:par>
                                <p:cTn fill="hold" id="47" nodeType="afterEffect" presetClass="entr" presetID="53" presetSubtype="0">
                                  <p:stCondLst>
                                    <p:cond delay="0"/>
                                  </p:stCondLst>
                                  <p:childTnLst>
                                    <p:set>
                                      <p:cBhvr>
                                        <p:cTn dur="1" fill="hold" id="48">
                                          <p:stCondLst>
                                            <p:cond delay="0"/>
                                          </p:stCondLst>
                                        </p:cTn>
                                        <p:tgtEl>
                                          <p:spTgt spid="75"/>
                                        </p:tgtEl>
                                        <p:attrNameLst>
                                          <p:attrName>style.visibility</p:attrName>
                                        </p:attrNameLst>
                                      </p:cBhvr>
                                      <p:to>
                                        <p:strVal val="visible"/>
                                      </p:to>
                                    </p:set>
                                    <p:anim calcmode="lin" valueType="num">
                                      <p:cBhvr>
                                        <p:cTn dur="500" fill="hold" id="49"/>
                                        <p:tgtEl>
                                          <p:spTgt spid="75"/>
                                        </p:tgtEl>
                                        <p:attrNameLst>
                                          <p:attrName>ppt_w</p:attrName>
                                        </p:attrNameLst>
                                      </p:cBhvr>
                                      <p:tavLst>
                                        <p:tav tm="0">
                                          <p:val>
                                            <p:fltVal val="0"/>
                                          </p:val>
                                        </p:tav>
                                        <p:tav tm="100000">
                                          <p:val>
                                            <p:strVal val="#ppt_w"/>
                                          </p:val>
                                        </p:tav>
                                      </p:tavLst>
                                    </p:anim>
                                    <p:anim calcmode="lin" valueType="num">
                                      <p:cBhvr>
                                        <p:cTn dur="500" fill="hold" id="50"/>
                                        <p:tgtEl>
                                          <p:spTgt spid="75"/>
                                        </p:tgtEl>
                                        <p:attrNameLst>
                                          <p:attrName>ppt_h</p:attrName>
                                        </p:attrNameLst>
                                      </p:cBhvr>
                                      <p:tavLst>
                                        <p:tav tm="0">
                                          <p:val>
                                            <p:fltVal val="0"/>
                                          </p:val>
                                        </p:tav>
                                        <p:tav tm="100000">
                                          <p:val>
                                            <p:strVal val="#ppt_h"/>
                                          </p:val>
                                        </p:tav>
                                      </p:tavLst>
                                    </p:anim>
                                    <p:animEffect filter="fade" transition="in">
                                      <p:cBhvr>
                                        <p:cTn dur="500" id="51"/>
                                        <p:tgtEl>
                                          <p:spTgt spid="75"/>
                                        </p:tgtEl>
                                      </p:cBhvr>
                                    </p:animEffect>
                                  </p:childTnLst>
                                </p:cTn>
                              </p:par>
                              <p:par>
                                <p:cTn fill="hold" grpId="0" id="52" nodeType="withEffect" presetClass="entr" presetID="10" presetSubtype="0">
                                  <p:stCondLst>
                                    <p:cond delay="250"/>
                                  </p:stCondLst>
                                  <p:childTnLst>
                                    <p:set>
                                      <p:cBhvr>
                                        <p:cTn dur="1" fill="hold" id="53">
                                          <p:stCondLst>
                                            <p:cond delay="0"/>
                                          </p:stCondLst>
                                        </p:cTn>
                                        <p:tgtEl>
                                          <p:spTgt spid="62"/>
                                        </p:tgtEl>
                                        <p:attrNameLst>
                                          <p:attrName>style.visibility</p:attrName>
                                        </p:attrNameLst>
                                      </p:cBhvr>
                                      <p:to>
                                        <p:strVal val="visible"/>
                                      </p:to>
                                    </p:set>
                                    <p:animEffect filter="">
                                      <p:cBhvr>
                                        <p:cTn dur="400" id="54"/>
                                        <p:tgtEl>
                                          <p:spTgt spid="62"/>
                                        </p:tgtEl>
                                      </p:cBhvr>
                                    </p:animEffect>
                                  </p:childTnLst>
                                </p:cTn>
                              </p:par>
                            </p:childTnLst>
                          </p:cTn>
                        </p:par>
                        <p:par>
                          <p:cTn fill="hold" id="55" nodeType="afterGroup">
                            <p:stCondLst>
                              <p:cond delay="4200"/>
                            </p:stCondLst>
                            <p:childTnLst>
                              <p:par>
                                <p:cTn fill="hold" id="56" nodeType="afterEffect" presetClass="entr" presetID="22" presetSubtype="8">
                                  <p:stCondLst>
                                    <p:cond delay="0"/>
                                  </p:stCondLst>
                                  <p:childTnLst>
                                    <p:set>
                                      <p:cBhvr>
                                        <p:cTn dur="1" fill="hold" id="57">
                                          <p:stCondLst>
                                            <p:cond delay="0"/>
                                          </p:stCondLst>
                                        </p:cTn>
                                        <p:tgtEl>
                                          <p:spTgt spid="56"/>
                                        </p:tgtEl>
                                        <p:attrNameLst>
                                          <p:attrName>style.visibility</p:attrName>
                                        </p:attrNameLst>
                                      </p:cBhvr>
                                      <p:to>
                                        <p:strVal val="visible"/>
                                      </p:to>
                                    </p:set>
                                    <p:animEffect filter="">
                                      <p:cBhvr>
                                        <p:cTn dur="450" id="58"/>
                                        <p:tgtEl>
                                          <p:spTgt spid="56"/>
                                        </p:tgtEl>
                                      </p:cBhvr>
                                    </p:animEffect>
                                  </p:childTnLst>
                                </p:cTn>
                              </p:par>
                            </p:childTnLst>
                          </p:cTn>
                        </p:par>
                        <p:par>
                          <p:cTn fill="hold" id="59" nodeType="afterGroup">
                            <p:stCondLst>
                              <p:cond delay="4650"/>
                            </p:stCondLst>
                            <p:childTnLst>
                              <p:par>
                                <p:cTn fill="hold" id="60" nodeType="afterEffect" presetClass="entr" presetID="53" presetSubtype="0">
                                  <p:stCondLst>
                                    <p:cond delay="0"/>
                                  </p:stCondLst>
                                  <p:childTnLst>
                                    <p:set>
                                      <p:cBhvr>
                                        <p:cTn dur="1" fill="hold" id="61">
                                          <p:stCondLst>
                                            <p:cond delay="0"/>
                                          </p:stCondLst>
                                        </p:cTn>
                                        <p:tgtEl>
                                          <p:spTgt spid="72"/>
                                        </p:tgtEl>
                                        <p:attrNameLst>
                                          <p:attrName>style.visibility</p:attrName>
                                        </p:attrNameLst>
                                      </p:cBhvr>
                                      <p:to>
                                        <p:strVal val="visible"/>
                                      </p:to>
                                    </p:set>
                                    <p:anim calcmode="lin" valueType="num">
                                      <p:cBhvr>
                                        <p:cTn dur="500" fill="hold" id="62"/>
                                        <p:tgtEl>
                                          <p:spTgt spid="72"/>
                                        </p:tgtEl>
                                        <p:attrNameLst>
                                          <p:attrName>ppt_w</p:attrName>
                                        </p:attrNameLst>
                                      </p:cBhvr>
                                      <p:tavLst>
                                        <p:tav tm="0">
                                          <p:val>
                                            <p:fltVal val="0"/>
                                          </p:val>
                                        </p:tav>
                                        <p:tav tm="100000">
                                          <p:val>
                                            <p:strVal val="#ppt_w"/>
                                          </p:val>
                                        </p:tav>
                                      </p:tavLst>
                                    </p:anim>
                                    <p:anim calcmode="lin" valueType="num">
                                      <p:cBhvr>
                                        <p:cTn dur="500" fill="hold" id="63"/>
                                        <p:tgtEl>
                                          <p:spTgt spid="72"/>
                                        </p:tgtEl>
                                        <p:attrNameLst>
                                          <p:attrName>ppt_h</p:attrName>
                                        </p:attrNameLst>
                                      </p:cBhvr>
                                      <p:tavLst>
                                        <p:tav tm="0">
                                          <p:val>
                                            <p:fltVal val="0"/>
                                          </p:val>
                                        </p:tav>
                                        <p:tav tm="100000">
                                          <p:val>
                                            <p:strVal val="#ppt_h"/>
                                          </p:val>
                                        </p:tav>
                                      </p:tavLst>
                                    </p:anim>
                                    <p:animEffect filter="fade" transition="in">
                                      <p:cBhvr>
                                        <p:cTn dur="500" id="64"/>
                                        <p:tgtEl>
                                          <p:spTgt spid="72"/>
                                        </p:tgtEl>
                                      </p:cBhvr>
                                    </p:animEffect>
                                  </p:childTnLst>
                                </p:cTn>
                              </p:par>
                              <p:par>
                                <p:cTn fill="hold" id="65" nodeType="withEffect" presetClass="entr" presetID="22" presetSubtype="2">
                                  <p:stCondLst>
                                    <p:cond delay="0"/>
                                  </p:stCondLst>
                                  <p:childTnLst>
                                    <p:set>
                                      <p:cBhvr>
                                        <p:cTn dur="1" fill="hold" id="66">
                                          <p:stCondLst>
                                            <p:cond delay="0"/>
                                          </p:stCondLst>
                                        </p:cTn>
                                        <p:tgtEl>
                                          <p:spTgt spid="58"/>
                                        </p:tgtEl>
                                        <p:attrNameLst>
                                          <p:attrName>style.visibility</p:attrName>
                                        </p:attrNameLst>
                                      </p:cBhvr>
                                      <p:to>
                                        <p:strVal val="visible"/>
                                      </p:to>
                                    </p:set>
                                    <p:animEffect filter="">
                                      <p:cBhvr>
                                        <p:cTn dur="400" id="67"/>
                                        <p:tgtEl>
                                          <p:spTgt spid="58"/>
                                        </p:tgtEl>
                                      </p:cBhvr>
                                    </p:animEffect>
                                  </p:childTnLst>
                                </p:cTn>
                              </p:par>
                              <p:par>
                                <p:cTn fill="hold" grpId="0" id="68" nodeType="withEffect" presetClass="entr" presetID="10" presetSubtype="0">
                                  <p:stCondLst>
                                    <p:cond delay="250"/>
                                  </p:stCondLst>
                                  <p:childTnLst>
                                    <p:set>
                                      <p:cBhvr>
                                        <p:cTn dur="1" fill="hold" id="69">
                                          <p:stCondLst>
                                            <p:cond delay="0"/>
                                          </p:stCondLst>
                                        </p:cTn>
                                        <p:tgtEl>
                                          <p:spTgt spid="63"/>
                                        </p:tgtEl>
                                        <p:attrNameLst>
                                          <p:attrName>style.visibility</p:attrName>
                                        </p:attrNameLst>
                                      </p:cBhvr>
                                      <p:to>
                                        <p:strVal val="visible"/>
                                      </p:to>
                                    </p:set>
                                    <p:animEffect filter="">
                                      <p:cBhvr>
                                        <p:cTn dur="500" id="70"/>
                                        <p:tgtEl>
                                          <p:spTgt spid="63"/>
                                        </p:tgtEl>
                                      </p:cBhvr>
                                    </p:animEffect>
                                  </p:childTnLst>
                                </p:cTn>
                              </p:par>
                              <p:par>
                                <p:cTn fill="hold" grpId="0" id="71" nodeType="withEffect" presetClass="entr" presetID="22" presetSubtype="2">
                                  <p:stCondLst>
                                    <p:cond delay="0"/>
                                  </p:stCondLst>
                                  <p:childTnLst>
                                    <p:set>
                                      <p:cBhvr>
                                        <p:cTn dur="1" fill="hold" id="72">
                                          <p:stCondLst>
                                            <p:cond delay="0"/>
                                          </p:stCondLst>
                                        </p:cTn>
                                        <p:tgtEl>
                                          <p:spTgt spid="67"/>
                                        </p:tgtEl>
                                        <p:attrNameLst>
                                          <p:attrName>style.visibility</p:attrName>
                                        </p:attrNameLst>
                                      </p:cBhvr>
                                      <p:to>
                                        <p:strVal val="visible"/>
                                      </p:to>
                                    </p:set>
                                    <p:animEffect filter="">
                                      <p:cBhvr>
                                        <p:cTn dur="400" id="73"/>
                                        <p:tgtEl>
                                          <p:spTgt spid="67"/>
                                        </p:tgtEl>
                                      </p:cBhvr>
                                    </p:animEffect>
                                  </p:childTnLst>
                                </p:cTn>
                              </p:par>
                            </p:childTnLst>
                          </p:cTn>
                        </p:par>
                        <p:par>
                          <p:cTn fill="hold" id="74" nodeType="afterGroup">
                            <p:stCondLst>
                              <p:cond delay="5400"/>
                            </p:stCondLst>
                            <p:childTnLst>
                              <p:par>
                                <p:cTn fill="hold" id="75" nodeType="afterEffect" presetClass="entr" presetID="22" presetSubtype="8">
                                  <p:stCondLst>
                                    <p:cond delay="0"/>
                                  </p:stCondLst>
                                  <p:childTnLst>
                                    <p:set>
                                      <p:cBhvr>
                                        <p:cTn dur="1" fill="hold" id="76">
                                          <p:stCondLst>
                                            <p:cond delay="0"/>
                                          </p:stCondLst>
                                        </p:cTn>
                                        <p:tgtEl>
                                          <p:spTgt spid="59"/>
                                        </p:tgtEl>
                                        <p:attrNameLst>
                                          <p:attrName>style.visibility</p:attrName>
                                        </p:attrNameLst>
                                      </p:cBhvr>
                                      <p:to>
                                        <p:strVal val="visible"/>
                                      </p:to>
                                    </p:set>
                                    <p:animEffect filter="">
                                      <p:cBhvr>
                                        <p:cTn dur="350" id="77"/>
                                        <p:tgtEl>
                                          <p:spTgt spid="59"/>
                                        </p:tgtEl>
                                      </p:cBhvr>
                                    </p:animEffect>
                                  </p:childTnLst>
                                </p:cTn>
                              </p:par>
                            </p:childTnLst>
                          </p:cTn>
                        </p:par>
                        <p:par>
                          <p:cTn fill="hold" id="78" nodeType="afterGroup">
                            <p:stCondLst>
                              <p:cond delay="5750"/>
                            </p:stCondLst>
                            <p:childTnLst>
                              <p:par>
                                <p:cTn fill="hold" grpId="0" id="79" nodeType="afterEffect" presetClass="entr" presetID="22" presetSubtype="8">
                                  <p:stCondLst>
                                    <p:cond delay="0"/>
                                  </p:stCondLst>
                                  <p:childTnLst>
                                    <p:set>
                                      <p:cBhvr>
                                        <p:cTn dur="1" fill="hold" id="80">
                                          <p:stCondLst>
                                            <p:cond delay="0"/>
                                          </p:stCondLst>
                                        </p:cTn>
                                        <p:tgtEl>
                                          <p:spTgt spid="68"/>
                                        </p:tgtEl>
                                        <p:attrNameLst>
                                          <p:attrName>style.visibility</p:attrName>
                                        </p:attrNameLst>
                                      </p:cBhvr>
                                      <p:to>
                                        <p:strVal val="visible"/>
                                      </p:to>
                                    </p:set>
                                    <p:animEffect filter="">
                                      <p:cBhvr>
                                        <p:cTn dur="400" id="81"/>
                                        <p:tgtEl>
                                          <p:spTgt spid="68"/>
                                        </p:tgtEl>
                                      </p:cBhvr>
                                    </p:animEffect>
                                  </p:childTnLst>
                                </p:cTn>
                              </p:par>
                            </p:childTnLst>
                          </p:cTn>
                        </p:par>
                        <p:par>
                          <p:cTn fill="hold" id="82" nodeType="afterGroup">
                            <p:stCondLst>
                              <p:cond delay="6150"/>
                            </p:stCondLst>
                            <p:childTnLst>
                              <p:par>
                                <p:cTn fill="hold" grpId="0" id="83" nodeType="afterEffect" presetClass="entr" presetID="22" presetSubtype="2">
                                  <p:stCondLst>
                                    <p:cond delay="0"/>
                                  </p:stCondLst>
                                  <p:childTnLst>
                                    <p:set>
                                      <p:cBhvr>
                                        <p:cTn dur="1" fill="hold" id="84">
                                          <p:stCondLst>
                                            <p:cond delay="0"/>
                                          </p:stCondLst>
                                        </p:cTn>
                                        <p:tgtEl>
                                          <p:spTgt spid="64"/>
                                        </p:tgtEl>
                                        <p:attrNameLst>
                                          <p:attrName>style.visibility</p:attrName>
                                        </p:attrNameLst>
                                      </p:cBhvr>
                                      <p:to>
                                        <p:strVal val="visible"/>
                                      </p:to>
                                    </p:set>
                                    <p:animEffect filter="">
                                      <p:cBhvr>
                                        <p:cTn dur="500" id="85"/>
                                        <p:tgtEl>
                                          <p:spTgt spid="64"/>
                                        </p:tgtEl>
                                      </p:cBhvr>
                                    </p:animEffect>
                                  </p:childTnLst>
                                </p:cTn>
                              </p:par>
                              <p:par>
                                <p:cTn fill="hold" grpId="0" id="86" nodeType="withEffect" presetClass="entr" presetID="22" presetSubtype="2">
                                  <p:stCondLst>
                                    <p:cond delay="0"/>
                                  </p:stCondLst>
                                  <p:childTnLst>
                                    <p:set>
                                      <p:cBhvr>
                                        <p:cTn dur="1" fill="hold" id="87">
                                          <p:stCondLst>
                                            <p:cond delay="0"/>
                                          </p:stCondLst>
                                        </p:cTn>
                                        <p:tgtEl>
                                          <p:spTgt spid="65"/>
                                        </p:tgtEl>
                                        <p:attrNameLst>
                                          <p:attrName>style.visibility</p:attrName>
                                        </p:attrNameLst>
                                      </p:cBhvr>
                                      <p:to>
                                        <p:strVal val="visible"/>
                                      </p:to>
                                    </p:set>
                                    <p:animEffect filter="">
                                      <p:cBhvr>
                                        <p:cTn dur="750" id="88"/>
                                        <p:tgtEl>
                                          <p:spTgt spid="6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55"/>
      <p:bldP grpId="0" spid="60"/>
      <p:bldP grpId="0" spid="61"/>
      <p:bldP grpId="0" spid="62"/>
      <p:bldP grpId="0" spid="63"/>
      <p:bldP grpId="0" spid="64"/>
      <p:bldP grpId="0" spid="65"/>
      <p:bldP grpId="0" spid="66"/>
      <p:bldP grpId="0" spid="67"/>
      <p:bldP grpId="0" spid="68"/>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TextBox 35"/>
          <p:cNvSpPr txBox="1"/>
          <p:nvPr/>
        </p:nvSpPr>
        <p:spPr>
          <a:xfrm>
            <a:off x="3787170" y="227424"/>
            <a:ext cx="1554480" cy="457200"/>
          </a:xfrm>
          <a:prstGeom prst="rect">
            <a:avLst/>
          </a:prstGeom>
          <a:noFill/>
        </p:spPr>
        <p:txBody>
          <a:bodyPr rtlCol="0" wrap="none">
            <a:spAutoFit/>
          </a:bodyPr>
          <a:lstStyle/>
          <a:p>
            <a:r>
              <a:rPr altLang="en-US" lang="zh-CN" spc="300" sz="2400">
                <a:solidFill>
                  <a:schemeClr val="tx1">
                    <a:lumMod val="75000"/>
                    <a:lumOff val="25000"/>
                  </a:schemeClr>
                </a:solidFill>
                <a:latin charset="-122" panose="02000000000000000000" pitchFamily="2" typeface="方正正大黑简体"/>
                <a:ea charset="-122" panose="02000000000000000000" pitchFamily="2" typeface="方正正大黑简体"/>
              </a:rPr>
              <a:t>应用前景</a:t>
            </a:r>
          </a:p>
        </p:txBody>
      </p:sp>
      <p:sp>
        <p:nvSpPr>
          <p:cNvPr id="53" name="椭圆 52"/>
          <p:cNvSpPr/>
          <p:nvPr/>
        </p:nvSpPr>
        <p:spPr>
          <a:xfrm>
            <a:off x="1770460" y="1059657"/>
            <a:ext cx="1883569" cy="1884760"/>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accent1"/>
              </a:solidFill>
              <a:latin charset="-122" pitchFamily="34" typeface="微软雅黑"/>
              <a:ea charset="-122" pitchFamily="34" typeface="微软雅黑"/>
            </a:endParaRPr>
          </a:p>
        </p:txBody>
      </p:sp>
      <p:sp>
        <p:nvSpPr>
          <p:cNvPr id="54" name="椭圆 53"/>
          <p:cNvSpPr/>
          <p:nvPr/>
        </p:nvSpPr>
        <p:spPr>
          <a:xfrm>
            <a:off x="1052513" y="2160985"/>
            <a:ext cx="1884760" cy="1884759"/>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accent1"/>
              </a:solidFill>
              <a:latin charset="-122" pitchFamily="34" typeface="微软雅黑"/>
              <a:ea charset="-122" pitchFamily="34" typeface="微软雅黑"/>
            </a:endParaRPr>
          </a:p>
        </p:txBody>
      </p:sp>
      <p:sp>
        <p:nvSpPr>
          <p:cNvPr id="55" name="椭圆 54"/>
          <p:cNvSpPr/>
          <p:nvPr/>
        </p:nvSpPr>
        <p:spPr>
          <a:xfrm>
            <a:off x="2487216" y="2160985"/>
            <a:ext cx="1884759" cy="1884759"/>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accent1"/>
              </a:solidFill>
              <a:latin charset="-122" pitchFamily="34" typeface="微软雅黑"/>
              <a:ea charset="-122" pitchFamily="34" typeface="微软雅黑"/>
            </a:endParaRPr>
          </a:p>
        </p:txBody>
      </p:sp>
      <p:sp>
        <p:nvSpPr>
          <p:cNvPr id="56" name="文本框 32"/>
          <p:cNvSpPr txBox="1">
            <a:spLocks noChangeArrowheads="1"/>
          </p:cNvSpPr>
          <p:nvPr/>
        </p:nvSpPr>
        <p:spPr bwMode="auto">
          <a:xfrm>
            <a:off x="2121169" y="1602580"/>
            <a:ext cx="12001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r>
              <a:rPr altLang="en-US" lang="zh-CN">
                <a:solidFill>
                  <a:srgbClr val="0070C0"/>
                </a:solidFill>
                <a:latin typeface="微软雅黑"/>
                <a:ea typeface="微软雅黑"/>
              </a:rPr>
              <a:t>前景一</a:t>
            </a:r>
          </a:p>
        </p:txBody>
      </p:sp>
      <p:sp>
        <p:nvSpPr>
          <p:cNvPr id="57" name="文本框 33"/>
          <p:cNvSpPr txBox="1">
            <a:spLocks noChangeArrowheads="1"/>
          </p:cNvSpPr>
          <p:nvPr/>
        </p:nvSpPr>
        <p:spPr bwMode="auto">
          <a:xfrm>
            <a:off x="1355627" y="2908002"/>
            <a:ext cx="12001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r>
              <a:rPr altLang="en-US" lang="zh-CN" smtClean="0">
                <a:solidFill>
                  <a:srgbClr val="0070C0"/>
                </a:solidFill>
                <a:latin typeface="微软雅黑"/>
                <a:ea typeface="微软雅黑"/>
              </a:rPr>
              <a:t>前景二</a:t>
            </a:r>
          </a:p>
        </p:txBody>
      </p:sp>
      <p:sp>
        <p:nvSpPr>
          <p:cNvPr id="58" name="文本框 35"/>
          <p:cNvSpPr txBox="1">
            <a:spLocks noChangeArrowheads="1"/>
          </p:cNvSpPr>
          <p:nvPr/>
        </p:nvSpPr>
        <p:spPr bwMode="auto">
          <a:xfrm>
            <a:off x="2914750" y="2918698"/>
            <a:ext cx="12001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r>
              <a:rPr altLang="en-US" lang="zh-CN" smtClean="0">
                <a:solidFill>
                  <a:srgbClr val="0070C0"/>
                </a:solidFill>
                <a:latin typeface="微软雅黑"/>
                <a:ea typeface="微软雅黑"/>
              </a:rPr>
              <a:t>前景三</a:t>
            </a:r>
          </a:p>
        </p:txBody>
      </p:sp>
      <p:grpSp>
        <p:nvGrpSpPr>
          <p:cNvPr id="59" name="组合 58"/>
          <p:cNvGrpSpPr/>
          <p:nvPr/>
        </p:nvGrpSpPr>
        <p:grpSpPr>
          <a:xfrm>
            <a:off x="5007769" y="1131590"/>
            <a:ext cx="3233738" cy="1010841"/>
            <a:chOff x="5007769" y="1541860"/>
            <a:chExt cx="3233738" cy="1010841"/>
          </a:xfrm>
        </p:grpSpPr>
        <p:sp>
          <p:nvSpPr>
            <p:cNvPr id="60" name="椭圆 59"/>
            <p:cNvSpPr/>
            <p:nvPr/>
          </p:nvSpPr>
          <p:spPr bwMode="auto">
            <a:xfrm>
              <a:off x="5007769" y="1602579"/>
              <a:ext cx="371475" cy="372666"/>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accent1"/>
                </a:solidFill>
                <a:latin charset="-122" pitchFamily="34" typeface="微软雅黑"/>
                <a:ea charset="-122" pitchFamily="34" typeface="微软雅黑"/>
              </a:endParaRPr>
            </a:p>
          </p:txBody>
        </p:sp>
        <p:sp>
          <p:nvSpPr>
            <p:cNvPr id="61" name="文本框 13"/>
            <p:cNvSpPr txBox="1">
              <a:spLocks noChangeArrowheads="1"/>
            </p:cNvSpPr>
            <p:nvPr/>
          </p:nvSpPr>
          <p:spPr bwMode="auto">
            <a:xfrm>
              <a:off x="5027901" y="1599442"/>
              <a:ext cx="32722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a:solidFill>
                    <a:srgbClr val="0070C0"/>
                  </a:solidFill>
                  <a:latin charset="-122" pitchFamily="34" typeface="微软雅黑"/>
                  <a:ea charset="-122" pitchFamily="34" typeface="微软雅黑"/>
                </a:rPr>
                <a:t>1</a:t>
              </a:r>
            </a:p>
          </p:txBody>
        </p:sp>
        <p:cxnSp>
          <p:nvCxnSpPr>
            <p:cNvPr id="62" name="直接连接符 61"/>
            <p:cNvCxnSpPr/>
            <p:nvPr/>
          </p:nvCxnSpPr>
          <p:spPr>
            <a:xfrm flipH="1">
              <a:off x="5441156" y="1602582"/>
              <a:ext cx="0" cy="95011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3" name="文本框 48"/>
            <p:cNvSpPr txBox="1">
              <a:spLocks noChangeArrowheads="1"/>
            </p:cNvSpPr>
            <p:nvPr/>
          </p:nvSpPr>
          <p:spPr bwMode="auto">
            <a:xfrm>
              <a:off x="5512594" y="1541860"/>
              <a:ext cx="1363662"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mtClean="0" sz="1500">
                  <a:solidFill>
                    <a:srgbClr val="0070C0"/>
                  </a:solidFill>
                  <a:latin charset="-122" pitchFamily="34" typeface="微软雅黑"/>
                  <a:ea charset="-122" pitchFamily="34" typeface="微软雅黑"/>
                </a:rPr>
                <a:t>标题文字</a:t>
              </a:r>
            </a:p>
          </p:txBody>
        </p:sp>
        <p:sp>
          <p:nvSpPr>
            <p:cNvPr id="64" name="TextBox 35"/>
            <p:cNvSpPr txBox="1">
              <a:spLocks noChangeArrowheads="1"/>
            </p:cNvSpPr>
            <p:nvPr/>
          </p:nvSpPr>
          <p:spPr bwMode="auto">
            <a:xfrm>
              <a:off x="5525693" y="1828801"/>
              <a:ext cx="2715815"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spcBef>
                  <a:spcPct val="0"/>
                </a:spcBef>
              </a:pPr>
              <a:r>
                <a:rPr altLang="en-US" lang="zh-CN" sz="900">
                  <a:solidFill>
                    <a:schemeClr val="tx1">
                      <a:lumMod val="50000"/>
                      <a:lumOff val="50000"/>
                    </a:schemeClr>
                  </a:solidFill>
                  <a:latin charset="-122" pitchFamily="34" typeface="微软雅黑"/>
                  <a:ea charset="-122" pitchFamily="34" typeface="微软雅黑"/>
                  <a:sym charset="-122" panose="02000000000000000000" pitchFamily="2" typeface="方正兰亭黑_GBK"/>
                </a:rPr>
                <a:t>在此录入上述图表的综合描述说明，在此录入上述图表的综合描述说明，在此录入上述图表的综合描述说明，</a:t>
              </a:r>
            </a:p>
          </p:txBody>
        </p:sp>
      </p:grpSp>
      <p:grpSp>
        <p:nvGrpSpPr>
          <p:cNvPr id="65" name="组合 64"/>
          <p:cNvGrpSpPr/>
          <p:nvPr/>
        </p:nvGrpSpPr>
        <p:grpSpPr>
          <a:xfrm>
            <a:off x="5007769" y="2480250"/>
            <a:ext cx="3233738" cy="1010841"/>
            <a:chOff x="5007769" y="1541860"/>
            <a:chExt cx="3233738" cy="1010841"/>
          </a:xfrm>
        </p:grpSpPr>
        <p:sp>
          <p:nvSpPr>
            <p:cNvPr id="66" name="椭圆 65"/>
            <p:cNvSpPr/>
            <p:nvPr/>
          </p:nvSpPr>
          <p:spPr bwMode="auto">
            <a:xfrm>
              <a:off x="5007769" y="1602579"/>
              <a:ext cx="371475" cy="372666"/>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accent1"/>
                </a:solidFill>
                <a:latin charset="-122" pitchFamily="34" typeface="微软雅黑"/>
                <a:ea charset="-122" pitchFamily="34" typeface="微软雅黑"/>
              </a:endParaRPr>
            </a:p>
          </p:txBody>
        </p:sp>
        <p:sp>
          <p:nvSpPr>
            <p:cNvPr id="67" name="文本框 13"/>
            <p:cNvSpPr txBox="1">
              <a:spLocks noChangeArrowheads="1"/>
            </p:cNvSpPr>
            <p:nvPr/>
          </p:nvSpPr>
          <p:spPr bwMode="auto">
            <a:xfrm>
              <a:off x="5027901" y="1599442"/>
              <a:ext cx="32722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mtClean="0">
                  <a:solidFill>
                    <a:srgbClr val="0070C0"/>
                  </a:solidFill>
                  <a:latin charset="-122" pitchFamily="34" typeface="微软雅黑"/>
                  <a:ea charset="-122" pitchFamily="34" typeface="微软雅黑"/>
                </a:rPr>
                <a:t>2</a:t>
              </a:r>
            </a:p>
          </p:txBody>
        </p:sp>
        <p:cxnSp>
          <p:nvCxnSpPr>
            <p:cNvPr id="68" name="直接连接符 67"/>
            <p:cNvCxnSpPr/>
            <p:nvPr/>
          </p:nvCxnSpPr>
          <p:spPr>
            <a:xfrm flipH="1">
              <a:off x="5441156" y="1602582"/>
              <a:ext cx="0" cy="95011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9" name="文本框 34"/>
            <p:cNvSpPr txBox="1">
              <a:spLocks noChangeArrowheads="1"/>
            </p:cNvSpPr>
            <p:nvPr/>
          </p:nvSpPr>
          <p:spPr bwMode="auto">
            <a:xfrm>
              <a:off x="5512594" y="1541860"/>
              <a:ext cx="1363662"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mtClean="0" sz="1500">
                  <a:solidFill>
                    <a:srgbClr val="0070C0"/>
                  </a:solidFill>
                  <a:latin charset="-122" pitchFamily="34" typeface="微软雅黑"/>
                  <a:ea charset="-122" pitchFamily="34" typeface="微软雅黑"/>
                </a:rPr>
                <a:t>标题文字</a:t>
              </a:r>
            </a:p>
          </p:txBody>
        </p:sp>
        <p:sp>
          <p:nvSpPr>
            <p:cNvPr id="70" name="TextBox 35"/>
            <p:cNvSpPr txBox="1">
              <a:spLocks noChangeArrowheads="1"/>
            </p:cNvSpPr>
            <p:nvPr/>
          </p:nvSpPr>
          <p:spPr bwMode="auto">
            <a:xfrm>
              <a:off x="5525693" y="1828801"/>
              <a:ext cx="2715815"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spcBef>
                  <a:spcPct val="0"/>
                </a:spcBef>
              </a:pPr>
              <a:r>
                <a:rPr altLang="en-US" lang="zh-CN" sz="900">
                  <a:solidFill>
                    <a:schemeClr val="tx1">
                      <a:lumMod val="50000"/>
                      <a:lumOff val="50000"/>
                    </a:schemeClr>
                  </a:solidFill>
                  <a:latin charset="-122" pitchFamily="34" typeface="微软雅黑"/>
                  <a:ea charset="-122" pitchFamily="34" typeface="微软雅黑"/>
                  <a:sym charset="-122" panose="02000000000000000000" pitchFamily="2" typeface="方正兰亭黑_GBK"/>
                </a:rPr>
                <a:t>在此录入上述图表的综合描述说明，在此录入上述图表的综合描述说明，在此录入上述图表的综合描述说明，</a:t>
              </a:r>
            </a:p>
          </p:txBody>
        </p:sp>
      </p:grpSp>
      <p:grpSp>
        <p:nvGrpSpPr>
          <p:cNvPr id="71" name="组合 70"/>
          <p:cNvGrpSpPr/>
          <p:nvPr/>
        </p:nvGrpSpPr>
        <p:grpSpPr>
          <a:xfrm>
            <a:off x="5007769" y="3722389"/>
            <a:ext cx="3233738" cy="1010841"/>
            <a:chOff x="5007769" y="1541860"/>
            <a:chExt cx="3233738" cy="1010841"/>
          </a:xfrm>
        </p:grpSpPr>
        <p:sp>
          <p:nvSpPr>
            <p:cNvPr id="72" name="椭圆 71"/>
            <p:cNvSpPr/>
            <p:nvPr/>
          </p:nvSpPr>
          <p:spPr bwMode="auto">
            <a:xfrm>
              <a:off x="5007769" y="1602579"/>
              <a:ext cx="371475" cy="372666"/>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accent1"/>
                </a:solidFill>
                <a:latin charset="-122" pitchFamily="34" typeface="微软雅黑"/>
                <a:ea charset="-122" pitchFamily="34" typeface="微软雅黑"/>
              </a:endParaRPr>
            </a:p>
          </p:txBody>
        </p:sp>
        <p:sp>
          <p:nvSpPr>
            <p:cNvPr id="73" name="文本框 13"/>
            <p:cNvSpPr txBox="1">
              <a:spLocks noChangeArrowheads="1"/>
            </p:cNvSpPr>
            <p:nvPr/>
          </p:nvSpPr>
          <p:spPr bwMode="auto">
            <a:xfrm>
              <a:off x="5027901" y="1599442"/>
              <a:ext cx="32722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mtClean="0">
                  <a:solidFill>
                    <a:srgbClr val="0070C0"/>
                  </a:solidFill>
                  <a:latin charset="-122" pitchFamily="34" typeface="微软雅黑"/>
                  <a:ea charset="-122" pitchFamily="34" typeface="微软雅黑"/>
                </a:rPr>
                <a:t>3</a:t>
              </a:r>
            </a:p>
          </p:txBody>
        </p:sp>
        <p:cxnSp>
          <p:nvCxnSpPr>
            <p:cNvPr id="74" name="直接连接符 73"/>
            <p:cNvCxnSpPr/>
            <p:nvPr/>
          </p:nvCxnSpPr>
          <p:spPr>
            <a:xfrm flipH="1">
              <a:off x="5441156" y="1602582"/>
              <a:ext cx="0" cy="95011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5" name="文本框 34"/>
            <p:cNvSpPr txBox="1">
              <a:spLocks noChangeArrowheads="1"/>
            </p:cNvSpPr>
            <p:nvPr/>
          </p:nvSpPr>
          <p:spPr bwMode="auto">
            <a:xfrm>
              <a:off x="5512594" y="1541860"/>
              <a:ext cx="1363662"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mtClean="0" sz="1500">
                  <a:solidFill>
                    <a:srgbClr val="0070C0"/>
                  </a:solidFill>
                  <a:latin charset="-122" pitchFamily="34" typeface="微软雅黑"/>
                  <a:ea charset="-122" pitchFamily="34" typeface="微软雅黑"/>
                </a:rPr>
                <a:t>标题文字</a:t>
              </a:r>
            </a:p>
          </p:txBody>
        </p:sp>
        <p:sp>
          <p:nvSpPr>
            <p:cNvPr id="76" name="TextBox 35"/>
            <p:cNvSpPr txBox="1">
              <a:spLocks noChangeArrowheads="1"/>
            </p:cNvSpPr>
            <p:nvPr/>
          </p:nvSpPr>
          <p:spPr bwMode="auto">
            <a:xfrm>
              <a:off x="5525693" y="1828801"/>
              <a:ext cx="2715815"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spcBef>
                  <a:spcPct val="0"/>
                </a:spcBef>
              </a:pPr>
              <a:r>
                <a:rPr altLang="en-US" lang="zh-CN" sz="900">
                  <a:solidFill>
                    <a:schemeClr val="tx1">
                      <a:lumMod val="50000"/>
                      <a:lumOff val="50000"/>
                    </a:schemeClr>
                  </a:solidFill>
                  <a:latin charset="-122" pitchFamily="34" typeface="微软雅黑"/>
                  <a:ea charset="-122" pitchFamily="34" typeface="微软雅黑"/>
                  <a:sym charset="-122" panose="02000000000000000000" pitchFamily="2" typeface="方正兰亭黑_GBK"/>
                </a:rPr>
                <a:t>在此录入上述图表的综合描述说明，在此录入上述图表的综合描述说明，在此录入上述图表的综合描述说明，</a:t>
              </a:r>
            </a:p>
          </p:txBody>
        </p:sp>
      </p:grpSp>
    </p:spTree>
    <p:extLst>
      <p:ext uri="{BB962C8B-B14F-4D97-AF65-F5344CB8AC3E}">
        <p14:creationId val="171219538"/>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fltVal val="0"/>
                                          </p:val>
                                        </p:tav>
                                        <p:tav tm="100000">
                                          <p:val>
                                            <p:strVal val="#ppt_w"/>
                                          </p:val>
                                        </p:tav>
                                      </p:tavLst>
                                    </p:anim>
                                    <p:anim calcmode="lin" valueType="num">
                                      <p:cBhvr>
                                        <p:cTn dur="500" fill="hold" id="8"/>
                                        <p:tgtEl>
                                          <p:spTgt spid="36"/>
                                        </p:tgtEl>
                                        <p:attrNameLst>
                                          <p:attrName>ppt_h</p:attrName>
                                        </p:attrNameLst>
                                      </p:cBhvr>
                                      <p:tavLst>
                                        <p:tav tm="0">
                                          <p:val>
                                            <p:fltVal val="0"/>
                                          </p:val>
                                        </p:tav>
                                        <p:tav tm="100000">
                                          <p:val>
                                            <p:strVal val="#ppt_h"/>
                                          </p:val>
                                        </p:tav>
                                      </p:tavLst>
                                    </p:anim>
                                    <p:animEffect filter="fade" transition="in">
                                      <p:cBhvr>
                                        <p:cTn dur="500" id="9"/>
                                        <p:tgtEl>
                                          <p:spTgt spid="36"/>
                                        </p:tgtEl>
                                      </p:cBhvr>
                                    </p:animEffect>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53"/>
                                        </p:tgtEl>
                                        <p:attrNameLst>
                                          <p:attrName>style.visibility</p:attrName>
                                        </p:attrNameLst>
                                      </p:cBhvr>
                                      <p:to>
                                        <p:strVal val="visible"/>
                                      </p:to>
                                    </p:set>
                                    <p:animEffect filter="fade" transition="in">
                                      <p:cBhvr>
                                        <p:cTn dur="350" id="13"/>
                                        <p:tgtEl>
                                          <p:spTgt spid="53"/>
                                        </p:tgtEl>
                                      </p:cBhvr>
                                    </p:animEffect>
                                    <p:anim calcmode="lin" valueType="num">
                                      <p:cBhvr>
                                        <p:cTn dur="350" fill="hold" id="14"/>
                                        <p:tgtEl>
                                          <p:spTgt spid="53"/>
                                        </p:tgtEl>
                                        <p:attrNameLst>
                                          <p:attrName>ppt_x</p:attrName>
                                        </p:attrNameLst>
                                      </p:cBhvr>
                                      <p:tavLst>
                                        <p:tav tm="0">
                                          <p:val>
                                            <p:strVal val="#ppt_x"/>
                                          </p:val>
                                        </p:tav>
                                        <p:tav tm="100000">
                                          <p:val>
                                            <p:strVal val="#ppt_x"/>
                                          </p:val>
                                        </p:tav>
                                      </p:tavLst>
                                    </p:anim>
                                    <p:anim calcmode="lin" valueType="num">
                                      <p:cBhvr>
                                        <p:cTn dur="350" fill="hold" id="15"/>
                                        <p:tgtEl>
                                          <p:spTgt spid="53"/>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850"/>
                            </p:stCondLst>
                            <p:childTnLst>
                              <p:par>
                                <p:cTn fill="hold" grpId="0" id="17" nodeType="afterEffect" presetClass="entr" presetID="42" presetSubtype="0">
                                  <p:stCondLst>
                                    <p:cond delay="0"/>
                                  </p:stCondLst>
                                  <p:childTnLst>
                                    <p:set>
                                      <p:cBhvr>
                                        <p:cTn dur="1" fill="hold" id="18">
                                          <p:stCondLst>
                                            <p:cond delay="0"/>
                                          </p:stCondLst>
                                        </p:cTn>
                                        <p:tgtEl>
                                          <p:spTgt spid="54"/>
                                        </p:tgtEl>
                                        <p:attrNameLst>
                                          <p:attrName>style.visibility</p:attrName>
                                        </p:attrNameLst>
                                      </p:cBhvr>
                                      <p:to>
                                        <p:strVal val="visible"/>
                                      </p:to>
                                    </p:set>
                                    <p:animEffect filter="fade" transition="in">
                                      <p:cBhvr>
                                        <p:cTn dur="350" id="19"/>
                                        <p:tgtEl>
                                          <p:spTgt spid="54"/>
                                        </p:tgtEl>
                                      </p:cBhvr>
                                    </p:animEffect>
                                    <p:anim calcmode="lin" valueType="num">
                                      <p:cBhvr>
                                        <p:cTn dur="350" fill="hold" id="20"/>
                                        <p:tgtEl>
                                          <p:spTgt spid="54"/>
                                        </p:tgtEl>
                                        <p:attrNameLst>
                                          <p:attrName>ppt_x</p:attrName>
                                        </p:attrNameLst>
                                      </p:cBhvr>
                                      <p:tavLst>
                                        <p:tav tm="0">
                                          <p:val>
                                            <p:strVal val="#ppt_x"/>
                                          </p:val>
                                        </p:tav>
                                        <p:tav tm="100000">
                                          <p:val>
                                            <p:strVal val="#ppt_x"/>
                                          </p:val>
                                        </p:tav>
                                      </p:tavLst>
                                    </p:anim>
                                    <p:anim calcmode="lin" valueType="num">
                                      <p:cBhvr>
                                        <p:cTn dur="350" fill="hold" id="21"/>
                                        <p:tgtEl>
                                          <p:spTgt spid="54"/>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200"/>
                            </p:stCondLst>
                            <p:childTnLst>
                              <p:par>
                                <p:cTn fill="hold" grpId="0" id="23" nodeType="afterEffect" presetClass="entr" presetID="42" presetSubtype="0">
                                  <p:stCondLst>
                                    <p:cond delay="0"/>
                                  </p:stCondLst>
                                  <p:childTnLst>
                                    <p:set>
                                      <p:cBhvr>
                                        <p:cTn dur="1" fill="hold" id="24">
                                          <p:stCondLst>
                                            <p:cond delay="0"/>
                                          </p:stCondLst>
                                        </p:cTn>
                                        <p:tgtEl>
                                          <p:spTgt spid="55"/>
                                        </p:tgtEl>
                                        <p:attrNameLst>
                                          <p:attrName>style.visibility</p:attrName>
                                        </p:attrNameLst>
                                      </p:cBhvr>
                                      <p:to>
                                        <p:strVal val="visible"/>
                                      </p:to>
                                    </p:set>
                                    <p:animEffect filter="fade" transition="in">
                                      <p:cBhvr>
                                        <p:cTn dur="350" id="25"/>
                                        <p:tgtEl>
                                          <p:spTgt spid="55"/>
                                        </p:tgtEl>
                                      </p:cBhvr>
                                    </p:animEffect>
                                    <p:anim calcmode="lin" valueType="num">
                                      <p:cBhvr>
                                        <p:cTn dur="350" fill="hold" id="26"/>
                                        <p:tgtEl>
                                          <p:spTgt spid="55"/>
                                        </p:tgtEl>
                                        <p:attrNameLst>
                                          <p:attrName>ppt_x</p:attrName>
                                        </p:attrNameLst>
                                      </p:cBhvr>
                                      <p:tavLst>
                                        <p:tav tm="0">
                                          <p:val>
                                            <p:strVal val="#ppt_x"/>
                                          </p:val>
                                        </p:tav>
                                        <p:tav tm="100000">
                                          <p:val>
                                            <p:strVal val="#ppt_x"/>
                                          </p:val>
                                        </p:tav>
                                      </p:tavLst>
                                    </p:anim>
                                    <p:anim calcmode="lin" valueType="num">
                                      <p:cBhvr>
                                        <p:cTn dur="350" fill="hold" id="27"/>
                                        <p:tgtEl>
                                          <p:spTgt spid="55"/>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1550"/>
                            </p:stCondLst>
                            <p:childTnLst>
                              <p:par>
                                <p:cTn fill="hold" grpId="0" id="29" nodeType="afterEffect" presetClass="entr" presetID="53" presetSubtype="0">
                                  <p:stCondLst>
                                    <p:cond delay="0"/>
                                  </p:stCondLst>
                                  <p:childTnLst>
                                    <p:set>
                                      <p:cBhvr>
                                        <p:cTn dur="1" fill="hold" id="30">
                                          <p:stCondLst>
                                            <p:cond delay="0"/>
                                          </p:stCondLst>
                                        </p:cTn>
                                        <p:tgtEl>
                                          <p:spTgt spid="56"/>
                                        </p:tgtEl>
                                        <p:attrNameLst>
                                          <p:attrName>style.visibility</p:attrName>
                                        </p:attrNameLst>
                                      </p:cBhvr>
                                      <p:to>
                                        <p:strVal val="visible"/>
                                      </p:to>
                                    </p:set>
                                    <p:anim calcmode="lin" valueType="num">
                                      <p:cBhvr>
                                        <p:cTn dur="500" fill="hold" id="31"/>
                                        <p:tgtEl>
                                          <p:spTgt spid="56"/>
                                        </p:tgtEl>
                                        <p:attrNameLst>
                                          <p:attrName>ppt_w</p:attrName>
                                        </p:attrNameLst>
                                      </p:cBhvr>
                                      <p:tavLst>
                                        <p:tav tm="0">
                                          <p:val>
                                            <p:fltVal val="0"/>
                                          </p:val>
                                        </p:tav>
                                        <p:tav tm="100000">
                                          <p:val>
                                            <p:strVal val="#ppt_w"/>
                                          </p:val>
                                        </p:tav>
                                      </p:tavLst>
                                    </p:anim>
                                    <p:anim calcmode="lin" valueType="num">
                                      <p:cBhvr>
                                        <p:cTn dur="500" fill="hold" id="32"/>
                                        <p:tgtEl>
                                          <p:spTgt spid="56"/>
                                        </p:tgtEl>
                                        <p:attrNameLst>
                                          <p:attrName>ppt_h</p:attrName>
                                        </p:attrNameLst>
                                      </p:cBhvr>
                                      <p:tavLst>
                                        <p:tav tm="0">
                                          <p:val>
                                            <p:fltVal val="0"/>
                                          </p:val>
                                        </p:tav>
                                        <p:tav tm="100000">
                                          <p:val>
                                            <p:strVal val="#ppt_h"/>
                                          </p:val>
                                        </p:tav>
                                      </p:tavLst>
                                    </p:anim>
                                    <p:animEffect filter="fade" transition="in">
                                      <p:cBhvr>
                                        <p:cTn dur="500" id="33"/>
                                        <p:tgtEl>
                                          <p:spTgt spid="56"/>
                                        </p:tgtEl>
                                      </p:cBhvr>
                                    </p:animEffect>
                                  </p:childTnLst>
                                </p:cTn>
                              </p:par>
                            </p:childTnLst>
                          </p:cTn>
                        </p:par>
                        <p:par>
                          <p:cTn fill="hold" id="34" nodeType="afterGroup">
                            <p:stCondLst>
                              <p:cond delay="2050"/>
                            </p:stCondLst>
                            <p:childTnLst>
                              <p:par>
                                <p:cTn fill="hold" grpId="0" id="35" nodeType="afterEffect" presetClass="entr" presetID="53" presetSubtype="0">
                                  <p:stCondLst>
                                    <p:cond delay="0"/>
                                  </p:stCondLst>
                                  <p:childTnLst>
                                    <p:set>
                                      <p:cBhvr>
                                        <p:cTn dur="1" fill="hold" id="36">
                                          <p:stCondLst>
                                            <p:cond delay="0"/>
                                          </p:stCondLst>
                                        </p:cTn>
                                        <p:tgtEl>
                                          <p:spTgt spid="57"/>
                                        </p:tgtEl>
                                        <p:attrNameLst>
                                          <p:attrName>style.visibility</p:attrName>
                                        </p:attrNameLst>
                                      </p:cBhvr>
                                      <p:to>
                                        <p:strVal val="visible"/>
                                      </p:to>
                                    </p:set>
                                    <p:anim calcmode="lin" valueType="num">
                                      <p:cBhvr>
                                        <p:cTn dur="500" fill="hold" id="37"/>
                                        <p:tgtEl>
                                          <p:spTgt spid="57"/>
                                        </p:tgtEl>
                                        <p:attrNameLst>
                                          <p:attrName>ppt_w</p:attrName>
                                        </p:attrNameLst>
                                      </p:cBhvr>
                                      <p:tavLst>
                                        <p:tav tm="0">
                                          <p:val>
                                            <p:fltVal val="0"/>
                                          </p:val>
                                        </p:tav>
                                        <p:tav tm="100000">
                                          <p:val>
                                            <p:strVal val="#ppt_w"/>
                                          </p:val>
                                        </p:tav>
                                      </p:tavLst>
                                    </p:anim>
                                    <p:anim calcmode="lin" valueType="num">
                                      <p:cBhvr>
                                        <p:cTn dur="500" fill="hold" id="38"/>
                                        <p:tgtEl>
                                          <p:spTgt spid="57"/>
                                        </p:tgtEl>
                                        <p:attrNameLst>
                                          <p:attrName>ppt_h</p:attrName>
                                        </p:attrNameLst>
                                      </p:cBhvr>
                                      <p:tavLst>
                                        <p:tav tm="0">
                                          <p:val>
                                            <p:fltVal val="0"/>
                                          </p:val>
                                        </p:tav>
                                        <p:tav tm="100000">
                                          <p:val>
                                            <p:strVal val="#ppt_h"/>
                                          </p:val>
                                        </p:tav>
                                      </p:tavLst>
                                    </p:anim>
                                    <p:animEffect filter="fade" transition="in">
                                      <p:cBhvr>
                                        <p:cTn dur="500" id="39"/>
                                        <p:tgtEl>
                                          <p:spTgt spid="57"/>
                                        </p:tgtEl>
                                      </p:cBhvr>
                                    </p:animEffect>
                                  </p:childTnLst>
                                </p:cTn>
                              </p:par>
                            </p:childTnLst>
                          </p:cTn>
                        </p:par>
                        <p:par>
                          <p:cTn fill="hold" id="40" nodeType="afterGroup">
                            <p:stCondLst>
                              <p:cond delay="2550"/>
                            </p:stCondLst>
                            <p:childTnLst>
                              <p:par>
                                <p:cTn fill="hold" grpId="0" id="41" nodeType="afterEffect" presetClass="entr" presetID="53" presetSubtype="0">
                                  <p:stCondLst>
                                    <p:cond delay="0"/>
                                  </p:stCondLst>
                                  <p:childTnLst>
                                    <p:set>
                                      <p:cBhvr>
                                        <p:cTn dur="1" fill="hold" id="42">
                                          <p:stCondLst>
                                            <p:cond delay="0"/>
                                          </p:stCondLst>
                                        </p:cTn>
                                        <p:tgtEl>
                                          <p:spTgt spid="58"/>
                                        </p:tgtEl>
                                        <p:attrNameLst>
                                          <p:attrName>style.visibility</p:attrName>
                                        </p:attrNameLst>
                                      </p:cBhvr>
                                      <p:to>
                                        <p:strVal val="visible"/>
                                      </p:to>
                                    </p:set>
                                    <p:anim calcmode="lin" valueType="num">
                                      <p:cBhvr>
                                        <p:cTn dur="500" fill="hold" id="43"/>
                                        <p:tgtEl>
                                          <p:spTgt spid="58"/>
                                        </p:tgtEl>
                                        <p:attrNameLst>
                                          <p:attrName>ppt_w</p:attrName>
                                        </p:attrNameLst>
                                      </p:cBhvr>
                                      <p:tavLst>
                                        <p:tav tm="0">
                                          <p:val>
                                            <p:fltVal val="0"/>
                                          </p:val>
                                        </p:tav>
                                        <p:tav tm="100000">
                                          <p:val>
                                            <p:strVal val="#ppt_w"/>
                                          </p:val>
                                        </p:tav>
                                      </p:tavLst>
                                    </p:anim>
                                    <p:anim calcmode="lin" valueType="num">
                                      <p:cBhvr>
                                        <p:cTn dur="500" fill="hold" id="44"/>
                                        <p:tgtEl>
                                          <p:spTgt spid="58"/>
                                        </p:tgtEl>
                                        <p:attrNameLst>
                                          <p:attrName>ppt_h</p:attrName>
                                        </p:attrNameLst>
                                      </p:cBhvr>
                                      <p:tavLst>
                                        <p:tav tm="0">
                                          <p:val>
                                            <p:fltVal val="0"/>
                                          </p:val>
                                        </p:tav>
                                        <p:tav tm="100000">
                                          <p:val>
                                            <p:strVal val="#ppt_h"/>
                                          </p:val>
                                        </p:tav>
                                      </p:tavLst>
                                    </p:anim>
                                    <p:animEffect filter="fade" transition="in">
                                      <p:cBhvr>
                                        <p:cTn dur="500" id="45"/>
                                        <p:tgtEl>
                                          <p:spTgt spid="58"/>
                                        </p:tgtEl>
                                      </p:cBhvr>
                                    </p:animEffect>
                                  </p:childTnLst>
                                </p:cTn>
                              </p:par>
                            </p:childTnLst>
                          </p:cTn>
                        </p:par>
                        <p:par>
                          <p:cTn fill="hold" id="46" nodeType="afterGroup">
                            <p:stCondLst>
                              <p:cond delay="3050"/>
                            </p:stCondLst>
                            <p:childTnLst>
                              <p:par>
                                <p:cTn fill="hold" id="47" nodeType="afterEffect" presetClass="entr" presetID="2" presetSubtype="2">
                                  <p:stCondLst>
                                    <p:cond delay="0"/>
                                  </p:stCondLst>
                                  <p:childTnLst>
                                    <p:set>
                                      <p:cBhvr>
                                        <p:cTn dur="1" fill="hold" id="48">
                                          <p:stCondLst>
                                            <p:cond delay="0"/>
                                          </p:stCondLst>
                                        </p:cTn>
                                        <p:tgtEl>
                                          <p:spTgt spid="59"/>
                                        </p:tgtEl>
                                        <p:attrNameLst>
                                          <p:attrName>style.visibility</p:attrName>
                                        </p:attrNameLst>
                                      </p:cBhvr>
                                      <p:to>
                                        <p:strVal val="visible"/>
                                      </p:to>
                                    </p:set>
                                    <p:anim calcmode="lin" valueType="num">
                                      <p:cBhvr additive="base">
                                        <p:cTn dur="500" fill="hold" id="49"/>
                                        <p:tgtEl>
                                          <p:spTgt spid="59"/>
                                        </p:tgtEl>
                                        <p:attrNameLst>
                                          <p:attrName>ppt_x</p:attrName>
                                        </p:attrNameLst>
                                      </p:cBhvr>
                                      <p:tavLst>
                                        <p:tav tm="0">
                                          <p:val>
                                            <p:strVal val="1+#ppt_w/2"/>
                                          </p:val>
                                        </p:tav>
                                        <p:tav tm="100000">
                                          <p:val>
                                            <p:strVal val="#ppt_x"/>
                                          </p:val>
                                        </p:tav>
                                      </p:tavLst>
                                    </p:anim>
                                    <p:anim calcmode="lin" valueType="num">
                                      <p:cBhvr additive="base">
                                        <p:cTn dur="500" fill="hold" id="50"/>
                                        <p:tgtEl>
                                          <p:spTgt spid="59"/>
                                        </p:tgtEl>
                                        <p:attrNameLst>
                                          <p:attrName>ppt_y</p:attrName>
                                        </p:attrNameLst>
                                      </p:cBhvr>
                                      <p:tavLst>
                                        <p:tav tm="0">
                                          <p:val>
                                            <p:strVal val="#ppt_y"/>
                                          </p:val>
                                        </p:tav>
                                        <p:tav tm="100000">
                                          <p:val>
                                            <p:strVal val="#ppt_y"/>
                                          </p:val>
                                        </p:tav>
                                      </p:tavLst>
                                    </p:anim>
                                  </p:childTnLst>
                                </p:cTn>
                              </p:par>
                            </p:childTnLst>
                          </p:cTn>
                        </p:par>
                        <p:par>
                          <p:cTn fill="hold" id="51" nodeType="afterGroup">
                            <p:stCondLst>
                              <p:cond delay="3550"/>
                            </p:stCondLst>
                            <p:childTnLst>
                              <p:par>
                                <p:cTn fill="hold" id="52" nodeType="afterEffect" presetClass="entr" presetID="2" presetSubtype="2">
                                  <p:stCondLst>
                                    <p:cond delay="0"/>
                                  </p:stCondLst>
                                  <p:childTnLst>
                                    <p:set>
                                      <p:cBhvr>
                                        <p:cTn dur="1" fill="hold" id="53">
                                          <p:stCondLst>
                                            <p:cond delay="0"/>
                                          </p:stCondLst>
                                        </p:cTn>
                                        <p:tgtEl>
                                          <p:spTgt spid="65"/>
                                        </p:tgtEl>
                                        <p:attrNameLst>
                                          <p:attrName>style.visibility</p:attrName>
                                        </p:attrNameLst>
                                      </p:cBhvr>
                                      <p:to>
                                        <p:strVal val="visible"/>
                                      </p:to>
                                    </p:set>
                                    <p:anim calcmode="lin" valueType="num">
                                      <p:cBhvr additive="base">
                                        <p:cTn dur="500" fill="hold" id="54"/>
                                        <p:tgtEl>
                                          <p:spTgt spid="65"/>
                                        </p:tgtEl>
                                        <p:attrNameLst>
                                          <p:attrName>ppt_x</p:attrName>
                                        </p:attrNameLst>
                                      </p:cBhvr>
                                      <p:tavLst>
                                        <p:tav tm="0">
                                          <p:val>
                                            <p:strVal val="1+#ppt_w/2"/>
                                          </p:val>
                                        </p:tav>
                                        <p:tav tm="100000">
                                          <p:val>
                                            <p:strVal val="#ppt_x"/>
                                          </p:val>
                                        </p:tav>
                                      </p:tavLst>
                                    </p:anim>
                                    <p:anim calcmode="lin" valueType="num">
                                      <p:cBhvr additive="base">
                                        <p:cTn dur="500" fill="hold" id="55"/>
                                        <p:tgtEl>
                                          <p:spTgt spid="65"/>
                                        </p:tgtEl>
                                        <p:attrNameLst>
                                          <p:attrName>ppt_y</p:attrName>
                                        </p:attrNameLst>
                                      </p:cBhvr>
                                      <p:tavLst>
                                        <p:tav tm="0">
                                          <p:val>
                                            <p:strVal val="#ppt_y"/>
                                          </p:val>
                                        </p:tav>
                                        <p:tav tm="100000">
                                          <p:val>
                                            <p:strVal val="#ppt_y"/>
                                          </p:val>
                                        </p:tav>
                                      </p:tavLst>
                                    </p:anim>
                                  </p:childTnLst>
                                </p:cTn>
                              </p:par>
                            </p:childTnLst>
                          </p:cTn>
                        </p:par>
                        <p:par>
                          <p:cTn fill="hold" id="56" nodeType="afterGroup">
                            <p:stCondLst>
                              <p:cond delay="4050"/>
                            </p:stCondLst>
                            <p:childTnLst>
                              <p:par>
                                <p:cTn fill="hold" id="57" nodeType="afterEffect" presetClass="entr" presetID="2" presetSubtype="2">
                                  <p:stCondLst>
                                    <p:cond delay="0"/>
                                  </p:stCondLst>
                                  <p:childTnLst>
                                    <p:set>
                                      <p:cBhvr>
                                        <p:cTn dur="1" fill="hold" id="58">
                                          <p:stCondLst>
                                            <p:cond delay="0"/>
                                          </p:stCondLst>
                                        </p:cTn>
                                        <p:tgtEl>
                                          <p:spTgt spid="71"/>
                                        </p:tgtEl>
                                        <p:attrNameLst>
                                          <p:attrName>style.visibility</p:attrName>
                                        </p:attrNameLst>
                                      </p:cBhvr>
                                      <p:to>
                                        <p:strVal val="visible"/>
                                      </p:to>
                                    </p:set>
                                    <p:anim calcmode="lin" valueType="num">
                                      <p:cBhvr additive="base">
                                        <p:cTn dur="500" fill="hold" id="59"/>
                                        <p:tgtEl>
                                          <p:spTgt spid="71"/>
                                        </p:tgtEl>
                                        <p:attrNameLst>
                                          <p:attrName>ppt_x</p:attrName>
                                        </p:attrNameLst>
                                      </p:cBhvr>
                                      <p:tavLst>
                                        <p:tav tm="0">
                                          <p:val>
                                            <p:strVal val="1+#ppt_w/2"/>
                                          </p:val>
                                        </p:tav>
                                        <p:tav tm="100000">
                                          <p:val>
                                            <p:strVal val="#ppt_x"/>
                                          </p:val>
                                        </p:tav>
                                      </p:tavLst>
                                    </p:anim>
                                    <p:anim calcmode="lin" valueType="num">
                                      <p:cBhvr additive="base">
                                        <p:cTn dur="500" fill="hold" id="60"/>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53"/>
      <p:bldP grpId="0" spid="54"/>
      <p:bldP grpId="0" spid="55"/>
      <p:bldP grpId="0" spid="56"/>
      <p:bldP grpId="0" spid="57"/>
      <p:bldP grpId="0" spid="58"/>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TextBox 35"/>
          <p:cNvSpPr txBox="1"/>
          <p:nvPr/>
        </p:nvSpPr>
        <p:spPr>
          <a:xfrm>
            <a:off x="3787170" y="227424"/>
            <a:ext cx="1554480" cy="457200"/>
          </a:xfrm>
          <a:prstGeom prst="rect">
            <a:avLst/>
          </a:prstGeom>
          <a:noFill/>
        </p:spPr>
        <p:txBody>
          <a:bodyPr rtlCol="0" wrap="none">
            <a:spAutoFit/>
          </a:bodyPr>
          <a:lstStyle/>
          <a:p>
            <a:r>
              <a:rPr altLang="en-US" lang="zh-CN" spc="300" sz="2400">
                <a:solidFill>
                  <a:schemeClr val="tx1">
                    <a:lumMod val="75000"/>
                    <a:lumOff val="25000"/>
                  </a:schemeClr>
                </a:solidFill>
                <a:latin charset="-122" panose="02000000000000000000" pitchFamily="2" typeface="方正正大黑简体"/>
                <a:ea charset="-122" panose="02000000000000000000" pitchFamily="2" typeface="方正正大黑简体"/>
              </a:rPr>
              <a:t>应用前景</a:t>
            </a:r>
          </a:p>
        </p:txBody>
      </p:sp>
      <p:sp>
        <p:nvSpPr>
          <p:cNvPr id="27" name="TextBox 26"/>
          <p:cNvSpPr txBox="1"/>
          <p:nvPr/>
        </p:nvSpPr>
        <p:spPr>
          <a:xfrm>
            <a:off x="709404" y="950663"/>
            <a:ext cx="7650480" cy="457200"/>
          </a:xfrm>
          <a:prstGeom prst="rect">
            <a:avLst/>
          </a:prstGeom>
          <a:noFill/>
        </p:spPr>
        <p:txBody>
          <a:bodyPr rtlCol="0" wrap="none">
            <a:spAutoFit/>
          </a:bodyPr>
          <a:lstStyle/>
          <a:p>
            <a:r>
              <a:rPr altLang="en-US" lang="zh-CN" smtClean="0" sz="1200">
                <a:solidFill>
                  <a:schemeClr val="tx1">
                    <a:lumMod val="65000"/>
                    <a:lumOff val="35000"/>
                  </a:schemeClr>
                </a:solidFill>
                <a:latin charset="-122" pitchFamily="34" typeface="微软雅黑"/>
                <a:ea charset="-122" pitchFamily="34" typeface="微软雅黑"/>
                <a:cs charset="2" pitchFamily="2" typeface="方正兰亭细黑_GBK_M"/>
              </a:rPr>
              <a:t>建立在团队的基础之上，发挥团队精神、互补互助以达到团队最大工作效率的能力。对于团队的成员来说，不仅</a:t>
            </a:r>
          </a:p>
          <a:p>
            <a:r>
              <a:rPr altLang="en-US" lang="zh-CN" smtClean="0" sz="1200">
                <a:solidFill>
                  <a:schemeClr val="tx1">
                    <a:lumMod val="65000"/>
                    <a:lumOff val="35000"/>
                  </a:schemeClr>
                </a:solidFill>
                <a:latin charset="-122" pitchFamily="34" typeface="微软雅黑"/>
                <a:ea charset="-122" pitchFamily="34" typeface="微软雅黑"/>
                <a:cs charset="2" pitchFamily="2" typeface="方正兰亭细黑_GBK_M"/>
              </a:rPr>
              <a:t>要有个人能力，更需要有在不同的位置上各尽所能、与其他成员协调合作的能力。</a:t>
            </a:r>
          </a:p>
        </p:txBody>
      </p:sp>
      <p:grpSp>
        <p:nvGrpSpPr>
          <p:cNvPr id="28" name="组合 27"/>
          <p:cNvGrpSpPr/>
          <p:nvPr/>
        </p:nvGrpSpPr>
        <p:grpSpPr>
          <a:xfrm>
            <a:off x="381043" y="3344765"/>
            <a:ext cx="1721136" cy="548848"/>
            <a:chOff x="695368" y="3811490"/>
            <a:chExt cx="1721136" cy="548848"/>
          </a:xfrm>
        </p:grpSpPr>
        <p:grpSp>
          <p:nvGrpSpPr>
            <p:cNvPr id="29" name="组合 28"/>
            <p:cNvGrpSpPr/>
            <p:nvPr/>
          </p:nvGrpSpPr>
          <p:grpSpPr>
            <a:xfrm>
              <a:off x="695368" y="3811490"/>
              <a:ext cx="1721136" cy="548848"/>
              <a:chOff x="4304043" y="1286668"/>
              <a:chExt cx="3837944" cy="2757793"/>
            </a:xfrm>
            <a:effectLst>
              <a:outerShdw algn="tr" blurRad="381000" dir="8100000" dist="254000" rotWithShape="0">
                <a:prstClr val="black">
                  <a:alpha val="40000"/>
                </a:prstClr>
              </a:outerShdw>
            </a:effectLst>
          </p:grpSpPr>
          <p:sp>
            <p:nvSpPr>
              <p:cNvPr id="31" name="圆角矩形 3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32" name="圆角矩形 31"/>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grpSp>
        <p:sp>
          <p:nvSpPr>
            <p:cNvPr id="30" name="椭圆 29"/>
            <p:cNvSpPr/>
            <p:nvPr/>
          </p:nvSpPr>
          <p:spPr>
            <a:xfrm>
              <a:off x="825405" y="3951961"/>
              <a:ext cx="279463" cy="279463"/>
            </a:xfrm>
            <a:prstGeom prst="ellipse">
              <a:avLst/>
            </a:prstGeom>
            <a:solidFill>
              <a:srgbClr val="0070C0"/>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grpSp>
      <p:grpSp>
        <p:nvGrpSpPr>
          <p:cNvPr id="33" name="组合 32"/>
          <p:cNvGrpSpPr/>
          <p:nvPr/>
        </p:nvGrpSpPr>
        <p:grpSpPr>
          <a:xfrm>
            <a:off x="1859602" y="2818794"/>
            <a:ext cx="1721136" cy="548848"/>
            <a:chOff x="2173927" y="3285519"/>
            <a:chExt cx="1721136" cy="548848"/>
          </a:xfrm>
        </p:grpSpPr>
        <p:grpSp>
          <p:nvGrpSpPr>
            <p:cNvPr id="34" name="组合 33"/>
            <p:cNvGrpSpPr/>
            <p:nvPr/>
          </p:nvGrpSpPr>
          <p:grpSpPr>
            <a:xfrm>
              <a:off x="2173927" y="3285519"/>
              <a:ext cx="1721136" cy="548848"/>
              <a:chOff x="4304043" y="1286668"/>
              <a:chExt cx="3837944" cy="2757793"/>
            </a:xfrm>
            <a:effectLst>
              <a:outerShdw algn="tr" blurRad="381000" dir="8100000" dist="254000" rotWithShape="0">
                <a:prstClr val="black">
                  <a:alpha val="40000"/>
                </a:prstClr>
              </a:outerShdw>
            </a:effectLst>
          </p:grpSpPr>
          <p:sp>
            <p:nvSpPr>
              <p:cNvPr id="37" name="圆角矩形 3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38" name="圆角矩形 3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grpSp>
        <p:sp>
          <p:nvSpPr>
            <p:cNvPr id="35" name="椭圆 34"/>
            <p:cNvSpPr/>
            <p:nvPr/>
          </p:nvSpPr>
          <p:spPr>
            <a:xfrm>
              <a:off x="2307128" y="3420211"/>
              <a:ext cx="279463" cy="279463"/>
            </a:xfrm>
            <a:prstGeom prst="ellipse">
              <a:avLst/>
            </a:prstGeom>
            <a:solidFill>
              <a:srgbClr val="0070C0"/>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grpSp>
      <p:grpSp>
        <p:nvGrpSpPr>
          <p:cNvPr id="39" name="组合 38"/>
          <p:cNvGrpSpPr/>
          <p:nvPr/>
        </p:nvGrpSpPr>
        <p:grpSpPr>
          <a:xfrm>
            <a:off x="3370902" y="2292822"/>
            <a:ext cx="1721136" cy="548848"/>
            <a:chOff x="3685227" y="2759547"/>
            <a:chExt cx="1721136" cy="548848"/>
          </a:xfrm>
        </p:grpSpPr>
        <p:grpSp>
          <p:nvGrpSpPr>
            <p:cNvPr id="40" name="组合 39"/>
            <p:cNvGrpSpPr/>
            <p:nvPr/>
          </p:nvGrpSpPr>
          <p:grpSpPr>
            <a:xfrm>
              <a:off x="3685227" y="2759547"/>
              <a:ext cx="1721136" cy="548848"/>
              <a:chOff x="4304043" y="1286668"/>
              <a:chExt cx="3837944" cy="2757793"/>
            </a:xfrm>
            <a:effectLst>
              <a:outerShdw algn="tr" blurRad="381000" dir="8100000" dist="254000" rotWithShape="0">
                <a:prstClr val="black">
                  <a:alpha val="40000"/>
                </a:prstClr>
              </a:outerShdw>
            </a:effectLst>
          </p:grpSpPr>
          <p:sp>
            <p:nvSpPr>
              <p:cNvPr id="42" name="圆角矩形 4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43" name="圆角矩形 42"/>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grpSp>
        <p:sp>
          <p:nvSpPr>
            <p:cNvPr id="41" name="椭圆 40"/>
            <p:cNvSpPr/>
            <p:nvPr/>
          </p:nvSpPr>
          <p:spPr>
            <a:xfrm>
              <a:off x="3829063" y="2894239"/>
              <a:ext cx="279463" cy="279463"/>
            </a:xfrm>
            <a:prstGeom prst="ellipse">
              <a:avLst/>
            </a:prstGeom>
            <a:solidFill>
              <a:srgbClr val="0070C0"/>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grpSp>
      <p:grpSp>
        <p:nvGrpSpPr>
          <p:cNvPr id="44" name="组合 43"/>
          <p:cNvGrpSpPr/>
          <p:nvPr/>
        </p:nvGrpSpPr>
        <p:grpSpPr>
          <a:xfrm>
            <a:off x="4890301" y="1766850"/>
            <a:ext cx="1721136" cy="548848"/>
            <a:chOff x="5204626" y="2233575"/>
            <a:chExt cx="1721136" cy="548848"/>
          </a:xfrm>
        </p:grpSpPr>
        <p:grpSp>
          <p:nvGrpSpPr>
            <p:cNvPr id="45" name="组合 44"/>
            <p:cNvGrpSpPr/>
            <p:nvPr/>
          </p:nvGrpSpPr>
          <p:grpSpPr>
            <a:xfrm>
              <a:off x="5204626" y="2233575"/>
              <a:ext cx="1721136" cy="548848"/>
              <a:chOff x="4304043" y="1286668"/>
              <a:chExt cx="3837944" cy="2757793"/>
            </a:xfrm>
            <a:effectLst>
              <a:outerShdw algn="tr" blurRad="381000" dir="8100000" dist="254000" rotWithShape="0">
                <a:prstClr val="black">
                  <a:alpha val="40000"/>
                </a:prstClr>
              </a:outerShdw>
            </a:effectLst>
          </p:grpSpPr>
          <p:sp>
            <p:nvSpPr>
              <p:cNvPr id="47" name="圆角矩形 4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48" name="圆角矩形 4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grpSp>
        <p:sp>
          <p:nvSpPr>
            <p:cNvPr id="46" name="椭圆 45"/>
            <p:cNvSpPr/>
            <p:nvPr/>
          </p:nvSpPr>
          <p:spPr>
            <a:xfrm>
              <a:off x="5384889" y="2368267"/>
              <a:ext cx="279463" cy="279463"/>
            </a:xfrm>
            <a:prstGeom prst="ellipse">
              <a:avLst/>
            </a:prstGeom>
            <a:solidFill>
              <a:srgbClr val="0070C0"/>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grpSp>
      <p:sp>
        <p:nvSpPr>
          <p:cNvPr id="49" name="TextBox 48"/>
          <p:cNvSpPr txBox="1"/>
          <p:nvPr/>
        </p:nvSpPr>
        <p:spPr>
          <a:xfrm>
            <a:off x="790543" y="3476945"/>
            <a:ext cx="792480" cy="335280"/>
          </a:xfrm>
          <a:prstGeom prst="rect">
            <a:avLst/>
          </a:prstGeom>
          <a:noFill/>
          <a:effectLst/>
        </p:spPr>
        <p:txBody>
          <a:bodyPr rtlCol="0" wrap="none">
            <a:spAutoFit/>
          </a:bodyPr>
          <a:lstStyle/>
          <a:p>
            <a:r>
              <a:rPr altLang="en-US" lang="zh-CN" sz="1600">
                <a:solidFill>
                  <a:schemeClr val="tx1">
                    <a:lumMod val="75000"/>
                    <a:lumOff val="25000"/>
                  </a:schemeClr>
                </a:solidFill>
                <a:latin charset="-122" pitchFamily="34" typeface="微软雅黑"/>
                <a:ea charset="-122" pitchFamily="34" typeface="微软雅黑"/>
              </a:rPr>
              <a:t>前景四</a:t>
            </a:r>
          </a:p>
        </p:txBody>
      </p:sp>
      <p:sp>
        <p:nvSpPr>
          <p:cNvPr id="50" name="TextBox 49"/>
          <p:cNvSpPr txBox="1"/>
          <p:nvPr/>
        </p:nvSpPr>
        <p:spPr>
          <a:xfrm>
            <a:off x="2316249" y="2923940"/>
            <a:ext cx="792480" cy="335280"/>
          </a:xfrm>
          <a:prstGeom prst="rect">
            <a:avLst/>
          </a:prstGeom>
          <a:noFill/>
          <a:effectLst/>
        </p:spPr>
        <p:txBody>
          <a:bodyPr rtlCol="0" wrap="none">
            <a:spAutoFit/>
          </a:bodyPr>
          <a:lstStyle/>
          <a:p>
            <a:r>
              <a:rPr altLang="en-US" lang="zh-CN" sz="1600">
                <a:solidFill>
                  <a:schemeClr val="tx1">
                    <a:lumMod val="75000"/>
                    <a:lumOff val="25000"/>
                  </a:schemeClr>
                </a:solidFill>
                <a:latin charset="-122" pitchFamily="34" typeface="微软雅黑"/>
                <a:ea charset="-122" pitchFamily="34" typeface="微软雅黑"/>
              </a:rPr>
              <a:t>前景三</a:t>
            </a:r>
          </a:p>
        </p:txBody>
      </p:sp>
      <p:sp>
        <p:nvSpPr>
          <p:cNvPr id="51" name="TextBox 50"/>
          <p:cNvSpPr txBox="1"/>
          <p:nvPr/>
        </p:nvSpPr>
        <p:spPr>
          <a:xfrm>
            <a:off x="3794201" y="2423369"/>
            <a:ext cx="792480" cy="335280"/>
          </a:xfrm>
          <a:prstGeom prst="rect">
            <a:avLst/>
          </a:prstGeom>
          <a:noFill/>
          <a:effectLst/>
        </p:spPr>
        <p:txBody>
          <a:bodyPr rtlCol="0" wrap="none">
            <a:spAutoFit/>
          </a:bodyPr>
          <a:lstStyle/>
          <a:p>
            <a:r>
              <a:rPr altLang="en-US" lang="zh-CN" smtClean="0" sz="1600">
                <a:solidFill>
                  <a:schemeClr val="tx1">
                    <a:lumMod val="75000"/>
                    <a:lumOff val="25000"/>
                  </a:schemeClr>
                </a:solidFill>
                <a:latin charset="-122" pitchFamily="34" typeface="微软雅黑"/>
                <a:ea charset="-122" pitchFamily="34" typeface="微软雅黑"/>
              </a:rPr>
              <a:t>前景二</a:t>
            </a:r>
          </a:p>
        </p:txBody>
      </p:sp>
      <p:sp>
        <p:nvSpPr>
          <p:cNvPr id="52" name="TextBox 51"/>
          <p:cNvSpPr txBox="1"/>
          <p:nvPr/>
        </p:nvSpPr>
        <p:spPr>
          <a:xfrm>
            <a:off x="5362749" y="1888907"/>
            <a:ext cx="792480" cy="335280"/>
          </a:xfrm>
          <a:prstGeom prst="rect">
            <a:avLst/>
          </a:prstGeom>
          <a:noFill/>
          <a:effectLst/>
        </p:spPr>
        <p:txBody>
          <a:bodyPr rtlCol="0" wrap="none">
            <a:spAutoFit/>
          </a:bodyPr>
          <a:lstStyle/>
          <a:p>
            <a:r>
              <a:rPr altLang="en-US" lang="zh-CN" sz="1600">
                <a:solidFill>
                  <a:schemeClr val="tx1">
                    <a:lumMod val="75000"/>
                    <a:lumOff val="25000"/>
                  </a:schemeClr>
                </a:solidFill>
                <a:latin charset="-122" pitchFamily="34" typeface="微软雅黑"/>
                <a:ea charset="-122" pitchFamily="34" typeface="微软雅黑"/>
              </a:rPr>
              <a:t>前景一</a:t>
            </a:r>
          </a:p>
        </p:txBody>
      </p:sp>
      <p:grpSp>
        <p:nvGrpSpPr>
          <p:cNvPr id="77" name="组合 76"/>
          <p:cNvGrpSpPr/>
          <p:nvPr/>
        </p:nvGrpSpPr>
        <p:grpSpPr>
          <a:xfrm>
            <a:off x="669337" y="1645497"/>
            <a:ext cx="435531" cy="435531"/>
            <a:chOff x="304800" y="673100"/>
            <a:chExt cx="4000500" cy="4000500"/>
          </a:xfrm>
          <a:effectLst>
            <a:outerShdw algn="tr" blurRad="444500" dir="8100000" dist="254000" rotWithShape="0">
              <a:prstClr val="black">
                <a:alpha val="50000"/>
              </a:prstClr>
            </a:outerShdw>
          </a:effectLst>
        </p:grpSpPr>
        <p:sp>
          <p:nvSpPr>
            <p:cNvPr id="78" name="同心圆 7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sp>
          <p:nvSpPr>
            <p:cNvPr id="79" name="椭圆 7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grpSp>
      <p:sp>
        <p:nvSpPr>
          <p:cNvPr id="80" name="椭圆 79"/>
          <p:cNvSpPr/>
          <p:nvPr/>
        </p:nvSpPr>
        <p:spPr>
          <a:xfrm>
            <a:off x="7794388" y="4243976"/>
            <a:ext cx="500908" cy="500908"/>
          </a:xfrm>
          <a:prstGeom prst="ellipse">
            <a:avLst/>
          </a:prstGeom>
          <a:solidFill>
            <a:srgbClr val="0070C0"/>
          </a:solidFill>
          <a:ln>
            <a:noFill/>
          </a:ln>
          <a:effectLst>
            <a:outerShdw algn="tr" blurRad="317500" dir="8100000" dist="1905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81" name="椭圆 80"/>
          <p:cNvSpPr/>
          <p:nvPr/>
        </p:nvSpPr>
        <p:spPr>
          <a:xfrm>
            <a:off x="8423305" y="3522698"/>
            <a:ext cx="274777" cy="274777"/>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grpSp>
        <p:nvGrpSpPr>
          <p:cNvPr id="82" name="组合 81"/>
          <p:cNvGrpSpPr/>
          <p:nvPr/>
        </p:nvGrpSpPr>
        <p:grpSpPr>
          <a:xfrm>
            <a:off x="1397585" y="2038036"/>
            <a:ext cx="387220" cy="387220"/>
            <a:chOff x="304800" y="673100"/>
            <a:chExt cx="4000500" cy="4000500"/>
          </a:xfrm>
          <a:effectLst>
            <a:outerShdw algn="tr" blurRad="317500" dir="8100000" dist="190500" rotWithShape="0">
              <a:prstClr val="black">
                <a:alpha val="50000"/>
              </a:prstClr>
            </a:outerShdw>
          </a:effectLst>
        </p:grpSpPr>
        <p:sp>
          <p:nvSpPr>
            <p:cNvPr id="83" name="同心圆 8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sp>
          <p:nvSpPr>
            <p:cNvPr id="84" name="椭圆 8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grpSp>
      <p:grpSp>
        <p:nvGrpSpPr>
          <p:cNvPr id="85" name="组合 84"/>
          <p:cNvGrpSpPr/>
          <p:nvPr/>
        </p:nvGrpSpPr>
        <p:grpSpPr>
          <a:xfrm>
            <a:off x="7183751" y="4563355"/>
            <a:ext cx="219777" cy="219777"/>
            <a:chOff x="304800" y="673100"/>
            <a:chExt cx="4000500" cy="4000500"/>
          </a:xfrm>
          <a:effectLst>
            <a:outerShdw algn="tr" blurRad="381000" dir="8100000" dist="152400" rotWithShape="0">
              <a:prstClr val="black">
                <a:alpha val="70000"/>
              </a:prstClr>
            </a:outerShdw>
          </a:effectLst>
        </p:grpSpPr>
        <p:sp>
          <p:nvSpPr>
            <p:cNvPr id="86" name="同心圆 8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sp>
          <p:nvSpPr>
            <p:cNvPr id="87" name="椭圆 8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grpSp>
      <p:grpSp>
        <p:nvGrpSpPr>
          <p:cNvPr id="88" name="组合 87"/>
          <p:cNvGrpSpPr/>
          <p:nvPr/>
        </p:nvGrpSpPr>
        <p:grpSpPr>
          <a:xfrm>
            <a:off x="7316009" y="3897255"/>
            <a:ext cx="287919" cy="287919"/>
            <a:chOff x="304800" y="673100"/>
            <a:chExt cx="4000500" cy="4000500"/>
          </a:xfrm>
          <a:effectLst>
            <a:outerShdw algn="tr" blurRad="381000" dir="8100000" dist="152400" rotWithShape="0">
              <a:prstClr val="black">
                <a:alpha val="70000"/>
              </a:prstClr>
            </a:outerShdw>
          </a:effectLst>
        </p:grpSpPr>
        <p:sp>
          <p:nvSpPr>
            <p:cNvPr id="89" name="同心圆 88"/>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sp>
          <p:nvSpPr>
            <p:cNvPr id="90" name="椭圆 8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grpSp>
      <p:sp>
        <p:nvSpPr>
          <p:cNvPr id="91" name="椭圆 90"/>
          <p:cNvSpPr/>
          <p:nvPr/>
        </p:nvSpPr>
        <p:spPr>
          <a:xfrm>
            <a:off x="1572773" y="1714183"/>
            <a:ext cx="274777" cy="274777"/>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92" name="椭圆 91"/>
          <p:cNvSpPr/>
          <p:nvPr/>
        </p:nvSpPr>
        <p:spPr>
          <a:xfrm>
            <a:off x="767327" y="2356561"/>
            <a:ext cx="137389" cy="137389"/>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grpSp>
        <p:nvGrpSpPr>
          <p:cNvPr id="93" name="组合 92"/>
          <p:cNvGrpSpPr/>
          <p:nvPr/>
        </p:nvGrpSpPr>
        <p:grpSpPr>
          <a:xfrm>
            <a:off x="8411685" y="3951960"/>
            <a:ext cx="408377" cy="408377"/>
            <a:chOff x="304800" y="673100"/>
            <a:chExt cx="4000500" cy="4000500"/>
          </a:xfrm>
          <a:effectLst>
            <a:outerShdw algn="tr" blurRad="317500" dir="8100000" dist="190500" rotWithShape="0">
              <a:prstClr val="black">
                <a:alpha val="50000"/>
              </a:prstClr>
            </a:outerShdw>
          </a:effectLst>
        </p:grpSpPr>
        <p:sp>
          <p:nvSpPr>
            <p:cNvPr id="94" name="同心圆 9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sp>
          <p:nvSpPr>
            <p:cNvPr id="95" name="椭圆 9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grpSp>
      <p:sp>
        <p:nvSpPr>
          <p:cNvPr id="96" name="椭圆 95"/>
          <p:cNvSpPr/>
          <p:nvPr/>
        </p:nvSpPr>
        <p:spPr>
          <a:xfrm>
            <a:off x="6629511" y="4508355"/>
            <a:ext cx="274777" cy="274777"/>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97" name="椭圆 96"/>
          <p:cNvSpPr/>
          <p:nvPr/>
        </p:nvSpPr>
        <p:spPr>
          <a:xfrm>
            <a:off x="1104868" y="2696479"/>
            <a:ext cx="137389" cy="137389"/>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grpSp>
        <p:nvGrpSpPr>
          <p:cNvPr id="98" name="组合 97"/>
          <p:cNvGrpSpPr/>
          <p:nvPr/>
        </p:nvGrpSpPr>
        <p:grpSpPr>
          <a:xfrm>
            <a:off x="2318171" y="2121758"/>
            <a:ext cx="219777" cy="219777"/>
            <a:chOff x="304800" y="673100"/>
            <a:chExt cx="4000500" cy="4000500"/>
          </a:xfrm>
          <a:effectLst>
            <a:outerShdw algn="tr" blurRad="381000" dir="8100000" dist="152400" rotWithShape="0">
              <a:prstClr val="black">
                <a:alpha val="70000"/>
              </a:prstClr>
            </a:outerShdw>
          </a:effectLst>
        </p:grpSpPr>
        <p:sp>
          <p:nvSpPr>
            <p:cNvPr id="99" name="同心圆 98"/>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sp>
          <p:nvSpPr>
            <p:cNvPr id="100" name="椭圆 9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grpSp>
      <p:sp>
        <p:nvSpPr>
          <p:cNvPr id="101" name="椭圆 100"/>
          <p:cNvSpPr/>
          <p:nvPr/>
        </p:nvSpPr>
        <p:spPr>
          <a:xfrm>
            <a:off x="8585278" y="4784918"/>
            <a:ext cx="137389" cy="137389"/>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102" name="TextBox 101"/>
          <p:cNvSpPr txBox="1"/>
          <p:nvPr/>
        </p:nvSpPr>
        <p:spPr>
          <a:xfrm>
            <a:off x="551651" y="4106421"/>
            <a:ext cx="1563458" cy="502920"/>
          </a:xfrm>
          <a:prstGeom prst="rect">
            <a:avLst/>
          </a:prstGeom>
          <a:noFill/>
        </p:spPr>
        <p:txBody>
          <a:bodyPr rtlCol="0" wrap="square">
            <a:spAutoFit/>
          </a:bodyPr>
          <a:lstStyle/>
          <a:p>
            <a:r>
              <a:rPr altLang="en-US" lang="zh-CN" sz="900">
                <a:solidFill>
                  <a:schemeClr val="tx1">
                    <a:lumMod val="50000"/>
                    <a:lumOff val="50000"/>
                  </a:schemeClr>
                </a:solidFill>
                <a:latin charset="-122" pitchFamily="34" typeface="微软雅黑"/>
                <a:ea charset="-122" pitchFamily="34" typeface="微软雅黑"/>
              </a:rPr>
              <a:t>您的内容打在这里，或者通过复制您的文本后，在此框中选择粘贴，</a:t>
            </a:r>
          </a:p>
        </p:txBody>
      </p:sp>
      <p:sp>
        <p:nvSpPr>
          <p:cNvPr id="103" name="TextBox 102"/>
          <p:cNvSpPr txBox="1"/>
          <p:nvPr/>
        </p:nvSpPr>
        <p:spPr>
          <a:xfrm>
            <a:off x="3041880" y="3543559"/>
            <a:ext cx="1563458" cy="502920"/>
          </a:xfrm>
          <a:prstGeom prst="rect">
            <a:avLst/>
          </a:prstGeom>
          <a:noFill/>
        </p:spPr>
        <p:txBody>
          <a:bodyPr rtlCol="0" wrap="square">
            <a:spAutoFit/>
          </a:bodyPr>
          <a:lstStyle/>
          <a:p>
            <a:r>
              <a:rPr altLang="en-US" lang="zh-CN" sz="900">
                <a:solidFill>
                  <a:schemeClr val="tx1">
                    <a:lumMod val="50000"/>
                    <a:lumOff val="50000"/>
                  </a:schemeClr>
                </a:solidFill>
                <a:latin charset="-122" pitchFamily="34" typeface="微软雅黑"/>
                <a:ea charset="-122" pitchFamily="34" typeface="微软雅黑"/>
              </a:rPr>
              <a:t>您的内容打在这里，或者通过复制您的文本后，在此框中选择粘贴，</a:t>
            </a:r>
          </a:p>
        </p:txBody>
      </p:sp>
      <p:sp>
        <p:nvSpPr>
          <p:cNvPr id="104" name="TextBox 103"/>
          <p:cNvSpPr txBox="1"/>
          <p:nvPr/>
        </p:nvSpPr>
        <p:spPr>
          <a:xfrm>
            <a:off x="4890301" y="3138390"/>
            <a:ext cx="1563458" cy="502920"/>
          </a:xfrm>
          <a:prstGeom prst="rect">
            <a:avLst/>
          </a:prstGeom>
          <a:noFill/>
        </p:spPr>
        <p:txBody>
          <a:bodyPr rtlCol="0" wrap="square">
            <a:spAutoFit/>
          </a:bodyPr>
          <a:lstStyle/>
          <a:p>
            <a:r>
              <a:rPr altLang="en-US" lang="zh-CN" sz="900">
                <a:solidFill>
                  <a:schemeClr val="tx1">
                    <a:lumMod val="50000"/>
                    <a:lumOff val="50000"/>
                  </a:schemeClr>
                </a:solidFill>
                <a:latin charset="-122" pitchFamily="34" typeface="微软雅黑"/>
                <a:ea charset="-122" pitchFamily="34" typeface="微软雅黑"/>
              </a:rPr>
              <a:t>您的内容打在这里，或者通过复制您的文本后，在此框中选择粘贴，</a:t>
            </a:r>
          </a:p>
        </p:txBody>
      </p:sp>
      <p:sp>
        <p:nvSpPr>
          <p:cNvPr id="105" name="TextBox 104"/>
          <p:cNvSpPr txBox="1"/>
          <p:nvPr/>
        </p:nvSpPr>
        <p:spPr>
          <a:xfrm>
            <a:off x="6278848" y="2395698"/>
            <a:ext cx="1563458" cy="502920"/>
          </a:xfrm>
          <a:prstGeom prst="rect">
            <a:avLst/>
          </a:prstGeom>
          <a:noFill/>
        </p:spPr>
        <p:txBody>
          <a:bodyPr rtlCol="0" wrap="square">
            <a:spAutoFit/>
          </a:bodyPr>
          <a:lstStyle/>
          <a:p>
            <a:r>
              <a:rPr altLang="en-US" lang="zh-CN" sz="900">
                <a:solidFill>
                  <a:schemeClr val="tx1">
                    <a:lumMod val="50000"/>
                    <a:lumOff val="50000"/>
                  </a:schemeClr>
                </a:solidFill>
                <a:latin charset="-122" pitchFamily="34" typeface="微软雅黑"/>
                <a:ea charset="-122" pitchFamily="34" typeface="微软雅黑"/>
              </a:rPr>
              <a:t>您的内容打在这里，或者通过复制您的文本后，在此框中选择粘贴，</a:t>
            </a:r>
          </a:p>
        </p:txBody>
      </p:sp>
    </p:spTree>
    <p:extLst>
      <p:ext uri="{BB962C8B-B14F-4D97-AF65-F5344CB8AC3E}">
        <p14:creationId val="1956367589"/>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fltVal val="0"/>
                                          </p:val>
                                        </p:tav>
                                        <p:tav tm="100000">
                                          <p:val>
                                            <p:strVal val="#ppt_w"/>
                                          </p:val>
                                        </p:tav>
                                      </p:tavLst>
                                    </p:anim>
                                    <p:anim calcmode="lin" valueType="num">
                                      <p:cBhvr>
                                        <p:cTn dur="500" fill="hold" id="8"/>
                                        <p:tgtEl>
                                          <p:spTgt spid="36"/>
                                        </p:tgtEl>
                                        <p:attrNameLst>
                                          <p:attrName>ppt_h</p:attrName>
                                        </p:attrNameLst>
                                      </p:cBhvr>
                                      <p:tavLst>
                                        <p:tav tm="0">
                                          <p:val>
                                            <p:fltVal val="0"/>
                                          </p:val>
                                        </p:tav>
                                        <p:tav tm="100000">
                                          <p:val>
                                            <p:strVal val="#ppt_h"/>
                                          </p:val>
                                        </p:tav>
                                      </p:tavLst>
                                    </p:anim>
                                    <p:animEffect filter="fade" transition="in">
                                      <p:cBhvr>
                                        <p:cTn dur="500" id="9"/>
                                        <p:tgtEl>
                                          <p:spTgt spid="36"/>
                                        </p:tgtEl>
                                      </p:cBhvr>
                                    </p:animEffect>
                                  </p:childTnLst>
                                </p:cTn>
                              </p:par>
                            </p:childTnLst>
                          </p:cTn>
                        </p:par>
                        <p:par>
                          <p:cTn fill="hold" id="10" nodeType="afterGroup">
                            <p:stCondLst>
                              <p:cond delay="500"/>
                            </p:stCondLst>
                            <p:childTnLst>
                              <p:par>
                                <p:cTn fill="hold" grpId="0" id="11" nodeType="afterEffect" presetClass="entr" presetID="18" presetSubtype="3">
                                  <p:stCondLst>
                                    <p:cond delay="0"/>
                                  </p:stCondLst>
                                  <p:childTnLst>
                                    <p:set>
                                      <p:cBhvr>
                                        <p:cTn dur="1" fill="hold" id="12">
                                          <p:stCondLst>
                                            <p:cond delay="0"/>
                                          </p:stCondLst>
                                        </p:cTn>
                                        <p:tgtEl>
                                          <p:spTgt spid="27"/>
                                        </p:tgtEl>
                                        <p:attrNameLst>
                                          <p:attrName>style.visibility</p:attrName>
                                        </p:attrNameLst>
                                      </p:cBhvr>
                                      <p:to>
                                        <p:strVal val="visible"/>
                                      </p:to>
                                    </p:set>
                                    <p:animEffect filter="strips(upRight)" transition="in">
                                      <p:cBhvr>
                                        <p:cTn dur="500" id="13"/>
                                        <p:tgtEl>
                                          <p:spTgt spid="27"/>
                                        </p:tgtEl>
                                      </p:cBhvr>
                                    </p:animEffect>
                                  </p:childTnLst>
                                </p:cTn>
                              </p:par>
                            </p:childTnLst>
                          </p:cTn>
                        </p:par>
                        <p:par>
                          <p:cTn fill="hold" id="14" nodeType="afterGroup">
                            <p:stCondLst>
                              <p:cond delay="1000"/>
                            </p:stCondLst>
                            <p:childTnLst>
                              <p:par>
                                <p:cTn fill="hold" id="15" nodeType="afterEffect" presetClass="entr" presetID="2" presetSubtype="8">
                                  <p:stCondLst>
                                    <p:cond delay="0"/>
                                  </p:stCondLst>
                                  <p:childTnLst>
                                    <p:set>
                                      <p:cBhvr>
                                        <p:cTn dur="1" fill="hold" id="16">
                                          <p:stCondLst>
                                            <p:cond delay="0"/>
                                          </p:stCondLst>
                                        </p:cTn>
                                        <p:tgtEl>
                                          <p:spTgt spid="28"/>
                                        </p:tgtEl>
                                        <p:attrNameLst>
                                          <p:attrName>style.visibility</p:attrName>
                                        </p:attrNameLst>
                                      </p:cBhvr>
                                      <p:to>
                                        <p:strVal val="visible"/>
                                      </p:to>
                                    </p:set>
                                    <p:anim calcmode="lin" valueType="num">
                                      <p:cBhvr additive="base">
                                        <p:cTn dur="500" fill="hold" id="17"/>
                                        <p:tgtEl>
                                          <p:spTgt spid="28"/>
                                        </p:tgtEl>
                                        <p:attrNameLst>
                                          <p:attrName>ppt_x</p:attrName>
                                        </p:attrNameLst>
                                      </p:cBhvr>
                                      <p:tavLst>
                                        <p:tav tm="0">
                                          <p:val>
                                            <p:strVal val="0-#ppt_w/2"/>
                                          </p:val>
                                        </p:tav>
                                        <p:tav tm="100000">
                                          <p:val>
                                            <p:strVal val="#ppt_x"/>
                                          </p:val>
                                        </p:tav>
                                      </p:tavLst>
                                    </p:anim>
                                    <p:anim calcmode="lin" valueType="num">
                                      <p:cBhvr additive="base">
                                        <p:cTn dur="500" fill="hold" id="18"/>
                                        <p:tgtEl>
                                          <p:spTgt spid="28"/>
                                        </p:tgtEl>
                                        <p:attrNameLst>
                                          <p:attrName>ppt_y</p:attrName>
                                        </p:attrNameLst>
                                      </p:cBhvr>
                                      <p:tavLst>
                                        <p:tav tm="0">
                                          <p:val>
                                            <p:strVal val="#ppt_y"/>
                                          </p:val>
                                        </p:tav>
                                        <p:tav tm="100000">
                                          <p:val>
                                            <p:strVal val="#ppt_y"/>
                                          </p:val>
                                        </p:tav>
                                      </p:tavLst>
                                    </p:anim>
                                  </p:childTnLst>
                                </p:cTn>
                              </p:par>
                              <p:par>
                                <p:cTn fill="hold" id="19" nodeType="withEffect" presetClass="entr" presetID="2" presetSubtype="8">
                                  <p:stCondLst>
                                    <p:cond delay="300"/>
                                  </p:stCondLst>
                                  <p:childTnLst>
                                    <p:set>
                                      <p:cBhvr>
                                        <p:cTn dur="1" fill="hold" id="20">
                                          <p:stCondLst>
                                            <p:cond delay="0"/>
                                          </p:stCondLst>
                                        </p:cTn>
                                        <p:tgtEl>
                                          <p:spTgt spid="33"/>
                                        </p:tgtEl>
                                        <p:attrNameLst>
                                          <p:attrName>style.visibility</p:attrName>
                                        </p:attrNameLst>
                                      </p:cBhvr>
                                      <p:to>
                                        <p:strVal val="visible"/>
                                      </p:to>
                                    </p:set>
                                    <p:anim calcmode="lin" valueType="num">
                                      <p:cBhvr additive="base">
                                        <p:cTn dur="500" fill="hold" id="21"/>
                                        <p:tgtEl>
                                          <p:spTgt spid="33"/>
                                        </p:tgtEl>
                                        <p:attrNameLst>
                                          <p:attrName>ppt_x</p:attrName>
                                        </p:attrNameLst>
                                      </p:cBhvr>
                                      <p:tavLst>
                                        <p:tav tm="0">
                                          <p:val>
                                            <p:strVal val="0-#ppt_w/2"/>
                                          </p:val>
                                        </p:tav>
                                        <p:tav tm="100000">
                                          <p:val>
                                            <p:strVal val="#ppt_x"/>
                                          </p:val>
                                        </p:tav>
                                      </p:tavLst>
                                    </p:anim>
                                    <p:anim calcmode="lin" valueType="num">
                                      <p:cBhvr additive="base">
                                        <p:cTn dur="500" fill="hold" id="22"/>
                                        <p:tgtEl>
                                          <p:spTgt spid="33"/>
                                        </p:tgtEl>
                                        <p:attrNameLst>
                                          <p:attrName>ppt_y</p:attrName>
                                        </p:attrNameLst>
                                      </p:cBhvr>
                                      <p:tavLst>
                                        <p:tav tm="0">
                                          <p:val>
                                            <p:strVal val="#ppt_y"/>
                                          </p:val>
                                        </p:tav>
                                        <p:tav tm="100000">
                                          <p:val>
                                            <p:strVal val="#ppt_y"/>
                                          </p:val>
                                        </p:tav>
                                      </p:tavLst>
                                    </p:anim>
                                  </p:childTnLst>
                                </p:cTn>
                              </p:par>
                              <p:par>
                                <p:cTn fill="hold" id="23" nodeType="withEffect" presetClass="entr" presetID="2" presetSubtype="8">
                                  <p:stCondLst>
                                    <p:cond delay="600"/>
                                  </p:stCondLst>
                                  <p:childTnLst>
                                    <p:set>
                                      <p:cBhvr>
                                        <p:cTn dur="1" fill="hold" id="24">
                                          <p:stCondLst>
                                            <p:cond delay="0"/>
                                          </p:stCondLst>
                                        </p:cTn>
                                        <p:tgtEl>
                                          <p:spTgt spid="39"/>
                                        </p:tgtEl>
                                        <p:attrNameLst>
                                          <p:attrName>style.visibility</p:attrName>
                                        </p:attrNameLst>
                                      </p:cBhvr>
                                      <p:to>
                                        <p:strVal val="visible"/>
                                      </p:to>
                                    </p:set>
                                    <p:anim calcmode="lin" valueType="num">
                                      <p:cBhvr additive="base">
                                        <p:cTn dur="500" fill="hold" id="25"/>
                                        <p:tgtEl>
                                          <p:spTgt spid="39"/>
                                        </p:tgtEl>
                                        <p:attrNameLst>
                                          <p:attrName>ppt_x</p:attrName>
                                        </p:attrNameLst>
                                      </p:cBhvr>
                                      <p:tavLst>
                                        <p:tav tm="0">
                                          <p:val>
                                            <p:strVal val="0-#ppt_w/2"/>
                                          </p:val>
                                        </p:tav>
                                        <p:tav tm="100000">
                                          <p:val>
                                            <p:strVal val="#ppt_x"/>
                                          </p:val>
                                        </p:tav>
                                      </p:tavLst>
                                    </p:anim>
                                    <p:anim calcmode="lin" valueType="num">
                                      <p:cBhvr additive="base">
                                        <p:cTn dur="500" fill="hold" id="26"/>
                                        <p:tgtEl>
                                          <p:spTgt spid="39"/>
                                        </p:tgtEl>
                                        <p:attrNameLst>
                                          <p:attrName>ppt_y</p:attrName>
                                        </p:attrNameLst>
                                      </p:cBhvr>
                                      <p:tavLst>
                                        <p:tav tm="0">
                                          <p:val>
                                            <p:strVal val="#ppt_y"/>
                                          </p:val>
                                        </p:tav>
                                        <p:tav tm="100000">
                                          <p:val>
                                            <p:strVal val="#ppt_y"/>
                                          </p:val>
                                        </p:tav>
                                      </p:tavLst>
                                    </p:anim>
                                  </p:childTnLst>
                                </p:cTn>
                              </p:par>
                              <p:par>
                                <p:cTn fill="hold" id="27" nodeType="withEffect" presetClass="entr" presetID="2" presetSubtype="8">
                                  <p:stCondLst>
                                    <p:cond delay="900"/>
                                  </p:stCondLst>
                                  <p:childTnLst>
                                    <p:set>
                                      <p:cBhvr>
                                        <p:cTn dur="1" fill="hold" id="28">
                                          <p:stCondLst>
                                            <p:cond delay="0"/>
                                          </p:stCondLst>
                                        </p:cTn>
                                        <p:tgtEl>
                                          <p:spTgt spid="44"/>
                                        </p:tgtEl>
                                        <p:attrNameLst>
                                          <p:attrName>style.visibility</p:attrName>
                                        </p:attrNameLst>
                                      </p:cBhvr>
                                      <p:to>
                                        <p:strVal val="visible"/>
                                      </p:to>
                                    </p:set>
                                    <p:anim calcmode="lin" valueType="num">
                                      <p:cBhvr additive="base">
                                        <p:cTn dur="500" fill="hold" id="29"/>
                                        <p:tgtEl>
                                          <p:spTgt spid="44"/>
                                        </p:tgtEl>
                                        <p:attrNameLst>
                                          <p:attrName>ppt_x</p:attrName>
                                        </p:attrNameLst>
                                      </p:cBhvr>
                                      <p:tavLst>
                                        <p:tav tm="0">
                                          <p:val>
                                            <p:strVal val="0-#ppt_w/2"/>
                                          </p:val>
                                        </p:tav>
                                        <p:tav tm="100000">
                                          <p:val>
                                            <p:strVal val="#ppt_x"/>
                                          </p:val>
                                        </p:tav>
                                      </p:tavLst>
                                    </p:anim>
                                    <p:anim calcmode="lin" valueType="num">
                                      <p:cBhvr additive="base">
                                        <p:cTn dur="500" fill="hold" id="30"/>
                                        <p:tgtEl>
                                          <p:spTgt spid="44"/>
                                        </p:tgtEl>
                                        <p:attrNameLst>
                                          <p:attrName>ppt_y</p:attrName>
                                        </p:attrNameLst>
                                      </p:cBhvr>
                                      <p:tavLst>
                                        <p:tav tm="0">
                                          <p:val>
                                            <p:strVal val="#ppt_y"/>
                                          </p:val>
                                        </p:tav>
                                        <p:tav tm="100000">
                                          <p:val>
                                            <p:strVal val="#ppt_y"/>
                                          </p:val>
                                        </p:tav>
                                      </p:tavLst>
                                    </p:anim>
                                  </p:childTnLst>
                                </p:cTn>
                              </p:par>
                              <p:par>
                                <p:cTn fill="hold" grpId="0" id="31" nodeType="withEffect" presetClass="entr" presetID="12" presetSubtype="2">
                                  <p:stCondLst>
                                    <p:cond delay="300"/>
                                  </p:stCondLst>
                                  <p:childTnLst>
                                    <p:set>
                                      <p:cBhvr>
                                        <p:cTn dur="1" fill="hold" id="32">
                                          <p:stCondLst>
                                            <p:cond delay="0"/>
                                          </p:stCondLst>
                                        </p:cTn>
                                        <p:tgtEl>
                                          <p:spTgt spid="49"/>
                                        </p:tgtEl>
                                        <p:attrNameLst>
                                          <p:attrName>style.visibility</p:attrName>
                                        </p:attrNameLst>
                                      </p:cBhvr>
                                      <p:to>
                                        <p:strVal val="visible"/>
                                      </p:to>
                                    </p:set>
                                    <p:anim calcmode="lin" valueType="num">
                                      <p:cBhvr additive="base">
                                        <p:cTn dur="500" id="33"/>
                                        <p:tgtEl>
                                          <p:spTgt spid="49"/>
                                        </p:tgtEl>
                                        <p:attrNameLst>
                                          <p:attrName>ppt_x</p:attrName>
                                        </p:attrNameLst>
                                      </p:cBhvr>
                                      <p:tavLst>
                                        <p:tav tm="0">
                                          <p:val>
                                            <p:strVal val="#ppt_x+#ppt_w*1.125000"/>
                                          </p:val>
                                        </p:tav>
                                        <p:tav tm="100000">
                                          <p:val>
                                            <p:strVal val="#ppt_x"/>
                                          </p:val>
                                        </p:tav>
                                      </p:tavLst>
                                    </p:anim>
                                    <p:animEffect filter="wipe(left)" transition="in">
                                      <p:cBhvr>
                                        <p:cTn dur="500" id="34"/>
                                        <p:tgtEl>
                                          <p:spTgt spid="49"/>
                                        </p:tgtEl>
                                      </p:cBhvr>
                                    </p:animEffect>
                                  </p:childTnLst>
                                </p:cTn>
                              </p:par>
                              <p:par>
                                <p:cTn fill="hold" grpId="0" id="35" nodeType="withEffect" presetClass="entr" presetID="12" presetSubtype="2">
                                  <p:stCondLst>
                                    <p:cond delay="600"/>
                                  </p:stCondLst>
                                  <p:childTnLst>
                                    <p:set>
                                      <p:cBhvr>
                                        <p:cTn dur="1" fill="hold" id="36">
                                          <p:stCondLst>
                                            <p:cond delay="0"/>
                                          </p:stCondLst>
                                        </p:cTn>
                                        <p:tgtEl>
                                          <p:spTgt spid="50"/>
                                        </p:tgtEl>
                                        <p:attrNameLst>
                                          <p:attrName>style.visibility</p:attrName>
                                        </p:attrNameLst>
                                      </p:cBhvr>
                                      <p:to>
                                        <p:strVal val="visible"/>
                                      </p:to>
                                    </p:set>
                                    <p:anim calcmode="lin" valueType="num">
                                      <p:cBhvr additive="base">
                                        <p:cTn dur="500" id="37"/>
                                        <p:tgtEl>
                                          <p:spTgt spid="50"/>
                                        </p:tgtEl>
                                        <p:attrNameLst>
                                          <p:attrName>ppt_x</p:attrName>
                                        </p:attrNameLst>
                                      </p:cBhvr>
                                      <p:tavLst>
                                        <p:tav tm="0">
                                          <p:val>
                                            <p:strVal val="#ppt_x+#ppt_w*1.125000"/>
                                          </p:val>
                                        </p:tav>
                                        <p:tav tm="100000">
                                          <p:val>
                                            <p:strVal val="#ppt_x"/>
                                          </p:val>
                                        </p:tav>
                                      </p:tavLst>
                                    </p:anim>
                                    <p:animEffect filter="wipe(left)" transition="in">
                                      <p:cBhvr>
                                        <p:cTn dur="500" id="38"/>
                                        <p:tgtEl>
                                          <p:spTgt spid="50"/>
                                        </p:tgtEl>
                                      </p:cBhvr>
                                    </p:animEffect>
                                  </p:childTnLst>
                                </p:cTn>
                              </p:par>
                              <p:par>
                                <p:cTn fill="hold" grpId="0" id="39" nodeType="withEffect" presetClass="entr" presetID="12" presetSubtype="2">
                                  <p:stCondLst>
                                    <p:cond delay="900"/>
                                  </p:stCondLst>
                                  <p:childTnLst>
                                    <p:set>
                                      <p:cBhvr>
                                        <p:cTn dur="1" fill="hold" id="40">
                                          <p:stCondLst>
                                            <p:cond delay="0"/>
                                          </p:stCondLst>
                                        </p:cTn>
                                        <p:tgtEl>
                                          <p:spTgt spid="51"/>
                                        </p:tgtEl>
                                        <p:attrNameLst>
                                          <p:attrName>style.visibility</p:attrName>
                                        </p:attrNameLst>
                                      </p:cBhvr>
                                      <p:to>
                                        <p:strVal val="visible"/>
                                      </p:to>
                                    </p:set>
                                    <p:anim calcmode="lin" valueType="num">
                                      <p:cBhvr additive="base">
                                        <p:cTn dur="500" id="41"/>
                                        <p:tgtEl>
                                          <p:spTgt spid="51"/>
                                        </p:tgtEl>
                                        <p:attrNameLst>
                                          <p:attrName>ppt_x</p:attrName>
                                        </p:attrNameLst>
                                      </p:cBhvr>
                                      <p:tavLst>
                                        <p:tav tm="0">
                                          <p:val>
                                            <p:strVal val="#ppt_x+#ppt_w*1.125000"/>
                                          </p:val>
                                        </p:tav>
                                        <p:tav tm="100000">
                                          <p:val>
                                            <p:strVal val="#ppt_x"/>
                                          </p:val>
                                        </p:tav>
                                      </p:tavLst>
                                    </p:anim>
                                    <p:animEffect filter="wipe(left)" transition="in">
                                      <p:cBhvr>
                                        <p:cTn dur="500" id="42"/>
                                        <p:tgtEl>
                                          <p:spTgt spid="51"/>
                                        </p:tgtEl>
                                      </p:cBhvr>
                                    </p:animEffect>
                                  </p:childTnLst>
                                </p:cTn>
                              </p:par>
                              <p:par>
                                <p:cTn fill="hold" grpId="0" id="43" nodeType="withEffect" presetClass="entr" presetID="12" presetSubtype="2">
                                  <p:stCondLst>
                                    <p:cond delay="1200"/>
                                  </p:stCondLst>
                                  <p:childTnLst>
                                    <p:set>
                                      <p:cBhvr>
                                        <p:cTn dur="1" fill="hold" id="44">
                                          <p:stCondLst>
                                            <p:cond delay="0"/>
                                          </p:stCondLst>
                                        </p:cTn>
                                        <p:tgtEl>
                                          <p:spTgt spid="52"/>
                                        </p:tgtEl>
                                        <p:attrNameLst>
                                          <p:attrName>style.visibility</p:attrName>
                                        </p:attrNameLst>
                                      </p:cBhvr>
                                      <p:to>
                                        <p:strVal val="visible"/>
                                      </p:to>
                                    </p:set>
                                    <p:anim calcmode="lin" valueType="num">
                                      <p:cBhvr additive="base">
                                        <p:cTn dur="500" id="45"/>
                                        <p:tgtEl>
                                          <p:spTgt spid="52"/>
                                        </p:tgtEl>
                                        <p:attrNameLst>
                                          <p:attrName>ppt_x</p:attrName>
                                        </p:attrNameLst>
                                      </p:cBhvr>
                                      <p:tavLst>
                                        <p:tav tm="0">
                                          <p:val>
                                            <p:strVal val="#ppt_x+#ppt_w*1.125000"/>
                                          </p:val>
                                        </p:tav>
                                        <p:tav tm="100000">
                                          <p:val>
                                            <p:strVal val="#ppt_x"/>
                                          </p:val>
                                        </p:tav>
                                      </p:tavLst>
                                    </p:anim>
                                    <p:animEffect filter="wipe(left)" transition="in">
                                      <p:cBhvr>
                                        <p:cTn dur="500" id="46"/>
                                        <p:tgtEl>
                                          <p:spTgt spid="52"/>
                                        </p:tgtEl>
                                      </p:cBhvr>
                                    </p:animEffect>
                                  </p:childTnLst>
                                </p:cTn>
                              </p:par>
                            </p:childTnLst>
                          </p:cTn>
                        </p:par>
                        <p:par>
                          <p:cTn fill="hold" id="47" nodeType="afterGroup">
                            <p:stCondLst>
                              <p:cond delay="2700"/>
                            </p:stCondLst>
                            <p:childTnLst>
                              <p:par>
                                <p:cTn fill="hold" id="48" nodeType="afterEffect" presetClass="entr" presetID="53" presetSubtype="0">
                                  <p:stCondLst>
                                    <p:cond delay="0"/>
                                  </p:stCondLst>
                                  <p:childTnLst>
                                    <p:set>
                                      <p:cBhvr>
                                        <p:cTn dur="1" fill="hold" id="49">
                                          <p:stCondLst>
                                            <p:cond delay="0"/>
                                          </p:stCondLst>
                                        </p:cTn>
                                        <p:tgtEl>
                                          <p:spTgt spid="77"/>
                                        </p:tgtEl>
                                        <p:attrNameLst>
                                          <p:attrName>style.visibility</p:attrName>
                                        </p:attrNameLst>
                                      </p:cBhvr>
                                      <p:to>
                                        <p:strVal val="visible"/>
                                      </p:to>
                                    </p:set>
                                    <p:anim calcmode="lin" valueType="num">
                                      <p:cBhvr>
                                        <p:cTn dur="500" fill="hold" id="50"/>
                                        <p:tgtEl>
                                          <p:spTgt spid="77"/>
                                        </p:tgtEl>
                                        <p:attrNameLst>
                                          <p:attrName>ppt_w</p:attrName>
                                        </p:attrNameLst>
                                      </p:cBhvr>
                                      <p:tavLst>
                                        <p:tav tm="0">
                                          <p:val>
                                            <p:fltVal val="0"/>
                                          </p:val>
                                        </p:tav>
                                        <p:tav tm="100000">
                                          <p:val>
                                            <p:strVal val="#ppt_w"/>
                                          </p:val>
                                        </p:tav>
                                      </p:tavLst>
                                    </p:anim>
                                    <p:anim calcmode="lin" valueType="num">
                                      <p:cBhvr>
                                        <p:cTn dur="500" fill="hold" id="51"/>
                                        <p:tgtEl>
                                          <p:spTgt spid="77"/>
                                        </p:tgtEl>
                                        <p:attrNameLst>
                                          <p:attrName>ppt_h</p:attrName>
                                        </p:attrNameLst>
                                      </p:cBhvr>
                                      <p:tavLst>
                                        <p:tav tm="0">
                                          <p:val>
                                            <p:fltVal val="0"/>
                                          </p:val>
                                        </p:tav>
                                        <p:tav tm="100000">
                                          <p:val>
                                            <p:strVal val="#ppt_h"/>
                                          </p:val>
                                        </p:tav>
                                      </p:tavLst>
                                    </p:anim>
                                    <p:animEffect filter="fade" transition="in">
                                      <p:cBhvr>
                                        <p:cTn dur="500" id="52"/>
                                        <p:tgtEl>
                                          <p:spTgt spid="77"/>
                                        </p:tgtEl>
                                      </p:cBhvr>
                                    </p:animEffect>
                                  </p:childTnLst>
                                </p:cTn>
                              </p:par>
                              <p:par>
                                <p:cTn fill="hold" grpId="0" id="53" nodeType="withEffect" presetClass="entr" presetID="53" presetSubtype="0">
                                  <p:stCondLst>
                                    <p:cond delay="0"/>
                                  </p:stCondLst>
                                  <p:childTnLst>
                                    <p:set>
                                      <p:cBhvr>
                                        <p:cTn dur="1" fill="hold" id="54">
                                          <p:stCondLst>
                                            <p:cond delay="0"/>
                                          </p:stCondLst>
                                        </p:cTn>
                                        <p:tgtEl>
                                          <p:spTgt spid="80"/>
                                        </p:tgtEl>
                                        <p:attrNameLst>
                                          <p:attrName>style.visibility</p:attrName>
                                        </p:attrNameLst>
                                      </p:cBhvr>
                                      <p:to>
                                        <p:strVal val="visible"/>
                                      </p:to>
                                    </p:set>
                                    <p:anim calcmode="lin" valueType="num">
                                      <p:cBhvr>
                                        <p:cTn dur="500" fill="hold" id="55"/>
                                        <p:tgtEl>
                                          <p:spTgt spid="80"/>
                                        </p:tgtEl>
                                        <p:attrNameLst>
                                          <p:attrName>ppt_w</p:attrName>
                                        </p:attrNameLst>
                                      </p:cBhvr>
                                      <p:tavLst>
                                        <p:tav tm="0">
                                          <p:val>
                                            <p:fltVal val="0"/>
                                          </p:val>
                                        </p:tav>
                                        <p:tav tm="100000">
                                          <p:val>
                                            <p:strVal val="#ppt_w"/>
                                          </p:val>
                                        </p:tav>
                                      </p:tavLst>
                                    </p:anim>
                                    <p:anim calcmode="lin" valueType="num">
                                      <p:cBhvr>
                                        <p:cTn dur="500" fill="hold" id="56"/>
                                        <p:tgtEl>
                                          <p:spTgt spid="80"/>
                                        </p:tgtEl>
                                        <p:attrNameLst>
                                          <p:attrName>ppt_h</p:attrName>
                                        </p:attrNameLst>
                                      </p:cBhvr>
                                      <p:tavLst>
                                        <p:tav tm="0">
                                          <p:val>
                                            <p:fltVal val="0"/>
                                          </p:val>
                                        </p:tav>
                                        <p:tav tm="100000">
                                          <p:val>
                                            <p:strVal val="#ppt_h"/>
                                          </p:val>
                                        </p:tav>
                                      </p:tavLst>
                                    </p:anim>
                                    <p:animEffect filter="fade" transition="in">
                                      <p:cBhvr>
                                        <p:cTn dur="500" id="57"/>
                                        <p:tgtEl>
                                          <p:spTgt spid="80"/>
                                        </p:tgtEl>
                                      </p:cBhvr>
                                    </p:animEffect>
                                  </p:childTnLst>
                                </p:cTn>
                              </p:par>
                              <p:par>
                                <p:cTn fill="hold" grpId="0" id="58" nodeType="withEffect" presetClass="entr" presetID="53" presetSubtype="0">
                                  <p:stCondLst>
                                    <p:cond delay="400"/>
                                  </p:stCondLst>
                                  <p:childTnLst>
                                    <p:set>
                                      <p:cBhvr>
                                        <p:cTn dur="1" fill="hold" id="59">
                                          <p:stCondLst>
                                            <p:cond delay="0"/>
                                          </p:stCondLst>
                                        </p:cTn>
                                        <p:tgtEl>
                                          <p:spTgt spid="81"/>
                                        </p:tgtEl>
                                        <p:attrNameLst>
                                          <p:attrName>style.visibility</p:attrName>
                                        </p:attrNameLst>
                                      </p:cBhvr>
                                      <p:to>
                                        <p:strVal val="visible"/>
                                      </p:to>
                                    </p:set>
                                    <p:anim calcmode="lin" valueType="num">
                                      <p:cBhvr>
                                        <p:cTn dur="500" fill="hold" id="60"/>
                                        <p:tgtEl>
                                          <p:spTgt spid="81"/>
                                        </p:tgtEl>
                                        <p:attrNameLst>
                                          <p:attrName>ppt_w</p:attrName>
                                        </p:attrNameLst>
                                      </p:cBhvr>
                                      <p:tavLst>
                                        <p:tav tm="0">
                                          <p:val>
                                            <p:fltVal val="0"/>
                                          </p:val>
                                        </p:tav>
                                        <p:tav tm="100000">
                                          <p:val>
                                            <p:strVal val="#ppt_w"/>
                                          </p:val>
                                        </p:tav>
                                      </p:tavLst>
                                    </p:anim>
                                    <p:anim calcmode="lin" valueType="num">
                                      <p:cBhvr>
                                        <p:cTn dur="500" fill="hold" id="61"/>
                                        <p:tgtEl>
                                          <p:spTgt spid="81"/>
                                        </p:tgtEl>
                                        <p:attrNameLst>
                                          <p:attrName>ppt_h</p:attrName>
                                        </p:attrNameLst>
                                      </p:cBhvr>
                                      <p:tavLst>
                                        <p:tav tm="0">
                                          <p:val>
                                            <p:fltVal val="0"/>
                                          </p:val>
                                        </p:tav>
                                        <p:tav tm="100000">
                                          <p:val>
                                            <p:strVal val="#ppt_h"/>
                                          </p:val>
                                        </p:tav>
                                      </p:tavLst>
                                    </p:anim>
                                    <p:animEffect filter="fade" transition="in">
                                      <p:cBhvr>
                                        <p:cTn dur="500" id="62"/>
                                        <p:tgtEl>
                                          <p:spTgt spid="81"/>
                                        </p:tgtEl>
                                      </p:cBhvr>
                                    </p:animEffect>
                                  </p:childTnLst>
                                </p:cTn>
                              </p:par>
                              <p:par>
                                <p:cTn fill="hold" id="63" nodeType="withEffect" presetClass="entr" presetID="53" presetSubtype="0">
                                  <p:stCondLst>
                                    <p:cond delay="0"/>
                                  </p:stCondLst>
                                  <p:childTnLst>
                                    <p:set>
                                      <p:cBhvr>
                                        <p:cTn dur="1" fill="hold" id="64">
                                          <p:stCondLst>
                                            <p:cond delay="0"/>
                                          </p:stCondLst>
                                        </p:cTn>
                                        <p:tgtEl>
                                          <p:spTgt spid="82"/>
                                        </p:tgtEl>
                                        <p:attrNameLst>
                                          <p:attrName>style.visibility</p:attrName>
                                        </p:attrNameLst>
                                      </p:cBhvr>
                                      <p:to>
                                        <p:strVal val="visible"/>
                                      </p:to>
                                    </p:set>
                                    <p:anim calcmode="lin" valueType="num">
                                      <p:cBhvr>
                                        <p:cTn dur="500" fill="hold" id="65"/>
                                        <p:tgtEl>
                                          <p:spTgt spid="82"/>
                                        </p:tgtEl>
                                        <p:attrNameLst>
                                          <p:attrName>ppt_w</p:attrName>
                                        </p:attrNameLst>
                                      </p:cBhvr>
                                      <p:tavLst>
                                        <p:tav tm="0">
                                          <p:val>
                                            <p:fltVal val="0"/>
                                          </p:val>
                                        </p:tav>
                                        <p:tav tm="100000">
                                          <p:val>
                                            <p:strVal val="#ppt_w"/>
                                          </p:val>
                                        </p:tav>
                                      </p:tavLst>
                                    </p:anim>
                                    <p:anim calcmode="lin" valueType="num">
                                      <p:cBhvr>
                                        <p:cTn dur="500" fill="hold" id="66"/>
                                        <p:tgtEl>
                                          <p:spTgt spid="82"/>
                                        </p:tgtEl>
                                        <p:attrNameLst>
                                          <p:attrName>ppt_h</p:attrName>
                                        </p:attrNameLst>
                                      </p:cBhvr>
                                      <p:tavLst>
                                        <p:tav tm="0">
                                          <p:val>
                                            <p:fltVal val="0"/>
                                          </p:val>
                                        </p:tav>
                                        <p:tav tm="100000">
                                          <p:val>
                                            <p:strVal val="#ppt_h"/>
                                          </p:val>
                                        </p:tav>
                                      </p:tavLst>
                                    </p:anim>
                                    <p:animEffect filter="fade" transition="in">
                                      <p:cBhvr>
                                        <p:cTn dur="500" id="67"/>
                                        <p:tgtEl>
                                          <p:spTgt spid="82"/>
                                        </p:tgtEl>
                                      </p:cBhvr>
                                    </p:animEffect>
                                  </p:childTnLst>
                                </p:cTn>
                              </p:par>
                              <p:par>
                                <p:cTn fill="hold" id="68" nodeType="withEffect" presetClass="entr" presetID="53" presetSubtype="0">
                                  <p:stCondLst>
                                    <p:cond delay="400"/>
                                  </p:stCondLst>
                                  <p:childTnLst>
                                    <p:set>
                                      <p:cBhvr>
                                        <p:cTn dur="1" fill="hold" id="69">
                                          <p:stCondLst>
                                            <p:cond delay="0"/>
                                          </p:stCondLst>
                                        </p:cTn>
                                        <p:tgtEl>
                                          <p:spTgt spid="85"/>
                                        </p:tgtEl>
                                        <p:attrNameLst>
                                          <p:attrName>style.visibility</p:attrName>
                                        </p:attrNameLst>
                                      </p:cBhvr>
                                      <p:to>
                                        <p:strVal val="visible"/>
                                      </p:to>
                                    </p:set>
                                    <p:anim calcmode="lin" valueType="num">
                                      <p:cBhvr>
                                        <p:cTn dur="500" fill="hold" id="70"/>
                                        <p:tgtEl>
                                          <p:spTgt spid="85"/>
                                        </p:tgtEl>
                                        <p:attrNameLst>
                                          <p:attrName>ppt_w</p:attrName>
                                        </p:attrNameLst>
                                      </p:cBhvr>
                                      <p:tavLst>
                                        <p:tav tm="0">
                                          <p:val>
                                            <p:fltVal val="0"/>
                                          </p:val>
                                        </p:tav>
                                        <p:tav tm="100000">
                                          <p:val>
                                            <p:strVal val="#ppt_w"/>
                                          </p:val>
                                        </p:tav>
                                      </p:tavLst>
                                    </p:anim>
                                    <p:anim calcmode="lin" valueType="num">
                                      <p:cBhvr>
                                        <p:cTn dur="500" fill="hold" id="71"/>
                                        <p:tgtEl>
                                          <p:spTgt spid="85"/>
                                        </p:tgtEl>
                                        <p:attrNameLst>
                                          <p:attrName>ppt_h</p:attrName>
                                        </p:attrNameLst>
                                      </p:cBhvr>
                                      <p:tavLst>
                                        <p:tav tm="0">
                                          <p:val>
                                            <p:fltVal val="0"/>
                                          </p:val>
                                        </p:tav>
                                        <p:tav tm="100000">
                                          <p:val>
                                            <p:strVal val="#ppt_h"/>
                                          </p:val>
                                        </p:tav>
                                      </p:tavLst>
                                    </p:anim>
                                    <p:animEffect filter="fade" transition="in">
                                      <p:cBhvr>
                                        <p:cTn dur="500" id="72"/>
                                        <p:tgtEl>
                                          <p:spTgt spid="85"/>
                                        </p:tgtEl>
                                      </p:cBhvr>
                                    </p:animEffect>
                                  </p:childTnLst>
                                </p:cTn>
                              </p:par>
                              <p:par>
                                <p:cTn fill="hold" id="73" nodeType="withEffect" presetClass="entr" presetID="53" presetSubtype="0">
                                  <p:stCondLst>
                                    <p:cond delay="200"/>
                                  </p:stCondLst>
                                  <p:childTnLst>
                                    <p:set>
                                      <p:cBhvr>
                                        <p:cTn dur="1" fill="hold" id="74">
                                          <p:stCondLst>
                                            <p:cond delay="0"/>
                                          </p:stCondLst>
                                        </p:cTn>
                                        <p:tgtEl>
                                          <p:spTgt spid="88"/>
                                        </p:tgtEl>
                                        <p:attrNameLst>
                                          <p:attrName>style.visibility</p:attrName>
                                        </p:attrNameLst>
                                      </p:cBhvr>
                                      <p:to>
                                        <p:strVal val="visible"/>
                                      </p:to>
                                    </p:set>
                                    <p:anim calcmode="lin" valueType="num">
                                      <p:cBhvr>
                                        <p:cTn dur="500" fill="hold" id="75"/>
                                        <p:tgtEl>
                                          <p:spTgt spid="88"/>
                                        </p:tgtEl>
                                        <p:attrNameLst>
                                          <p:attrName>ppt_w</p:attrName>
                                        </p:attrNameLst>
                                      </p:cBhvr>
                                      <p:tavLst>
                                        <p:tav tm="0">
                                          <p:val>
                                            <p:fltVal val="0"/>
                                          </p:val>
                                        </p:tav>
                                        <p:tav tm="100000">
                                          <p:val>
                                            <p:strVal val="#ppt_w"/>
                                          </p:val>
                                        </p:tav>
                                      </p:tavLst>
                                    </p:anim>
                                    <p:anim calcmode="lin" valueType="num">
                                      <p:cBhvr>
                                        <p:cTn dur="500" fill="hold" id="76"/>
                                        <p:tgtEl>
                                          <p:spTgt spid="88"/>
                                        </p:tgtEl>
                                        <p:attrNameLst>
                                          <p:attrName>ppt_h</p:attrName>
                                        </p:attrNameLst>
                                      </p:cBhvr>
                                      <p:tavLst>
                                        <p:tav tm="0">
                                          <p:val>
                                            <p:fltVal val="0"/>
                                          </p:val>
                                        </p:tav>
                                        <p:tav tm="100000">
                                          <p:val>
                                            <p:strVal val="#ppt_h"/>
                                          </p:val>
                                        </p:tav>
                                      </p:tavLst>
                                    </p:anim>
                                    <p:animEffect filter="fade" transition="in">
                                      <p:cBhvr>
                                        <p:cTn dur="500" id="77"/>
                                        <p:tgtEl>
                                          <p:spTgt spid="88"/>
                                        </p:tgtEl>
                                      </p:cBhvr>
                                    </p:animEffect>
                                  </p:childTnLst>
                                </p:cTn>
                              </p:par>
                              <p:par>
                                <p:cTn fill="hold" grpId="0" id="78" nodeType="withEffect" presetClass="entr" presetID="53" presetSubtype="0">
                                  <p:stCondLst>
                                    <p:cond delay="200"/>
                                  </p:stCondLst>
                                  <p:childTnLst>
                                    <p:set>
                                      <p:cBhvr>
                                        <p:cTn dur="1" fill="hold" id="79">
                                          <p:stCondLst>
                                            <p:cond delay="0"/>
                                          </p:stCondLst>
                                        </p:cTn>
                                        <p:tgtEl>
                                          <p:spTgt spid="91"/>
                                        </p:tgtEl>
                                        <p:attrNameLst>
                                          <p:attrName>style.visibility</p:attrName>
                                        </p:attrNameLst>
                                      </p:cBhvr>
                                      <p:to>
                                        <p:strVal val="visible"/>
                                      </p:to>
                                    </p:set>
                                    <p:anim calcmode="lin" valueType="num">
                                      <p:cBhvr>
                                        <p:cTn dur="500" fill="hold" id="80"/>
                                        <p:tgtEl>
                                          <p:spTgt spid="91"/>
                                        </p:tgtEl>
                                        <p:attrNameLst>
                                          <p:attrName>ppt_w</p:attrName>
                                        </p:attrNameLst>
                                      </p:cBhvr>
                                      <p:tavLst>
                                        <p:tav tm="0">
                                          <p:val>
                                            <p:fltVal val="0"/>
                                          </p:val>
                                        </p:tav>
                                        <p:tav tm="100000">
                                          <p:val>
                                            <p:strVal val="#ppt_w"/>
                                          </p:val>
                                        </p:tav>
                                      </p:tavLst>
                                    </p:anim>
                                    <p:anim calcmode="lin" valueType="num">
                                      <p:cBhvr>
                                        <p:cTn dur="500" fill="hold" id="81"/>
                                        <p:tgtEl>
                                          <p:spTgt spid="91"/>
                                        </p:tgtEl>
                                        <p:attrNameLst>
                                          <p:attrName>ppt_h</p:attrName>
                                        </p:attrNameLst>
                                      </p:cBhvr>
                                      <p:tavLst>
                                        <p:tav tm="0">
                                          <p:val>
                                            <p:fltVal val="0"/>
                                          </p:val>
                                        </p:tav>
                                        <p:tav tm="100000">
                                          <p:val>
                                            <p:strVal val="#ppt_h"/>
                                          </p:val>
                                        </p:tav>
                                      </p:tavLst>
                                    </p:anim>
                                    <p:animEffect filter="fade" transition="in">
                                      <p:cBhvr>
                                        <p:cTn dur="500" id="82"/>
                                        <p:tgtEl>
                                          <p:spTgt spid="91"/>
                                        </p:tgtEl>
                                      </p:cBhvr>
                                    </p:animEffect>
                                  </p:childTnLst>
                                </p:cTn>
                              </p:par>
                              <p:par>
                                <p:cTn fill="hold" grpId="0" id="83" nodeType="withEffect" presetClass="entr" presetID="53" presetSubtype="0">
                                  <p:stCondLst>
                                    <p:cond delay="0"/>
                                  </p:stCondLst>
                                  <p:childTnLst>
                                    <p:set>
                                      <p:cBhvr>
                                        <p:cTn dur="1" fill="hold" id="84">
                                          <p:stCondLst>
                                            <p:cond delay="0"/>
                                          </p:stCondLst>
                                        </p:cTn>
                                        <p:tgtEl>
                                          <p:spTgt spid="92"/>
                                        </p:tgtEl>
                                        <p:attrNameLst>
                                          <p:attrName>style.visibility</p:attrName>
                                        </p:attrNameLst>
                                      </p:cBhvr>
                                      <p:to>
                                        <p:strVal val="visible"/>
                                      </p:to>
                                    </p:set>
                                    <p:anim calcmode="lin" valueType="num">
                                      <p:cBhvr>
                                        <p:cTn dur="500" fill="hold" id="85"/>
                                        <p:tgtEl>
                                          <p:spTgt spid="92"/>
                                        </p:tgtEl>
                                        <p:attrNameLst>
                                          <p:attrName>ppt_w</p:attrName>
                                        </p:attrNameLst>
                                      </p:cBhvr>
                                      <p:tavLst>
                                        <p:tav tm="0">
                                          <p:val>
                                            <p:fltVal val="0"/>
                                          </p:val>
                                        </p:tav>
                                        <p:tav tm="100000">
                                          <p:val>
                                            <p:strVal val="#ppt_w"/>
                                          </p:val>
                                        </p:tav>
                                      </p:tavLst>
                                    </p:anim>
                                    <p:anim calcmode="lin" valueType="num">
                                      <p:cBhvr>
                                        <p:cTn dur="500" fill="hold" id="86"/>
                                        <p:tgtEl>
                                          <p:spTgt spid="92"/>
                                        </p:tgtEl>
                                        <p:attrNameLst>
                                          <p:attrName>ppt_h</p:attrName>
                                        </p:attrNameLst>
                                      </p:cBhvr>
                                      <p:tavLst>
                                        <p:tav tm="0">
                                          <p:val>
                                            <p:fltVal val="0"/>
                                          </p:val>
                                        </p:tav>
                                        <p:tav tm="100000">
                                          <p:val>
                                            <p:strVal val="#ppt_h"/>
                                          </p:val>
                                        </p:tav>
                                      </p:tavLst>
                                    </p:anim>
                                    <p:animEffect filter="fade" transition="in">
                                      <p:cBhvr>
                                        <p:cTn dur="500" id="87"/>
                                        <p:tgtEl>
                                          <p:spTgt spid="92"/>
                                        </p:tgtEl>
                                      </p:cBhvr>
                                    </p:animEffect>
                                  </p:childTnLst>
                                </p:cTn>
                              </p:par>
                              <p:par>
                                <p:cTn fill="hold" id="88" nodeType="withEffect" presetClass="entr" presetID="53" presetSubtype="0">
                                  <p:stCondLst>
                                    <p:cond delay="400"/>
                                  </p:stCondLst>
                                  <p:childTnLst>
                                    <p:set>
                                      <p:cBhvr>
                                        <p:cTn dur="1" fill="hold" id="89">
                                          <p:stCondLst>
                                            <p:cond delay="0"/>
                                          </p:stCondLst>
                                        </p:cTn>
                                        <p:tgtEl>
                                          <p:spTgt spid="93"/>
                                        </p:tgtEl>
                                        <p:attrNameLst>
                                          <p:attrName>style.visibility</p:attrName>
                                        </p:attrNameLst>
                                      </p:cBhvr>
                                      <p:to>
                                        <p:strVal val="visible"/>
                                      </p:to>
                                    </p:set>
                                    <p:anim calcmode="lin" valueType="num">
                                      <p:cBhvr>
                                        <p:cTn dur="500" fill="hold" id="90"/>
                                        <p:tgtEl>
                                          <p:spTgt spid="93"/>
                                        </p:tgtEl>
                                        <p:attrNameLst>
                                          <p:attrName>ppt_w</p:attrName>
                                        </p:attrNameLst>
                                      </p:cBhvr>
                                      <p:tavLst>
                                        <p:tav tm="0">
                                          <p:val>
                                            <p:fltVal val="0"/>
                                          </p:val>
                                        </p:tav>
                                        <p:tav tm="100000">
                                          <p:val>
                                            <p:strVal val="#ppt_w"/>
                                          </p:val>
                                        </p:tav>
                                      </p:tavLst>
                                    </p:anim>
                                    <p:anim calcmode="lin" valueType="num">
                                      <p:cBhvr>
                                        <p:cTn dur="500" fill="hold" id="91"/>
                                        <p:tgtEl>
                                          <p:spTgt spid="93"/>
                                        </p:tgtEl>
                                        <p:attrNameLst>
                                          <p:attrName>ppt_h</p:attrName>
                                        </p:attrNameLst>
                                      </p:cBhvr>
                                      <p:tavLst>
                                        <p:tav tm="0">
                                          <p:val>
                                            <p:fltVal val="0"/>
                                          </p:val>
                                        </p:tav>
                                        <p:tav tm="100000">
                                          <p:val>
                                            <p:strVal val="#ppt_h"/>
                                          </p:val>
                                        </p:tav>
                                      </p:tavLst>
                                    </p:anim>
                                    <p:animEffect filter="fade" transition="in">
                                      <p:cBhvr>
                                        <p:cTn dur="500" id="92"/>
                                        <p:tgtEl>
                                          <p:spTgt spid="93"/>
                                        </p:tgtEl>
                                      </p:cBhvr>
                                    </p:animEffect>
                                  </p:childTnLst>
                                </p:cTn>
                              </p:par>
                              <p:par>
                                <p:cTn fill="hold" grpId="0" id="93" nodeType="withEffect" presetClass="entr" presetID="53" presetSubtype="0">
                                  <p:stCondLst>
                                    <p:cond delay="400"/>
                                  </p:stCondLst>
                                  <p:childTnLst>
                                    <p:set>
                                      <p:cBhvr>
                                        <p:cTn dur="1" fill="hold" id="94">
                                          <p:stCondLst>
                                            <p:cond delay="0"/>
                                          </p:stCondLst>
                                        </p:cTn>
                                        <p:tgtEl>
                                          <p:spTgt spid="96"/>
                                        </p:tgtEl>
                                        <p:attrNameLst>
                                          <p:attrName>style.visibility</p:attrName>
                                        </p:attrNameLst>
                                      </p:cBhvr>
                                      <p:to>
                                        <p:strVal val="visible"/>
                                      </p:to>
                                    </p:set>
                                    <p:anim calcmode="lin" valueType="num">
                                      <p:cBhvr>
                                        <p:cTn dur="500" fill="hold" id="95"/>
                                        <p:tgtEl>
                                          <p:spTgt spid="96"/>
                                        </p:tgtEl>
                                        <p:attrNameLst>
                                          <p:attrName>ppt_w</p:attrName>
                                        </p:attrNameLst>
                                      </p:cBhvr>
                                      <p:tavLst>
                                        <p:tav tm="0">
                                          <p:val>
                                            <p:fltVal val="0"/>
                                          </p:val>
                                        </p:tav>
                                        <p:tav tm="100000">
                                          <p:val>
                                            <p:strVal val="#ppt_w"/>
                                          </p:val>
                                        </p:tav>
                                      </p:tavLst>
                                    </p:anim>
                                    <p:anim calcmode="lin" valueType="num">
                                      <p:cBhvr>
                                        <p:cTn dur="500" fill="hold" id="96"/>
                                        <p:tgtEl>
                                          <p:spTgt spid="96"/>
                                        </p:tgtEl>
                                        <p:attrNameLst>
                                          <p:attrName>ppt_h</p:attrName>
                                        </p:attrNameLst>
                                      </p:cBhvr>
                                      <p:tavLst>
                                        <p:tav tm="0">
                                          <p:val>
                                            <p:fltVal val="0"/>
                                          </p:val>
                                        </p:tav>
                                        <p:tav tm="100000">
                                          <p:val>
                                            <p:strVal val="#ppt_h"/>
                                          </p:val>
                                        </p:tav>
                                      </p:tavLst>
                                    </p:anim>
                                    <p:animEffect filter="fade" transition="in">
                                      <p:cBhvr>
                                        <p:cTn dur="500" id="97"/>
                                        <p:tgtEl>
                                          <p:spTgt spid="96"/>
                                        </p:tgtEl>
                                      </p:cBhvr>
                                    </p:animEffect>
                                  </p:childTnLst>
                                </p:cTn>
                              </p:par>
                              <p:par>
                                <p:cTn fill="hold" grpId="0" id="98" nodeType="withEffect" presetClass="entr" presetID="53" presetSubtype="0">
                                  <p:stCondLst>
                                    <p:cond delay="200"/>
                                  </p:stCondLst>
                                  <p:childTnLst>
                                    <p:set>
                                      <p:cBhvr>
                                        <p:cTn dur="1" fill="hold" id="99">
                                          <p:stCondLst>
                                            <p:cond delay="0"/>
                                          </p:stCondLst>
                                        </p:cTn>
                                        <p:tgtEl>
                                          <p:spTgt spid="97"/>
                                        </p:tgtEl>
                                        <p:attrNameLst>
                                          <p:attrName>style.visibility</p:attrName>
                                        </p:attrNameLst>
                                      </p:cBhvr>
                                      <p:to>
                                        <p:strVal val="visible"/>
                                      </p:to>
                                    </p:set>
                                    <p:anim calcmode="lin" valueType="num">
                                      <p:cBhvr>
                                        <p:cTn dur="500" fill="hold" id="100"/>
                                        <p:tgtEl>
                                          <p:spTgt spid="97"/>
                                        </p:tgtEl>
                                        <p:attrNameLst>
                                          <p:attrName>ppt_w</p:attrName>
                                        </p:attrNameLst>
                                      </p:cBhvr>
                                      <p:tavLst>
                                        <p:tav tm="0">
                                          <p:val>
                                            <p:fltVal val="0"/>
                                          </p:val>
                                        </p:tav>
                                        <p:tav tm="100000">
                                          <p:val>
                                            <p:strVal val="#ppt_w"/>
                                          </p:val>
                                        </p:tav>
                                      </p:tavLst>
                                    </p:anim>
                                    <p:anim calcmode="lin" valueType="num">
                                      <p:cBhvr>
                                        <p:cTn dur="500" fill="hold" id="101"/>
                                        <p:tgtEl>
                                          <p:spTgt spid="97"/>
                                        </p:tgtEl>
                                        <p:attrNameLst>
                                          <p:attrName>ppt_h</p:attrName>
                                        </p:attrNameLst>
                                      </p:cBhvr>
                                      <p:tavLst>
                                        <p:tav tm="0">
                                          <p:val>
                                            <p:fltVal val="0"/>
                                          </p:val>
                                        </p:tav>
                                        <p:tav tm="100000">
                                          <p:val>
                                            <p:strVal val="#ppt_h"/>
                                          </p:val>
                                        </p:tav>
                                      </p:tavLst>
                                    </p:anim>
                                    <p:animEffect filter="fade" transition="in">
                                      <p:cBhvr>
                                        <p:cTn dur="500" id="102"/>
                                        <p:tgtEl>
                                          <p:spTgt spid="97"/>
                                        </p:tgtEl>
                                      </p:cBhvr>
                                    </p:animEffect>
                                  </p:childTnLst>
                                </p:cTn>
                              </p:par>
                              <p:par>
                                <p:cTn fill="hold" id="103" nodeType="withEffect" presetClass="entr" presetID="53" presetSubtype="0">
                                  <p:stCondLst>
                                    <p:cond delay="400"/>
                                  </p:stCondLst>
                                  <p:childTnLst>
                                    <p:set>
                                      <p:cBhvr>
                                        <p:cTn dur="1" fill="hold" id="104">
                                          <p:stCondLst>
                                            <p:cond delay="0"/>
                                          </p:stCondLst>
                                        </p:cTn>
                                        <p:tgtEl>
                                          <p:spTgt spid="98"/>
                                        </p:tgtEl>
                                        <p:attrNameLst>
                                          <p:attrName>style.visibility</p:attrName>
                                        </p:attrNameLst>
                                      </p:cBhvr>
                                      <p:to>
                                        <p:strVal val="visible"/>
                                      </p:to>
                                    </p:set>
                                    <p:anim calcmode="lin" valueType="num">
                                      <p:cBhvr>
                                        <p:cTn dur="500" fill="hold" id="105"/>
                                        <p:tgtEl>
                                          <p:spTgt spid="98"/>
                                        </p:tgtEl>
                                        <p:attrNameLst>
                                          <p:attrName>ppt_w</p:attrName>
                                        </p:attrNameLst>
                                      </p:cBhvr>
                                      <p:tavLst>
                                        <p:tav tm="0">
                                          <p:val>
                                            <p:fltVal val="0"/>
                                          </p:val>
                                        </p:tav>
                                        <p:tav tm="100000">
                                          <p:val>
                                            <p:strVal val="#ppt_w"/>
                                          </p:val>
                                        </p:tav>
                                      </p:tavLst>
                                    </p:anim>
                                    <p:anim calcmode="lin" valueType="num">
                                      <p:cBhvr>
                                        <p:cTn dur="500" fill="hold" id="106"/>
                                        <p:tgtEl>
                                          <p:spTgt spid="98"/>
                                        </p:tgtEl>
                                        <p:attrNameLst>
                                          <p:attrName>ppt_h</p:attrName>
                                        </p:attrNameLst>
                                      </p:cBhvr>
                                      <p:tavLst>
                                        <p:tav tm="0">
                                          <p:val>
                                            <p:fltVal val="0"/>
                                          </p:val>
                                        </p:tav>
                                        <p:tav tm="100000">
                                          <p:val>
                                            <p:strVal val="#ppt_h"/>
                                          </p:val>
                                        </p:tav>
                                      </p:tavLst>
                                    </p:anim>
                                    <p:animEffect filter="fade" transition="in">
                                      <p:cBhvr>
                                        <p:cTn dur="500" id="107"/>
                                        <p:tgtEl>
                                          <p:spTgt spid="98"/>
                                        </p:tgtEl>
                                      </p:cBhvr>
                                    </p:animEffect>
                                  </p:childTnLst>
                                </p:cTn>
                              </p:par>
                              <p:par>
                                <p:cTn fill="hold" grpId="0" id="108" nodeType="withEffect" presetClass="entr" presetID="53" presetSubtype="0">
                                  <p:stCondLst>
                                    <p:cond delay="200"/>
                                  </p:stCondLst>
                                  <p:childTnLst>
                                    <p:set>
                                      <p:cBhvr>
                                        <p:cTn dur="1" fill="hold" id="109">
                                          <p:stCondLst>
                                            <p:cond delay="0"/>
                                          </p:stCondLst>
                                        </p:cTn>
                                        <p:tgtEl>
                                          <p:spTgt spid="101"/>
                                        </p:tgtEl>
                                        <p:attrNameLst>
                                          <p:attrName>style.visibility</p:attrName>
                                        </p:attrNameLst>
                                      </p:cBhvr>
                                      <p:to>
                                        <p:strVal val="visible"/>
                                      </p:to>
                                    </p:set>
                                    <p:anim calcmode="lin" valueType="num">
                                      <p:cBhvr>
                                        <p:cTn dur="500" fill="hold" id="110"/>
                                        <p:tgtEl>
                                          <p:spTgt spid="101"/>
                                        </p:tgtEl>
                                        <p:attrNameLst>
                                          <p:attrName>ppt_w</p:attrName>
                                        </p:attrNameLst>
                                      </p:cBhvr>
                                      <p:tavLst>
                                        <p:tav tm="0">
                                          <p:val>
                                            <p:fltVal val="0"/>
                                          </p:val>
                                        </p:tav>
                                        <p:tav tm="100000">
                                          <p:val>
                                            <p:strVal val="#ppt_w"/>
                                          </p:val>
                                        </p:tav>
                                      </p:tavLst>
                                    </p:anim>
                                    <p:anim calcmode="lin" valueType="num">
                                      <p:cBhvr>
                                        <p:cTn dur="500" fill="hold" id="111"/>
                                        <p:tgtEl>
                                          <p:spTgt spid="101"/>
                                        </p:tgtEl>
                                        <p:attrNameLst>
                                          <p:attrName>ppt_h</p:attrName>
                                        </p:attrNameLst>
                                      </p:cBhvr>
                                      <p:tavLst>
                                        <p:tav tm="0">
                                          <p:val>
                                            <p:fltVal val="0"/>
                                          </p:val>
                                        </p:tav>
                                        <p:tav tm="100000">
                                          <p:val>
                                            <p:strVal val="#ppt_h"/>
                                          </p:val>
                                        </p:tav>
                                      </p:tavLst>
                                    </p:anim>
                                    <p:animEffect filter="fade" transition="in">
                                      <p:cBhvr>
                                        <p:cTn dur="500" id="112"/>
                                        <p:tgtEl>
                                          <p:spTgt spid="101"/>
                                        </p:tgtEl>
                                      </p:cBhvr>
                                    </p:animEffect>
                                  </p:childTnLst>
                                </p:cTn>
                              </p:par>
                              <p:par>
                                <p:cTn fill="hold" grpId="0" id="113" nodeType="withEffect" presetClass="entr" presetID="12" presetSubtype="8">
                                  <p:stCondLst>
                                    <p:cond delay="200"/>
                                  </p:stCondLst>
                                  <p:childTnLst>
                                    <p:set>
                                      <p:cBhvr>
                                        <p:cTn dur="1" fill="hold" id="114">
                                          <p:stCondLst>
                                            <p:cond delay="0"/>
                                          </p:stCondLst>
                                        </p:cTn>
                                        <p:tgtEl>
                                          <p:spTgt spid="102"/>
                                        </p:tgtEl>
                                        <p:attrNameLst>
                                          <p:attrName>style.visibility</p:attrName>
                                        </p:attrNameLst>
                                      </p:cBhvr>
                                      <p:to>
                                        <p:strVal val="visible"/>
                                      </p:to>
                                    </p:set>
                                    <p:anim calcmode="lin" valueType="num">
                                      <p:cBhvr additive="base">
                                        <p:cTn dur="300" id="115"/>
                                        <p:tgtEl>
                                          <p:spTgt spid="102"/>
                                        </p:tgtEl>
                                        <p:attrNameLst>
                                          <p:attrName>ppt_x</p:attrName>
                                        </p:attrNameLst>
                                      </p:cBhvr>
                                      <p:tavLst>
                                        <p:tav tm="0">
                                          <p:val>
                                            <p:strVal val="#ppt_x-#ppt_w*1.125000"/>
                                          </p:val>
                                        </p:tav>
                                        <p:tav tm="100000">
                                          <p:val>
                                            <p:strVal val="#ppt_x"/>
                                          </p:val>
                                        </p:tav>
                                      </p:tavLst>
                                    </p:anim>
                                    <p:animEffect filter="wipe(right)" transition="in">
                                      <p:cBhvr>
                                        <p:cTn dur="300" id="116"/>
                                        <p:tgtEl>
                                          <p:spTgt spid="102"/>
                                        </p:tgtEl>
                                      </p:cBhvr>
                                    </p:animEffect>
                                  </p:childTnLst>
                                </p:cTn>
                              </p:par>
                              <p:par>
                                <p:cTn fill="hold" grpId="0" id="117" nodeType="withEffect" presetClass="entr" presetID="12" presetSubtype="8">
                                  <p:stCondLst>
                                    <p:cond delay="200"/>
                                  </p:stCondLst>
                                  <p:childTnLst>
                                    <p:set>
                                      <p:cBhvr>
                                        <p:cTn dur="1" fill="hold" id="118">
                                          <p:stCondLst>
                                            <p:cond delay="0"/>
                                          </p:stCondLst>
                                        </p:cTn>
                                        <p:tgtEl>
                                          <p:spTgt spid="103"/>
                                        </p:tgtEl>
                                        <p:attrNameLst>
                                          <p:attrName>style.visibility</p:attrName>
                                        </p:attrNameLst>
                                      </p:cBhvr>
                                      <p:to>
                                        <p:strVal val="visible"/>
                                      </p:to>
                                    </p:set>
                                    <p:anim calcmode="lin" valueType="num">
                                      <p:cBhvr additive="base">
                                        <p:cTn dur="300" id="119"/>
                                        <p:tgtEl>
                                          <p:spTgt spid="103"/>
                                        </p:tgtEl>
                                        <p:attrNameLst>
                                          <p:attrName>ppt_x</p:attrName>
                                        </p:attrNameLst>
                                      </p:cBhvr>
                                      <p:tavLst>
                                        <p:tav tm="0">
                                          <p:val>
                                            <p:strVal val="#ppt_x-#ppt_w*1.125000"/>
                                          </p:val>
                                        </p:tav>
                                        <p:tav tm="100000">
                                          <p:val>
                                            <p:strVal val="#ppt_x"/>
                                          </p:val>
                                        </p:tav>
                                      </p:tavLst>
                                    </p:anim>
                                    <p:animEffect filter="wipe(right)" transition="in">
                                      <p:cBhvr>
                                        <p:cTn dur="300" id="120"/>
                                        <p:tgtEl>
                                          <p:spTgt spid="103"/>
                                        </p:tgtEl>
                                      </p:cBhvr>
                                    </p:animEffect>
                                  </p:childTnLst>
                                </p:cTn>
                              </p:par>
                              <p:par>
                                <p:cTn fill="hold" grpId="0" id="121" nodeType="withEffect" presetClass="entr" presetID="12" presetSubtype="8">
                                  <p:stCondLst>
                                    <p:cond delay="200"/>
                                  </p:stCondLst>
                                  <p:childTnLst>
                                    <p:set>
                                      <p:cBhvr>
                                        <p:cTn dur="1" fill="hold" id="122">
                                          <p:stCondLst>
                                            <p:cond delay="0"/>
                                          </p:stCondLst>
                                        </p:cTn>
                                        <p:tgtEl>
                                          <p:spTgt spid="104"/>
                                        </p:tgtEl>
                                        <p:attrNameLst>
                                          <p:attrName>style.visibility</p:attrName>
                                        </p:attrNameLst>
                                      </p:cBhvr>
                                      <p:to>
                                        <p:strVal val="visible"/>
                                      </p:to>
                                    </p:set>
                                    <p:anim calcmode="lin" valueType="num">
                                      <p:cBhvr additive="base">
                                        <p:cTn dur="300" id="123"/>
                                        <p:tgtEl>
                                          <p:spTgt spid="104"/>
                                        </p:tgtEl>
                                        <p:attrNameLst>
                                          <p:attrName>ppt_x</p:attrName>
                                        </p:attrNameLst>
                                      </p:cBhvr>
                                      <p:tavLst>
                                        <p:tav tm="0">
                                          <p:val>
                                            <p:strVal val="#ppt_x-#ppt_w*1.125000"/>
                                          </p:val>
                                        </p:tav>
                                        <p:tav tm="100000">
                                          <p:val>
                                            <p:strVal val="#ppt_x"/>
                                          </p:val>
                                        </p:tav>
                                      </p:tavLst>
                                    </p:anim>
                                    <p:animEffect filter="wipe(right)" transition="in">
                                      <p:cBhvr>
                                        <p:cTn dur="300" id="124"/>
                                        <p:tgtEl>
                                          <p:spTgt spid="104"/>
                                        </p:tgtEl>
                                      </p:cBhvr>
                                    </p:animEffect>
                                  </p:childTnLst>
                                </p:cTn>
                              </p:par>
                              <p:par>
                                <p:cTn fill="hold" grpId="0" id="125" nodeType="withEffect" presetClass="entr" presetID="12" presetSubtype="8">
                                  <p:stCondLst>
                                    <p:cond delay="200"/>
                                  </p:stCondLst>
                                  <p:childTnLst>
                                    <p:set>
                                      <p:cBhvr>
                                        <p:cTn dur="1" fill="hold" id="126">
                                          <p:stCondLst>
                                            <p:cond delay="0"/>
                                          </p:stCondLst>
                                        </p:cTn>
                                        <p:tgtEl>
                                          <p:spTgt spid="105"/>
                                        </p:tgtEl>
                                        <p:attrNameLst>
                                          <p:attrName>style.visibility</p:attrName>
                                        </p:attrNameLst>
                                      </p:cBhvr>
                                      <p:to>
                                        <p:strVal val="visible"/>
                                      </p:to>
                                    </p:set>
                                    <p:anim calcmode="lin" valueType="num">
                                      <p:cBhvr additive="base">
                                        <p:cTn dur="300" id="127"/>
                                        <p:tgtEl>
                                          <p:spTgt spid="105"/>
                                        </p:tgtEl>
                                        <p:attrNameLst>
                                          <p:attrName>ppt_x</p:attrName>
                                        </p:attrNameLst>
                                      </p:cBhvr>
                                      <p:tavLst>
                                        <p:tav tm="0">
                                          <p:val>
                                            <p:strVal val="#ppt_x-#ppt_w*1.125000"/>
                                          </p:val>
                                        </p:tav>
                                        <p:tav tm="100000">
                                          <p:val>
                                            <p:strVal val="#ppt_x"/>
                                          </p:val>
                                        </p:tav>
                                      </p:tavLst>
                                    </p:anim>
                                    <p:animEffect filter="wipe(right)" transition="in">
                                      <p:cBhvr>
                                        <p:cTn dur="300" id="128"/>
                                        <p:tgtEl>
                                          <p:spTgt spid="10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27"/>
      <p:bldP grpId="0" spid="49"/>
      <p:bldP grpId="0" spid="50"/>
      <p:bldP grpId="0" spid="51"/>
      <p:bldP grpId="0" spid="52"/>
      <p:bldP grpId="0" spid="80"/>
      <p:bldP grpId="0" spid="81"/>
      <p:bldP grpId="0" spid="91"/>
      <p:bldP grpId="0" spid="92"/>
      <p:bldP grpId="0" spid="96"/>
      <p:bldP grpId="0" spid="97"/>
      <p:bldP grpId="0" spid="101"/>
      <p:bldP grpId="0" spid="102"/>
      <p:bldP grpId="0" spid="103"/>
      <p:bldP grpId="0" spid="104"/>
      <p:bldP grpId="0" spid="105"/>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椭圆 10"/>
          <p:cNvSpPr/>
          <p:nvPr/>
        </p:nvSpPr>
        <p:spPr>
          <a:xfrm>
            <a:off x="1059972" y="1153828"/>
            <a:ext cx="2715343" cy="2714990"/>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38100">
            <a:gradFill flip="none" rotWithShape="1">
              <a:gsLst>
                <a:gs pos="100000">
                  <a:srgbClr val="E0E0E0"/>
                </a:gs>
                <a:gs pos="0">
                  <a:schemeClr val="bg1"/>
                </a:gs>
              </a:gsLst>
              <a:lin ang="0" scaled="0"/>
            </a:gradFill>
          </a:ln>
          <a:effectLst>
            <a:outerShdw algn="tr" blurRad="368300" dir="2700000" dist="5842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34290" lIns="0" rIns="0" rtlCol="0" tIns="34290"/>
          <a:lstStyle/>
          <a:p>
            <a:pPr algn="ctr" lvl="0"/>
            <a:r>
              <a:rPr altLang="zh-CN" lang="en-US" smtClean="0" sz="4800">
                <a:ln w="12700">
                  <a:noFill/>
                </a:ln>
                <a:solidFill>
                  <a:srgbClr val="0070C0"/>
                </a:solidFill>
                <a:latin charset="0" pitchFamily="34" typeface="Impact"/>
                <a:ea charset="-122" pitchFamily="34" typeface="微软雅黑"/>
              </a:rPr>
              <a:t>Part 5</a:t>
            </a:r>
          </a:p>
        </p:txBody>
      </p:sp>
      <p:sp>
        <p:nvSpPr>
          <p:cNvPr id="12" name="Freeform 6"/>
          <p:cNvSpPr/>
          <p:nvPr/>
        </p:nvSpPr>
        <p:spPr bwMode="auto">
          <a:xfrm>
            <a:off x="1751251" y="1354932"/>
            <a:ext cx="2021944" cy="2513410"/>
          </a:xfrm>
          <a:custGeom>
            <a:gdLst>
              <a:gd fmla="*/ 1130 w 1696" name="T0"/>
              <a:gd fmla="*/ 0 h 2108" name="T1"/>
              <a:gd fmla="*/ 1696 w 1696" name="T2"/>
              <a:gd fmla="*/ 978 h 2108" name="T3"/>
              <a:gd fmla="*/ 566 w 1696" name="T4"/>
              <a:gd fmla="*/ 2108 h 2108" name="T5"/>
              <a:gd fmla="*/ 0 w 1696" name="T6"/>
              <a:gd fmla="*/ 1956 h 2108" name="T7"/>
            </a:gdLst>
            <a:cxnLst>
              <a:cxn ang="0">
                <a:pos x="T0" y="T1"/>
              </a:cxn>
              <a:cxn ang="0">
                <a:pos x="T2" y="T3"/>
              </a:cxn>
              <a:cxn ang="0">
                <a:pos x="T4" y="T5"/>
              </a:cxn>
              <a:cxn ang="0">
                <a:pos x="T6" y="T7"/>
              </a:cxn>
            </a:cxnLst>
            <a:rect b="b" l="0" r="r" t="0"/>
            <a:pathLst>
              <a:path h="2108" w="1695">
                <a:moveTo>
                  <a:pt x="1130" y="0"/>
                </a:moveTo>
                <a:cubicBezTo>
                  <a:pt x="1468" y="195"/>
                  <a:pt x="1696" y="560"/>
                  <a:pt x="1696" y="978"/>
                </a:cubicBezTo>
                <a:cubicBezTo>
                  <a:pt x="1696" y="1602"/>
                  <a:pt x="1190" y="2108"/>
                  <a:pt x="566" y="2108"/>
                </a:cubicBezTo>
                <a:cubicBezTo>
                  <a:pt x="360" y="2108"/>
                  <a:pt x="167" y="2052"/>
                  <a:pt x="0" y="1956"/>
                </a:cubicBezTo>
              </a:path>
            </a:pathLst>
          </a:custGeom>
          <a:noFill/>
          <a:ln cap="flat" w="2">
            <a:solidFill>
              <a:srgbClr val="0070C0"/>
            </a:solidFill>
            <a:prstDash val="solid"/>
            <a:miter lim="800000"/>
          </a:ln>
          <a:extLst>
            <a:ext uri="{909E8E84-426E-40DD-AFC4-6F175D3DCCD1}">
              <a14:hiddenFill>
                <a:solidFill>
                  <a:srgbClr val="FFFFFF"/>
                </a:solidFill>
              </a14:hiddenFill>
            </a:ext>
          </a:extLst>
        </p:spPr>
        <p:txBody>
          <a:bodyPr anchor="t" anchorCtr="0" bIns="34290" compatLnSpc="1" lIns="68580" numCol="1" rIns="68580" tIns="34290" vert="horz" wrap="square">
            <a:prstTxWarp prst="textNoShape">
              <a:avLst/>
            </a:prstTxWarp>
          </a:bodyPr>
          <a:lstStyle/>
          <a:p>
            <a:endParaRPr altLang="en-US" lang="zh-CN"/>
          </a:p>
        </p:txBody>
      </p:sp>
      <p:sp>
        <p:nvSpPr>
          <p:cNvPr id="13" name="Freeform 7"/>
          <p:cNvSpPr/>
          <p:nvPr/>
        </p:nvSpPr>
        <p:spPr bwMode="auto">
          <a:xfrm>
            <a:off x="1079651" y="1175148"/>
            <a:ext cx="2018372" cy="2512219"/>
          </a:xfrm>
          <a:custGeom>
            <a:gdLst>
              <a:gd fmla="*/ 563 w 1693" name="T0"/>
              <a:gd fmla="*/ 2107 h 2107" name="T1"/>
              <a:gd fmla="*/ 0 w 1693" name="T2"/>
              <a:gd fmla="*/ 1129 h 2107" name="T3"/>
              <a:gd fmla="*/ 1129 w 1693" name="T4"/>
              <a:gd fmla="*/ 0 h 2107" name="T5"/>
              <a:gd fmla="*/ 1693 w 1693" name="T6"/>
              <a:gd fmla="*/ 151 h 2107" name="T7"/>
            </a:gdLst>
            <a:cxnLst>
              <a:cxn ang="0">
                <a:pos x="T0" y="T1"/>
              </a:cxn>
              <a:cxn ang="0">
                <a:pos x="T2" y="T3"/>
              </a:cxn>
              <a:cxn ang="0">
                <a:pos x="T4" y="T5"/>
              </a:cxn>
              <a:cxn ang="0">
                <a:pos x="T6" y="T7"/>
              </a:cxn>
            </a:cxnLst>
            <a:rect b="b" l="0" r="r" t="0"/>
            <a:pathLst>
              <a:path h="2107" w="1693">
                <a:moveTo>
                  <a:pt x="563" y="2107"/>
                </a:moveTo>
                <a:cubicBezTo>
                  <a:pt x="227" y="1911"/>
                  <a:pt x="0" y="1547"/>
                  <a:pt x="0" y="1129"/>
                </a:cubicBezTo>
                <a:cubicBezTo>
                  <a:pt x="0" y="506"/>
                  <a:pt x="506" y="0"/>
                  <a:pt x="1129" y="0"/>
                </a:cubicBezTo>
                <a:cubicBezTo>
                  <a:pt x="1335" y="0"/>
                  <a:pt x="1527" y="55"/>
                  <a:pt x="1693" y="151"/>
                </a:cubicBezTo>
              </a:path>
            </a:pathLst>
          </a:custGeom>
          <a:noFill/>
          <a:ln cap="flat" w="2">
            <a:solidFill>
              <a:srgbClr val="0070C0"/>
            </a:solidFill>
            <a:prstDash val="solid"/>
            <a:miter lim="800000"/>
          </a:ln>
          <a:extLst>
            <a:ext uri="{909E8E84-426E-40DD-AFC4-6F175D3DCCD1}">
              <a14:hiddenFill>
                <a:solidFill>
                  <a:srgbClr val="FFFFFF"/>
                </a:solidFill>
              </a14:hiddenFill>
            </a:ext>
          </a:extLst>
        </p:spPr>
        <p:txBody>
          <a:bodyPr anchor="t" anchorCtr="0" bIns="34290" compatLnSpc="1" lIns="68580" numCol="1" rIns="68580" tIns="34290" vert="horz" wrap="square">
            <a:prstTxWarp prst="textNoShape">
              <a:avLst/>
            </a:prstTxWarp>
          </a:bodyPr>
          <a:lstStyle/>
          <a:p>
            <a:endParaRPr altLang="en-US" lang="zh-CN"/>
          </a:p>
        </p:txBody>
      </p:sp>
      <p:sp>
        <p:nvSpPr>
          <p:cNvPr id="14" name="Line 8"/>
          <p:cNvSpPr>
            <a:spLocks noChangeShapeType="1"/>
          </p:cNvSpPr>
          <p:nvPr/>
        </p:nvSpPr>
        <p:spPr bwMode="auto">
          <a:xfrm flipH="1" flipV="1">
            <a:off x="839113" y="2382"/>
            <a:ext cx="2263673" cy="1354931"/>
          </a:xfrm>
          <a:prstGeom prst="line">
            <a:avLst/>
          </a:prstGeom>
          <a:noFill/>
          <a:ln cap="flat" w="2">
            <a:solidFill>
              <a:srgbClr val="0070C0"/>
            </a:solidFill>
            <a:prstDash val="solid"/>
            <a:miter lim="800000"/>
          </a:ln>
          <a:extLst>
            <a:ext uri="{909E8E84-426E-40DD-AFC4-6F175D3DCCD1}">
              <a14:hiddenFill>
                <a:noFill/>
              </a14:hiddenFill>
            </a:ext>
          </a:extLst>
        </p:spPr>
        <p:txBody>
          <a:bodyPr anchor="t" anchorCtr="0" bIns="34290" compatLnSpc="1" lIns="68580" numCol="1" rIns="68580" tIns="34290" vert="horz" wrap="square">
            <a:prstTxWarp prst="textNoShape">
              <a:avLst/>
            </a:prstTxWarp>
          </a:bodyPr>
          <a:lstStyle/>
          <a:p>
            <a:endParaRPr altLang="en-US" lang="zh-CN"/>
          </a:p>
        </p:txBody>
      </p:sp>
      <p:sp>
        <p:nvSpPr>
          <p:cNvPr id="15" name="Line 9"/>
          <p:cNvSpPr>
            <a:spLocks noChangeShapeType="1"/>
          </p:cNvSpPr>
          <p:nvPr/>
        </p:nvSpPr>
        <p:spPr bwMode="auto">
          <a:xfrm flipH="1" flipV="1">
            <a:off x="1745297" y="3682604"/>
            <a:ext cx="2442290" cy="1469231"/>
          </a:xfrm>
          <a:prstGeom prst="line">
            <a:avLst/>
          </a:prstGeom>
          <a:noFill/>
          <a:ln cap="flat" w="2">
            <a:solidFill>
              <a:srgbClr val="0070C0"/>
            </a:solidFill>
            <a:prstDash val="solid"/>
            <a:miter lim="800000"/>
          </a:ln>
          <a:extLst>
            <a:ext uri="{909E8E84-426E-40DD-AFC4-6F175D3DCCD1}">
              <a14:hiddenFill>
                <a:noFill/>
              </a14:hiddenFill>
            </a:ext>
          </a:extLst>
        </p:spPr>
        <p:txBody>
          <a:bodyPr anchor="t" anchorCtr="0" bIns="34290" compatLnSpc="1" lIns="68580" numCol="1" rIns="68580" tIns="34290" vert="horz" wrap="square">
            <a:prstTxWarp prst="textNoShape">
              <a:avLst/>
            </a:prstTxWarp>
          </a:bodyPr>
          <a:lstStyle/>
          <a:p>
            <a:endParaRPr altLang="en-US" lang="zh-CN"/>
          </a:p>
        </p:txBody>
      </p:sp>
      <p:sp>
        <p:nvSpPr>
          <p:cNvPr id="16" name="TextBox 1"/>
          <p:cNvSpPr txBox="1"/>
          <p:nvPr/>
        </p:nvSpPr>
        <p:spPr>
          <a:xfrm>
            <a:off x="4914731" y="1773787"/>
            <a:ext cx="1859280" cy="548640"/>
          </a:xfrm>
          <a:prstGeom prst="rect">
            <a:avLst/>
          </a:prstGeom>
          <a:noFill/>
        </p:spPr>
        <p:txBody>
          <a:bodyPr rtlCol="0" wrap="none">
            <a:spAutoFit/>
          </a:bodyPr>
          <a:lstStyle/>
          <a:p>
            <a:pPr lvl="1" marL="0"/>
            <a:r>
              <a:rPr altLang="en-US" b="1" lang="zh-CN" spc="300" sz="3000">
                <a:solidFill>
                  <a:srgbClr val="0070C0"/>
                </a:solidFill>
                <a:latin charset="-122" pitchFamily="34" typeface="微软雅黑"/>
                <a:ea charset="-122" pitchFamily="34" typeface="微软雅黑"/>
              </a:rPr>
              <a:t>相关建议</a:t>
            </a:r>
          </a:p>
        </p:txBody>
      </p:sp>
      <p:cxnSp>
        <p:nvCxnSpPr>
          <p:cNvPr id="17" name="直接连接符 16"/>
          <p:cNvCxnSpPr/>
          <p:nvPr/>
        </p:nvCxnSpPr>
        <p:spPr>
          <a:xfrm flipH="1" flipV="1">
            <a:off x="4574775" y="1275606"/>
            <a:ext cx="0" cy="2808312"/>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a:spLocks noChangeArrowheads="1"/>
          </p:cNvSpPr>
          <p:nvPr/>
        </p:nvSpPr>
        <p:spPr bwMode="auto">
          <a:xfrm>
            <a:off x="4985502" y="2475258"/>
            <a:ext cx="187166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lang="zh-CN" sz="1600">
                <a:solidFill>
                  <a:schemeClr val="tx1">
                    <a:lumMod val="75000"/>
                    <a:lumOff val="25000"/>
                  </a:schemeClr>
                </a:solidFill>
                <a:latin charset="-122" pitchFamily="34" typeface="微软雅黑"/>
                <a:ea charset="-122" pitchFamily="34" typeface="微软雅黑"/>
                <a:sym charset="-122" pitchFamily="34" typeface="微软雅黑"/>
              </a:rPr>
              <a:t>有关建议</a:t>
            </a:r>
          </a:p>
        </p:txBody>
      </p:sp>
      <p:sp>
        <p:nvSpPr>
          <p:cNvPr id="19" name="TextBox 39"/>
          <p:cNvSpPr>
            <a:spLocks noChangeArrowheads="1"/>
          </p:cNvSpPr>
          <p:nvPr/>
        </p:nvSpPr>
        <p:spPr bwMode="auto">
          <a:xfrm>
            <a:off x="4985502" y="3008659"/>
            <a:ext cx="187325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lang="zh-CN" sz="1600">
                <a:solidFill>
                  <a:schemeClr val="tx1">
                    <a:lumMod val="75000"/>
                    <a:lumOff val="25000"/>
                  </a:schemeClr>
                </a:solidFill>
                <a:latin charset="-122" pitchFamily="34" typeface="微软雅黑"/>
                <a:ea charset="-122" pitchFamily="34" typeface="微软雅黑"/>
                <a:sym charset="-122" pitchFamily="34" typeface="微软雅黑"/>
              </a:rPr>
              <a:t>相关对策</a:t>
            </a:r>
          </a:p>
        </p:txBody>
      </p:sp>
      <p:sp>
        <p:nvSpPr>
          <p:cNvPr id="23" name="TextBox 39"/>
          <p:cNvSpPr>
            <a:spLocks noChangeArrowheads="1"/>
          </p:cNvSpPr>
          <p:nvPr/>
        </p:nvSpPr>
        <p:spPr bwMode="auto">
          <a:xfrm>
            <a:off x="4985502" y="2742752"/>
            <a:ext cx="187325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lang="zh-CN" sz="1600">
                <a:solidFill>
                  <a:schemeClr val="tx1">
                    <a:lumMod val="75000"/>
                    <a:lumOff val="25000"/>
                  </a:schemeClr>
                </a:solidFill>
                <a:latin charset="-122" pitchFamily="34" typeface="微软雅黑"/>
                <a:ea charset="-122" pitchFamily="34" typeface="微软雅黑"/>
                <a:sym charset="-122" pitchFamily="34" typeface="微软雅黑"/>
              </a:rPr>
              <a:t>评估分析</a:t>
            </a:r>
          </a:p>
        </p:txBody>
      </p:sp>
    </p:spTree>
    <p:extLst>
      <p:ext uri="{BB962C8B-B14F-4D97-AF65-F5344CB8AC3E}">
        <p14:creationId val="1061463771"/>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14"/>
                                        </p:tgtEl>
                                        <p:attrNameLst>
                                          <p:attrName>style.visibility</p:attrName>
                                        </p:attrNameLst>
                                      </p:cBhvr>
                                      <p:to>
                                        <p:strVal val="visible"/>
                                      </p:to>
                                    </p:set>
                                    <p:animEffect filter="wipe(up)" transition="in">
                                      <p:cBhvr>
                                        <p:cTn dur="500" id="7"/>
                                        <p:tgtEl>
                                          <p:spTgt spid="14"/>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15"/>
                                        </p:tgtEl>
                                        <p:attrNameLst>
                                          <p:attrName>style.visibility</p:attrName>
                                        </p:attrNameLst>
                                      </p:cBhvr>
                                      <p:to>
                                        <p:strVal val="visible"/>
                                      </p:to>
                                    </p:set>
                                    <p:animEffect filter="wipe(down)" transition="in">
                                      <p:cBhvr>
                                        <p:cTn dur="500" id="10"/>
                                        <p:tgtEl>
                                          <p:spTgt spid="15"/>
                                        </p:tgtEl>
                                      </p:cBhvr>
                                    </p:animEffect>
                                  </p:childTnLst>
                                </p:cTn>
                              </p:par>
                              <p:par>
                                <p:cTn fill="hold" grpId="1" id="11" nodeType="withEffect" presetClass="exit" presetID="22" presetSubtype="4">
                                  <p:stCondLst>
                                    <p:cond delay="300"/>
                                  </p:stCondLst>
                                  <p:childTnLst>
                                    <p:animEffect filter="wipe(down)" transition="out">
                                      <p:cBhvr>
                                        <p:cTn dur="500" id="12"/>
                                        <p:tgtEl>
                                          <p:spTgt spid="15"/>
                                        </p:tgtEl>
                                      </p:cBhvr>
                                    </p:animEffect>
                                    <p:set>
                                      <p:cBhvr>
                                        <p:cTn dur="1" fill="hold" id="13">
                                          <p:stCondLst>
                                            <p:cond delay="499"/>
                                          </p:stCondLst>
                                        </p:cTn>
                                        <p:tgtEl>
                                          <p:spTgt spid="15"/>
                                        </p:tgtEl>
                                        <p:attrNameLst>
                                          <p:attrName>style.visibility</p:attrName>
                                        </p:attrNameLst>
                                      </p:cBhvr>
                                      <p:to>
                                        <p:strVal val="hidden"/>
                                      </p:to>
                                    </p:set>
                                  </p:childTnLst>
                                </p:cTn>
                              </p:par>
                              <p:par>
                                <p:cTn fill="hold" grpId="1" id="14" nodeType="withEffect" presetClass="exit" presetID="22" presetSubtype="1">
                                  <p:stCondLst>
                                    <p:cond delay="300"/>
                                  </p:stCondLst>
                                  <p:childTnLst>
                                    <p:animEffect filter="wipe(up)" transition="out">
                                      <p:cBhvr>
                                        <p:cTn dur="500" id="15"/>
                                        <p:tgtEl>
                                          <p:spTgt spid="14"/>
                                        </p:tgtEl>
                                      </p:cBhvr>
                                    </p:animEffect>
                                    <p:set>
                                      <p:cBhvr>
                                        <p:cTn dur="1" fill="hold" id="16">
                                          <p:stCondLst>
                                            <p:cond delay="499"/>
                                          </p:stCondLst>
                                        </p:cTn>
                                        <p:tgtEl>
                                          <p:spTgt spid="14"/>
                                        </p:tgtEl>
                                        <p:attrNameLst>
                                          <p:attrName>style.visibility</p:attrName>
                                        </p:attrNameLst>
                                      </p:cBhvr>
                                      <p:to>
                                        <p:strVal val="hidden"/>
                                      </p:to>
                                    </p:set>
                                  </p:childTnLst>
                                </p:cTn>
                              </p:par>
                              <p:par>
                                <p:cTn fill="hold" grpId="0" id="17" nodeType="withEffect" presetClass="entr" presetID="10" presetSubtype="0">
                                  <p:stCondLst>
                                    <p:cond delay="300"/>
                                  </p:stCondLst>
                                  <p:childTnLst>
                                    <p:set>
                                      <p:cBhvr>
                                        <p:cTn dur="1" fill="hold" id="18">
                                          <p:stCondLst>
                                            <p:cond delay="0"/>
                                          </p:stCondLst>
                                        </p:cTn>
                                        <p:tgtEl>
                                          <p:spTgt spid="11"/>
                                        </p:tgtEl>
                                        <p:attrNameLst>
                                          <p:attrName>style.visibility</p:attrName>
                                        </p:attrNameLst>
                                      </p:cBhvr>
                                      <p:to>
                                        <p:strVal val="visible"/>
                                      </p:to>
                                    </p:set>
                                    <p:animEffect filter="fade" transition="in">
                                      <p:cBhvr>
                                        <p:cTn dur="1000" id="19"/>
                                        <p:tgtEl>
                                          <p:spTgt spid="11"/>
                                        </p:tgtEl>
                                      </p:cBhvr>
                                    </p:animEffect>
                                  </p:childTnLst>
                                </p:cTn>
                              </p:par>
                              <p:par>
                                <p:cTn fill="hold" grpId="0" id="20" nodeType="withEffect" presetClass="entr" presetID="22" presetSubtype="1">
                                  <p:stCondLst>
                                    <p:cond delay="500"/>
                                  </p:stCondLst>
                                  <p:childTnLst>
                                    <p:set>
                                      <p:cBhvr>
                                        <p:cTn dur="1" fill="hold" id="21">
                                          <p:stCondLst>
                                            <p:cond delay="0"/>
                                          </p:stCondLst>
                                        </p:cTn>
                                        <p:tgtEl>
                                          <p:spTgt spid="12"/>
                                        </p:tgtEl>
                                        <p:attrNameLst>
                                          <p:attrName>style.visibility</p:attrName>
                                        </p:attrNameLst>
                                      </p:cBhvr>
                                      <p:to>
                                        <p:strVal val="visible"/>
                                      </p:to>
                                    </p:set>
                                    <p:animEffect filter="wipe(up)" transition="in">
                                      <p:cBhvr>
                                        <p:cTn dur="500" id="22"/>
                                        <p:tgtEl>
                                          <p:spTgt spid="12"/>
                                        </p:tgtEl>
                                      </p:cBhvr>
                                    </p:animEffect>
                                  </p:childTnLst>
                                </p:cTn>
                              </p:par>
                              <p:par>
                                <p:cTn fill="hold" grpId="0" id="23" nodeType="withEffect" presetClass="entr" presetID="22" presetSubtype="4">
                                  <p:stCondLst>
                                    <p:cond delay="500"/>
                                  </p:stCondLst>
                                  <p:childTnLst>
                                    <p:set>
                                      <p:cBhvr>
                                        <p:cTn dur="1" fill="hold" id="24">
                                          <p:stCondLst>
                                            <p:cond delay="0"/>
                                          </p:stCondLst>
                                        </p:cTn>
                                        <p:tgtEl>
                                          <p:spTgt spid="13"/>
                                        </p:tgtEl>
                                        <p:attrNameLst>
                                          <p:attrName>style.visibility</p:attrName>
                                        </p:attrNameLst>
                                      </p:cBhvr>
                                      <p:to>
                                        <p:strVal val="visible"/>
                                      </p:to>
                                    </p:set>
                                    <p:animEffect filter="wipe(down)" transition="in">
                                      <p:cBhvr>
                                        <p:cTn dur="500" id="25"/>
                                        <p:tgtEl>
                                          <p:spTgt spid="13"/>
                                        </p:tgtEl>
                                      </p:cBhvr>
                                    </p:animEffect>
                                  </p:childTnLst>
                                </p:cTn>
                              </p:par>
                              <p:par>
                                <p:cTn fill="hold" grpId="1" id="26" nodeType="withEffect" presetClass="exit" presetID="22" presetSubtype="1">
                                  <p:stCondLst>
                                    <p:cond delay="800"/>
                                  </p:stCondLst>
                                  <p:childTnLst>
                                    <p:animEffect filter="wipe(up)" transition="out">
                                      <p:cBhvr>
                                        <p:cTn dur="400" id="27"/>
                                        <p:tgtEl>
                                          <p:spTgt spid="12"/>
                                        </p:tgtEl>
                                      </p:cBhvr>
                                    </p:animEffect>
                                    <p:set>
                                      <p:cBhvr>
                                        <p:cTn dur="1" fill="hold" id="28">
                                          <p:stCondLst>
                                            <p:cond delay="399"/>
                                          </p:stCondLst>
                                        </p:cTn>
                                        <p:tgtEl>
                                          <p:spTgt spid="12"/>
                                        </p:tgtEl>
                                        <p:attrNameLst>
                                          <p:attrName>style.visibility</p:attrName>
                                        </p:attrNameLst>
                                      </p:cBhvr>
                                      <p:to>
                                        <p:strVal val="hidden"/>
                                      </p:to>
                                    </p:set>
                                  </p:childTnLst>
                                </p:cTn>
                              </p:par>
                              <p:par>
                                <p:cTn fill="hold" grpId="1" id="29" nodeType="withEffect" presetClass="exit" presetID="22" presetSubtype="4">
                                  <p:stCondLst>
                                    <p:cond delay="800"/>
                                  </p:stCondLst>
                                  <p:childTnLst>
                                    <p:animEffect filter="wipe(down)" transition="out">
                                      <p:cBhvr>
                                        <p:cTn dur="400" id="30"/>
                                        <p:tgtEl>
                                          <p:spTgt spid="13"/>
                                        </p:tgtEl>
                                      </p:cBhvr>
                                    </p:animEffect>
                                    <p:set>
                                      <p:cBhvr>
                                        <p:cTn dur="1" fill="hold" id="31">
                                          <p:stCondLst>
                                            <p:cond delay="399"/>
                                          </p:stCondLst>
                                        </p:cTn>
                                        <p:tgtEl>
                                          <p:spTgt spid="13"/>
                                        </p:tgtEl>
                                        <p:attrNameLst>
                                          <p:attrName>style.visibility</p:attrName>
                                        </p:attrNameLst>
                                      </p:cBhvr>
                                      <p:to>
                                        <p:strVal val="hidden"/>
                                      </p:to>
                                    </p:set>
                                  </p:childTnLst>
                                </p:cTn>
                              </p:par>
                            </p:childTnLst>
                          </p:cTn>
                        </p:par>
                        <p:par>
                          <p:cTn fill="hold" id="32" nodeType="afterGroup">
                            <p:stCondLst>
                              <p:cond delay="1300"/>
                            </p:stCondLst>
                            <p:childTnLst>
                              <p:par>
                                <p:cTn fill="hold" id="33" nodeType="afterEffect" presetClass="entr" presetID="22" presetSubtype="4">
                                  <p:stCondLst>
                                    <p:cond delay="0"/>
                                  </p:stCondLst>
                                  <p:childTnLst>
                                    <p:set>
                                      <p:cBhvr>
                                        <p:cTn dur="1" fill="hold" id="34">
                                          <p:stCondLst>
                                            <p:cond delay="0"/>
                                          </p:stCondLst>
                                        </p:cTn>
                                        <p:tgtEl>
                                          <p:spTgt spid="17"/>
                                        </p:tgtEl>
                                        <p:attrNameLst>
                                          <p:attrName>style.visibility</p:attrName>
                                        </p:attrNameLst>
                                      </p:cBhvr>
                                      <p:to>
                                        <p:strVal val="visible"/>
                                      </p:to>
                                    </p:set>
                                    <p:animEffect filter="wipe(down)" transition="in">
                                      <p:cBhvr>
                                        <p:cTn dur="500" id="35"/>
                                        <p:tgtEl>
                                          <p:spTgt spid="17"/>
                                        </p:tgtEl>
                                      </p:cBhvr>
                                    </p:animEffect>
                                  </p:childTnLst>
                                </p:cTn>
                              </p:par>
                              <p:par>
                                <p:cTn fill="hold" grpId="0" id="36" nodeType="withEffect" presetClass="entr" presetID="12" presetSubtype="8">
                                  <p:stCondLst>
                                    <p:cond delay="0"/>
                                  </p:stCondLst>
                                  <p:childTnLst>
                                    <p:set>
                                      <p:cBhvr>
                                        <p:cTn dur="1" fill="hold" id="37">
                                          <p:stCondLst>
                                            <p:cond delay="0"/>
                                          </p:stCondLst>
                                        </p:cTn>
                                        <p:tgtEl>
                                          <p:spTgt spid="16"/>
                                        </p:tgtEl>
                                        <p:attrNameLst>
                                          <p:attrName>style.visibility</p:attrName>
                                        </p:attrNameLst>
                                      </p:cBhvr>
                                      <p:to>
                                        <p:strVal val="visible"/>
                                      </p:to>
                                    </p:set>
                                    <p:anim calcmode="lin" valueType="num">
                                      <p:cBhvr additive="base">
                                        <p:cTn dur="500" id="38"/>
                                        <p:tgtEl>
                                          <p:spTgt spid="16"/>
                                        </p:tgtEl>
                                        <p:attrNameLst>
                                          <p:attrName>ppt_x</p:attrName>
                                        </p:attrNameLst>
                                      </p:cBhvr>
                                      <p:tavLst>
                                        <p:tav tm="0">
                                          <p:val>
                                            <p:strVal val="#ppt_x-#ppt_w*1.125000"/>
                                          </p:val>
                                        </p:tav>
                                        <p:tav tm="100000">
                                          <p:val>
                                            <p:strVal val="#ppt_x"/>
                                          </p:val>
                                        </p:tav>
                                      </p:tavLst>
                                    </p:anim>
                                    <p:animEffect filter="wipe(right)" transition="in">
                                      <p:cBhvr>
                                        <p:cTn dur="500" id="39"/>
                                        <p:tgtEl>
                                          <p:spTgt spid="16"/>
                                        </p:tgtEl>
                                      </p:cBhvr>
                                    </p:animEffect>
                                  </p:childTnLst>
                                </p:cTn>
                              </p:par>
                            </p:childTnLst>
                          </p:cTn>
                        </p:par>
                        <p:par>
                          <p:cTn fill="hold" id="40" nodeType="afterGroup">
                            <p:stCondLst>
                              <p:cond delay="1800"/>
                            </p:stCondLst>
                            <p:childTnLst>
                              <p:par>
                                <p:cTn fill="hold" grpId="0" id="41" nodeType="afterEffect" presetClass="entr" presetID="2" presetSubtype="4">
                                  <p:stCondLst>
                                    <p:cond delay="0"/>
                                  </p:stCondLst>
                                  <p:childTnLst>
                                    <p:set>
                                      <p:cBhvr>
                                        <p:cTn dur="1" fill="hold" id="42">
                                          <p:stCondLst>
                                            <p:cond delay="0"/>
                                          </p:stCondLst>
                                        </p:cTn>
                                        <p:tgtEl>
                                          <p:spTgt spid="18"/>
                                        </p:tgtEl>
                                        <p:attrNameLst>
                                          <p:attrName>style.visibility</p:attrName>
                                        </p:attrNameLst>
                                      </p:cBhvr>
                                      <p:to>
                                        <p:strVal val="visible"/>
                                      </p:to>
                                    </p:set>
                                    <p:anim calcmode="lin" valueType="num">
                                      <p:cBhvr additive="base">
                                        <p:cTn dur="500" fill="hold" id="43"/>
                                        <p:tgtEl>
                                          <p:spTgt spid="18"/>
                                        </p:tgtEl>
                                        <p:attrNameLst>
                                          <p:attrName>ppt_x</p:attrName>
                                        </p:attrNameLst>
                                      </p:cBhvr>
                                      <p:tavLst>
                                        <p:tav tm="0">
                                          <p:val>
                                            <p:strVal val="#ppt_x"/>
                                          </p:val>
                                        </p:tav>
                                        <p:tav tm="100000">
                                          <p:val>
                                            <p:strVal val="#ppt_x"/>
                                          </p:val>
                                        </p:tav>
                                      </p:tavLst>
                                    </p:anim>
                                    <p:anim calcmode="lin" valueType="num">
                                      <p:cBhvr additive="base">
                                        <p:cTn dur="500" fill="hold" id="44"/>
                                        <p:tgtEl>
                                          <p:spTgt spid="18"/>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4">
                                  <p:stCondLst>
                                    <p:cond delay="100"/>
                                  </p:stCondLst>
                                  <p:childTnLst>
                                    <p:set>
                                      <p:cBhvr>
                                        <p:cTn dur="1" fill="hold" id="46">
                                          <p:stCondLst>
                                            <p:cond delay="0"/>
                                          </p:stCondLst>
                                        </p:cTn>
                                        <p:tgtEl>
                                          <p:spTgt spid="23"/>
                                        </p:tgtEl>
                                        <p:attrNameLst>
                                          <p:attrName>style.visibility</p:attrName>
                                        </p:attrNameLst>
                                      </p:cBhvr>
                                      <p:to>
                                        <p:strVal val="visible"/>
                                      </p:to>
                                    </p:set>
                                    <p:anim calcmode="lin" valueType="num">
                                      <p:cBhvr additive="base">
                                        <p:cTn dur="500" fill="hold" id="47"/>
                                        <p:tgtEl>
                                          <p:spTgt spid="23"/>
                                        </p:tgtEl>
                                        <p:attrNameLst>
                                          <p:attrName>ppt_x</p:attrName>
                                        </p:attrNameLst>
                                      </p:cBhvr>
                                      <p:tavLst>
                                        <p:tav tm="0">
                                          <p:val>
                                            <p:strVal val="#ppt_x"/>
                                          </p:val>
                                        </p:tav>
                                        <p:tav tm="100000">
                                          <p:val>
                                            <p:strVal val="#ppt_x"/>
                                          </p:val>
                                        </p:tav>
                                      </p:tavLst>
                                    </p:anim>
                                    <p:anim calcmode="lin" valueType="num">
                                      <p:cBhvr additive="base">
                                        <p:cTn dur="500" fill="hold" id="48"/>
                                        <p:tgtEl>
                                          <p:spTgt spid="23"/>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4">
                                  <p:stCondLst>
                                    <p:cond delay="200"/>
                                  </p:stCondLst>
                                  <p:childTnLst>
                                    <p:set>
                                      <p:cBhvr>
                                        <p:cTn dur="1" fill="hold" id="50">
                                          <p:stCondLst>
                                            <p:cond delay="0"/>
                                          </p:stCondLst>
                                        </p:cTn>
                                        <p:tgtEl>
                                          <p:spTgt spid="19"/>
                                        </p:tgtEl>
                                        <p:attrNameLst>
                                          <p:attrName>style.visibility</p:attrName>
                                        </p:attrNameLst>
                                      </p:cBhvr>
                                      <p:to>
                                        <p:strVal val="visible"/>
                                      </p:to>
                                    </p:set>
                                    <p:anim calcmode="lin" valueType="num">
                                      <p:cBhvr additive="base">
                                        <p:cTn dur="500" fill="hold" id="51"/>
                                        <p:tgtEl>
                                          <p:spTgt spid="19"/>
                                        </p:tgtEl>
                                        <p:attrNameLst>
                                          <p:attrName>ppt_x</p:attrName>
                                        </p:attrNameLst>
                                      </p:cBhvr>
                                      <p:tavLst>
                                        <p:tav tm="0">
                                          <p:val>
                                            <p:strVal val="#ppt_x"/>
                                          </p:val>
                                        </p:tav>
                                        <p:tav tm="100000">
                                          <p:val>
                                            <p:strVal val="#ppt_x"/>
                                          </p:val>
                                        </p:tav>
                                      </p:tavLst>
                                    </p:anim>
                                    <p:anim calcmode="lin" valueType="num">
                                      <p:cBhvr additive="base">
                                        <p:cTn dur="500" fill="hold" id="52"/>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1" spid="12"/>
      <p:bldP grpId="0" spid="13"/>
      <p:bldP grpId="1" spid="13"/>
      <p:bldP grpId="0" spid="14"/>
      <p:bldP grpId="1" spid="14"/>
      <p:bldP grpId="0" spid="15"/>
      <p:bldP grpId="1" spid="15"/>
      <p:bldP grpId="0" spid="16"/>
      <p:bldP grpId="0" spid="18"/>
      <p:bldP grpId="0" spid="19"/>
      <p:bldP grpId="0" spid="23"/>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TextBox 35"/>
          <p:cNvSpPr txBox="1"/>
          <p:nvPr/>
        </p:nvSpPr>
        <p:spPr>
          <a:xfrm>
            <a:off x="3787170" y="227424"/>
            <a:ext cx="1554480" cy="457200"/>
          </a:xfrm>
          <a:prstGeom prst="rect">
            <a:avLst/>
          </a:prstGeom>
          <a:noFill/>
        </p:spPr>
        <p:txBody>
          <a:bodyPr rtlCol="0" wrap="none">
            <a:spAutoFit/>
          </a:bodyPr>
          <a:lstStyle/>
          <a:p>
            <a:r>
              <a:rPr altLang="en-US" lang="zh-CN" spc="300" sz="2400">
                <a:solidFill>
                  <a:schemeClr val="tx1">
                    <a:lumMod val="75000"/>
                    <a:lumOff val="25000"/>
                  </a:schemeClr>
                </a:solidFill>
                <a:latin charset="-122" panose="02000000000000000000" pitchFamily="2" typeface="方正正大黑简体"/>
                <a:ea charset="-122" panose="02000000000000000000" pitchFamily="2" typeface="方正正大黑简体"/>
              </a:rPr>
              <a:t>有关建议</a:t>
            </a:r>
          </a:p>
        </p:txBody>
      </p:sp>
      <p:sp>
        <p:nvSpPr>
          <p:cNvPr id="125" name="TextBox 124"/>
          <p:cNvSpPr txBox="1"/>
          <p:nvPr/>
        </p:nvSpPr>
        <p:spPr>
          <a:xfrm>
            <a:off x="792852" y="932972"/>
            <a:ext cx="7558296" cy="822960"/>
          </a:xfrm>
          <a:prstGeom prst="rect">
            <a:avLst/>
          </a:prstGeom>
          <a:noFill/>
        </p:spPr>
        <p:txBody>
          <a:bodyPr rtlCol="0" wrap="square">
            <a:spAutoFit/>
          </a:bodyPr>
          <a:lstStyle/>
          <a:p>
            <a:r>
              <a:rPr altLang="en-US" lang="zh-CN" sz="1200">
                <a:solidFill>
                  <a:schemeClr val="tx1">
                    <a:lumMod val="75000"/>
                    <a:lumOff val="25000"/>
                  </a:schemeClr>
                </a:solidFill>
                <a:latin charset="-122" pitchFamily="34" typeface="微软雅黑"/>
                <a:ea charset="-122" pitchFamily="34" typeface="微软雅黑"/>
                <a:cs charset="2" pitchFamily="2" typeface="方正兰亭细黑_GBK_M"/>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grpSp>
        <p:nvGrpSpPr>
          <p:cNvPr id="126" name="组合 125"/>
          <p:cNvGrpSpPr/>
          <p:nvPr/>
        </p:nvGrpSpPr>
        <p:grpSpPr>
          <a:xfrm>
            <a:off x="1162957" y="2119906"/>
            <a:ext cx="2011893" cy="2011893"/>
            <a:chOff x="304800" y="673100"/>
            <a:chExt cx="4000500" cy="4000500"/>
          </a:xfrm>
          <a:effectLst>
            <a:outerShdw algn="tr" blurRad="444500" dir="8100000" dist="254000" rotWithShape="0">
              <a:prstClr val="black">
                <a:alpha val="50000"/>
              </a:prstClr>
            </a:outerShdw>
          </a:effectLst>
        </p:grpSpPr>
        <p:sp>
          <p:nvSpPr>
            <p:cNvPr id="127" name="同心圆 12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sp>
          <p:nvSpPr>
            <p:cNvPr id="128" name="椭圆 1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grpSp>
      <p:grpSp>
        <p:nvGrpSpPr>
          <p:cNvPr id="129" name="组合 128"/>
          <p:cNvGrpSpPr/>
          <p:nvPr/>
        </p:nvGrpSpPr>
        <p:grpSpPr>
          <a:xfrm>
            <a:off x="2772690" y="2119906"/>
            <a:ext cx="2011893" cy="2011893"/>
            <a:chOff x="304800" y="673100"/>
            <a:chExt cx="4000500" cy="4000500"/>
          </a:xfrm>
          <a:effectLst>
            <a:outerShdw algn="tr" blurRad="444500" dir="8100000" dist="254000" rotWithShape="0">
              <a:prstClr val="black">
                <a:alpha val="50000"/>
              </a:prstClr>
            </a:outerShdw>
          </a:effectLst>
        </p:grpSpPr>
        <p:sp>
          <p:nvSpPr>
            <p:cNvPr id="130" name="同心圆 129"/>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sp>
          <p:nvSpPr>
            <p:cNvPr id="131" name="椭圆 13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grpSp>
      <p:grpSp>
        <p:nvGrpSpPr>
          <p:cNvPr id="132" name="组合 131"/>
          <p:cNvGrpSpPr/>
          <p:nvPr/>
        </p:nvGrpSpPr>
        <p:grpSpPr>
          <a:xfrm>
            <a:off x="4382423" y="2119906"/>
            <a:ext cx="2011893" cy="2011893"/>
            <a:chOff x="304800" y="673100"/>
            <a:chExt cx="4000500" cy="4000500"/>
          </a:xfrm>
          <a:effectLst>
            <a:outerShdw algn="tr" blurRad="444500" dir="8100000" dist="254000" rotWithShape="0">
              <a:prstClr val="black">
                <a:alpha val="50000"/>
              </a:prstClr>
            </a:outerShdw>
          </a:effectLst>
        </p:grpSpPr>
        <p:sp>
          <p:nvSpPr>
            <p:cNvPr id="133" name="同心圆 13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sp>
          <p:nvSpPr>
            <p:cNvPr id="134" name="椭圆 13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grpSp>
      <p:grpSp>
        <p:nvGrpSpPr>
          <p:cNvPr id="135" name="组合 134"/>
          <p:cNvGrpSpPr/>
          <p:nvPr/>
        </p:nvGrpSpPr>
        <p:grpSpPr>
          <a:xfrm>
            <a:off x="5992157" y="2119906"/>
            <a:ext cx="2011893" cy="2011893"/>
            <a:chOff x="304800" y="673100"/>
            <a:chExt cx="4000500" cy="4000500"/>
          </a:xfrm>
          <a:effectLst>
            <a:outerShdw algn="tr" blurRad="444500" dir="8100000" dist="254000" rotWithShape="0">
              <a:prstClr val="black">
                <a:alpha val="50000"/>
              </a:prstClr>
            </a:outerShdw>
          </a:effectLst>
        </p:grpSpPr>
        <p:sp>
          <p:nvSpPr>
            <p:cNvPr id="136" name="同心圆 13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sp>
          <p:nvSpPr>
            <p:cNvPr id="137" name="椭圆 13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grpSp>
      <p:sp>
        <p:nvSpPr>
          <p:cNvPr id="138" name="TextBox 137"/>
          <p:cNvSpPr txBox="1"/>
          <p:nvPr/>
        </p:nvSpPr>
        <p:spPr>
          <a:xfrm>
            <a:off x="1554627" y="2402577"/>
            <a:ext cx="1228553" cy="2651761"/>
          </a:xfrm>
          <a:prstGeom prst="rect">
            <a:avLst/>
          </a:prstGeom>
          <a:noFill/>
        </p:spPr>
        <p:txBody>
          <a:bodyPr rtlCol="0" wrap="square">
            <a:spAutoFit/>
          </a:bodyPr>
          <a:lstStyle/>
          <a:p>
            <a:pPr algn="r"/>
            <a:r>
              <a:rPr altLang="en-US" b="1" lang="zh-CN" sz="1400">
                <a:solidFill>
                  <a:schemeClr val="tx1">
                    <a:lumMod val="65000"/>
                    <a:lumOff val="35000"/>
                  </a:schemeClr>
                </a:solidFill>
                <a:latin charset="-122" pitchFamily="34" typeface="微软雅黑"/>
                <a:ea charset="-122" pitchFamily="34" typeface="微软雅黑"/>
              </a:rPr>
              <a:t>建议一标题</a:t>
            </a:r>
          </a:p>
          <a:p>
            <a:pPr algn="r"/>
            <a:endParaRPr altLang="en-US" b="1" lang="zh-CN" sz="1400">
              <a:solidFill>
                <a:schemeClr val="tx1">
                  <a:lumMod val="65000"/>
                  <a:lumOff val="35000"/>
                </a:schemeClr>
              </a:solidFill>
              <a:latin charset="-122" pitchFamily="34" typeface="微软雅黑"/>
              <a:ea charset="-122" pitchFamily="34" typeface="微软雅黑"/>
            </a:endParaRPr>
          </a:p>
          <a:p>
            <a:pPr algn="r"/>
            <a:r>
              <a:rPr altLang="en-US" b="1" lang="zh-CN" sz="1400">
                <a:solidFill>
                  <a:schemeClr val="tx1">
                    <a:lumMod val="65000"/>
                    <a:lumOff val="35000"/>
                  </a:schemeClr>
                </a:solidFill>
                <a:latin charset="-122" pitchFamily="34" typeface="微软雅黑"/>
                <a:ea charset="-122" pitchFamily="34" typeface="微软雅黑"/>
              </a:rPr>
              <a:t>您的内容打在这里，或者通过复制您的文本后，在此框中选择粘贴，并选择只保留文字。您的内容打在这里，</a:t>
            </a:r>
          </a:p>
        </p:txBody>
      </p:sp>
      <p:sp>
        <p:nvSpPr>
          <p:cNvPr id="139" name="椭圆 138"/>
          <p:cNvSpPr/>
          <p:nvPr/>
        </p:nvSpPr>
        <p:spPr>
          <a:xfrm>
            <a:off x="4575050" y="3772585"/>
            <a:ext cx="500908" cy="500908"/>
          </a:xfrm>
          <a:prstGeom prst="ellipse">
            <a:avLst/>
          </a:prstGeom>
          <a:solidFill>
            <a:srgbClr val="0070C0"/>
          </a:solidFill>
          <a:ln>
            <a:noFill/>
          </a:ln>
          <a:effectLst>
            <a:outerShdw algn="tr" blurRad="317500" dir="8100000" dist="1905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140" name="椭圆 139"/>
          <p:cNvSpPr/>
          <p:nvPr/>
        </p:nvSpPr>
        <p:spPr>
          <a:xfrm>
            <a:off x="5717380" y="3996896"/>
            <a:ext cx="274777" cy="274777"/>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141" name="椭圆 140"/>
          <p:cNvSpPr/>
          <p:nvPr/>
        </p:nvSpPr>
        <p:spPr>
          <a:xfrm>
            <a:off x="2552263" y="3997255"/>
            <a:ext cx="274777" cy="274777"/>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142" name="椭圆 141"/>
          <p:cNvSpPr/>
          <p:nvPr/>
        </p:nvSpPr>
        <p:spPr>
          <a:xfrm>
            <a:off x="2255929" y="4115594"/>
            <a:ext cx="137389" cy="137389"/>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143" name="椭圆 142"/>
          <p:cNvSpPr/>
          <p:nvPr/>
        </p:nvSpPr>
        <p:spPr>
          <a:xfrm>
            <a:off x="6175518" y="4001915"/>
            <a:ext cx="274777" cy="274777"/>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144" name="椭圆 143"/>
          <p:cNvSpPr/>
          <p:nvPr/>
        </p:nvSpPr>
        <p:spPr>
          <a:xfrm>
            <a:off x="3062244" y="3994410"/>
            <a:ext cx="137389" cy="137389"/>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145" name="椭圆 144"/>
          <p:cNvSpPr/>
          <p:nvPr/>
        </p:nvSpPr>
        <p:spPr>
          <a:xfrm>
            <a:off x="6553278" y="4125817"/>
            <a:ext cx="137389" cy="137389"/>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146" name="椭圆 145"/>
          <p:cNvSpPr/>
          <p:nvPr/>
        </p:nvSpPr>
        <p:spPr>
          <a:xfrm>
            <a:off x="3850333" y="4029021"/>
            <a:ext cx="250454" cy="250454"/>
          </a:xfrm>
          <a:prstGeom prst="ellipse">
            <a:avLst/>
          </a:prstGeom>
          <a:solidFill>
            <a:srgbClr val="0070C0"/>
          </a:solidFill>
          <a:ln>
            <a:noFill/>
          </a:ln>
          <a:effectLst>
            <a:outerShdw algn="tr" blurRad="317500" dir="8100000" dist="1905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147" name="椭圆 146"/>
          <p:cNvSpPr/>
          <p:nvPr/>
        </p:nvSpPr>
        <p:spPr>
          <a:xfrm>
            <a:off x="6726981" y="3995614"/>
            <a:ext cx="274777" cy="274777"/>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148" name="椭圆 147"/>
          <p:cNvSpPr/>
          <p:nvPr/>
        </p:nvSpPr>
        <p:spPr>
          <a:xfrm>
            <a:off x="4151556" y="4003669"/>
            <a:ext cx="274777" cy="274777"/>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149" name="椭圆 148"/>
          <p:cNvSpPr/>
          <p:nvPr/>
        </p:nvSpPr>
        <p:spPr>
          <a:xfrm>
            <a:off x="7359742" y="4052805"/>
            <a:ext cx="137389" cy="137389"/>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150" name="椭圆 149"/>
          <p:cNvSpPr/>
          <p:nvPr/>
        </p:nvSpPr>
        <p:spPr>
          <a:xfrm>
            <a:off x="5900741" y="3813111"/>
            <a:ext cx="274777" cy="274777"/>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151" name="椭圆 150"/>
          <p:cNvSpPr/>
          <p:nvPr/>
        </p:nvSpPr>
        <p:spPr>
          <a:xfrm>
            <a:off x="2070359" y="4126101"/>
            <a:ext cx="137389" cy="137389"/>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152" name="椭圆 151"/>
          <p:cNvSpPr/>
          <p:nvPr/>
        </p:nvSpPr>
        <p:spPr>
          <a:xfrm>
            <a:off x="4506355" y="3849208"/>
            <a:ext cx="137389" cy="137389"/>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153" name="椭圆 152"/>
          <p:cNvSpPr/>
          <p:nvPr/>
        </p:nvSpPr>
        <p:spPr>
          <a:xfrm>
            <a:off x="3206031" y="3941055"/>
            <a:ext cx="322151" cy="322151"/>
          </a:xfrm>
          <a:prstGeom prst="ellipse">
            <a:avLst/>
          </a:prstGeom>
          <a:solidFill>
            <a:srgbClr val="0070C0"/>
          </a:solidFill>
          <a:ln>
            <a:noFill/>
          </a:ln>
          <a:effectLst>
            <a:outerShdw algn="tr" blurRad="317500" dir="8100000" dist="1905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154" name="椭圆 153"/>
          <p:cNvSpPr/>
          <p:nvPr/>
        </p:nvSpPr>
        <p:spPr>
          <a:xfrm>
            <a:off x="5075958" y="3993792"/>
            <a:ext cx="274777" cy="274777"/>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155" name="椭圆 154"/>
          <p:cNvSpPr/>
          <p:nvPr/>
        </p:nvSpPr>
        <p:spPr>
          <a:xfrm>
            <a:off x="1206867" y="3997125"/>
            <a:ext cx="274777" cy="274777"/>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156" name="椭圆 155"/>
          <p:cNvSpPr/>
          <p:nvPr/>
        </p:nvSpPr>
        <p:spPr>
          <a:xfrm>
            <a:off x="921657" y="4128357"/>
            <a:ext cx="137389" cy="137389"/>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157" name="椭圆 156"/>
          <p:cNvSpPr/>
          <p:nvPr/>
        </p:nvSpPr>
        <p:spPr>
          <a:xfrm>
            <a:off x="2772349" y="3813854"/>
            <a:ext cx="274777" cy="274777"/>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158" name="椭圆 157"/>
          <p:cNvSpPr/>
          <p:nvPr/>
        </p:nvSpPr>
        <p:spPr>
          <a:xfrm>
            <a:off x="1690644" y="4050188"/>
            <a:ext cx="137389" cy="137389"/>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159" name="椭圆 158"/>
          <p:cNvSpPr/>
          <p:nvPr/>
        </p:nvSpPr>
        <p:spPr>
          <a:xfrm>
            <a:off x="6193490" y="3856403"/>
            <a:ext cx="137389" cy="137389"/>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160" name="椭圆 159"/>
          <p:cNvSpPr/>
          <p:nvPr/>
        </p:nvSpPr>
        <p:spPr>
          <a:xfrm>
            <a:off x="7730460" y="3987831"/>
            <a:ext cx="274777" cy="274777"/>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161" name="TextBox 160"/>
          <p:cNvSpPr txBox="1"/>
          <p:nvPr/>
        </p:nvSpPr>
        <p:spPr>
          <a:xfrm>
            <a:off x="3164360" y="2409853"/>
            <a:ext cx="1228553" cy="2651761"/>
          </a:xfrm>
          <a:prstGeom prst="rect">
            <a:avLst/>
          </a:prstGeom>
          <a:noFill/>
        </p:spPr>
        <p:txBody>
          <a:bodyPr rtlCol="0" wrap="square">
            <a:spAutoFit/>
          </a:bodyPr>
          <a:lstStyle/>
          <a:p>
            <a:pPr algn="ctr"/>
            <a:r>
              <a:rPr altLang="en-US" b="1" lang="zh-CN" sz="1400">
                <a:solidFill>
                  <a:schemeClr val="tx1">
                    <a:lumMod val="65000"/>
                    <a:lumOff val="35000"/>
                  </a:schemeClr>
                </a:solidFill>
                <a:latin charset="-122" pitchFamily="34" typeface="微软雅黑"/>
                <a:ea charset="-122" pitchFamily="34" typeface="微软雅黑"/>
              </a:rPr>
              <a:t>建议一标题</a:t>
            </a:r>
          </a:p>
          <a:p>
            <a:pPr algn="ctr"/>
            <a:endParaRPr altLang="en-US" b="1" lang="zh-CN" sz="1400">
              <a:solidFill>
                <a:schemeClr val="tx1">
                  <a:lumMod val="65000"/>
                  <a:lumOff val="35000"/>
                </a:schemeClr>
              </a:solidFill>
              <a:latin charset="-122" pitchFamily="34" typeface="微软雅黑"/>
              <a:ea charset="-122" pitchFamily="34" typeface="微软雅黑"/>
            </a:endParaRPr>
          </a:p>
          <a:p>
            <a:pPr algn="ctr"/>
            <a:r>
              <a:rPr altLang="en-US" b="1" lang="zh-CN" sz="1400">
                <a:solidFill>
                  <a:schemeClr val="tx1">
                    <a:lumMod val="65000"/>
                    <a:lumOff val="35000"/>
                  </a:schemeClr>
                </a:solidFill>
                <a:latin charset="-122" pitchFamily="34" typeface="微软雅黑"/>
                <a:ea charset="-122" pitchFamily="34" typeface="微软雅黑"/>
              </a:rPr>
              <a:t>您的内容打在这里，或者通过复制您的文本后，在此框中选择粘贴，并选择只保留文字。您的内容打在这里，</a:t>
            </a:r>
          </a:p>
        </p:txBody>
      </p:sp>
      <p:sp>
        <p:nvSpPr>
          <p:cNvPr id="162" name="TextBox 161"/>
          <p:cNvSpPr txBox="1"/>
          <p:nvPr/>
        </p:nvSpPr>
        <p:spPr>
          <a:xfrm>
            <a:off x="4774093" y="2345427"/>
            <a:ext cx="1228553" cy="2651761"/>
          </a:xfrm>
          <a:prstGeom prst="rect">
            <a:avLst/>
          </a:prstGeom>
          <a:noFill/>
        </p:spPr>
        <p:txBody>
          <a:bodyPr rtlCol="0" wrap="square">
            <a:spAutoFit/>
          </a:bodyPr>
          <a:lstStyle/>
          <a:p>
            <a:pPr algn="ctr"/>
            <a:r>
              <a:rPr altLang="en-US" b="1" lang="zh-CN" sz="1400">
                <a:solidFill>
                  <a:schemeClr val="tx1">
                    <a:lumMod val="65000"/>
                    <a:lumOff val="35000"/>
                  </a:schemeClr>
                </a:solidFill>
                <a:latin charset="-122" pitchFamily="34" typeface="微软雅黑"/>
                <a:ea charset="-122" pitchFamily="34" typeface="微软雅黑"/>
              </a:rPr>
              <a:t>建议一标题</a:t>
            </a:r>
          </a:p>
          <a:p>
            <a:pPr algn="ctr"/>
            <a:endParaRPr altLang="en-US" b="1" lang="zh-CN" sz="1400">
              <a:solidFill>
                <a:schemeClr val="tx1">
                  <a:lumMod val="65000"/>
                  <a:lumOff val="35000"/>
                </a:schemeClr>
              </a:solidFill>
              <a:latin charset="-122" pitchFamily="34" typeface="微软雅黑"/>
              <a:ea charset="-122" pitchFamily="34" typeface="微软雅黑"/>
            </a:endParaRPr>
          </a:p>
          <a:p>
            <a:pPr algn="ctr"/>
            <a:r>
              <a:rPr altLang="en-US" b="1" lang="zh-CN" sz="1400">
                <a:solidFill>
                  <a:schemeClr val="tx1">
                    <a:lumMod val="65000"/>
                    <a:lumOff val="35000"/>
                  </a:schemeClr>
                </a:solidFill>
                <a:latin charset="-122" pitchFamily="34" typeface="微软雅黑"/>
                <a:ea charset="-122" pitchFamily="34" typeface="微软雅黑"/>
              </a:rPr>
              <a:t>您的内容打在这里，或者通过复制您的文本后，在此框中选择粘贴，并选择只保留文字。您的内容打在这里，</a:t>
            </a:r>
          </a:p>
        </p:txBody>
      </p:sp>
      <p:sp>
        <p:nvSpPr>
          <p:cNvPr id="163" name="TextBox 162"/>
          <p:cNvSpPr txBox="1"/>
          <p:nvPr/>
        </p:nvSpPr>
        <p:spPr>
          <a:xfrm>
            <a:off x="6383827" y="2409853"/>
            <a:ext cx="1228553" cy="2651761"/>
          </a:xfrm>
          <a:prstGeom prst="rect">
            <a:avLst/>
          </a:prstGeom>
          <a:noFill/>
        </p:spPr>
        <p:txBody>
          <a:bodyPr rtlCol="0" wrap="square">
            <a:spAutoFit/>
          </a:bodyPr>
          <a:lstStyle/>
          <a:p>
            <a:pPr algn="ctr"/>
            <a:r>
              <a:rPr altLang="en-US" b="1" lang="zh-CN" sz="1400">
                <a:solidFill>
                  <a:schemeClr val="tx1">
                    <a:lumMod val="65000"/>
                    <a:lumOff val="35000"/>
                  </a:schemeClr>
                </a:solidFill>
                <a:latin charset="-122" pitchFamily="34" typeface="微软雅黑"/>
                <a:ea charset="-122" pitchFamily="34" typeface="微软雅黑"/>
              </a:rPr>
              <a:t>建议一标题</a:t>
            </a:r>
          </a:p>
          <a:p>
            <a:pPr algn="ctr"/>
            <a:endParaRPr altLang="en-US" b="1" lang="zh-CN" sz="1400">
              <a:solidFill>
                <a:schemeClr val="tx1">
                  <a:lumMod val="65000"/>
                  <a:lumOff val="35000"/>
                </a:schemeClr>
              </a:solidFill>
              <a:latin charset="-122" pitchFamily="34" typeface="微软雅黑"/>
              <a:ea charset="-122" pitchFamily="34" typeface="微软雅黑"/>
            </a:endParaRPr>
          </a:p>
          <a:p>
            <a:pPr algn="ctr"/>
            <a:r>
              <a:rPr altLang="en-US" b="1" lang="zh-CN" sz="1400">
                <a:solidFill>
                  <a:schemeClr val="tx1">
                    <a:lumMod val="65000"/>
                    <a:lumOff val="35000"/>
                  </a:schemeClr>
                </a:solidFill>
                <a:latin charset="-122" pitchFamily="34" typeface="微软雅黑"/>
                <a:ea charset="-122" pitchFamily="34" typeface="微软雅黑"/>
              </a:rPr>
              <a:t>您的内容打在这里，或者通过复制您的文本后，在此框中选择粘贴，并选择只保留文字。您的内容打在这里，</a:t>
            </a:r>
          </a:p>
        </p:txBody>
      </p:sp>
    </p:spTree>
    <p:extLst>
      <p:ext uri="{BB962C8B-B14F-4D97-AF65-F5344CB8AC3E}">
        <p14:creationId val="2975922868"/>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fltVal val="0"/>
                                          </p:val>
                                        </p:tav>
                                        <p:tav tm="100000">
                                          <p:val>
                                            <p:strVal val="#ppt_w"/>
                                          </p:val>
                                        </p:tav>
                                      </p:tavLst>
                                    </p:anim>
                                    <p:anim calcmode="lin" valueType="num">
                                      <p:cBhvr>
                                        <p:cTn dur="500" fill="hold" id="8"/>
                                        <p:tgtEl>
                                          <p:spTgt spid="36"/>
                                        </p:tgtEl>
                                        <p:attrNameLst>
                                          <p:attrName>ppt_h</p:attrName>
                                        </p:attrNameLst>
                                      </p:cBhvr>
                                      <p:tavLst>
                                        <p:tav tm="0">
                                          <p:val>
                                            <p:fltVal val="0"/>
                                          </p:val>
                                        </p:tav>
                                        <p:tav tm="100000">
                                          <p:val>
                                            <p:strVal val="#ppt_h"/>
                                          </p:val>
                                        </p:tav>
                                      </p:tavLst>
                                    </p:anim>
                                    <p:animEffect filter="fade" transition="in">
                                      <p:cBhvr>
                                        <p:cTn dur="500" id="9"/>
                                        <p:tgtEl>
                                          <p:spTgt spid="36"/>
                                        </p:tgtEl>
                                      </p:cBhvr>
                                    </p:animEffect>
                                  </p:childTnLst>
                                </p:cTn>
                              </p:par>
                            </p:childTnLst>
                          </p:cTn>
                        </p:par>
                        <p:par>
                          <p:cTn fill="hold" id="10" nodeType="afterGroup">
                            <p:stCondLst>
                              <p:cond delay="500"/>
                            </p:stCondLst>
                            <p:childTnLst>
                              <p:par>
                                <p:cTn fill="hold" grpId="0" id="11" nodeType="afterEffect" presetClass="entr" presetID="18" presetSubtype="3">
                                  <p:stCondLst>
                                    <p:cond delay="0"/>
                                  </p:stCondLst>
                                  <p:childTnLst>
                                    <p:set>
                                      <p:cBhvr>
                                        <p:cTn dur="1" fill="hold" id="12">
                                          <p:stCondLst>
                                            <p:cond delay="0"/>
                                          </p:stCondLst>
                                        </p:cTn>
                                        <p:tgtEl>
                                          <p:spTgt spid="125"/>
                                        </p:tgtEl>
                                        <p:attrNameLst>
                                          <p:attrName>style.visibility</p:attrName>
                                        </p:attrNameLst>
                                      </p:cBhvr>
                                      <p:to>
                                        <p:strVal val="visible"/>
                                      </p:to>
                                    </p:set>
                                    <p:animEffect filter="strips(upRight)" transition="in">
                                      <p:cBhvr>
                                        <p:cTn dur="500" id="13"/>
                                        <p:tgtEl>
                                          <p:spTgt spid="125"/>
                                        </p:tgtEl>
                                      </p:cBhvr>
                                    </p:animEffect>
                                  </p:childTnLst>
                                </p:cTn>
                              </p:par>
                            </p:childTnLst>
                          </p:cTn>
                        </p:par>
                        <p:par>
                          <p:cTn fill="hold" id="14" nodeType="afterGroup">
                            <p:stCondLst>
                              <p:cond delay="1000"/>
                            </p:stCondLst>
                            <p:childTnLst>
                              <p:par>
                                <p:cTn fill="hold" id="15" nodeType="afterEffect" presetClass="entr" presetID="2" presetSubtype="2">
                                  <p:stCondLst>
                                    <p:cond delay="0"/>
                                  </p:stCondLst>
                                  <p:childTnLst>
                                    <p:set>
                                      <p:cBhvr>
                                        <p:cTn dur="1" fill="hold" id="16">
                                          <p:stCondLst>
                                            <p:cond delay="0"/>
                                          </p:stCondLst>
                                        </p:cTn>
                                        <p:tgtEl>
                                          <p:spTgt spid="126"/>
                                        </p:tgtEl>
                                        <p:attrNameLst>
                                          <p:attrName>style.visibility</p:attrName>
                                        </p:attrNameLst>
                                      </p:cBhvr>
                                      <p:to>
                                        <p:strVal val="visible"/>
                                      </p:to>
                                    </p:set>
                                    <p:anim calcmode="lin" valueType="num">
                                      <p:cBhvr additive="base">
                                        <p:cTn dur="500" fill="hold" id="17"/>
                                        <p:tgtEl>
                                          <p:spTgt spid="126"/>
                                        </p:tgtEl>
                                        <p:attrNameLst>
                                          <p:attrName>ppt_x</p:attrName>
                                        </p:attrNameLst>
                                      </p:cBhvr>
                                      <p:tavLst>
                                        <p:tav tm="0">
                                          <p:val>
                                            <p:strVal val="1+#ppt_w/2"/>
                                          </p:val>
                                        </p:tav>
                                        <p:tav tm="100000">
                                          <p:val>
                                            <p:strVal val="#ppt_x"/>
                                          </p:val>
                                        </p:tav>
                                      </p:tavLst>
                                    </p:anim>
                                    <p:anim calcmode="lin" valueType="num">
                                      <p:cBhvr additive="base">
                                        <p:cTn dur="500" fill="hold" id="18"/>
                                        <p:tgtEl>
                                          <p:spTgt spid="126"/>
                                        </p:tgtEl>
                                        <p:attrNameLst>
                                          <p:attrName>ppt_y</p:attrName>
                                        </p:attrNameLst>
                                      </p:cBhvr>
                                      <p:tavLst>
                                        <p:tav tm="0">
                                          <p:val>
                                            <p:strVal val="#ppt_y"/>
                                          </p:val>
                                        </p:tav>
                                        <p:tav tm="100000">
                                          <p:val>
                                            <p:strVal val="#ppt_y"/>
                                          </p:val>
                                        </p:tav>
                                      </p:tavLst>
                                    </p:anim>
                                  </p:childTnLst>
                                </p:cTn>
                              </p:par>
                              <p:par>
                                <p:cTn fill="hold" id="19" nodeType="withEffect" presetClass="entr" presetID="2" presetSubtype="2">
                                  <p:stCondLst>
                                    <p:cond delay="300"/>
                                  </p:stCondLst>
                                  <p:childTnLst>
                                    <p:set>
                                      <p:cBhvr>
                                        <p:cTn dur="1" fill="hold" id="20">
                                          <p:stCondLst>
                                            <p:cond delay="0"/>
                                          </p:stCondLst>
                                        </p:cTn>
                                        <p:tgtEl>
                                          <p:spTgt spid="129"/>
                                        </p:tgtEl>
                                        <p:attrNameLst>
                                          <p:attrName>style.visibility</p:attrName>
                                        </p:attrNameLst>
                                      </p:cBhvr>
                                      <p:to>
                                        <p:strVal val="visible"/>
                                      </p:to>
                                    </p:set>
                                    <p:anim calcmode="lin" valueType="num">
                                      <p:cBhvr additive="base">
                                        <p:cTn dur="500" fill="hold" id="21"/>
                                        <p:tgtEl>
                                          <p:spTgt spid="129"/>
                                        </p:tgtEl>
                                        <p:attrNameLst>
                                          <p:attrName>ppt_x</p:attrName>
                                        </p:attrNameLst>
                                      </p:cBhvr>
                                      <p:tavLst>
                                        <p:tav tm="0">
                                          <p:val>
                                            <p:strVal val="1+#ppt_w/2"/>
                                          </p:val>
                                        </p:tav>
                                        <p:tav tm="100000">
                                          <p:val>
                                            <p:strVal val="#ppt_x"/>
                                          </p:val>
                                        </p:tav>
                                      </p:tavLst>
                                    </p:anim>
                                    <p:anim calcmode="lin" valueType="num">
                                      <p:cBhvr additive="base">
                                        <p:cTn dur="500" fill="hold" id="22"/>
                                        <p:tgtEl>
                                          <p:spTgt spid="129"/>
                                        </p:tgtEl>
                                        <p:attrNameLst>
                                          <p:attrName>ppt_y</p:attrName>
                                        </p:attrNameLst>
                                      </p:cBhvr>
                                      <p:tavLst>
                                        <p:tav tm="0">
                                          <p:val>
                                            <p:strVal val="#ppt_y"/>
                                          </p:val>
                                        </p:tav>
                                        <p:tav tm="100000">
                                          <p:val>
                                            <p:strVal val="#ppt_y"/>
                                          </p:val>
                                        </p:tav>
                                      </p:tavLst>
                                    </p:anim>
                                  </p:childTnLst>
                                </p:cTn>
                              </p:par>
                              <p:par>
                                <p:cTn fill="hold" grpId="0" id="23" nodeType="withEffect" presetClass="entr" presetID="12" presetSubtype="8">
                                  <p:stCondLst>
                                    <p:cond delay="300"/>
                                  </p:stCondLst>
                                  <p:childTnLst>
                                    <p:set>
                                      <p:cBhvr>
                                        <p:cTn dur="1" fill="hold" id="24">
                                          <p:stCondLst>
                                            <p:cond delay="0"/>
                                          </p:stCondLst>
                                        </p:cTn>
                                        <p:tgtEl>
                                          <p:spTgt spid="138"/>
                                        </p:tgtEl>
                                        <p:attrNameLst>
                                          <p:attrName>style.visibility</p:attrName>
                                        </p:attrNameLst>
                                      </p:cBhvr>
                                      <p:to>
                                        <p:strVal val="visible"/>
                                      </p:to>
                                    </p:set>
                                    <p:anim calcmode="lin" valueType="num">
                                      <p:cBhvr additive="base">
                                        <p:cTn dur="500" id="25"/>
                                        <p:tgtEl>
                                          <p:spTgt spid="138"/>
                                        </p:tgtEl>
                                        <p:attrNameLst>
                                          <p:attrName>ppt_x</p:attrName>
                                        </p:attrNameLst>
                                      </p:cBhvr>
                                      <p:tavLst>
                                        <p:tav tm="0">
                                          <p:val>
                                            <p:strVal val="#ppt_x-#ppt_w*1.125000"/>
                                          </p:val>
                                        </p:tav>
                                        <p:tav tm="100000">
                                          <p:val>
                                            <p:strVal val="#ppt_x"/>
                                          </p:val>
                                        </p:tav>
                                      </p:tavLst>
                                    </p:anim>
                                    <p:animEffect filter="wipe(right)" transition="in">
                                      <p:cBhvr>
                                        <p:cTn dur="500" id="26"/>
                                        <p:tgtEl>
                                          <p:spTgt spid="138"/>
                                        </p:tgtEl>
                                      </p:cBhvr>
                                    </p:animEffect>
                                  </p:childTnLst>
                                </p:cTn>
                              </p:par>
                              <p:par>
                                <p:cTn fill="hold" id="27" nodeType="withEffect" presetClass="entr" presetID="2" presetSubtype="2">
                                  <p:stCondLst>
                                    <p:cond delay="600"/>
                                  </p:stCondLst>
                                  <p:childTnLst>
                                    <p:set>
                                      <p:cBhvr>
                                        <p:cTn dur="1" fill="hold" id="28">
                                          <p:stCondLst>
                                            <p:cond delay="0"/>
                                          </p:stCondLst>
                                        </p:cTn>
                                        <p:tgtEl>
                                          <p:spTgt spid="132"/>
                                        </p:tgtEl>
                                        <p:attrNameLst>
                                          <p:attrName>style.visibility</p:attrName>
                                        </p:attrNameLst>
                                      </p:cBhvr>
                                      <p:to>
                                        <p:strVal val="visible"/>
                                      </p:to>
                                    </p:set>
                                    <p:anim calcmode="lin" valueType="num">
                                      <p:cBhvr additive="base">
                                        <p:cTn dur="500" fill="hold" id="29"/>
                                        <p:tgtEl>
                                          <p:spTgt spid="132"/>
                                        </p:tgtEl>
                                        <p:attrNameLst>
                                          <p:attrName>ppt_x</p:attrName>
                                        </p:attrNameLst>
                                      </p:cBhvr>
                                      <p:tavLst>
                                        <p:tav tm="0">
                                          <p:val>
                                            <p:strVal val="1+#ppt_w/2"/>
                                          </p:val>
                                        </p:tav>
                                        <p:tav tm="100000">
                                          <p:val>
                                            <p:strVal val="#ppt_x"/>
                                          </p:val>
                                        </p:tav>
                                      </p:tavLst>
                                    </p:anim>
                                    <p:anim calcmode="lin" valueType="num">
                                      <p:cBhvr additive="base">
                                        <p:cTn dur="500" fill="hold" id="30"/>
                                        <p:tgtEl>
                                          <p:spTgt spid="132"/>
                                        </p:tgtEl>
                                        <p:attrNameLst>
                                          <p:attrName>ppt_y</p:attrName>
                                        </p:attrNameLst>
                                      </p:cBhvr>
                                      <p:tavLst>
                                        <p:tav tm="0">
                                          <p:val>
                                            <p:strVal val="#ppt_y"/>
                                          </p:val>
                                        </p:tav>
                                        <p:tav tm="100000">
                                          <p:val>
                                            <p:strVal val="#ppt_y"/>
                                          </p:val>
                                        </p:tav>
                                      </p:tavLst>
                                    </p:anim>
                                  </p:childTnLst>
                                </p:cTn>
                              </p:par>
                              <p:par>
                                <p:cTn fill="hold" id="31" nodeType="withEffect" presetClass="entr" presetID="2" presetSubtype="2">
                                  <p:stCondLst>
                                    <p:cond delay="900"/>
                                  </p:stCondLst>
                                  <p:childTnLst>
                                    <p:set>
                                      <p:cBhvr>
                                        <p:cTn dur="1" fill="hold" id="32">
                                          <p:stCondLst>
                                            <p:cond delay="0"/>
                                          </p:stCondLst>
                                        </p:cTn>
                                        <p:tgtEl>
                                          <p:spTgt spid="135"/>
                                        </p:tgtEl>
                                        <p:attrNameLst>
                                          <p:attrName>style.visibility</p:attrName>
                                        </p:attrNameLst>
                                      </p:cBhvr>
                                      <p:to>
                                        <p:strVal val="visible"/>
                                      </p:to>
                                    </p:set>
                                    <p:anim calcmode="lin" valueType="num">
                                      <p:cBhvr additive="base">
                                        <p:cTn dur="500" fill="hold" id="33"/>
                                        <p:tgtEl>
                                          <p:spTgt spid="135"/>
                                        </p:tgtEl>
                                        <p:attrNameLst>
                                          <p:attrName>ppt_x</p:attrName>
                                        </p:attrNameLst>
                                      </p:cBhvr>
                                      <p:tavLst>
                                        <p:tav tm="0">
                                          <p:val>
                                            <p:strVal val="1+#ppt_w/2"/>
                                          </p:val>
                                        </p:tav>
                                        <p:tav tm="100000">
                                          <p:val>
                                            <p:strVal val="#ppt_x"/>
                                          </p:val>
                                        </p:tav>
                                      </p:tavLst>
                                    </p:anim>
                                    <p:anim calcmode="lin" valueType="num">
                                      <p:cBhvr additive="base">
                                        <p:cTn dur="500" fill="hold" id="34"/>
                                        <p:tgtEl>
                                          <p:spTgt spid="135"/>
                                        </p:tgtEl>
                                        <p:attrNameLst>
                                          <p:attrName>ppt_y</p:attrName>
                                        </p:attrNameLst>
                                      </p:cBhvr>
                                      <p:tavLst>
                                        <p:tav tm="0">
                                          <p:val>
                                            <p:strVal val="#ppt_y"/>
                                          </p:val>
                                        </p:tav>
                                        <p:tav tm="100000">
                                          <p:val>
                                            <p:strVal val="#ppt_y"/>
                                          </p:val>
                                        </p:tav>
                                      </p:tavLst>
                                    </p:anim>
                                  </p:childTnLst>
                                </p:cTn>
                              </p:par>
                              <p:par>
                                <p:cTn fill="hold" grpId="0" id="35" nodeType="withEffect" presetClass="entr" presetID="12" presetSubtype="8">
                                  <p:stCondLst>
                                    <p:cond delay="300"/>
                                  </p:stCondLst>
                                  <p:childTnLst>
                                    <p:set>
                                      <p:cBhvr>
                                        <p:cTn dur="1" fill="hold" id="36">
                                          <p:stCondLst>
                                            <p:cond delay="0"/>
                                          </p:stCondLst>
                                        </p:cTn>
                                        <p:tgtEl>
                                          <p:spTgt spid="161"/>
                                        </p:tgtEl>
                                        <p:attrNameLst>
                                          <p:attrName>style.visibility</p:attrName>
                                        </p:attrNameLst>
                                      </p:cBhvr>
                                      <p:to>
                                        <p:strVal val="visible"/>
                                      </p:to>
                                    </p:set>
                                    <p:anim calcmode="lin" valueType="num">
                                      <p:cBhvr additive="base">
                                        <p:cTn dur="500" id="37"/>
                                        <p:tgtEl>
                                          <p:spTgt spid="161"/>
                                        </p:tgtEl>
                                        <p:attrNameLst>
                                          <p:attrName>ppt_x</p:attrName>
                                        </p:attrNameLst>
                                      </p:cBhvr>
                                      <p:tavLst>
                                        <p:tav tm="0">
                                          <p:val>
                                            <p:strVal val="#ppt_x-#ppt_w*1.125000"/>
                                          </p:val>
                                        </p:tav>
                                        <p:tav tm="100000">
                                          <p:val>
                                            <p:strVal val="#ppt_x"/>
                                          </p:val>
                                        </p:tav>
                                      </p:tavLst>
                                    </p:anim>
                                    <p:animEffect filter="wipe(right)" transition="in">
                                      <p:cBhvr>
                                        <p:cTn dur="500" id="38"/>
                                        <p:tgtEl>
                                          <p:spTgt spid="161"/>
                                        </p:tgtEl>
                                      </p:cBhvr>
                                    </p:animEffect>
                                  </p:childTnLst>
                                </p:cTn>
                              </p:par>
                              <p:par>
                                <p:cTn fill="hold" grpId="0" id="39" nodeType="withEffect" presetClass="entr" presetID="12" presetSubtype="8">
                                  <p:stCondLst>
                                    <p:cond delay="300"/>
                                  </p:stCondLst>
                                  <p:childTnLst>
                                    <p:set>
                                      <p:cBhvr>
                                        <p:cTn dur="1" fill="hold" id="40">
                                          <p:stCondLst>
                                            <p:cond delay="0"/>
                                          </p:stCondLst>
                                        </p:cTn>
                                        <p:tgtEl>
                                          <p:spTgt spid="162"/>
                                        </p:tgtEl>
                                        <p:attrNameLst>
                                          <p:attrName>style.visibility</p:attrName>
                                        </p:attrNameLst>
                                      </p:cBhvr>
                                      <p:to>
                                        <p:strVal val="visible"/>
                                      </p:to>
                                    </p:set>
                                    <p:anim calcmode="lin" valueType="num">
                                      <p:cBhvr additive="base">
                                        <p:cTn dur="500" id="41"/>
                                        <p:tgtEl>
                                          <p:spTgt spid="162"/>
                                        </p:tgtEl>
                                        <p:attrNameLst>
                                          <p:attrName>ppt_x</p:attrName>
                                        </p:attrNameLst>
                                      </p:cBhvr>
                                      <p:tavLst>
                                        <p:tav tm="0">
                                          <p:val>
                                            <p:strVal val="#ppt_x-#ppt_w*1.125000"/>
                                          </p:val>
                                        </p:tav>
                                        <p:tav tm="100000">
                                          <p:val>
                                            <p:strVal val="#ppt_x"/>
                                          </p:val>
                                        </p:tav>
                                      </p:tavLst>
                                    </p:anim>
                                    <p:animEffect filter="wipe(right)" transition="in">
                                      <p:cBhvr>
                                        <p:cTn dur="500" id="42"/>
                                        <p:tgtEl>
                                          <p:spTgt spid="162"/>
                                        </p:tgtEl>
                                      </p:cBhvr>
                                    </p:animEffect>
                                  </p:childTnLst>
                                </p:cTn>
                              </p:par>
                              <p:par>
                                <p:cTn fill="hold" grpId="0" id="43" nodeType="withEffect" presetClass="entr" presetID="12" presetSubtype="8">
                                  <p:stCondLst>
                                    <p:cond delay="300"/>
                                  </p:stCondLst>
                                  <p:childTnLst>
                                    <p:set>
                                      <p:cBhvr>
                                        <p:cTn dur="1" fill="hold" id="44">
                                          <p:stCondLst>
                                            <p:cond delay="0"/>
                                          </p:stCondLst>
                                        </p:cTn>
                                        <p:tgtEl>
                                          <p:spTgt spid="163"/>
                                        </p:tgtEl>
                                        <p:attrNameLst>
                                          <p:attrName>style.visibility</p:attrName>
                                        </p:attrNameLst>
                                      </p:cBhvr>
                                      <p:to>
                                        <p:strVal val="visible"/>
                                      </p:to>
                                    </p:set>
                                    <p:anim calcmode="lin" valueType="num">
                                      <p:cBhvr additive="base">
                                        <p:cTn dur="500" id="45"/>
                                        <p:tgtEl>
                                          <p:spTgt spid="163"/>
                                        </p:tgtEl>
                                        <p:attrNameLst>
                                          <p:attrName>ppt_x</p:attrName>
                                        </p:attrNameLst>
                                      </p:cBhvr>
                                      <p:tavLst>
                                        <p:tav tm="0">
                                          <p:val>
                                            <p:strVal val="#ppt_x-#ppt_w*1.125000"/>
                                          </p:val>
                                        </p:tav>
                                        <p:tav tm="100000">
                                          <p:val>
                                            <p:strVal val="#ppt_x"/>
                                          </p:val>
                                        </p:tav>
                                      </p:tavLst>
                                    </p:anim>
                                    <p:animEffect filter="wipe(right)" transition="in">
                                      <p:cBhvr>
                                        <p:cTn dur="500" id="46"/>
                                        <p:tgtEl>
                                          <p:spTgt spid="163"/>
                                        </p:tgtEl>
                                      </p:cBhvr>
                                    </p:animEffect>
                                  </p:childTnLst>
                                </p:cTn>
                              </p:par>
                            </p:childTnLst>
                          </p:cTn>
                        </p:par>
                        <p:par>
                          <p:cTn fill="hold" id="47" nodeType="afterGroup">
                            <p:stCondLst>
                              <p:cond delay="2400"/>
                            </p:stCondLst>
                            <p:childTnLst>
                              <p:par>
                                <p:cTn fill="hold" grpId="0" id="48" nodeType="afterEffect" presetClass="entr" presetID="53" presetSubtype="0">
                                  <p:stCondLst>
                                    <p:cond delay="0"/>
                                  </p:stCondLst>
                                  <p:childTnLst>
                                    <p:set>
                                      <p:cBhvr>
                                        <p:cTn dur="1" fill="hold" id="49">
                                          <p:stCondLst>
                                            <p:cond delay="0"/>
                                          </p:stCondLst>
                                        </p:cTn>
                                        <p:tgtEl>
                                          <p:spTgt spid="139"/>
                                        </p:tgtEl>
                                        <p:attrNameLst>
                                          <p:attrName>style.visibility</p:attrName>
                                        </p:attrNameLst>
                                      </p:cBhvr>
                                      <p:to>
                                        <p:strVal val="visible"/>
                                      </p:to>
                                    </p:set>
                                    <p:anim calcmode="lin" valueType="num">
                                      <p:cBhvr>
                                        <p:cTn dur="500" fill="hold" id="50"/>
                                        <p:tgtEl>
                                          <p:spTgt spid="139"/>
                                        </p:tgtEl>
                                        <p:attrNameLst>
                                          <p:attrName>ppt_w</p:attrName>
                                        </p:attrNameLst>
                                      </p:cBhvr>
                                      <p:tavLst>
                                        <p:tav tm="0">
                                          <p:val>
                                            <p:fltVal val="0"/>
                                          </p:val>
                                        </p:tav>
                                        <p:tav tm="100000">
                                          <p:val>
                                            <p:strVal val="#ppt_w"/>
                                          </p:val>
                                        </p:tav>
                                      </p:tavLst>
                                    </p:anim>
                                    <p:anim calcmode="lin" valueType="num">
                                      <p:cBhvr>
                                        <p:cTn dur="500" fill="hold" id="51"/>
                                        <p:tgtEl>
                                          <p:spTgt spid="139"/>
                                        </p:tgtEl>
                                        <p:attrNameLst>
                                          <p:attrName>ppt_h</p:attrName>
                                        </p:attrNameLst>
                                      </p:cBhvr>
                                      <p:tavLst>
                                        <p:tav tm="0">
                                          <p:val>
                                            <p:fltVal val="0"/>
                                          </p:val>
                                        </p:tav>
                                        <p:tav tm="100000">
                                          <p:val>
                                            <p:strVal val="#ppt_h"/>
                                          </p:val>
                                        </p:tav>
                                      </p:tavLst>
                                    </p:anim>
                                    <p:animEffect filter="fade" transition="in">
                                      <p:cBhvr>
                                        <p:cTn dur="500" id="52"/>
                                        <p:tgtEl>
                                          <p:spTgt spid="139"/>
                                        </p:tgtEl>
                                      </p:cBhvr>
                                    </p:animEffect>
                                  </p:childTnLst>
                                </p:cTn>
                              </p:par>
                              <p:par>
                                <p:cTn fill="hold" grpId="0" id="53" nodeType="withEffect" presetClass="entr" presetID="53" presetSubtype="0">
                                  <p:stCondLst>
                                    <p:cond delay="400"/>
                                  </p:stCondLst>
                                  <p:childTnLst>
                                    <p:set>
                                      <p:cBhvr>
                                        <p:cTn dur="1" fill="hold" id="54">
                                          <p:stCondLst>
                                            <p:cond delay="0"/>
                                          </p:stCondLst>
                                        </p:cTn>
                                        <p:tgtEl>
                                          <p:spTgt spid="140"/>
                                        </p:tgtEl>
                                        <p:attrNameLst>
                                          <p:attrName>style.visibility</p:attrName>
                                        </p:attrNameLst>
                                      </p:cBhvr>
                                      <p:to>
                                        <p:strVal val="visible"/>
                                      </p:to>
                                    </p:set>
                                    <p:anim calcmode="lin" valueType="num">
                                      <p:cBhvr>
                                        <p:cTn dur="500" fill="hold" id="55"/>
                                        <p:tgtEl>
                                          <p:spTgt spid="140"/>
                                        </p:tgtEl>
                                        <p:attrNameLst>
                                          <p:attrName>ppt_w</p:attrName>
                                        </p:attrNameLst>
                                      </p:cBhvr>
                                      <p:tavLst>
                                        <p:tav tm="0">
                                          <p:val>
                                            <p:fltVal val="0"/>
                                          </p:val>
                                        </p:tav>
                                        <p:tav tm="100000">
                                          <p:val>
                                            <p:strVal val="#ppt_w"/>
                                          </p:val>
                                        </p:tav>
                                      </p:tavLst>
                                    </p:anim>
                                    <p:anim calcmode="lin" valueType="num">
                                      <p:cBhvr>
                                        <p:cTn dur="500" fill="hold" id="56"/>
                                        <p:tgtEl>
                                          <p:spTgt spid="140"/>
                                        </p:tgtEl>
                                        <p:attrNameLst>
                                          <p:attrName>ppt_h</p:attrName>
                                        </p:attrNameLst>
                                      </p:cBhvr>
                                      <p:tavLst>
                                        <p:tav tm="0">
                                          <p:val>
                                            <p:fltVal val="0"/>
                                          </p:val>
                                        </p:tav>
                                        <p:tav tm="100000">
                                          <p:val>
                                            <p:strVal val="#ppt_h"/>
                                          </p:val>
                                        </p:tav>
                                      </p:tavLst>
                                    </p:anim>
                                    <p:animEffect filter="fade" transition="in">
                                      <p:cBhvr>
                                        <p:cTn dur="500" id="57"/>
                                        <p:tgtEl>
                                          <p:spTgt spid="140"/>
                                        </p:tgtEl>
                                      </p:cBhvr>
                                    </p:animEffect>
                                  </p:childTnLst>
                                </p:cTn>
                              </p:par>
                              <p:par>
                                <p:cTn fill="hold" grpId="0" id="58" nodeType="withEffect" presetClass="entr" presetID="53" presetSubtype="0">
                                  <p:stCondLst>
                                    <p:cond delay="200"/>
                                  </p:stCondLst>
                                  <p:childTnLst>
                                    <p:set>
                                      <p:cBhvr>
                                        <p:cTn dur="1" fill="hold" id="59">
                                          <p:stCondLst>
                                            <p:cond delay="0"/>
                                          </p:stCondLst>
                                        </p:cTn>
                                        <p:tgtEl>
                                          <p:spTgt spid="141"/>
                                        </p:tgtEl>
                                        <p:attrNameLst>
                                          <p:attrName>style.visibility</p:attrName>
                                        </p:attrNameLst>
                                      </p:cBhvr>
                                      <p:to>
                                        <p:strVal val="visible"/>
                                      </p:to>
                                    </p:set>
                                    <p:anim calcmode="lin" valueType="num">
                                      <p:cBhvr>
                                        <p:cTn dur="500" fill="hold" id="60"/>
                                        <p:tgtEl>
                                          <p:spTgt spid="141"/>
                                        </p:tgtEl>
                                        <p:attrNameLst>
                                          <p:attrName>ppt_w</p:attrName>
                                        </p:attrNameLst>
                                      </p:cBhvr>
                                      <p:tavLst>
                                        <p:tav tm="0">
                                          <p:val>
                                            <p:fltVal val="0"/>
                                          </p:val>
                                        </p:tav>
                                        <p:tav tm="100000">
                                          <p:val>
                                            <p:strVal val="#ppt_w"/>
                                          </p:val>
                                        </p:tav>
                                      </p:tavLst>
                                    </p:anim>
                                    <p:anim calcmode="lin" valueType="num">
                                      <p:cBhvr>
                                        <p:cTn dur="500" fill="hold" id="61"/>
                                        <p:tgtEl>
                                          <p:spTgt spid="141"/>
                                        </p:tgtEl>
                                        <p:attrNameLst>
                                          <p:attrName>ppt_h</p:attrName>
                                        </p:attrNameLst>
                                      </p:cBhvr>
                                      <p:tavLst>
                                        <p:tav tm="0">
                                          <p:val>
                                            <p:fltVal val="0"/>
                                          </p:val>
                                        </p:tav>
                                        <p:tav tm="100000">
                                          <p:val>
                                            <p:strVal val="#ppt_h"/>
                                          </p:val>
                                        </p:tav>
                                      </p:tavLst>
                                    </p:anim>
                                    <p:animEffect filter="fade" transition="in">
                                      <p:cBhvr>
                                        <p:cTn dur="500" id="62"/>
                                        <p:tgtEl>
                                          <p:spTgt spid="141"/>
                                        </p:tgtEl>
                                      </p:cBhvr>
                                    </p:animEffect>
                                  </p:childTnLst>
                                </p:cTn>
                              </p:par>
                              <p:par>
                                <p:cTn fill="hold" grpId="0" id="63" nodeType="withEffect" presetClass="entr" presetID="53" presetSubtype="0">
                                  <p:stCondLst>
                                    <p:cond delay="0"/>
                                  </p:stCondLst>
                                  <p:childTnLst>
                                    <p:set>
                                      <p:cBhvr>
                                        <p:cTn dur="1" fill="hold" id="64">
                                          <p:stCondLst>
                                            <p:cond delay="0"/>
                                          </p:stCondLst>
                                        </p:cTn>
                                        <p:tgtEl>
                                          <p:spTgt spid="142"/>
                                        </p:tgtEl>
                                        <p:attrNameLst>
                                          <p:attrName>style.visibility</p:attrName>
                                        </p:attrNameLst>
                                      </p:cBhvr>
                                      <p:to>
                                        <p:strVal val="visible"/>
                                      </p:to>
                                    </p:set>
                                    <p:anim calcmode="lin" valueType="num">
                                      <p:cBhvr>
                                        <p:cTn dur="500" fill="hold" id="65"/>
                                        <p:tgtEl>
                                          <p:spTgt spid="142"/>
                                        </p:tgtEl>
                                        <p:attrNameLst>
                                          <p:attrName>ppt_w</p:attrName>
                                        </p:attrNameLst>
                                      </p:cBhvr>
                                      <p:tavLst>
                                        <p:tav tm="0">
                                          <p:val>
                                            <p:fltVal val="0"/>
                                          </p:val>
                                        </p:tav>
                                        <p:tav tm="100000">
                                          <p:val>
                                            <p:strVal val="#ppt_w"/>
                                          </p:val>
                                        </p:tav>
                                      </p:tavLst>
                                    </p:anim>
                                    <p:anim calcmode="lin" valueType="num">
                                      <p:cBhvr>
                                        <p:cTn dur="500" fill="hold" id="66"/>
                                        <p:tgtEl>
                                          <p:spTgt spid="142"/>
                                        </p:tgtEl>
                                        <p:attrNameLst>
                                          <p:attrName>ppt_h</p:attrName>
                                        </p:attrNameLst>
                                      </p:cBhvr>
                                      <p:tavLst>
                                        <p:tav tm="0">
                                          <p:val>
                                            <p:fltVal val="0"/>
                                          </p:val>
                                        </p:tav>
                                        <p:tav tm="100000">
                                          <p:val>
                                            <p:strVal val="#ppt_h"/>
                                          </p:val>
                                        </p:tav>
                                      </p:tavLst>
                                    </p:anim>
                                    <p:animEffect filter="fade" transition="in">
                                      <p:cBhvr>
                                        <p:cTn dur="500" id="67"/>
                                        <p:tgtEl>
                                          <p:spTgt spid="142"/>
                                        </p:tgtEl>
                                      </p:cBhvr>
                                    </p:animEffect>
                                  </p:childTnLst>
                                </p:cTn>
                              </p:par>
                              <p:par>
                                <p:cTn fill="hold" grpId="0" id="68" nodeType="withEffect" presetClass="entr" presetID="53" presetSubtype="0">
                                  <p:stCondLst>
                                    <p:cond delay="400"/>
                                  </p:stCondLst>
                                  <p:childTnLst>
                                    <p:set>
                                      <p:cBhvr>
                                        <p:cTn dur="1" fill="hold" id="69">
                                          <p:stCondLst>
                                            <p:cond delay="0"/>
                                          </p:stCondLst>
                                        </p:cTn>
                                        <p:tgtEl>
                                          <p:spTgt spid="143"/>
                                        </p:tgtEl>
                                        <p:attrNameLst>
                                          <p:attrName>style.visibility</p:attrName>
                                        </p:attrNameLst>
                                      </p:cBhvr>
                                      <p:to>
                                        <p:strVal val="visible"/>
                                      </p:to>
                                    </p:set>
                                    <p:anim calcmode="lin" valueType="num">
                                      <p:cBhvr>
                                        <p:cTn dur="500" fill="hold" id="70"/>
                                        <p:tgtEl>
                                          <p:spTgt spid="143"/>
                                        </p:tgtEl>
                                        <p:attrNameLst>
                                          <p:attrName>ppt_w</p:attrName>
                                        </p:attrNameLst>
                                      </p:cBhvr>
                                      <p:tavLst>
                                        <p:tav tm="0">
                                          <p:val>
                                            <p:fltVal val="0"/>
                                          </p:val>
                                        </p:tav>
                                        <p:tav tm="100000">
                                          <p:val>
                                            <p:strVal val="#ppt_w"/>
                                          </p:val>
                                        </p:tav>
                                      </p:tavLst>
                                    </p:anim>
                                    <p:anim calcmode="lin" valueType="num">
                                      <p:cBhvr>
                                        <p:cTn dur="500" fill="hold" id="71"/>
                                        <p:tgtEl>
                                          <p:spTgt spid="143"/>
                                        </p:tgtEl>
                                        <p:attrNameLst>
                                          <p:attrName>ppt_h</p:attrName>
                                        </p:attrNameLst>
                                      </p:cBhvr>
                                      <p:tavLst>
                                        <p:tav tm="0">
                                          <p:val>
                                            <p:fltVal val="0"/>
                                          </p:val>
                                        </p:tav>
                                        <p:tav tm="100000">
                                          <p:val>
                                            <p:strVal val="#ppt_h"/>
                                          </p:val>
                                        </p:tav>
                                      </p:tavLst>
                                    </p:anim>
                                    <p:animEffect filter="fade" transition="in">
                                      <p:cBhvr>
                                        <p:cTn dur="500" id="72"/>
                                        <p:tgtEl>
                                          <p:spTgt spid="143"/>
                                        </p:tgtEl>
                                      </p:cBhvr>
                                    </p:animEffect>
                                  </p:childTnLst>
                                </p:cTn>
                              </p:par>
                              <p:par>
                                <p:cTn fill="hold" grpId="0" id="73" nodeType="withEffect" presetClass="entr" presetID="53" presetSubtype="0">
                                  <p:stCondLst>
                                    <p:cond delay="200"/>
                                  </p:stCondLst>
                                  <p:childTnLst>
                                    <p:set>
                                      <p:cBhvr>
                                        <p:cTn dur="1" fill="hold" id="74">
                                          <p:stCondLst>
                                            <p:cond delay="0"/>
                                          </p:stCondLst>
                                        </p:cTn>
                                        <p:tgtEl>
                                          <p:spTgt spid="144"/>
                                        </p:tgtEl>
                                        <p:attrNameLst>
                                          <p:attrName>style.visibility</p:attrName>
                                        </p:attrNameLst>
                                      </p:cBhvr>
                                      <p:to>
                                        <p:strVal val="visible"/>
                                      </p:to>
                                    </p:set>
                                    <p:anim calcmode="lin" valueType="num">
                                      <p:cBhvr>
                                        <p:cTn dur="500" fill="hold" id="75"/>
                                        <p:tgtEl>
                                          <p:spTgt spid="144"/>
                                        </p:tgtEl>
                                        <p:attrNameLst>
                                          <p:attrName>ppt_w</p:attrName>
                                        </p:attrNameLst>
                                      </p:cBhvr>
                                      <p:tavLst>
                                        <p:tav tm="0">
                                          <p:val>
                                            <p:fltVal val="0"/>
                                          </p:val>
                                        </p:tav>
                                        <p:tav tm="100000">
                                          <p:val>
                                            <p:strVal val="#ppt_w"/>
                                          </p:val>
                                        </p:tav>
                                      </p:tavLst>
                                    </p:anim>
                                    <p:anim calcmode="lin" valueType="num">
                                      <p:cBhvr>
                                        <p:cTn dur="500" fill="hold" id="76"/>
                                        <p:tgtEl>
                                          <p:spTgt spid="144"/>
                                        </p:tgtEl>
                                        <p:attrNameLst>
                                          <p:attrName>ppt_h</p:attrName>
                                        </p:attrNameLst>
                                      </p:cBhvr>
                                      <p:tavLst>
                                        <p:tav tm="0">
                                          <p:val>
                                            <p:fltVal val="0"/>
                                          </p:val>
                                        </p:tav>
                                        <p:tav tm="100000">
                                          <p:val>
                                            <p:strVal val="#ppt_h"/>
                                          </p:val>
                                        </p:tav>
                                      </p:tavLst>
                                    </p:anim>
                                    <p:animEffect filter="fade" transition="in">
                                      <p:cBhvr>
                                        <p:cTn dur="500" id="77"/>
                                        <p:tgtEl>
                                          <p:spTgt spid="144"/>
                                        </p:tgtEl>
                                      </p:cBhvr>
                                    </p:animEffect>
                                  </p:childTnLst>
                                </p:cTn>
                              </p:par>
                              <p:par>
                                <p:cTn fill="hold" grpId="0" id="78" nodeType="withEffect" presetClass="entr" presetID="53" presetSubtype="0">
                                  <p:stCondLst>
                                    <p:cond delay="200"/>
                                  </p:stCondLst>
                                  <p:childTnLst>
                                    <p:set>
                                      <p:cBhvr>
                                        <p:cTn dur="1" fill="hold" id="79">
                                          <p:stCondLst>
                                            <p:cond delay="0"/>
                                          </p:stCondLst>
                                        </p:cTn>
                                        <p:tgtEl>
                                          <p:spTgt spid="145"/>
                                        </p:tgtEl>
                                        <p:attrNameLst>
                                          <p:attrName>style.visibility</p:attrName>
                                        </p:attrNameLst>
                                      </p:cBhvr>
                                      <p:to>
                                        <p:strVal val="visible"/>
                                      </p:to>
                                    </p:set>
                                    <p:anim calcmode="lin" valueType="num">
                                      <p:cBhvr>
                                        <p:cTn dur="500" fill="hold" id="80"/>
                                        <p:tgtEl>
                                          <p:spTgt spid="145"/>
                                        </p:tgtEl>
                                        <p:attrNameLst>
                                          <p:attrName>ppt_w</p:attrName>
                                        </p:attrNameLst>
                                      </p:cBhvr>
                                      <p:tavLst>
                                        <p:tav tm="0">
                                          <p:val>
                                            <p:fltVal val="0"/>
                                          </p:val>
                                        </p:tav>
                                        <p:tav tm="100000">
                                          <p:val>
                                            <p:strVal val="#ppt_w"/>
                                          </p:val>
                                        </p:tav>
                                      </p:tavLst>
                                    </p:anim>
                                    <p:anim calcmode="lin" valueType="num">
                                      <p:cBhvr>
                                        <p:cTn dur="500" fill="hold" id="81"/>
                                        <p:tgtEl>
                                          <p:spTgt spid="145"/>
                                        </p:tgtEl>
                                        <p:attrNameLst>
                                          <p:attrName>ppt_h</p:attrName>
                                        </p:attrNameLst>
                                      </p:cBhvr>
                                      <p:tavLst>
                                        <p:tav tm="0">
                                          <p:val>
                                            <p:fltVal val="0"/>
                                          </p:val>
                                        </p:tav>
                                        <p:tav tm="100000">
                                          <p:val>
                                            <p:strVal val="#ppt_h"/>
                                          </p:val>
                                        </p:tav>
                                      </p:tavLst>
                                    </p:anim>
                                    <p:animEffect filter="fade" transition="in">
                                      <p:cBhvr>
                                        <p:cTn dur="500" id="82"/>
                                        <p:tgtEl>
                                          <p:spTgt spid="145"/>
                                        </p:tgtEl>
                                      </p:cBhvr>
                                    </p:animEffect>
                                  </p:childTnLst>
                                </p:cTn>
                              </p:par>
                              <p:par>
                                <p:cTn fill="hold" grpId="0" id="83" nodeType="withEffect" presetClass="entr" presetID="53" presetSubtype="0">
                                  <p:stCondLst>
                                    <p:cond delay="0"/>
                                  </p:stCondLst>
                                  <p:childTnLst>
                                    <p:set>
                                      <p:cBhvr>
                                        <p:cTn dur="1" fill="hold" id="84">
                                          <p:stCondLst>
                                            <p:cond delay="0"/>
                                          </p:stCondLst>
                                        </p:cTn>
                                        <p:tgtEl>
                                          <p:spTgt spid="146"/>
                                        </p:tgtEl>
                                        <p:attrNameLst>
                                          <p:attrName>style.visibility</p:attrName>
                                        </p:attrNameLst>
                                      </p:cBhvr>
                                      <p:to>
                                        <p:strVal val="visible"/>
                                      </p:to>
                                    </p:set>
                                    <p:anim calcmode="lin" valueType="num">
                                      <p:cBhvr>
                                        <p:cTn dur="500" fill="hold" id="85"/>
                                        <p:tgtEl>
                                          <p:spTgt spid="146"/>
                                        </p:tgtEl>
                                        <p:attrNameLst>
                                          <p:attrName>ppt_w</p:attrName>
                                        </p:attrNameLst>
                                      </p:cBhvr>
                                      <p:tavLst>
                                        <p:tav tm="0">
                                          <p:val>
                                            <p:fltVal val="0"/>
                                          </p:val>
                                        </p:tav>
                                        <p:tav tm="100000">
                                          <p:val>
                                            <p:strVal val="#ppt_w"/>
                                          </p:val>
                                        </p:tav>
                                      </p:tavLst>
                                    </p:anim>
                                    <p:anim calcmode="lin" valueType="num">
                                      <p:cBhvr>
                                        <p:cTn dur="500" fill="hold" id="86"/>
                                        <p:tgtEl>
                                          <p:spTgt spid="146"/>
                                        </p:tgtEl>
                                        <p:attrNameLst>
                                          <p:attrName>ppt_h</p:attrName>
                                        </p:attrNameLst>
                                      </p:cBhvr>
                                      <p:tavLst>
                                        <p:tav tm="0">
                                          <p:val>
                                            <p:fltVal val="0"/>
                                          </p:val>
                                        </p:tav>
                                        <p:tav tm="100000">
                                          <p:val>
                                            <p:strVal val="#ppt_h"/>
                                          </p:val>
                                        </p:tav>
                                      </p:tavLst>
                                    </p:anim>
                                    <p:animEffect filter="fade" transition="in">
                                      <p:cBhvr>
                                        <p:cTn dur="500" id="87"/>
                                        <p:tgtEl>
                                          <p:spTgt spid="146"/>
                                        </p:tgtEl>
                                      </p:cBhvr>
                                    </p:animEffect>
                                  </p:childTnLst>
                                </p:cTn>
                              </p:par>
                              <p:par>
                                <p:cTn fill="hold" grpId="0" id="88" nodeType="withEffect" presetClass="entr" presetID="53" presetSubtype="0">
                                  <p:stCondLst>
                                    <p:cond delay="400"/>
                                  </p:stCondLst>
                                  <p:childTnLst>
                                    <p:set>
                                      <p:cBhvr>
                                        <p:cTn dur="1" fill="hold" id="89">
                                          <p:stCondLst>
                                            <p:cond delay="0"/>
                                          </p:stCondLst>
                                        </p:cTn>
                                        <p:tgtEl>
                                          <p:spTgt spid="147"/>
                                        </p:tgtEl>
                                        <p:attrNameLst>
                                          <p:attrName>style.visibility</p:attrName>
                                        </p:attrNameLst>
                                      </p:cBhvr>
                                      <p:to>
                                        <p:strVal val="visible"/>
                                      </p:to>
                                    </p:set>
                                    <p:anim calcmode="lin" valueType="num">
                                      <p:cBhvr>
                                        <p:cTn dur="500" fill="hold" id="90"/>
                                        <p:tgtEl>
                                          <p:spTgt spid="147"/>
                                        </p:tgtEl>
                                        <p:attrNameLst>
                                          <p:attrName>ppt_w</p:attrName>
                                        </p:attrNameLst>
                                      </p:cBhvr>
                                      <p:tavLst>
                                        <p:tav tm="0">
                                          <p:val>
                                            <p:fltVal val="0"/>
                                          </p:val>
                                        </p:tav>
                                        <p:tav tm="100000">
                                          <p:val>
                                            <p:strVal val="#ppt_w"/>
                                          </p:val>
                                        </p:tav>
                                      </p:tavLst>
                                    </p:anim>
                                    <p:anim calcmode="lin" valueType="num">
                                      <p:cBhvr>
                                        <p:cTn dur="500" fill="hold" id="91"/>
                                        <p:tgtEl>
                                          <p:spTgt spid="147"/>
                                        </p:tgtEl>
                                        <p:attrNameLst>
                                          <p:attrName>ppt_h</p:attrName>
                                        </p:attrNameLst>
                                      </p:cBhvr>
                                      <p:tavLst>
                                        <p:tav tm="0">
                                          <p:val>
                                            <p:fltVal val="0"/>
                                          </p:val>
                                        </p:tav>
                                        <p:tav tm="100000">
                                          <p:val>
                                            <p:strVal val="#ppt_h"/>
                                          </p:val>
                                        </p:tav>
                                      </p:tavLst>
                                    </p:anim>
                                    <p:animEffect filter="fade" transition="in">
                                      <p:cBhvr>
                                        <p:cTn dur="500" id="92"/>
                                        <p:tgtEl>
                                          <p:spTgt spid="147"/>
                                        </p:tgtEl>
                                      </p:cBhvr>
                                    </p:animEffect>
                                  </p:childTnLst>
                                </p:cTn>
                              </p:par>
                              <p:par>
                                <p:cTn fill="hold" grpId="0" id="93" nodeType="withEffect" presetClass="entr" presetID="53" presetSubtype="0">
                                  <p:stCondLst>
                                    <p:cond delay="200"/>
                                  </p:stCondLst>
                                  <p:childTnLst>
                                    <p:set>
                                      <p:cBhvr>
                                        <p:cTn dur="1" fill="hold" id="94">
                                          <p:stCondLst>
                                            <p:cond delay="0"/>
                                          </p:stCondLst>
                                        </p:cTn>
                                        <p:tgtEl>
                                          <p:spTgt spid="148"/>
                                        </p:tgtEl>
                                        <p:attrNameLst>
                                          <p:attrName>style.visibility</p:attrName>
                                        </p:attrNameLst>
                                      </p:cBhvr>
                                      <p:to>
                                        <p:strVal val="visible"/>
                                      </p:to>
                                    </p:set>
                                    <p:anim calcmode="lin" valueType="num">
                                      <p:cBhvr>
                                        <p:cTn dur="500" fill="hold" id="95"/>
                                        <p:tgtEl>
                                          <p:spTgt spid="148"/>
                                        </p:tgtEl>
                                        <p:attrNameLst>
                                          <p:attrName>ppt_w</p:attrName>
                                        </p:attrNameLst>
                                      </p:cBhvr>
                                      <p:tavLst>
                                        <p:tav tm="0">
                                          <p:val>
                                            <p:fltVal val="0"/>
                                          </p:val>
                                        </p:tav>
                                        <p:tav tm="100000">
                                          <p:val>
                                            <p:strVal val="#ppt_w"/>
                                          </p:val>
                                        </p:tav>
                                      </p:tavLst>
                                    </p:anim>
                                    <p:anim calcmode="lin" valueType="num">
                                      <p:cBhvr>
                                        <p:cTn dur="500" fill="hold" id="96"/>
                                        <p:tgtEl>
                                          <p:spTgt spid="148"/>
                                        </p:tgtEl>
                                        <p:attrNameLst>
                                          <p:attrName>ppt_h</p:attrName>
                                        </p:attrNameLst>
                                      </p:cBhvr>
                                      <p:tavLst>
                                        <p:tav tm="0">
                                          <p:val>
                                            <p:fltVal val="0"/>
                                          </p:val>
                                        </p:tav>
                                        <p:tav tm="100000">
                                          <p:val>
                                            <p:strVal val="#ppt_h"/>
                                          </p:val>
                                        </p:tav>
                                      </p:tavLst>
                                    </p:anim>
                                    <p:animEffect filter="fade" transition="in">
                                      <p:cBhvr>
                                        <p:cTn dur="500" id="97"/>
                                        <p:tgtEl>
                                          <p:spTgt spid="148"/>
                                        </p:tgtEl>
                                      </p:cBhvr>
                                    </p:animEffect>
                                  </p:childTnLst>
                                </p:cTn>
                              </p:par>
                              <p:par>
                                <p:cTn fill="hold" grpId="0" id="98" nodeType="withEffect" presetClass="entr" presetID="53" presetSubtype="0">
                                  <p:stCondLst>
                                    <p:cond delay="0"/>
                                  </p:stCondLst>
                                  <p:childTnLst>
                                    <p:set>
                                      <p:cBhvr>
                                        <p:cTn dur="1" fill="hold" id="99">
                                          <p:stCondLst>
                                            <p:cond delay="0"/>
                                          </p:stCondLst>
                                        </p:cTn>
                                        <p:tgtEl>
                                          <p:spTgt spid="149"/>
                                        </p:tgtEl>
                                        <p:attrNameLst>
                                          <p:attrName>style.visibility</p:attrName>
                                        </p:attrNameLst>
                                      </p:cBhvr>
                                      <p:to>
                                        <p:strVal val="visible"/>
                                      </p:to>
                                    </p:set>
                                    <p:anim calcmode="lin" valueType="num">
                                      <p:cBhvr>
                                        <p:cTn dur="500" fill="hold" id="100"/>
                                        <p:tgtEl>
                                          <p:spTgt spid="149"/>
                                        </p:tgtEl>
                                        <p:attrNameLst>
                                          <p:attrName>ppt_w</p:attrName>
                                        </p:attrNameLst>
                                      </p:cBhvr>
                                      <p:tavLst>
                                        <p:tav tm="0">
                                          <p:val>
                                            <p:fltVal val="0"/>
                                          </p:val>
                                        </p:tav>
                                        <p:tav tm="100000">
                                          <p:val>
                                            <p:strVal val="#ppt_w"/>
                                          </p:val>
                                        </p:tav>
                                      </p:tavLst>
                                    </p:anim>
                                    <p:anim calcmode="lin" valueType="num">
                                      <p:cBhvr>
                                        <p:cTn dur="500" fill="hold" id="101"/>
                                        <p:tgtEl>
                                          <p:spTgt spid="149"/>
                                        </p:tgtEl>
                                        <p:attrNameLst>
                                          <p:attrName>ppt_h</p:attrName>
                                        </p:attrNameLst>
                                      </p:cBhvr>
                                      <p:tavLst>
                                        <p:tav tm="0">
                                          <p:val>
                                            <p:fltVal val="0"/>
                                          </p:val>
                                        </p:tav>
                                        <p:tav tm="100000">
                                          <p:val>
                                            <p:strVal val="#ppt_h"/>
                                          </p:val>
                                        </p:tav>
                                      </p:tavLst>
                                    </p:anim>
                                    <p:animEffect filter="fade" transition="in">
                                      <p:cBhvr>
                                        <p:cTn dur="500" id="102"/>
                                        <p:tgtEl>
                                          <p:spTgt spid="149"/>
                                        </p:tgtEl>
                                      </p:cBhvr>
                                    </p:animEffect>
                                  </p:childTnLst>
                                </p:cTn>
                              </p:par>
                              <p:par>
                                <p:cTn fill="hold" grpId="0" id="103" nodeType="withEffect" presetClass="entr" presetID="53" presetSubtype="0">
                                  <p:stCondLst>
                                    <p:cond delay="400"/>
                                  </p:stCondLst>
                                  <p:childTnLst>
                                    <p:set>
                                      <p:cBhvr>
                                        <p:cTn dur="1" fill="hold" id="104">
                                          <p:stCondLst>
                                            <p:cond delay="0"/>
                                          </p:stCondLst>
                                        </p:cTn>
                                        <p:tgtEl>
                                          <p:spTgt spid="150"/>
                                        </p:tgtEl>
                                        <p:attrNameLst>
                                          <p:attrName>style.visibility</p:attrName>
                                        </p:attrNameLst>
                                      </p:cBhvr>
                                      <p:to>
                                        <p:strVal val="visible"/>
                                      </p:to>
                                    </p:set>
                                    <p:anim calcmode="lin" valueType="num">
                                      <p:cBhvr>
                                        <p:cTn dur="500" fill="hold" id="105"/>
                                        <p:tgtEl>
                                          <p:spTgt spid="150"/>
                                        </p:tgtEl>
                                        <p:attrNameLst>
                                          <p:attrName>ppt_w</p:attrName>
                                        </p:attrNameLst>
                                      </p:cBhvr>
                                      <p:tavLst>
                                        <p:tav tm="0">
                                          <p:val>
                                            <p:fltVal val="0"/>
                                          </p:val>
                                        </p:tav>
                                        <p:tav tm="100000">
                                          <p:val>
                                            <p:strVal val="#ppt_w"/>
                                          </p:val>
                                        </p:tav>
                                      </p:tavLst>
                                    </p:anim>
                                    <p:anim calcmode="lin" valueType="num">
                                      <p:cBhvr>
                                        <p:cTn dur="500" fill="hold" id="106"/>
                                        <p:tgtEl>
                                          <p:spTgt spid="150"/>
                                        </p:tgtEl>
                                        <p:attrNameLst>
                                          <p:attrName>ppt_h</p:attrName>
                                        </p:attrNameLst>
                                      </p:cBhvr>
                                      <p:tavLst>
                                        <p:tav tm="0">
                                          <p:val>
                                            <p:fltVal val="0"/>
                                          </p:val>
                                        </p:tav>
                                        <p:tav tm="100000">
                                          <p:val>
                                            <p:strVal val="#ppt_h"/>
                                          </p:val>
                                        </p:tav>
                                      </p:tavLst>
                                    </p:anim>
                                    <p:animEffect filter="fade" transition="in">
                                      <p:cBhvr>
                                        <p:cTn dur="500" id="107"/>
                                        <p:tgtEl>
                                          <p:spTgt spid="150"/>
                                        </p:tgtEl>
                                      </p:cBhvr>
                                    </p:animEffect>
                                  </p:childTnLst>
                                </p:cTn>
                              </p:par>
                              <p:par>
                                <p:cTn fill="hold" grpId="0" id="108" nodeType="withEffect" presetClass="entr" presetID="53" presetSubtype="0">
                                  <p:stCondLst>
                                    <p:cond delay="200"/>
                                  </p:stCondLst>
                                  <p:childTnLst>
                                    <p:set>
                                      <p:cBhvr>
                                        <p:cTn dur="1" fill="hold" id="109">
                                          <p:stCondLst>
                                            <p:cond delay="0"/>
                                          </p:stCondLst>
                                        </p:cTn>
                                        <p:tgtEl>
                                          <p:spTgt spid="151"/>
                                        </p:tgtEl>
                                        <p:attrNameLst>
                                          <p:attrName>style.visibility</p:attrName>
                                        </p:attrNameLst>
                                      </p:cBhvr>
                                      <p:to>
                                        <p:strVal val="visible"/>
                                      </p:to>
                                    </p:set>
                                    <p:anim calcmode="lin" valueType="num">
                                      <p:cBhvr>
                                        <p:cTn dur="500" fill="hold" id="110"/>
                                        <p:tgtEl>
                                          <p:spTgt spid="151"/>
                                        </p:tgtEl>
                                        <p:attrNameLst>
                                          <p:attrName>ppt_w</p:attrName>
                                        </p:attrNameLst>
                                      </p:cBhvr>
                                      <p:tavLst>
                                        <p:tav tm="0">
                                          <p:val>
                                            <p:fltVal val="0"/>
                                          </p:val>
                                        </p:tav>
                                        <p:tav tm="100000">
                                          <p:val>
                                            <p:strVal val="#ppt_w"/>
                                          </p:val>
                                        </p:tav>
                                      </p:tavLst>
                                    </p:anim>
                                    <p:anim calcmode="lin" valueType="num">
                                      <p:cBhvr>
                                        <p:cTn dur="500" fill="hold" id="111"/>
                                        <p:tgtEl>
                                          <p:spTgt spid="151"/>
                                        </p:tgtEl>
                                        <p:attrNameLst>
                                          <p:attrName>ppt_h</p:attrName>
                                        </p:attrNameLst>
                                      </p:cBhvr>
                                      <p:tavLst>
                                        <p:tav tm="0">
                                          <p:val>
                                            <p:fltVal val="0"/>
                                          </p:val>
                                        </p:tav>
                                        <p:tav tm="100000">
                                          <p:val>
                                            <p:strVal val="#ppt_h"/>
                                          </p:val>
                                        </p:tav>
                                      </p:tavLst>
                                    </p:anim>
                                    <p:animEffect filter="fade" transition="in">
                                      <p:cBhvr>
                                        <p:cTn dur="500" id="112"/>
                                        <p:tgtEl>
                                          <p:spTgt spid="151"/>
                                        </p:tgtEl>
                                      </p:cBhvr>
                                    </p:animEffect>
                                  </p:childTnLst>
                                </p:cTn>
                              </p:par>
                              <p:par>
                                <p:cTn fill="hold" grpId="0" id="113" nodeType="withEffect" presetClass="entr" presetID="53" presetSubtype="0">
                                  <p:stCondLst>
                                    <p:cond delay="200"/>
                                  </p:stCondLst>
                                  <p:childTnLst>
                                    <p:set>
                                      <p:cBhvr>
                                        <p:cTn dur="1" fill="hold" id="114">
                                          <p:stCondLst>
                                            <p:cond delay="0"/>
                                          </p:stCondLst>
                                        </p:cTn>
                                        <p:tgtEl>
                                          <p:spTgt spid="152"/>
                                        </p:tgtEl>
                                        <p:attrNameLst>
                                          <p:attrName>style.visibility</p:attrName>
                                        </p:attrNameLst>
                                      </p:cBhvr>
                                      <p:to>
                                        <p:strVal val="visible"/>
                                      </p:to>
                                    </p:set>
                                    <p:anim calcmode="lin" valueType="num">
                                      <p:cBhvr>
                                        <p:cTn dur="500" fill="hold" id="115"/>
                                        <p:tgtEl>
                                          <p:spTgt spid="152"/>
                                        </p:tgtEl>
                                        <p:attrNameLst>
                                          <p:attrName>ppt_w</p:attrName>
                                        </p:attrNameLst>
                                      </p:cBhvr>
                                      <p:tavLst>
                                        <p:tav tm="0">
                                          <p:val>
                                            <p:fltVal val="0"/>
                                          </p:val>
                                        </p:tav>
                                        <p:tav tm="100000">
                                          <p:val>
                                            <p:strVal val="#ppt_w"/>
                                          </p:val>
                                        </p:tav>
                                      </p:tavLst>
                                    </p:anim>
                                    <p:anim calcmode="lin" valueType="num">
                                      <p:cBhvr>
                                        <p:cTn dur="500" fill="hold" id="116"/>
                                        <p:tgtEl>
                                          <p:spTgt spid="152"/>
                                        </p:tgtEl>
                                        <p:attrNameLst>
                                          <p:attrName>ppt_h</p:attrName>
                                        </p:attrNameLst>
                                      </p:cBhvr>
                                      <p:tavLst>
                                        <p:tav tm="0">
                                          <p:val>
                                            <p:fltVal val="0"/>
                                          </p:val>
                                        </p:tav>
                                        <p:tav tm="100000">
                                          <p:val>
                                            <p:strVal val="#ppt_h"/>
                                          </p:val>
                                        </p:tav>
                                      </p:tavLst>
                                    </p:anim>
                                    <p:animEffect filter="fade" transition="in">
                                      <p:cBhvr>
                                        <p:cTn dur="500" id="117"/>
                                        <p:tgtEl>
                                          <p:spTgt spid="152"/>
                                        </p:tgtEl>
                                      </p:cBhvr>
                                    </p:animEffect>
                                  </p:childTnLst>
                                </p:cTn>
                              </p:par>
                              <p:par>
                                <p:cTn fill="hold" grpId="0" id="118" nodeType="withEffect" presetClass="entr" presetID="53" presetSubtype="0">
                                  <p:stCondLst>
                                    <p:cond delay="0"/>
                                  </p:stCondLst>
                                  <p:childTnLst>
                                    <p:set>
                                      <p:cBhvr>
                                        <p:cTn dur="1" fill="hold" id="119">
                                          <p:stCondLst>
                                            <p:cond delay="0"/>
                                          </p:stCondLst>
                                        </p:cTn>
                                        <p:tgtEl>
                                          <p:spTgt spid="153"/>
                                        </p:tgtEl>
                                        <p:attrNameLst>
                                          <p:attrName>style.visibility</p:attrName>
                                        </p:attrNameLst>
                                      </p:cBhvr>
                                      <p:to>
                                        <p:strVal val="visible"/>
                                      </p:to>
                                    </p:set>
                                    <p:anim calcmode="lin" valueType="num">
                                      <p:cBhvr>
                                        <p:cTn dur="500" fill="hold" id="120"/>
                                        <p:tgtEl>
                                          <p:spTgt spid="153"/>
                                        </p:tgtEl>
                                        <p:attrNameLst>
                                          <p:attrName>ppt_w</p:attrName>
                                        </p:attrNameLst>
                                      </p:cBhvr>
                                      <p:tavLst>
                                        <p:tav tm="0">
                                          <p:val>
                                            <p:fltVal val="0"/>
                                          </p:val>
                                        </p:tav>
                                        <p:tav tm="100000">
                                          <p:val>
                                            <p:strVal val="#ppt_w"/>
                                          </p:val>
                                        </p:tav>
                                      </p:tavLst>
                                    </p:anim>
                                    <p:anim calcmode="lin" valueType="num">
                                      <p:cBhvr>
                                        <p:cTn dur="500" fill="hold" id="121"/>
                                        <p:tgtEl>
                                          <p:spTgt spid="153"/>
                                        </p:tgtEl>
                                        <p:attrNameLst>
                                          <p:attrName>ppt_h</p:attrName>
                                        </p:attrNameLst>
                                      </p:cBhvr>
                                      <p:tavLst>
                                        <p:tav tm="0">
                                          <p:val>
                                            <p:fltVal val="0"/>
                                          </p:val>
                                        </p:tav>
                                        <p:tav tm="100000">
                                          <p:val>
                                            <p:strVal val="#ppt_h"/>
                                          </p:val>
                                        </p:tav>
                                      </p:tavLst>
                                    </p:anim>
                                    <p:animEffect filter="fade" transition="in">
                                      <p:cBhvr>
                                        <p:cTn dur="500" id="122"/>
                                        <p:tgtEl>
                                          <p:spTgt spid="153"/>
                                        </p:tgtEl>
                                      </p:cBhvr>
                                    </p:animEffect>
                                  </p:childTnLst>
                                </p:cTn>
                              </p:par>
                              <p:par>
                                <p:cTn fill="hold" grpId="0" id="123" nodeType="withEffect" presetClass="entr" presetID="53" presetSubtype="0">
                                  <p:stCondLst>
                                    <p:cond delay="400"/>
                                  </p:stCondLst>
                                  <p:childTnLst>
                                    <p:set>
                                      <p:cBhvr>
                                        <p:cTn dur="1" fill="hold" id="124">
                                          <p:stCondLst>
                                            <p:cond delay="0"/>
                                          </p:stCondLst>
                                        </p:cTn>
                                        <p:tgtEl>
                                          <p:spTgt spid="154"/>
                                        </p:tgtEl>
                                        <p:attrNameLst>
                                          <p:attrName>style.visibility</p:attrName>
                                        </p:attrNameLst>
                                      </p:cBhvr>
                                      <p:to>
                                        <p:strVal val="visible"/>
                                      </p:to>
                                    </p:set>
                                    <p:anim calcmode="lin" valueType="num">
                                      <p:cBhvr>
                                        <p:cTn dur="500" fill="hold" id="125"/>
                                        <p:tgtEl>
                                          <p:spTgt spid="154"/>
                                        </p:tgtEl>
                                        <p:attrNameLst>
                                          <p:attrName>ppt_w</p:attrName>
                                        </p:attrNameLst>
                                      </p:cBhvr>
                                      <p:tavLst>
                                        <p:tav tm="0">
                                          <p:val>
                                            <p:fltVal val="0"/>
                                          </p:val>
                                        </p:tav>
                                        <p:tav tm="100000">
                                          <p:val>
                                            <p:strVal val="#ppt_w"/>
                                          </p:val>
                                        </p:tav>
                                      </p:tavLst>
                                    </p:anim>
                                    <p:anim calcmode="lin" valueType="num">
                                      <p:cBhvr>
                                        <p:cTn dur="500" fill="hold" id="126"/>
                                        <p:tgtEl>
                                          <p:spTgt spid="154"/>
                                        </p:tgtEl>
                                        <p:attrNameLst>
                                          <p:attrName>ppt_h</p:attrName>
                                        </p:attrNameLst>
                                      </p:cBhvr>
                                      <p:tavLst>
                                        <p:tav tm="0">
                                          <p:val>
                                            <p:fltVal val="0"/>
                                          </p:val>
                                        </p:tav>
                                        <p:tav tm="100000">
                                          <p:val>
                                            <p:strVal val="#ppt_h"/>
                                          </p:val>
                                        </p:tav>
                                      </p:tavLst>
                                    </p:anim>
                                    <p:animEffect filter="fade" transition="in">
                                      <p:cBhvr>
                                        <p:cTn dur="500" id="127"/>
                                        <p:tgtEl>
                                          <p:spTgt spid="154"/>
                                        </p:tgtEl>
                                      </p:cBhvr>
                                    </p:animEffect>
                                  </p:childTnLst>
                                </p:cTn>
                              </p:par>
                              <p:par>
                                <p:cTn fill="hold" grpId="0" id="128" nodeType="withEffect" presetClass="entr" presetID="53" presetSubtype="0">
                                  <p:stCondLst>
                                    <p:cond delay="200"/>
                                  </p:stCondLst>
                                  <p:childTnLst>
                                    <p:set>
                                      <p:cBhvr>
                                        <p:cTn dur="1" fill="hold" id="129">
                                          <p:stCondLst>
                                            <p:cond delay="0"/>
                                          </p:stCondLst>
                                        </p:cTn>
                                        <p:tgtEl>
                                          <p:spTgt spid="155"/>
                                        </p:tgtEl>
                                        <p:attrNameLst>
                                          <p:attrName>style.visibility</p:attrName>
                                        </p:attrNameLst>
                                      </p:cBhvr>
                                      <p:to>
                                        <p:strVal val="visible"/>
                                      </p:to>
                                    </p:set>
                                    <p:anim calcmode="lin" valueType="num">
                                      <p:cBhvr>
                                        <p:cTn dur="500" fill="hold" id="130"/>
                                        <p:tgtEl>
                                          <p:spTgt spid="155"/>
                                        </p:tgtEl>
                                        <p:attrNameLst>
                                          <p:attrName>ppt_w</p:attrName>
                                        </p:attrNameLst>
                                      </p:cBhvr>
                                      <p:tavLst>
                                        <p:tav tm="0">
                                          <p:val>
                                            <p:fltVal val="0"/>
                                          </p:val>
                                        </p:tav>
                                        <p:tav tm="100000">
                                          <p:val>
                                            <p:strVal val="#ppt_w"/>
                                          </p:val>
                                        </p:tav>
                                      </p:tavLst>
                                    </p:anim>
                                    <p:anim calcmode="lin" valueType="num">
                                      <p:cBhvr>
                                        <p:cTn dur="500" fill="hold" id="131"/>
                                        <p:tgtEl>
                                          <p:spTgt spid="155"/>
                                        </p:tgtEl>
                                        <p:attrNameLst>
                                          <p:attrName>ppt_h</p:attrName>
                                        </p:attrNameLst>
                                      </p:cBhvr>
                                      <p:tavLst>
                                        <p:tav tm="0">
                                          <p:val>
                                            <p:fltVal val="0"/>
                                          </p:val>
                                        </p:tav>
                                        <p:tav tm="100000">
                                          <p:val>
                                            <p:strVal val="#ppt_h"/>
                                          </p:val>
                                        </p:tav>
                                      </p:tavLst>
                                    </p:anim>
                                    <p:animEffect filter="fade" transition="in">
                                      <p:cBhvr>
                                        <p:cTn dur="500" id="132"/>
                                        <p:tgtEl>
                                          <p:spTgt spid="155"/>
                                        </p:tgtEl>
                                      </p:cBhvr>
                                    </p:animEffect>
                                  </p:childTnLst>
                                </p:cTn>
                              </p:par>
                              <p:par>
                                <p:cTn fill="hold" grpId="0" id="133" nodeType="withEffect" presetClass="entr" presetID="53" presetSubtype="0">
                                  <p:stCondLst>
                                    <p:cond delay="0"/>
                                  </p:stCondLst>
                                  <p:childTnLst>
                                    <p:set>
                                      <p:cBhvr>
                                        <p:cTn dur="1" fill="hold" id="134">
                                          <p:stCondLst>
                                            <p:cond delay="0"/>
                                          </p:stCondLst>
                                        </p:cTn>
                                        <p:tgtEl>
                                          <p:spTgt spid="156"/>
                                        </p:tgtEl>
                                        <p:attrNameLst>
                                          <p:attrName>style.visibility</p:attrName>
                                        </p:attrNameLst>
                                      </p:cBhvr>
                                      <p:to>
                                        <p:strVal val="visible"/>
                                      </p:to>
                                    </p:set>
                                    <p:anim calcmode="lin" valueType="num">
                                      <p:cBhvr>
                                        <p:cTn dur="500" fill="hold" id="135"/>
                                        <p:tgtEl>
                                          <p:spTgt spid="156"/>
                                        </p:tgtEl>
                                        <p:attrNameLst>
                                          <p:attrName>ppt_w</p:attrName>
                                        </p:attrNameLst>
                                      </p:cBhvr>
                                      <p:tavLst>
                                        <p:tav tm="0">
                                          <p:val>
                                            <p:fltVal val="0"/>
                                          </p:val>
                                        </p:tav>
                                        <p:tav tm="100000">
                                          <p:val>
                                            <p:strVal val="#ppt_w"/>
                                          </p:val>
                                        </p:tav>
                                      </p:tavLst>
                                    </p:anim>
                                    <p:anim calcmode="lin" valueType="num">
                                      <p:cBhvr>
                                        <p:cTn dur="500" fill="hold" id="136"/>
                                        <p:tgtEl>
                                          <p:spTgt spid="156"/>
                                        </p:tgtEl>
                                        <p:attrNameLst>
                                          <p:attrName>ppt_h</p:attrName>
                                        </p:attrNameLst>
                                      </p:cBhvr>
                                      <p:tavLst>
                                        <p:tav tm="0">
                                          <p:val>
                                            <p:fltVal val="0"/>
                                          </p:val>
                                        </p:tav>
                                        <p:tav tm="100000">
                                          <p:val>
                                            <p:strVal val="#ppt_h"/>
                                          </p:val>
                                        </p:tav>
                                      </p:tavLst>
                                    </p:anim>
                                    <p:animEffect filter="fade" transition="in">
                                      <p:cBhvr>
                                        <p:cTn dur="500" id="137"/>
                                        <p:tgtEl>
                                          <p:spTgt spid="156"/>
                                        </p:tgtEl>
                                      </p:cBhvr>
                                    </p:animEffect>
                                  </p:childTnLst>
                                </p:cTn>
                              </p:par>
                              <p:par>
                                <p:cTn fill="hold" grpId="0" id="138" nodeType="withEffect" presetClass="entr" presetID="53" presetSubtype="0">
                                  <p:stCondLst>
                                    <p:cond delay="400"/>
                                  </p:stCondLst>
                                  <p:childTnLst>
                                    <p:set>
                                      <p:cBhvr>
                                        <p:cTn dur="1" fill="hold" id="139">
                                          <p:stCondLst>
                                            <p:cond delay="0"/>
                                          </p:stCondLst>
                                        </p:cTn>
                                        <p:tgtEl>
                                          <p:spTgt spid="157"/>
                                        </p:tgtEl>
                                        <p:attrNameLst>
                                          <p:attrName>style.visibility</p:attrName>
                                        </p:attrNameLst>
                                      </p:cBhvr>
                                      <p:to>
                                        <p:strVal val="visible"/>
                                      </p:to>
                                    </p:set>
                                    <p:anim calcmode="lin" valueType="num">
                                      <p:cBhvr>
                                        <p:cTn dur="500" fill="hold" id="140"/>
                                        <p:tgtEl>
                                          <p:spTgt spid="157"/>
                                        </p:tgtEl>
                                        <p:attrNameLst>
                                          <p:attrName>ppt_w</p:attrName>
                                        </p:attrNameLst>
                                      </p:cBhvr>
                                      <p:tavLst>
                                        <p:tav tm="0">
                                          <p:val>
                                            <p:fltVal val="0"/>
                                          </p:val>
                                        </p:tav>
                                        <p:tav tm="100000">
                                          <p:val>
                                            <p:strVal val="#ppt_w"/>
                                          </p:val>
                                        </p:tav>
                                      </p:tavLst>
                                    </p:anim>
                                    <p:anim calcmode="lin" valueType="num">
                                      <p:cBhvr>
                                        <p:cTn dur="500" fill="hold" id="141"/>
                                        <p:tgtEl>
                                          <p:spTgt spid="157"/>
                                        </p:tgtEl>
                                        <p:attrNameLst>
                                          <p:attrName>ppt_h</p:attrName>
                                        </p:attrNameLst>
                                      </p:cBhvr>
                                      <p:tavLst>
                                        <p:tav tm="0">
                                          <p:val>
                                            <p:fltVal val="0"/>
                                          </p:val>
                                        </p:tav>
                                        <p:tav tm="100000">
                                          <p:val>
                                            <p:strVal val="#ppt_h"/>
                                          </p:val>
                                        </p:tav>
                                      </p:tavLst>
                                    </p:anim>
                                    <p:animEffect filter="fade" transition="in">
                                      <p:cBhvr>
                                        <p:cTn dur="500" id="142"/>
                                        <p:tgtEl>
                                          <p:spTgt spid="157"/>
                                        </p:tgtEl>
                                      </p:cBhvr>
                                    </p:animEffect>
                                  </p:childTnLst>
                                </p:cTn>
                              </p:par>
                              <p:par>
                                <p:cTn fill="hold" grpId="0" id="143" nodeType="withEffect" presetClass="entr" presetID="53" presetSubtype="0">
                                  <p:stCondLst>
                                    <p:cond delay="200"/>
                                  </p:stCondLst>
                                  <p:childTnLst>
                                    <p:set>
                                      <p:cBhvr>
                                        <p:cTn dur="1" fill="hold" id="144">
                                          <p:stCondLst>
                                            <p:cond delay="0"/>
                                          </p:stCondLst>
                                        </p:cTn>
                                        <p:tgtEl>
                                          <p:spTgt spid="158"/>
                                        </p:tgtEl>
                                        <p:attrNameLst>
                                          <p:attrName>style.visibility</p:attrName>
                                        </p:attrNameLst>
                                      </p:cBhvr>
                                      <p:to>
                                        <p:strVal val="visible"/>
                                      </p:to>
                                    </p:set>
                                    <p:anim calcmode="lin" valueType="num">
                                      <p:cBhvr>
                                        <p:cTn dur="500" fill="hold" id="145"/>
                                        <p:tgtEl>
                                          <p:spTgt spid="158"/>
                                        </p:tgtEl>
                                        <p:attrNameLst>
                                          <p:attrName>ppt_w</p:attrName>
                                        </p:attrNameLst>
                                      </p:cBhvr>
                                      <p:tavLst>
                                        <p:tav tm="0">
                                          <p:val>
                                            <p:fltVal val="0"/>
                                          </p:val>
                                        </p:tav>
                                        <p:tav tm="100000">
                                          <p:val>
                                            <p:strVal val="#ppt_w"/>
                                          </p:val>
                                        </p:tav>
                                      </p:tavLst>
                                    </p:anim>
                                    <p:anim calcmode="lin" valueType="num">
                                      <p:cBhvr>
                                        <p:cTn dur="500" fill="hold" id="146"/>
                                        <p:tgtEl>
                                          <p:spTgt spid="158"/>
                                        </p:tgtEl>
                                        <p:attrNameLst>
                                          <p:attrName>ppt_h</p:attrName>
                                        </p:attrNameLst>
                                      </p:cBhvr>
                                      <p:tavLst>
                                        <p:tav tm="0">
                                          <p:val>
                                            <p:fltVal val="0"/>
                                          </p:val>
                                        </p:tav>
                                        <p:tav tm="100000">
                                          <p:val>
                                            <p:strVal val="#ppt_h"/>
                                          </p:val>
                                        </p:tav>
                                      </p:tavLst>
                                    </p:anim>
                                    <p:animEffect filter="fade" transition="in">
                                      <p:cBhvr>
                                        <p:cTn dur="500" id="147"/>
                                        <p:tgtEl>
                                          <p:spTgt spid="158"/>
                                        </p:tgtEl>
                                      </p:cBhvr>
                                    </p:animEffect>
                                  </p:childTnLst>
                                </p:cTn>
                              </p:par>
                              <p:par>
                                <p:cTn fill="hold" grpId="0" id="148" nodeType="withEffect" presetClass="entr" presetID="53" presetSubtype="0">
                                  <p:stCondLst>
                                    <p:cond delay="200"/>
                                  </p:stCondLst>
                                  <p:childTnLst>
                                    <p:set>
                                      <p:cBhvr>
                                        <p:cTn dur="1" fill="hold" id="149">
                                          <p:stCondLst>
                                            <p:cond delay="0"/>
                                          </p:stCondLst>
                                        </p:cTn>
                                        <p:tgtEl>
                                          <p:spTgt spid="159"/>
                                        </p:tgtEl>
                                        <p:attrNameLst>
                                          <p:attrName>style.visibility</p:attrName>
                                        </p:attrNameLst>
                                      </p:cBhvr>
                                      <p:to>
                                        <p:strVal val="visible"/>
                                      </p:to>
                                    </p:set>
                                    <p:anim calcmode="lin" valueType="num">
                                      <p:cBhvr>
                                        <p:cTn dur="500" fill="hold" id="150"/>
                                        <p:tgtEl>
                                          <p:spTgt spid="159"/>
                                        </p:tgtEl>
                                        <p:attrNameLst>
                                          <p:attrName>ppt_w</p:attrName>
                                        </p:attrNameLst>
                                      </p:cBhvr>
                                      <p:tavLst>
                                        <p:tav tm="0">
                                          <p:val>
                                            <p:fltVal val="0"/>
                                          </p:val>
                                        </p:tav>
                                        <p:tav tm="100000">
                                          <p:val>
                                            <p:strVal val="#ppt_w"/>
                                          </p:val>
                                        </p:tav>
                                      </p:tavLst>
                                    </p:anim>
                                    <p:anim calcmode="lin" valueType="num">
                                      <p:cBhvr>
                                        <p:cTn dur="500" fill="hold" id="151"/>
                                        <p:tgtEl>
                                          <p:spTgt spid="159"/>
                                        </p:tgtEl>
                                        <p:attrNameLst>
                                          <p:attrName>ppt_h</p:attrName>
                                        </p:attrNameLst>
                                      </p:cBhvr>
                                      <p:tavLst>
                                        <p:tav tm="0">
                                          <p:val>
                                            <p:fltVal val="0"/>
                                          </p:val>
                                        </p:tav>
                                        <p:tav tm="100000">
                                          <p:val>
                                            <p:strVal val="#ppt_h"/>
                                          </p:val>
                                        </p:tav>
                                      </p:tavLst>
                                    </p:anim>
                                    <p:animEffect filter="fade" transition="in">
                                      <p:cBhvr>
                                        <p:cTn dur="500" id="152"/>
                                        <p:tgtEl>
                                          <p:spTgt spid="159"/>
                                        </p:tgtEl>
                                      </p:cBhvr>
                                    </p:animEffect>
                                  </p:childTnLst>
                                </p:cTn>
                              </p:par>
                              <p:par>
                                <p:cTn fill="hold" grpId="0" id="153" nodeType="withEffect" presetClass="entr" presetID="53" presetSubtype="0">
                                  <p:stCondLst>
                                    <p:cond delay="200"/>
                                  </p:stCondLst>
                                  <p:childTnLst>
                                    <p:set>
                                      <p:cBhvr>
                                        <p:cTn dur="1" fill="hold" id="154">
                                          <p:stCondLst>
                                            <p:cond delay="0"/>
                                          </p:stCondLst>
                                        </p:cTn>
                                        <p:tgtEl>
                                          <p:spTgt spid="160"/>
                                        </p:tgtEl>
                                        <p:attrNameLst>
                                          <p:attrName>style.visibility</p:attrName>
                                        </p:attrNameLst>
                                      </p:cBhvr>
                                      <p:to>
                                        <p:strVal val="visible"/>
                                      </p:to>
                                    </p:set>
                                    <p:anim calcmode="lin" valueType="num">
                                      <p:cBhvr>
                                        <p:cTn dur="500" fill="hold" id="155"/>
                                        <p:tgtEl>
                                          <p:spTgt spid="160"/>
                                        </p:tgtEl>
                                        <p:attrNameLst>
                                          <p:attrName>ppt_w</p:attrName>
                                        </p:attrNameLst>
                                      </p:cBhvr>
                                      <p:tavLst>
                                        <p:tav tm="0">
                                          <p:val>
                                            <p:fltVal val="0"/>
                                          </p:val>
                                        </p:tav>
                                        <p:tav tm="100000">
                                          <p:val>
                                            <p:strVal val="#ppt_w"/>
                                          </p:val>
                                        </p:tav>
                                      </p:tavLst>
                                    </p:anim>
                                    <p:anim calcmode="lin" valueType="num">
                                      <p:cBhvr>
                                        <p:cTn dur="500" fill="hold" id="156"/>
                                        <p:tgtEl>
                                          <p:spTgt spid="160"/>
                                        </p:tgtEl>
                                        <p:attrNameLst>
                                          <p:attrName>ppt_h</p:attrName>
                                        </p:attrNameLst>
                                      </p:cBhvr>
                                      <p:tavLst>
                                        <p:tav tm="0">
                                          <p:val>
                                            <p:fltVal val="0"/>
                                          </p:val>
                                        </p:tav>
                                        <p:tav tm="100000">
                                          <p:val>
                                            <p:strVal val="#ppt_h"/>
                                          </p:val>
                                        </p:tav>
                                      </p:tavLst>
                                    </p:anim>
                                    <p:animEffect filter="fade" transition="in">
                                      <p:cBhvr>
                                        <p:cTn dur="500" id="157"/>
                                        <p:tgtEl>
                                          <p:spTgt spid="1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125"/>
      <p:bldP grpId="0" spid="138"/>
      <p:bldP grpId="0" spid="139"/>
      <p:bldP grpId="0" spid="140"/>
      <p:bldP grpId="0" spid="141"/>
      <p:bldP grpId="0" spid="142"/>
      <p:bldP grpId="0" spid="143"/>
      <p:bldP grpId="0" spid="144"/>
      <p:bldP grpId="0" spid="145"/>
      <p:bldP grpId="0" spid="146"/>
      <p:bldP grpId="0" spid="147"/>
      <p:bldP grpId="0" spid="148"/>
      <p:bldP grpId="0" spid="149"/>
      <p:bldP grpId="0" spid="150"/>
      <p:bldP grpId="0" spid="151"/>
      <p:bldP grpId="0" spid="152"/>
      <p:bldP grpId="0" spid="153"/>
      <p:bldP grpId="0" spid="154"/>
      <p:bldP grpId="0" spid="155"/>
      <p:bldP grpId="0" spid="156"/>
      <p:bldP grpId="0" spid="157"/>
      <p:bldP grpId="0" spid="158"/>
      <p:bldP grpId="0" spid="159"/>
      <p:bldP grpId="0" spid="160"/>
      <p:bldP grpId="0" spid="161"/>
      <p:bldP grpId="0" spid="162"/>
      <p:bldP grpId="0" spid="163"/>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TextBox 35"/>
          <p:cNvSpPr txBox="1"/>
          <p:nvPr/>
        </p:nvSpPr>
        <p:spPr>
          <a:xfrm>
            <a:off x="3787170" y="227424"/>
            <a:ext cx="1554480" cy="457200"/>
          </a:xfrm>
          <a:prstGeom prst="rect">
            <a:avLst/>
          </a:prstGeom>
          <a:noFill/>
        </p:spPr>
        <p:txBody>
          <a:bodyPr rtlCol="0" wrap="none">
            <a:spAutoFit/>
          </a:bodyPr>
          <a:lstStyle/>
          <a:p>
            <a:r>
              <a:rPr altLang="en-US" lang="zh-CN" spc="300" sz="2400">
                <a:solidFill>
                  <a:schemeClr val="tx1">
                    <a:lumMod val="75000"/>
                    <a:lumOff val="25000"/>
                  </a:schemeClr>
                </a:solidFill>
                <a:latin charset="-122" panose="02000000000000000000" pitchFamily="2" typeface="方正正大黑简体"/>
                <a:ea charset="-122" panose="02000000000000000000" pitchFamily="2" typeface="方正正大黑简体"/>
              </a:rPr>
              <a:t>评估分析</a:t>
            </a:r>
          </a:p>
        </p:txBody>
      </p:sp>
      <p:sp>
        <p:nvSpPr>
          <p:cNvPr id="72" name="五角星 71"/>
          <p:cNvSpPr/>
          <p:nvPr/>
        </p:nvSpPr>
        <p:spPr>
          <a:xfrm>
            <a:off x="2232454" y="1738257"/>
            <a:ext cx="2165350" cy="2165350"/>
          </a:xfrm>
          <a:prstGeom prst="star5">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bIns="45699" lIns="91397" rIns="91397" rtlCol="0" tIns="45699"/>
          <a:lstStyle/>
          <a:p>
            <a:pPr algn="ctr"/>
            <a:endParaRPr altLang="en-US" lang="zh-CN" sz="1200">
              <a:latin typeface="微软雅黑"/>
              <a:ea typeface="微软雅黑"/>
            </a:endParaRPr>
          </a:p>
        </p:txBody>
      </p:sp>
      <p:grpSp>
        <p:nvGrpSpPr>
          <p:cNvPr id="73" name="组合 72"/>
          <p:cNvGrpSpPr/>
          <p:nvPr/>
        </p:nvGrpSpPr>
        <p:grpSpPr>
          <a:xfrm>
            <a:off x="2705779" y="2354206"/>
            <a:ext cx="1218704" cy="1218704"/>
            <a:chOff x="3962648" y="2819400"/>
            <a:chExt cx="1218704" cy="1218704"/>
          </a:xfrm>
        </p:grpSpPr>
        <p:grpSp>
          <p:nvGrpSpPr>
            <p:cNvPr id="74" name="组合 73"/>
            <p:cNvGrpSpPr/>
            <p:nvPr/>
          </p:nvGrpSpPr>
          <p:grpSpPr>
            <a:xfrm>
              <a:off x="3962648" y="2819400"/>
              <a:ext cx="1218704" cy="1218704"/>
              <a:chOff x="304800" y="673100"/>
              <a:chExt cx="4000500" cy="4000500"/>
            </a:xfrm>
            <a:effectLst>
              <a:outerShdw algn="tr" blurRad="444500" dir="8100000" dist="254000" rotWithShape="0">
                <a:prstClr val="black">
                  <a:alpha val="50000"/>
                </a:prstClr>
              </a:outerShdw>
            </a:effectLst>
          </p:grpSpPr>
          <p:sp>
            <p:nvSpPr>
              <p:cNvPr id="76" name="同心圆 7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solidFill>
                  <a:latin typeface="微软雅黑"/>
                  <a:ea typeface="微软雅黑"/>
                </a:endParaRPr>
              </a:p>
            </p:txBody>
          </p:sp>
          <p:sp>
            <p:nvSpPr>
              <p:cNvPr id="77" name="椭圆 7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latin typeface="微软雅黑"/>
                  <a:ea typeface="微软雅黑"/>
                </a:endParaRPr>
              </a:p>
            </p:txBody>
          </p:sp>
        </p:grpSp>
        <p:sp>
          <p:nvSpPr>
            <p:cNvPr id="75" name="TextBox 74"/>
            <p:cNvSpPr txBox="1"/>
            <p:nvPr/>
          </p:nvSpPr>
          <p:spPr>
            <a:xfrm>
              <a:off x="4109553" y="3120029"/>
              <a:ext cx="926663" cy="640080"/>
            </a:xfrm>
            <a:prstGeom prst="rect">
              <a:avLst/>
            </a:prstGeom>
            <a:noFill/>
          </p:spPr>
          <p:txBody>
            <a:bodyPr rtlCol="0" wrap="square">
              <a:spAutoFit/>
            </a:bodyPr>
            <a:lstStyle/>
            <a:p>
              <a:pPr algn="ctr"/>
              <a:r>
                <a:rPr altLang="en-US" b="1" lang="zh-CN" smtClean="0">
                  <a:solidFill>
                    <a:schemeClr val="tx1">
                      <a:lumMod val="75000"/>
                      <a:lumOff val="25000"/>
                    </a:schemeClr>
                  </a:solidFill>
                  <a:latin typeface="微软雅黑"/>
                  <a:ea typeface="微软雅黑"/>
                </a:rPr>
                <a:t>添加</a:t>
              </a:r>
            </a:p>
            <a:p>
              <a:pPr algn="ctr"/>
              <a:r>
                <a:rPr altLang="en-US" b="1" lang="zh-CN" smtClean="0">
                  <a:solidFill>
                    <a:schemeClr val="tx1">
                      <a:lumMod val="75000"/>
                      <a:lumOff val="25000"/>
                    </a:schemeClr>
                  </a:solidFill>
                  <a:latin typeface="微软雅黑"/>
                  <a:ea typeface="微软雅黑"/>
                </a:rPr>
                <a:t>标题</a:t>
              </a:r>
            </a:p>
          </p:txBody>
        </p:sp>
      </p:grpSp>
      <p:sp>
        <p:nvSpPr>
          <p:cNvPr id="78" name="椭圆 77"/>
          <p:cNvSpPr/>
          <p:nvPr/>
        </p:nvSpPr>
        <p:spPr>
          <a:xfrm>
            <a:off x="1729710" y="2218746"/>
            <a:ext cx="710139" cy="710139"/>
          </a:xfrm>
          <a:prstGeom prst="ellipse">
            <a:avLst/>
          </a:prstGeom>
          <a:solidFill>
            <a:srgbClr val="0070C0"/>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699" lIns="91397" rIns="91397" rtlCol="0" tIns="45699"/>
          <a:lstStyle/>
          <a:p>
            <a:pPr algn="ctr"/>
            <a:endParaRPr altLang="en-US" lang="zh-CN" sz="1200">
              <a:latin typeface="微软雅黑"/>
              <a:ea typeface="微软雅黑"/>
            </a:endParaRPr>
          </a:p>
        </p:txBody>
      </p:sp>
      <p:sp>
        <p:nvSpPr>
          <p:cNvPr id="79" name="椭圆 78"/>
          <p:cNvSpPr/>
          <p:nvPr/>
        </p:nvSpPr>
        <p:spPr>
          <a:xfrm>
            <a:off x="2960064" y="1221796"/>
            <a:ext cx="710139" cy="710139"/>
          </a:xfrm>
          <a:prstGeom prst="ellipse">
            <a:avLst/>
          </a:prstGeom>
          <a:solidFill>
            <a:srgbClr val="0070C0"/>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699" lIns="91397" rIns="91397" rtlCol="0" tIns="45699"/>
          <a:lstStyle/>
          <a:p>
            <a:pPr algn="ctr"/>
            <a:endParaRPr altLang="en-US" lang="zh-CN" sz="1200">
              <a:latin typeface="微软雅黑"/>
              <a:ea typeface="微软雅黑"/>
            </a:endParaRPr>
          </a:p>
        </p:txBody>
      </p:sp>
      <p:sp>
        <p:nvSpPr>
          <p:cNvPr id="80" name="椭圆 79"/>
          <p:cNvSpPr/>
          <p:nvPr/>
        </p:nvSpPr>
        <p:spPr>
          <a:xfrm>
            <a:off x="4204662" y="2218746"/>
            <a:ext cx="710139" cy="710139"/>
          </a:xfrm>
          <a:prstGeom prst="ellipse">
            <a:avLst/>
          </a:prstGeom>
          <a:solidFill>
            <a:srgbClr val="0070C0"/>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699" lIns="91397" rIns="91397" rtlCol="0" tIns="45699"/>
          <a:lstStyle/>
          <a:p>
            <a:pPr algn="ctr"/>
            <a:endParaRPr altLang="en-US" lang="zh-CN" sz="1200">
              <a:latin typeface="微软雅黑"/>
              <a:ea typeface="微软雅黑"/>
            </a:endParaRPr>
          </a:p>
        </p:txBody>
      </p:sp>
      <p:sp>
        <p:nvSpPr>
          <p:cNvPr id="81" name="椭圆 80"/>
          <p:cNvSpPr/>
          <p:nvPr/>
        </p:nvSpPr>
        <p:spPr>
          <a:xfrm>
            <a:off x="3713069" y="3661814"/>
            <a:ext cx="710139" cy="710139"/>
          </a:xfrm>
          <a:prstGeom prst="ellipse">
            <a:avLst/>
          </a:prstGeom>
          <a:solidFill>
            <a:srgbClr val="0070C0"/>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699" lIns="91397" rIns="91397" rtlCol="0" tIns="45699"/>
          <a:lstStyle/>
          <a:p>
            <a:pPr algn="ctr"/>
            <a:endParaRPr altLang="en-US" lang="zh-CN" sz="1200">
              <a:latin typeface="微软雅黑"/>
              <a:ea typeface="微软雅黑"/>
            </a:endParaRPr>
          </a:p>
        </p:txBody>
      </p:sp>
      <p:sp>
        <p:nvSpPr>
          <p:cNvPr id="82" name="椭圆 81"/>
          <p:cNvSpPr/>
          <p:nvPr/>
        </p:nvSpPr>
        <p:spPr>
          <a:xfrm>
            <a:off x="2219711" y="3649114"/>
            <a:ext cx="710139" cy="710139"/>
          </a:xfrm>
          <a:prstGeom prst="ellipse">
            <a:avLst/>
          </a:prstGeom>
          <a:solidFill>
            <a:srgbClr val="0070C0"/>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699" lIns="91397" rIns="91397" rtlCol="0" tIns="45699"/>
          <a:lstStyle/>
          <a:p>
            <a:pPr algn="ctr"/>
            <a:endParaRPr altLang="en-US" lang="zh-CN" sz="1200">
              <a:latin typeface="微软雅黑"/>
              <a:ea typeface="微软雅黑"/>
            </a:endParaRPr>
          </a:p>
        </p:txBody>
      </p:sp>
      <p:sp>
        <p:nvSpPr>
          <p:cNvPr id="83" name="TextBox 82"/>
          <p:cNvSpPr txBox="1"/>
          <p:nvPr/>
        </p:nvSpPr>
        <p:spPr>
          <a:xfrm>
            <a:off x="1967452" y="1401618"/>
            <a:ext cx="893994" cy="304758"/>
          </a:xfrm>
          <a:prstGeom prst="rect">
            <a:avLst/>
          </a:prstGeom>
          <a:noFill/>
        </p:spPr>
        <p:txBody>
          <a:bodyPr bIns="45699" lIns="91397" rIns="91397" rtlCol="0" tIns="45699" wrap="none">
            <a:spAutoFit/>
          </a:bodyPr>
          <a:lstStyle/>
          <a:p>
            <a:pPr algn="ctr"/>
            <a:r>
              <a:rPr altLang="en-US" b="1" lang="zh-CN" smtClean="0" sz="1400">
                <a:solidFill>
                  <a:schemeClr val="tx1">
                    <a:lumMod val="65000"/>
                    <a:lumOff val="35000"/>
                  </a:schemeClr>
                </a:solidFill>
                <a:latin typeface="微软雅黑"/>
                <a:ea typeface="微软雅黑"/>
              </a:rPr>
              <a:t>添加标题</a:t>
            </a:r>
          </a:p>
        </p:txBody>
      </p:sp>
      <p:sp>
        <p:nvSpPr>
          <p:cNvPr id="84" name="TextBox 83"/>
          <p:cNvSpPr txBox="1"/>
          <p:nvPr/>
        </p:nvSpPr>
        <p:spPr>
          <a:xfrm>
            <a:off x="5037412" y="2418123"/>
            <a:ext cx="893994" cy="304758"/>
          </a:xfrm>
          <a:prstGeom prst="rect">
            <a:avLst/>
          </a:prstGeom>
          <a:noFill/>
        </p:spPr>
        <p:txBody>
          <a:bodyPr bIns="45699" lIns="91397" rIns="91397" rtlCol="0" tIns="45699" wrap="none">
            <a:spAutoFit/>
          </a:bodyPr>
          <a:lstStyle/>
          <a:p>
            <a:pPr algn="ctr"/>
            <a:r>
              <a:rPr altLang="en-US" b="1" lang="zh-CN" smtClean="0" sz="1400">
                <a:solidFill>
                  <a:schemeClr val="tx1">
                    <a:lumMod val="65000"/>
                    <a:lumOff val="35000"/>
                  </a:schemeClr>
                </a:solidFill>
                <a:latin typeface="微软雅黑"/>
              </a:rPr>
              <a:t>添加标题</a:t>
            </a:r>
          </a:p>
        </p:txBody>
      </p:sp>
      <p:sp>
        <p:nvSpPr>
          <p:cNvPr id="85" name="TextBox 84"/>
          <p:cNvSpPr txBox="1"/>
          <p:nvPr/>
        </p:nvSpPr>
        <p:spPr>
          <a:xfrm>
            <a:off x="4530754" y="3920157"/>
            <a:ext cx="893994" cy="304758"/>
          </a:xfrm>
          <a:prstGeom prst="rect">
            <a:avLst/>
          </a:prstGeom>
          <a:noFill/>
        </p:spPr>
        <p:txBody>
          <a:bodyPr bIns="45699" lIns="91397" rIns="91397" rtlCol="0" tIns="45699" wrap="none">
            <a:spAutoFit/>
          </a:bodyPr>
          <a:lstStyle/>
          <a:p>
            <a:pPr algn="ctr"/>
            <a:r>
              <a:rPr altLang="en-US" b="1" lang="zh-CN" smtClean="0" sz="1400">
                <a:solidFill>
                  <a:schemeClr val="tx1">
                    <a:lumMod val="65000"/>
                    <a:lumOff val="35000"/>
                  </a:schemeClr>
                </a:solidFill>
                <a:latin typeface="微软雅黑"/>
              </a:rPr>
              <a:t>添加标题</a:t>
            </a:r>
          </a:p>
        </p:txBody>
      </p:sp>
      <p:sp>
        <p:nvSpPr>
          <p:cNvPr id="86" name="TextBox 85"/>
          <p:cNvSpPr txBox="1"/>
          <p:nvPr/>
        </p:nvSpPr>
        <p:spPr>
          <a:xfrm>
            <a:off x="684633" y="2451600"/>
            <a:ext cx="893994" cy="304758"/>
          </a:xfrm>
          <a:prstGeom prst="rect">
            <a:avLst/>
          </a:prstGeom>
          <a:noFill/>
        </p:spPr>
        <p:txBody>
          <a:bodyPr bIns="45699" lIns="91397" rIns="91397" rtlCol="0" tIns="45699" wrap="none">
            <a:spAutoFit/>
          </a:bodyPr>
          <a:lstStyle/>
          <a:p>
            <a:pPr algn="ctr"/>
            <a:r>
              <a:rPr altLang="en-US" b="1" lang="zh-CN" smtClean="0" sz="1400">
                <a:solidFill>
                  <a:schemeClr val="tx1">
                    <a:lumMod val="65000"/>
                    <a:lumOff val="35000"/>
                  </a:schemeClr>
                </a:solidFill>
                <a:latin typeface="微软雅黑"/>
                <a:ea typeface="微软雅黑"/>
              </a:rPr>
              <a:t>添加标题</a:t>
            </a:r>
          </a:p>
        </p:txBody>
      </p:sp>
      <p:sp>
        <p:nvSpPr>
          <p:cNvPr id="87" name="TextBox 86"/>
          <p:cNvSpPr txBox="1"/>
          <p:nvPr/>
        </p:nvSpPr>
        <p:spPr>
          <a:xfrm>
            <a:off x="1195162" y="3920157"/>
            <a:ext cx="893994" cy="304758"/>
          </a:xfrm>
          <a:prstGeom prst="rect">
            <a:avLst/>
          </a:prstGeom>
          <a:noFill/>
        </p:spPr>
        <p:txBody>
          <a:bodyPr bIns="45699" lIns="91397" rIns="91397" rtlCol="0" tIns="45699" wrap="none">
            <a:spAutoFit/>
          </a:bodyPr>
          <a:lstStyle/>
          <a:p>
            <a:pPr algn="ctr"/>
            <a:r>
              <a:rPr altLang="en-US" b="1" lang="zh-CN" smtClean="0" sz="1400">
                <a:solidFill>
                  <a:schemeClr val="tx1">
                    <a:lumMod val="65000"/>
                    <a:lumOff val="35000"/>
                  </a:schemeClr>
                </a:solidFill>
                <a:latin typeface="微软雅黑"/>
              </a:rPr>
              <a:t>添加标题</a:t>
            </a:r>
          </a:p>
        </p:txBody>
      </p:sp>
      <p:grpSp>
        <p:nvGrpSpPr>
          <p:cNvPr id="88" name="组合 87"/>
          <p:cNvGrpSpPr/>
          <p:nvPr/>
        </p:nvGrpSpPr>
        <p:grpSpPr>
          <a:xfrm>
            <a:off x="6108182" y="1253041"/>
            <a:ext cx="2077200" cy="432536"/>
            <a:chOff x="814328" y="3219334"/>
            <a:chExt cx="2077200" cy="432536"/>
          </a:xfrm>
        </p:grpSpPr>
        <p:grpSp>
          <p:nvGrpSpPr>
            <p:cNvPr id="89" name="组合 88"/>
            <p:cNvGrpSpPr/>
            <p:nvPr/>
          </p:nvGrpSpPr>
          <p:grpSpPr>
            <a:xfrm>
              <a:off x="814328" y="3219334"/>
              <a:ext cx="2077200" cy="432536"/>
              <a:chOff x="4304043" y="1286668"/>
              <a:chExt cx="5877487" cy="2757793"/>
            </a:xfrm>
            <a:effectLst>
              <a:outerShdw algn="tr" blurRad="381000" dir="8100000" dist="254000" rotWithShape="0">
                <a:prstClr val="black">
                  <a:alpha val="40000"/>
                </a:prstClr>
              </a:outerShdw>
            </a:effectLst>
          </p:grpSpPr>
          <p:sp>
            <p:nvSpPr>
              <p:cNvPr id="91" name="圆角矩形 90"/>
              <p:cNvSpPr/>
              <p:nvPr/>
            </p:nvSpPr>
            <p:spPr>
              <a:xfrm>
                <a:off x="4304043" y="1286668"/>
                <a:ext cx="5877487"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typeface="微软雅黑"/>
                </a:endParaRPr>
              </a:p>
            </p:txBody>
          </p:sp>
          <p:sp>
            <p:nvSpPr>
              <p:cNvPr id="92" name="圆角矩形 91"/>
              <p:cNvSpPr/>
              <p:nvPr/>
            </p:nvSpPr>
            <p:spPr>
              <a:xfrm>
                <a:off x="4351924" y="1373342"/>
                <a:ext cx="5775624"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typeface="微软雅黑"/>
                </a:endParaRPr>
              </a:p>
            </p:txBody>
          </p:sp>
        </p:grpSp>
        <p:sp>
          <p:nvSpPr>
            <p:cNvPr id="90" name="TextBox 89"/>
            <p:cNvSpPr txBox="1"/>
            <p:nvPr/>
          </p:nvSpPr>
          <p:spPr>
            <a:xfrm>
              <a:off x="831251" y="3355927"/>
              <a:ext cx="1999302" cy="182880"/>
            </a:xfrm>
            <a:prstGeom prst="rect">
              <a:avLst/>
            </a:prstGeom>
            <a:noFill/>
          </p:spPr>
          <p:txBody>
            <a:bodyPr bIns="0" lIns="0" rIns="0" rtlCol="0" tIns="0"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r>
                <a:rPr altLang="en-US" lang="zh-CN" smtClean="0" sz="1200">
                  <a:solidFill>
                    <a:schemeClr val="tx1">
                      <a:lumMod val="75000"/>
                      <a:lumOff val="25000"/>
                    </a:schemeClr>
                  </a:solidFill>
                  <a:ea typeface="微软雅黑"/>
                </a:rPr>
                <a:t>添加标题</a:t>
              </a:r>
            </a:p>
          </p:txBody>
        </p:sp>
      </p:grpSp>
      <p:sp>
        <p:nvSpPr>
          <p:cNvPr id="93" name="TextBox 92"/>
          <p:cNvSpPr txBox="1"/>
          <p:nvPr/>
        </p:nvSpPr>
        <p:spPr>
          <a:xfrm>
            <a:off x="5886643" y="1982472"/>
            <a:ext cx="2520281" cy="745194"/>
          </a:xfrm>
          <a:prstGeom prst="rect">
            <a:avLst/>
          </a:prstGeom>
          <a:noFill/>
        </p:spPr>
        <p:txBody>
          <a:bodyPr bIns="45699" lIns="91397" rIns="91397" rtlCol="0" tIns="45699" wrap="square">
            <a:spAutoFit/>
          </a:bodyPr>
          <a:lstStyle/>
          <a:p>
            <a:pPr>
              <a:lnSpc>
                <a:spcPct val="130000"/>
              </a:lnSpc>
              <a:defRPr/>
            </a:pPr>
            <a:r>
              <a:rPr altLang="zh-CN" lang="en-US" sz="1100">
                <a:solidFill>
                  <a:schemeClr val="tx1">
                    <a:lumMod val="50000"/>
                    <a:lumOff val="50000"/>
                  </a:schemeClr>
                </a:solidFill>
                <a:latin typeface="微软雅黑"/>
                <a:ea typeface="微软雅黑"/>
              </a:rPr>
              <a:t>01、点击输入简要文字内容，文字内容需概括精炼，不用多余的文字修饰，言简意赅的说明分项内容……</a:t>
            </a:r>
          </a:p>
        </p:txBody>
      </p:sp>
      <p:sp>
        <p:nvSpPr>
          <p:cNvPr id="94" name="TextBox 93"/>
          <p:cNvSpPr txBox="1"/>
          <p:nvPr/>
        </p:nvSpPr>
        <p:spPr>
          <a:xfrm>
            <a:off x="5886643" y="2805270"/>
            <a:ext cx="2520281" cy="745194"/>
          </a:xfrm>
          <a:prstGeom prst="rect">
            <a:avLst/>
          </a:prstGeom>
          <a:noFill/>
        </p:spPr>
        <p:txBody>
          <a:bodyPr bIns="45699" lIns="91397" rIns="91397" rtlCol="0" tIns="45699" wrap="square">
            <a:spAutoFit/>
          </a:bodyPr>
          <a:lstStyle/>
          <a:p>
            <a:pPr>
              <a:lnSpc>
                <a:spcPct val="130000"/>
              </a:lnSpc>
              <a:defRPr/>
            </a:pPr>
            <a:r>
              <a:rPr altLang="zh-CN" lang="en-US" sz="1100">
                <a:solidFill>
                  <a:schemeClr val="tx1">
                    <a:lumMod val="50000"/>
                    <a:lumOff val="50000"/>
                  </a:schemeClr>
                </a:solidFill>
                <a:latin typeface="微软雅黑"/>
                <a:ea typeface="微软雅黑"/>
              </a:rPr>
              <a:t>02、点击输入简要文字内容，文字内容需概括精炼，不用多余的文字修饰，言简意赅的说明分项内容……</a:t>
            </a:r>
          </a:p>
        </p:txBody>
      </p:sp>
      <p:sp>
        <p:nvSpPr>
          <p:cNvPr id="95" name="TextBox 94"/>
          <p:cNvSpPr txBox="1"/>
          <p:nvPr/>
        </p:nvSpPr>
        <p:spPr>
          <a:xfrm>
            <a:off x="5886643" y="3669367"/>
            <a:ext cx="2520281" cy="745194"/>
          </a:xfrm>
          <a:prstGeom prst="rect">
            <a:avLst/>
          </a:prstGeom>
          <a:noFill/>
        </p:spPr>
        <p:txBody>
          <a:bodyPr bIns="45699" lIns="91397" rIns="91397" rtlCol="0" tIns="45699" wrap="square">
            <a:spAutoFit/>
          </a:bodyPr>
          <a:lstStyle/>
          <a:p>
            <a:pPr>
              <a:lnSpc>
                <a:spcPct val="130000"/>
              </a:lnSpc>
              <a:defRPr/>
            </a:pPr>
            <a:r>
              <a:rPr altLang="zh-CN" lang="en-US" sz="1100">
                <a:solidFill>
                  <a:schemeClr val="tx1">
                    <a:lumMod val="50000"/>
                    <a:lumOff val="50000"/>
                  </a:schemeClr>
                </a:solidFill>
                <a:latin typeface="微软雅黑"/>
                <a:ea typeface="微软雅黑"/>
              </a:rPr>
              <a:t>03、点击输入简要文字内容，文字内容需概括精炼，不用多余的文字修饰，言简意赅的说明分项内容……</a:t>
            </a:r>
          </a:p>
        </p:txBody>
      </p:sp>
      <p:sp>
        <p:nvSpPr>
          <p:cNvPr id="96" name="TextBox 95"/>
          <p:cNvSpPr txBox="1"/>
          <p:nvPr/>
        </p:nvSpPr>
        <p:spPr>
          <a:xfrm>
            <a:off x="2980336" y="1451299"/>
            <a:ext cx="671359" cy="243840"/>
          </a:xfrm>
          <a:prstGeom prst="rect">
            <a:avLst/>
          </a:prstGeom>
          <a:noFill/>
        </p:spPr>
        <p:txBody>
          <a:bodyPr bIns="0" lIns="0" rIns="0" rtlCol="0" tIns="0" wrap="square">
            <a:spAutoFit/>
          </a:bodyPr>
          <a:lstStyle/>
          <a:p>
            <a:pPr algn="ctr"/>
            <a:r>
              <a:rPr altLang="zh-CN" b="1" lang="en-US" smtClean="0" sz="1600">
                <a:solidFill>
                  <a:schemeClr val="bg1"/>
                </a:solidFill>
                <a:latin typeface="微软雅黑"/>
                <a:ea typeface="微软雅黑"/>
              </a:rPr>
              <a:t>01</a:t>
            </a:r>
          </a:p>
        </p:txBody>
      </p:sp>
      <p:sp>
        <p:nvSpPr>
          <p:cNvPr id="97" name="TextBox 96"/>
          <p:cNvSpPr txBox="1"/>
          <p:nvPr/>
        </p:nvSpPr>
        <p:spPr>
          <a:xfrm>
            <a:off x="1743088" y="2453379"/>
            <a:ext cx="671359" cy="243840"/>
          </a:xfrm>
          <a:prstGeom prst="rect">
            <a:avLst/>
          </a:prstGeom>
          <a:noFill/>
        </p:spPr>
        <p:txBody>
          <a:bodyPr bIns="0" lIns="0" rIns="0" rtlCol="0" tIns="0" wrap="square">
            <a:spAutoFit/>
          </a:bodyPr>
          <a:lstStyle/>
          <a:p>
            <a:pPr algn="ctr"/>
            <a:r>
              <a:rPr altLang="zh-CN" b="1" lang="en-US" smtClean="0" sz="1600">
                <a:solidFill>
                  <a:schemeClr val="bg1"/>
                </a:solidFill>
                <a:latin typeface="微软雅黑"/>
                <a:ea typeface="微软雅黑"/>
              </a:rPr>
              <a:t>02</a:t>
            </a:r>
          </a:p>
        </p:txBody>
      </p:sp>
      <p:sp>
        <p:nvSpPr>
          <p:cNvPr id="98" name="TextBox 97"/>
          <p:cNvSpPr txBox="1"/>
          <p:nvPr/>
        </p:nvSpPr>
        <p:spPr>
          <a:xfrm>
            <a:off x="4224052" y="2453379"/>
            <a:ext cx="671359" cy="243840"/>
          </a:xfrm>
          <a:prstGeom prst="rect">
            <a:avLst/>
          </a:prstGeom>
          <a:noFill/>
        </p:spPr>
        <p:txBody>
          <a:bodyPr bIns="0" lIns="0" rIns="0" rtlCol="0" tIns="0" wrap="square">
            <a:spAutoFit/>
          </a:bodyPr>
          <a:lstStyle/>
          <a:p>
            <a:pPr algn="ctr"/>
            <a:r>
              <a:rPr altLang="zh-CN" b="1" lang="en-US" smtClean="0" sz="1600">
                <a:solidFill>
                  <a:schemeClr val="bg1"/>
                </a:solidFill>
                <a:latin typeface="微软雅黑"/>
                <a:ea typeface="微软雅黑"/>
              </a:rPr>
              <a:t>04</a:t>
            </a:r>
          </a:p>
        </p:txBody>
      </p:sp>
      <p:sp>
        <p:nvSpPr>
          <p:cNvPr id="99" name="TextBox 98"/>
          <p:cNvSpPr txBox="1"/>
          <p:nvPr/>
        </p:nvSpPr>
        <p:spPr>
          <a:xfrm>
            <a:off x="2239100" y="3893771"/>
            <a:ext cx="671359" cy="243840"/>
          </a:xfrm>
          <a:prstGeom prst="rect">
            <a:avLst/>
          </a:prstGeom>
          <a:noFill/>
        </p:spPr>
        <p:txBody>
          <a:bodyPr bIns="0" lIns="0" rIns="0" rtlCol="0" tIns="0" wrap="square">
            <a:spAutoFit/>
          </a:bodyPr>
          <a:lstStyle/>
          <a:p>
            <a:pPr algn="ctr"/>
            <a:r>
              <a:rPr altLang="zh-CN" b="1" lang="en-US" smtClean="0" sz="1600">
                <a:solidFill>
                  <a:schemeClr val="bg1"/>
                </a:solidFill>
                <a:latin typeface="微软雅黑"/>
                <a:ea typeface="微软雅黑"/>
              </a:rPr>
              <a:t>03</a:t>
            </a:r>
          </a:p>
        </p:txBody>
      </p:sp>
      <p:sp>
        <p:nvSpPr>
          <p:cNvPr id="100" name="TextBox 99"/>
          <p:cNvSpPr txBox="1"/>
          <p:nvPr/>
        </p:nvSpPr>
        <p:spPr>
          <a:xfrm>
            <a:off x="3726448" y="3901092"/>
            <a:ext cx="671359" cy="243840"/>
          </a:xfrm>
          <a:prstGeom prst="rect">
            <a:avLst/>
          </a:prstGeom>
          <a:noFill/>
        </p:spPr>
        <p:txBody>
          <a:bodyPr bIns="0" lIns="0" rIns="0" rtlCol="0" tIns="0" wrap="square">
            <a:spAutoFit/>
          </a:bodyPr>
          <a:lstStyle/>
          <a:p>
            <a:pPr algn="ctr"/>
            <a:r>
              <a:rPr altLang="zh-CN" b="1" lang="en-US" smtClean="0" sz="1600">
                <a:solidFill>
                  <a:schemeClr val="bg1"/>
                </a:solidFill>
                <a:latin typeface="微软雅黑"/>
                <a:ea typeface="微软雅黑"/>
              </a:rPr>
              <a:t>05</a:t>
            </a:r>
          </a:p>
        </p:txBody>
      </p:sp>
    </p:spTree>
    <p:extLst>
      <p:ext uri="{BB962C8B-B14F-4D97-AF65-F5344CB8AC3E}">
        <p14:creationId val="3717138174"/>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fltVal val="0"/>
                                          </p:val>
                                        </p:tav>
                                        <p:tav tm="100000">
                                          <p:val>
                                            <p:strVal val="#ppt_w"/>
                                          </p:val>
                                        </p:tav>
                                      </p:tavLst>
                                    </p:anim>
                                    <p:anim calcmode="lin" valueType="num">
                                      <p:cBhvr>
                                        <p:cTn dur="500" fill="hold" id="8"/>
                                        <p:tgtEl>
                                          <p:spTgt spid="36"/>
                                        </p:tgtEl>
                                        <p:attrNameLst>
                                          <p:attrName>ppt_h</p:attrName>
                                        </p:attrNameLst>
                                      </p:cBhvr>
                                      <p:tavLst>
                                        <p:tav tm="0">
                                          <p:val>
                                            <p:fltVal val="0"/>
                                          </p:val>
                                        </p:tav>
                                        <p:tav tm="100000">
                                          <p:val>
                                            <p:strVal val="#ppt_h"/>
                                          </p:val>
                                        </p:tav>
                                      </p:tavLst>
                                    </p:anim>
                                    <p:animEffect filter="fade" transition="in">
                                      <p:cBhvr>
                                        <p:cTn dur="500" id="9"/>
                                        <p:tgtEl>
                                          <p:spTgt spid="36"/>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73"/>
                                        </p:tgtEl>
                                        <p:attrNameLst>
                                          <p:attrName>style.visibility</p:attrName>
                                        </p:attrNameLst>
                                      </p:cBhvr>
                                      <p:to>
                                        <p:strVal val="visible"/>
                                      </p:to>
                                    </p:set>
                                    <p:anim calcmode="lin" valueType="num">
                                      <p:cBhvr>
                                        <p:cTn dur="500" fill="hold" id="13"/>
                                        <p:tgtEl>
                                          <p:spTgt spid="73"/>
                                        </p:tgtEl>
                                        <p:attrNameLst>
                                          <p:attrName>ppt_w</p:attrName>
                                        </p:attrNameLst>
                                      </p:cBhvr>
                                      <p:tavLst>
                                        <p:tav tm="0">
                                          <p:val>
                                            <p:fltVal val="0"/>
                                          </p:val>
                                        </p:tav>
                                        <p:tav tm="100000">
                                          <p:val>
                                            <p:strVal val="#ppt_w"/>
                                          </p:val>
                                        </p:tav>
                                      </p:tavLst>
                                    </p:anim>
                                    <p:anim calcmode="lin" valueType="num">
                                      <p:cBhvr>
                                        <p:cTn dur="500" fill="hold" id="14"/>
                                        <p:tgtEl>
                                          <p:spTgt spid="73"/>
                                        </p:tgtEl>
                                        <p:attrNameLst>
                                          <p:attrName>ppt_h</p:attrName>
                                        </p:attrNameLst>
                                      </p:cBhvr>
                                      <p:tavLst>
                                        <p:tav tm="0">
                                          <p:val>
                                            <p:fltVal val="0"/>
                                          </p:val>
                                        </p:tav>
                                        <p:tav tm="100000">
                                          <p:val>
                                            <p:strVal val="#ppt_h"/>
                                          </p:val>
                                        </p:tav>
                                      </p:tavLst>
                                    </p:anim>
                                    <p:animEffect filter="fade" transition="in">
                                      <p:cBhvr>
                                        <p:cTn dur="500" id="15"/>
                                        <p:tgtEl>
                                          <p:spTgt spid="73"/>
                                        </p:tgtEl>
                                      </p:cBhvr>
                                    </p:animEffect>
                                    <p:anim calcmode="lin" valueType="num">
                                      <p:cBhvr>
                                        <p:cTn dur="500" fill="hold" id="16"/>
                                        <p:tgtEl>
                                          <p:spTgt spid="73"/>
                                        </p:tgtEl>
                                        <p:attrNameLst>
                                          <p:attrName>ppt_x</p:attrName>
                                        </p:attrNameLst>
                                      </p:cBhvr>
                                      <p:tavLst>
                                        <p:tav tm="0">
                                          <p:val>
                                            <p:fltVal val="0.5"/>
                                          </p:val>
                                        </p:tav>
                                        <p:tav tm="100000">
                                          <p:val>
                                            <p:strVal val="#ppt_x"/>
                                          </p:val>
                                        </p:tav>
                                      </p:tavLst>
                                    </p:anim>
                                    <p:anim calcmode="lin" valueType="num">
                                      <p:cBhvr>
                                        <p:cTn dur="500" fill="hold" id="17"/>
                                        <p:tgtEl>
                                          <p:spTgt spid="73"/>
                                        </p:tgtEl>
                                        <p:attrNameLst>
                                          <p:attrName>ppt_y</p:attrName>
                                        </p:attrNameLst>
                                      </p:cBhvr>
                                      <p:tavLst>
                                        <p:tav tm="0">
                                          <p:val>
                                            <p:fltVal val="0.5"/>
                                          </p:val>
                                        </p:tav>
                                        <p:tav tm="100000">
                                          <p:val>
                                            <p:strVal val="#ppt_y"/>
                                          </p:val>
                                        </p:tav>
                                      </p:tavLst>
                                    </p:anim>
                                  </p:childTnLst>
                                </p:cTn>
                              </p:par>
                            </p:childTnLst>
                          </p:cTn>
                        </p:par>
                        <p:par>
                          <p:cTn fill="hold" id="18" nodeType="afterGroup">
                            <p:stCondLst>
                              <p:cond delay="1000"/>
                            </p:stCondLst>
                            <p:childTnLst>
                              <p:par>
                                <p:cTn fill="hold" grpId="0" id="19" nodeType="afterEffect" presetClass="entr" presetID="53" presetSubtype="0">
                                  <p:stCondLst>
                                    <p:cond delay="0"/>
                                  </p:stCondLst>
                                  <p:childTnLst>
                                    <p:set>
                                      <p:cBhvr>
                                        <p:cTn dur="1" fill="hold" id="20">
                                          <p:stCondLst>
                                            <p:cond delay="0"/>
                                          </p:stCondLst>
                                        </p:cTn>
                                        <p:tgtEl>
                                          <p:spTgt spid="72"/>
                                        </p:tgtEl>
                                        <p:attrNameLst>
                                          <p:attrName>style.visibility</p:attrName>
                                        </p:attrNameLst>
                                      </p:cBhvr>
                                      <p:to>
                                        <p:strVal val="visible"/>
                                      </p:to>
                                    </p:set>
                                    <p:anim calcmode="lin" valueType="num">
                                      <p:cBhvr>
                                        <p:cTn dur="500" fill="hold" id="21"/>
                                        <p:tgtEl>
                                          <p:spTgt spid="72"/>
                                        </p:tgtEl>
                                        <p:attrNameLst>
                                          <p:attrName>ppt_w</p:attrName>
                                        </p:attrNameLst>
                                      </p:cBhvr>
                                      <p:tavLst>
                                        <p:tav tm="0">
                                          <p:val>
                                            <p:fltVal val="0"/>
                                          </p:val>
                                        </p:tav>
                                        <p:tav tm="100000">
                                          <p:val>
                                            <p:strVal val="#ppt_w"/>
                                          </p:val>
                                        </p:tav>
                                      </p:tavLst>
                                    </p:anim>
                                    <p:anim calcmode="lin" valueType="num">
                                      <p:cBhvr>
                                        <p:cTn dur="500" fill="hold" id="22"/>
                                        <p:tgtEl>
                                          <p:spTgt spid="72"/>
                                        </p:tgtEl>
                                        <p:attrNameLst>
                                          <p:attrName>ppt_h</p:attrName>
                                        </p:attrNameLst>
                                      </p:cBhvr>
                                      <p:tavLst>
                                        <p:tav tm="0">
                                          <p:val>
                                            <p:fltVal val="0"/>
                                          </p:val>
                                        </p:tav>
                                        <p:tav tm="100000">
                                          <p:val>
                                            <p:strVal val="#ppt_h"/>
                                          </p:val>
                                        </p:tav>
                                      </p:tavLst>
                                    </p:anim>
                                    <p:animEffect filter="fade" transition="in">
                                      <p:cBhvr>
                                        <p:cTn dur="500" id="23"/>
                                        <p:tgtEl>
                                          <p:spTgt spid="72"/>
                                        </p:tgtEl>
                                      </p:cBhvr>
                                    </p:animEffect>
                                  </p:childTnLst>
                                </p:cTn>
                              </p:par>
                            </p:childTnLst>
                          </p:cTn>
                        </p:par>
                        <p:par>
                          <p:cTn fill="hold" id="24" nodeType="afterGroup">
                            <p:stCondLst>
                              <p:cond delay="1500"/>
                            </p:stCondLst>
                            <p:childTnLst>
                              <p:par>
                                <p:cTn fill="hold" grpId="0" id="25" nodeType="afterEffect" presetClass="entr" presetID="53" presetSubtype="0">
                                  <p:stCondLst>
                                    <p:cond delay="0"/>
                                  </p:stCondLst>
                                  <p:childTnLst>
                                    <p:set>
                                      <p:cBhvr>
                                        <p:cTn dur="1" fill="hold" id="26">
                                          <p:stCondLst>
                                            <p:cond delay="0"/>
                                          </p:stCondLst>
                                        </p:cTn>
                                        <p:tgtEl>
                                          <p:spTgt spid="79"/>
                                        </p:tgtEl>
                                        <p:attrNameLst>
                                          <p:attrName>style.visibility</p:attrName>
                                        </p:attrNameLst>
                                      </p:cBhvr>
                                      <p:to>
                                        <p:strVal val="visible"/>
                                      </p:to>
                                    </p:set>
                                    <p:anim calcmode="lin" valueType="num">
                                      <p:cBhvr>
                                        <p:cTn dur="500" fill="hold" id="27"/>
                                        <p:tgtEl>
                                          <p:spTgt spid="79"/>
                                        </p:tgtEl>
                                        <p:attrNameLst>
                                          <p:attrName>ppt_w</p:attrName>
                                        </p:attrNameLst>
                                      </p:cBhvr>
                                      <p:tavLst>
                                        <p:tav tm="0">
                                          <p:val>
                                            <p:fltVal val="0"/>
                                          </p:val>
                                        </p:tav>
                                        <p:tav tm="100000">
                                          <p:val>
                                            <p:strVal val="#ppt_w"/>
                                          </p:val>
                                        </p:tav>
                                      </p:tavLst>
                                    </p:anim>
                                    <p:anim calcmode="lin" valueType="num">
                                      <p:cBhvr>
                                        <p:cTn dur="500" fill="hold" id="28"/>
                                        <p:tgtEl>
                                          <p:spTgt spid="79"/>
                                        </p:tgtEl>
                                        <p:attrNameLst>
                                          <p:attrName>ppt_h</p:attrName>
                                        </p:attrNameLst>
                                      </p:cBhvr>
                                      <p:tavLst>
                                        <p:tav tm="0">
                                          <p:val>
                                            <p:fltVal val="0"/>
                                          </p:val>
                                        </p:tav>
                                        <p:tav tm="100000">
                                          <p:val>
                                            <p:strVal val="#ppt_h"/>
                                          </p:val>
                                        </p:tav>
                                      </p:tavLst>
                                    </p:anim>
                                    <p:animEffect filter="fade" transition="in">
                                      <p:cBhvr>
                                        <p:cTn dur="500" id="29"/>
                                        <p:tgtEl>
                                          <p:spTgt spid="79"/>
                                        </p:tgtEl>
                                      </p:cBhvr>
                                    </p:animEffect>
                                  </p:childTnLst>
                                </p:cTn>
                              </p:par>
                              <p:par>
                                <p:cTn fill="hold" grpId="0" id="30" nodeType="withEffect" presetClass="entr" presetID="53" presetSubtype="0">
                                  <p:stCondLst>
                                    <p:cond delay="100"/>
                                  </p:stCondLst>
                                  <p:childTnLst>
                                    <p:set>
                                      <p:cBhvr>
                                        <p:cTn dur="1" fill="hold" id="31">
                                          <p:stCondLst>
                                            <p:cond delay="0"/>
                                          </p:stCondLst>
                                        </p:cTn>
                                        <p:tgtEl>
                                          <p:spTgt spid="78"/>
                                        </p:tgtEl>
                                        <p:attrNameLst>
                                          <p:attrName>style.visibility</p:attrName>
                                        </p:attrNameLst>
                                      </p:cBhvr>
                                      <p:to>
                                        <p:strVal val="visible"/>
                                      </p:to>
                                    </p:set>
                                    <p:anim calcmode="lin" valueType="num">
                                      <p:cBhvr>
                                        <p:cTn dur="500" fill="hold" id="32"/>
                                        <p:tgtEl>
                                          <p:spTgt spid="78"/>
                                        </p:tgtEl>
                                        <p:attrNameLst>
                                          <p:attrName>ppt_w</p:attrName>
                                        </p:attrNameLst>
                                      </p:cBhvr>
                                      <p:tavLst>
                                        <p:tav tm="0">
                                          <p:val>
                                            <p:fltVal val="0"/>
                                          </p:val>
                                        </p:tav>
                                        <p:tav tm="100000">
                                          <p:val>
                                            <p:strVal val="#ppt_w"/>
                                          </p:val>
                                        </p:tav>
                                      </p:tavLst>
                                    </p:anim>
                                    <p:anim calcmode="lin" valueType="num">
                                      <p:cBhvr>
                                        <p:cTn dur="500" fill="hold" id="33"/>
                                        <p:tgtEl>
                                          <p:spTgt spid="78"/>
                                        </p:tgtEl>
                                        <p:attrNameLst>
                                          <p:attrName>ppt_h</p:attrName>
                                        </p:attrNameLst>
                                      </p:cBhvr>
                                      <p:tavLst>
                                        <p:tav tm="0">
                                          <p:val>
                                            <p:fltVal val="0"/>
                                          </p:val>
                                        </p:tav>
                                        <p:tav tm="100000">
                                          <p:val>
                                            <p:strVal val="#ppt_h"/>
                                          </p:val>
                                        </p:tav>
                                      </p:tavLst>
                                    </p:anim>
                                    <p:animEffect filter="fade" transition="in">
                                      <p:cBhvr>
                                        <p:cTn dur="500" id="34"/>
                                        <p:tgtEl>
                                          <p:spTgt spid="78"/>
                                        </p:tgtEl>
                                      </p:cBhvr>
                                    </p:animEffect>
                                  </p:childTnLst>
                                </p:cTn>
                              </p:par>
                              <p:par>
                                <p:cTn fill="hold" grpId="0" id="35" nodeType="withEffect" presetClass="entr" presetID="53" presetSubtype="0">
                                  <p:stCondLst>
                                    <p:cond delay="200"/>
                                  </p:stCondLst>
                                  <p:childTnLst>
                                    <p:set>
                                      <p:cBhvr>
                                        <p:cTn dur="1" fill="hold" id="36">
                                          <p:stCondLst>
                                            <p:cond delay="0"/>
                                          </p:stCondLst>
                                        </p:cTn>
                                        <p:tgtEl>
                                          <p:spTgt spid="82"/>
                                        </p:tgtEl>
                                        <p:attrNameLst>
                                          <p:attrName>style.visibility</p:attrName>
                                        </p:attrNameLst>
                                      </p:cBhvr>
                                      <p:to>
                                        <p:strVal val="visible"/>
                                      </p:to>
                                    </p:set>
                                    <p:anim calcmode="lin" valueType="num">
                                      <p:cBhvr>
                                        <p:cTn dur="500" fill="hold" id="37"/>
                                        <p:tgtEl>
                                          <p:spTgt spid="82"/>
                                        </p:tgtEl>
                                        <p:attrNameLst>
                                          <p:attrName>ppt_w</p:attrName>
                                        </p:attrNameLst>
                                      </p:cBhvr>
                                      <p:tavLst>
                                        <p:tav tm="0">
                                          <p:val>
                                            <p:fltVal val="0"/>
                                          </p:val>
                                        </p:tav>
                                        <p:tav tm="100000">
                                          <p:val>
                                            <p:strVal val="#ppt_w"/>
                                          </p:val>
                                        </p:tav>
                                      </p:tavLst>
                                    </p:anim>
                                    <p:anim calcmode="lin" valueType="num">
                                      <p:cBhvr>
                                        <p:cTn dur="500" fill="hold" id="38"/>
                                        <p:tgtEl>
                                          <p:spTgt spid="82"/>
                                        </p:tgtEl>
                                        <p:attrNameLst>
                                          <p:attrName>ppt_h</p:attrName>
                                        </p:attrNameLst>
                                      </p:cBhvr>
                                      <p:tavLst>
                                        <p:tav tm="0">
                                          <p:val>
                                            <p:fltVal val="0"/>
                                          </p:val>
                                        </p:tav>
                                        <p:tav tm="100000">
                                          <p:val>
                                            <p:strVal val="#ppt_h"/>
                                          </p:val>
                                        </p:tav>
                                      </p:tavLst>
                                    </p:anim>
                                    <p:animEffect filter="fade" transition="in">
                                      <p:cBhvr>
                                        <p:cTn dur="500" id="39"/>
                                        <p:tgtEl>
                                          <p:spTgt spid="82"/>
                                        </p:tgtEl>
                                      </p:cBhvr>
                                    </p:animEffect>
                                  </p:childTnLst>
                                </p:cTn>
                              </p:par>
                              <p:par>
                                <p:cTn fill="hold" grpId="0" id="40" nodeType="withEffect" presetClass="entr" presetID="53" presetSubtype="0">
                                  <p:stCondLst>
                                    <p:cond delay="300"/>
                                  </p:stCondLst>
                                  <p:childTnLst>
                                    <p:set>
                                      <p:cBhvr>
                                        <p:cTn dur="1" fill="hold" id="41">
                                          <p:stCondLst>
                                            <p:cond delay="0"/>
                                          </p:stCondLst>
                                        </p:cTn>
                                        <p:tgtEl>
                                          <p:spTgt spid="81"/>
                                        </p:tgtEl>
                                        <p:attrNameLst>
                                          <p:attrName>style.visibility</p:attrName>
                                        </p:attrNameLst>
                                      </p:cBhvr>
                                      <p:to>
                                        <p:strVal val="visible"/>
                                      </p:to>
                                    </p:set>
                                    <p:anim calcmode="lin" valueType="num">
                                      <p:cBhvr>
                                        <p:cTn dur="500" fill="hold" id="42"/>
                                        <p:tgtEl>
                                          <p:spTgt spid="81"/>
                                        </p:tgtEl>
                                        <p:attrNameLst>
                                          <p:attrName>ppt_w</p:attrName>
                                        </p:attrNameLst>
                                      </p:cBhvr>
                                      <p:tavLst>
                                        <p:tav tm="0">
                                          <p:val>
                                            <p:fltVal val="0"/>
                                          </p:val>
                                        </p:tav>
                                        <p:tav tm="100000">
                                          <p:val>
                                            <p:strVal val="#ppt_w"/>
                                          </p:val>
                                        </p:tav>
                                      </p:tavLst>
                                    </p:anim>
                                    <p:anim calcmode="lin" valueType="num">
                                      <p:cBhvr>
                                        <p:cTn dur="500" fill="hold" id="43"/>
                                        <p:tgtEl>
                                          <p:spTgt spid="81"/>
                                        </p:tgtEl>
                                        <p:attrNameLst>
                                          <p:attrName>ppt_h</p:attrName>
                                        </p:attrNameLst>
                                      </p:cBhvr>
                                      <p:tavLst>
                                        <p:tav tm="0">
                                          <p:val>
                                            <p:fltVal val="0"/>
                                          </p:val>
                                        </p:tav>
                                        <p:tav tm="100000">
                                          <p:val>
                                            <p:strVal val="#ppt_h"/>
                                          </p:val>
                                        </p:tav>
                                      </p:tavLst>
                                    </p:anim>
                                    <p:animEffect filter="fade" transition="in">
                                      <p:cBhvr>
                                        <p:cTn dur="500" id="44"/>
                                        <p:tgtEl>
                                          <p:spTgt spid="81"/>
                                        </p:tgtEl>
                                      </p:cBhvr>
                                    </p:animEffect>
                                  </p:childTnLst>
                                </p:cTn>
                              </p:par>
                              <p:par>
                                <p:cTn fill="hold" grpId="0" id="45" nodeType="withEffect" presetClass="entr" presetID="53" presetSubtype="0">
                                  <p:stCondLst>
                                    <p:cond delay="400"/>
                                  </p:stCondLst>
                                  <p:childTnLst>
                                    <p:set>
                                      <p:cBhvr>
                                        <p:cTn dur="1" fill="hold" id="46">
                                          <p:stCondLst>
                                            <p:cond delay="0"/>
                                          </p:stCondLst>
                                        </p:cTn>
                                        <p:tgtEl>
                                          <p:spTgt spid="80"/>
                                        </p:tgtEl>
                                        <p:attrNameLst>
                                          <p:attrName>style.visibility</p:attrName>
                                        </p:attrNameLst>
                                      </p:cBhvr>
                                      <p:to>
                                        <p:strVal val="visible"/>
                                      </p:to>
                                    </p:set>
                                    <p:anim calcmode="lin" valueType="num">
                                      <p:cBhvr>
                                        <p:cTn dur="500" fill="hold" id="47"/>
                                        <p:tgtEl>
                                          <p:spTgt spid="80"/>
                                        </p:tgtEl>
                                        <p:attrNameLst>
                                          <p:attrName>ppt_w</p:attrName>
                                        </p:attrNameLst>
                                      </p:cBhvr>
                                      <p:tavLst>
                                        <p:tav tm="0">
                                          <p:val>
                                            <p:fltVal val="0"/>
                                          </p:val>
                                        </p:tav>
                                        <p:tav tm="100000">
                                          <p:val>
                                            <p:strVal val="#ppt_w"/>
                                          </p:val>
                                        </p:tav>
                                      </p:tavLst>
                                    </p:anim>
                                    <p:anim calcmode="lin" valueType="num">
                                      <p:cBhvr>
                                        <p:cTn dur="500" fill="hold" id="48"/>
                                        <p:tgtEl>
                                          <p:spTgt spid="80"/>
                                        </p:tgtEl>
                                        <p:attrNameLst>
                                          <p:attrName>ppt_h</p:attrName>
                                        </p:attrNameLst>
                                      </p:cBhvr>
                                      <p:tavLst>
                                        <p:tav tm="0">
                                          <p:val>
                                            <p:fltVal val="0"/>
                                          </p:val>
                                        </p:tav>
                                        <p:tav tm="100000">
                                          <p:val>
                                            <p:strVal val="#ppt_h"/>
                                          </p:val>
                                        </p:tav>
                                      </p:tavLst>
                                    </p:anim>
                                    <p:animEffect filter="fade" transition="in">
                                      <p:cBhvr>
                                        <p:cTn dur="500" id="49"/>
                                        <p:tgtEl>
                                          <p:spTgt spid="80"/>
                                        </p:tgtEl>
                                      </p:cBhvr>
                                    </p:animEffect>
                                  </p:childTnLst>
                                </p:cTn>
                              </p:par>
                            </p:childTnLst>
                          </p:cTn>
                        </p:par>
                        <p:par>
                          <p:cTn fill="hold" id="50" nodeType="afterGroup">
                            <p:stCondLst>
                              <p:cond delay="2400"/>
                            </p:stCondLst>
                            <p:childTnLst>
                              <p:par>
                                <p:cTn fill="hold" grpId="0" id="51" nodeType="afterEffect" presetClass="entr" presetID="10" presetSubtype="0">
                                  <p:stCondLst>
                                    <p:cond delay="0"/>
                                  </p:stCondLst>
                                  <p:childTnLst>
                                    <p:set>
                                      <p:cBhvr>
                                        <p:cTn dur="1" fill="hold" id="52">
                                          <p:stCondLst>
                                            <p:cond delay="0"/>
                                          </p:stCondLst>
                                        </p:cTn>
                                        <p:tgtEl>
                                          <p:spTgt spid="96"/>
                                        </p:tgtEl>
                                        <p:attrNameLst>
                                          <p:attrName>style.visibility</p:attrName>
                                        </p:attrNameLst>
                                      </p:cBhvr>
                                      <p:to>
                                        <p:strVal val="visible"/>
                                      </p:to>
                                    </p:set>
                                    <p:animEffect filter="fade" transition="in">
                                      <p:cBhvr>
                                        <p:cTn dur="500" id="53"/>
                                        <p:tgtEl>
                                          <p:spTgt spid="96"/>
                                        </p:tgtEl>
                                      </p:cBhvr>
                                    </p:animEffect>
                                  </p:childTnLst>
                                </p:cTn>
                              </p:par>
                              <p:par>
                                <p:cTn fill="hold" grpId="0" id="54" nodeType="withEffect" presetClass="entr" presetID="10" presetSubtype="0">
                                  <p:stCondLst>
                                    <p:cond delay="0"/>
                                  </p:stCondLst>
                                  <p:childTnLst>
                                    <p:set>
                                      <p:cBhvr>
                                        <p:cTn dur="1" fill="hold" id="55">
                                          <p:stCondLst>
                                            <p:cond delay="0"/>
                                          </p:stCondLst>
                                        </p:cTn>
                                        <p:tgtEl>
                                          <p:spTgt spid="97"/>
                                        </p:tgtEl>
                                        <p:attrNameLst>
                                          <p:attrName>style.visibility</p:attrName>
                                        </p:attrNameLst>
                                      </p:cBhvr>
                                      <p:to>
                                        <p:strVal val="visible"/>
                                      </p:to>
                                    </p:set>
                                    <p:animEffect filter="fade" transition="in">
                                      <p:cBhvr>
                                        <p:cTn dur="500" id="56"/>
                                        <p:tgtEl>
                                          <p:spTgt spid="97"/>
                                        </p:tgtEl>
                                      </p:cBhvr>
                                    </p:animEffect>
                                  </p:childTnLst>
                                </p:cTn>
                              </p:par>
                              <p:par>
                                <p:cTn fill="hold" grpId="0" id="57" nodeType="withEffect" presetClass="entr" presetID="10" presetSubtype="0">
                                  <p:stCondLst>
                                    <p:cond delay="0"/>
                                  </p:stCondLst>
                                  <p:childTnLst>
                                    <p:set>
                                      <p:cBhvr>
                                        <p:cTn dur="1" fill="hold" id="58">
                                          <p:stCondLst>
                                            <p:cond delay="0"/>
                                          </p:stCondLst>
                                        </p:cTn>
                                        <p:tgtEl>
                                          <p:spTgt spid="98"/>
                                        </p:tgtEl>
                                        <p:attrNameLst>
                                          <p:attrName>style.visibility</p:attrName>
                                        </p:attrNameLst>
                                      </p:cBhvr>
                                      <p:to>
                                        <p:strVal val="visible"/>
                                      </p:to>
                                    </p:set>
                                    <p:animEffect filter="fade" transition="in">
                                      <p:cBhvr>
                                        <p:cTn dur="500" id="59"/>
                                        <p:tgtEl>
                                          <p:spTgt spid="98"/>
                                        </p:tgtEl>
                                      </p:cBhvr>
                                    </p:animEffect>
                                  </p:childTnLst>
                                </p:cTn>
                              </p:par>
                              <p:par>
                                <p:cTn fill="hold" grpId="0" id="60" nodeType="withEffect" presetClass="entr" presetID="10" presetSubtype="0">
                                  <p:stCondLst>
                                    <p:cond delay="0"/>
                                  </p:stCondLst>
                                  <p:childTnLst>
                                    <p:set>
                                      <p:cBhvr>
                                        <p:cTn dur="1" fill="hold" id="61">
                                          <p:stCondLst>
                                            <p:cond delay="0"/>
                                          </p:stCondLst>
                                        </p:cTn>
                                        <p:tgtEl>
                                          <p:spTgt spid="100"/>
                                        </p:tgtEl>
                                        <p:attrNameLst>
                                          <p:attrName>style.visibility</p:attrName>
                                        </p:attrNameLst>
                                      </p:cBhvr>
                                      <p:to>
                                        <p:strVal val="visible"/>
                                      </p:to>
                                    </p:set>
                                    <p:animEffect filter="fade" transition="in">
                                      <p:cBhvr>
                                        <p:cTn dur="500" id="62"/>
                                        <p:tgtEl>
                                          <p:spTgt spid="100"/>
                                        </p:tgtEl>
                                      </p:cBhvr>
                                    </p:animEffect>
                                  </p:childTnLst>
                                </p:cTn>
                              </p:par>
                              <p:par>
                                <p:cTn fill="hold" grpId="0" id="63" nodeType="withEffect" presetClass="entr" presetID="10" presetSubtype="0">
                                  <p:stCondLst>
                                    <p:cond delay="0"/>
                                  </p:stCondLst>
                                  <p:childTnLst>
                                    <p:set>
                                      <p:cBhvr>
                                        <p:cTn dur="1" fill="hold" id="64">
                                          <p:stCondLst>
                                            <p:cond delay="0"/>
                                          </p:stCondLst>
                                        </p:cTn>
                                        <p:tgtEl>
                                          <p:spTgt spid="99"/>
                                        </p:tgtEl>
                                        <p:attrNameLst>
                                          <p:attrName>style.visibility</p:attrName>
                                        </p:attrNameLst>
                                      </p:cBhvr>
                                      <p:to>
                                        <p:strVal val="visible"/>
                                      </p:to>
                                    </p:set>
                                    <p:animEffect filter="fade" transition="in">
                                      <p:cBhvr>
                                        <p:cTn dur="500" id="65"/>
                                        <p:tgtEl>
                                          <p:spTgt spid="99"/>
                                        </p:tgtEl>
                                      </p:cBhvr>
                                    </p:animEffect>
                                  </p:childTnLst>
                                </p:cTn>
                              </p:par>
                            </p:childTnLst>
                          </p:cTn>
                        </p:par>
                        <p:par>
                          <p:cTn fill="hold" id="66" nodeType="afterGroup">
                            <p:stCondLst>
                              <p:cond delay="2900"/>
                            </p:stCondLst>
                            <p:childTnLst>
                              <p:par>
                                <p:cTn fill="hold" grpId="0" id="67" nodeType="afterEffect" presetClass="entr" presetID="12" presetSubtype="2">
                                  <p:stCondLst>
                                    <p:cond delay="0"/>
                                  </p:stCondLst>
                                  <p:childTnLst>
                                    <p:set>
                                      <p:cBhvr>
                                        <p:cTn dur="1" fill="hold" id="68">
                                          <p:stCondLst>
                                            <p:cond delay="0"/>
                                          </p:stCondLst>
                                        </p:cTn>
                                        <p:tgtEl>
                                          <p:spTgt spid="83"/>
                                        </p:tgtEl>
                                        <p:attrNameLst>
                                          <p:attrName>style.visibility</p:attrName>
                                        </p:attrNameLst>
                                      </p:cBhvr>
                                      <p:to>
                                        <p:strVal val="visible"/>
                                      </p:to>
                                    </p:set>
                                    <p:anim calcmode="lin" valueType="num">
                                      <p:cBhvr additive="base">
                                        <p:cTn dur="500" id="69"/>
                                        <p:tgtEl>
                                          <p:spTgt spid="83"/>
                                        </p:tgtEl>
                                        <p:attrNameLst>
                                          <p:attrName>ppt_x</p:attrName>
                                        </p:attrNameLst>
                                      </p:cBhvr>
                                      <p:tavLst>
                                        <p:tav tm="0">
                                          <p:val>
                                            <p:strVal val="#ppt_x+#ppt_w*1.125000"/>
                                          </p:val>
                                        </p:tav>
                                        <p:tav tm="100000">
                                          <p:val>
                                            <p:strVal val="#ppt_x"/>
                                          </p:val>
                                        </p:tav>
                                      </p:tavLst>
                                    </p:anim>
                                    <p:animEffect filter="wipe(left)" transition="in">
                                      <p:cBhvr>
                                        <p:cTn dur="500" id="70"/>
                                        <p:tgtEl>
                                          <p:spTgt spid="83"/>
                                        </p:tgtEl>
                                      </p:cBhvr>
                                    </p:animEffect>
                                  </p:childTnLst>
                                </p:cTn>
                              </p:par>
                              <p:par>
                                <p:cTn fill="hold" grpId="0" id="71" nodeType="withEffect" presetClass="entr" presetID="12" presetSubtype="2">
                                  <p:stCondLst>
                                    <p:cond delay="0"/>
                                  </p:stCondLst>
                                  <p:childTnLst>
                                    <p:set>
                                      <p:cBhvr>
                                        <p:cTn dur="1" fill="hold" id="72">
                                          <p:stCondLst>
                                            <p:cond delay="0"/>
                                          </p:stCondLst>
                                        </p:cTn>
                                        <p:tgtEl>
                                          <p:spTgt spid="86"/>
                                        </p:tgtEl>
                                        <p:attrNameLst>
                                          <p:attrName>style.visibility</p:attrName>
                                        </p:attrNameLst>
                                      </p:cBhvr>
                                      <p:to>
                                        <p:strVal val="visible"/>
                                      </p:to>
                                    </p:set>
                                    <p:anim calcmode="lin" valueType="num">
                                      <p:cBhvr additive="base">
                                        <p:cTn dur="500" id="73"/>
                                        <p:tgtEl>
                                          <p:spTgt spid="86"/>
                                        </p:tgtEl>
                                        <p:attrNameLst>
                                          <p:attrName>ppt_x</p:attrName>
                                        </p:attrNameLst>
                                      </p:cBhvr>
                                      <p:tavLst>
                                        <p:tav tm="0">
                                          <p:val>
                                            <p:strVal val="#ppt_x+#ppt_w*1.125000"/>
                                          </p:val>
                                        </p:tav>
                                        <p:tav tm="100000">
                                          <p:val>
                                            <p:strVal val="#ppt_x"/>
                                          </p:val>
                                        </p:tav>
                                      </p:tavLst>
                                    </p:anim>
                                    <p:animEffect filter="wipe(left)" transition="in">
                                      <p:cBhvr>
                                        <p:cTn dur="500" id="74"/>
                                        <p:tgtEl>
                                          <p:spTgt spid="86"/>
                                        </p:tgtEl>
                                      </p:cBhvr>
                                    </p:animEffect>
                                  </p:childTnLst>
                                </p:cTn>
                              </p:par>
                              <p:par>
                                <p:cTn fill="hold" grpId="0" id="75" nodeType="withEffect" presetClass="entr" presetID="12" presetSubtype="2">
                                  <p:stCondLst>
                                    <p:cond delay="0"/>
                                  </p:stCondLst>
                                  <p:childTnLst>
                                    <p:set>
                                      <p:cBhvr>
                                        <p:cTn dur="1" fill="hold" id="76">
                                          <p:stCondLst>
                                            <p:cond delay="0"/>
                                          </p:stCondLst>
                                        </p:cTn>
                                        <p:tgtEl>
                                          <p:spTgt spid="87"/>
                                        </p:tgtEl>
                                        <p:attrNameLst>
                                          <p:attrName>style.visibility</p:attrName>
                                        </p:attrNameLst>
                                      </p:cBhvr>
                                      <p:to>
                                        <p:strVal val="visible"/>
                                      </p:to>
                                    </p:set>
                                    <p:anim calcmode="lin" valueType="num">
                                      <p:cBhvr additive="base">
                                        <p:cTn dur="500" id="77"/>
                                        <p:tgtEl>
                                          <p:spTgt spid="87"/>
                                        </p:tgtEl>
                                        <p:attrNameLst>
                                          <p:attrName>ppt_x</p:attrName>
                                        </p:attrNameLst>
                                      </p:cBhvr>
                                      <p:tavLst>
                                        <p:tav tm="0">
                                          <p:val>
                                            <p:strVal val="#ppt_x+#ppt_w*1.125000"/>
                                          </p:val>
                                        </p:tav>
                                        <p:tav tm="100000">
                                          <p:val>
                                            <p:strVal val="#ppt_x"/>
                                          </p:val>
                                        </p:tav>
                                      </p:tavLst>
                                    </p:anim>
                                    <p:animEffect filter="wipe(left)" transition="in">
                                      <p:cBhvr>
                                        <p:cTn dur="500" id="78"/>
                                        <p:tgtEl>
                                          <p:spTgt spid="87"/>
                                        </p:tgtEl>
                                      </p:cBhvr>
                                    </p:animEffect>
                                  </p:childTnLst>
                                </p:cTn>
                              </p:par>
                              <p:par>
                                <p:cTn fill="hold" grpId="0" id="79" nodeType="withEffect" presetClass="entr" presetID="12" presetSubtype="8">
                                  <p:stCondLst>
                                    <p:cond delay="0"/>
                                  </p:stCondLst>
                                  <p:childTnLst>
                                    <p:set>
                                      <p:cBhvr>
                                        <p:cTn dur="1" fill="hold" id="80">
                                          <p:stCondLst>
                                            <p:cond delay="0"/>
                                          </p:stCondLst>
                                        </p:cTn>
                                        <p:tgtEl>
                                          <p:spTgt spid="84"/>
                                        </p:tgtEl>
                                        <p:attrNameLst>
                                          <p:attrName>style.visibility</p:attrName>
                                        </p:attrNameLst>
                                      </p:cBhvr>
                                      <p:to>
                                        <p:strVal val="visible"/>
                                      </p:to>
                                    </p:set>
                                    <p:anim calcmode="lin" valueType="num">
                                      <p:cBhvr additive="base">
                                        <p:cTn dur="500" id="81"/>
                                        <p:tgtEl>
                                          <p:spTgt spid="84"/>
                                        </p:tgtEl>
                                        <p:attrNameLst>
                                          <p:attrName>ppt_x</p:attrName>
                                        </p:attrNameLst>
                                      </p:cBhvr>
                                      <p:tavLst>
                                        <p:tav tm="0">
                                          <p:val>
                                            <p:strVal val="#ppt_x-#ppt_w*1.125000"/>
                                          </p:val>
                                        </p:tav>
                                        <p:tav tm="100000">
                                          <p:val>
                                            <p:strVal val="#ppt_x"/>
                                          </p:val>
                                        </p:tav>
                                      </p:tavLst>
                                    </p:anim>
                                    <p:animEffect filter="wipe(right)" transition="in">
                                      <p:cBhvr>
                                        <p:cTn dur="500" id="82"/>
                                        <p:tgtEl>
                                          <p:spTgt spid="84"/>
                                        </p:tgtEl>
                                      </p:cBhvr>
                                    </p:animEffect>
                                  </p:childTnLst>
                                </p:cTn>
                              </p:par>
                              <p:par>
                                <p:cTn fill="hold" grpId="0" id="83" nodeType="withEffect" presetClass="entr" presetID="12" presetSubtype="8">
                                  <p:stCondLst>
                                    <p:cond delay="0"/>
                                  </p:stCondLst>
                                  <p:childTnLst>
                                    <p:set>
                                      <p:cBhvr>
                                        <p:cTn dur="1" fill="hold" id="84">
                                          <p:stCondLst>
                                            <p:cond delay="0"/>
                                          </p:stCondLst>
                                        </p:cTn>
                                        <p:tgtEl>
                                          <p:spTgt spid="85"/>
                                        </p:tgtEl>
                                        <p:attrNameLst>
                                          <p:attrName>style.visibility</p:attrName>
                                        </p:attrNameLst>
                                      </p:cBhvr>
                                      <p:to>
                                        <p:strVal val="visible"/>
                                      </p:to>
                                    </p:set>
                                    <p:anim calcmode="lin" valueType="num">
                                      <p:cBhvr additive="base">
                                        <p:cTn dur="500" id="85"/>
                                        <p:tgtEl>
                                          <p:spTgt spid="85"/>
                                        </p:tgtEl>
                                        <p:attrNameLst>
                                          <p:attrName>ppt_x</p:attrName>
                                        </p:attrNameLst>
                                      </p:cBhvr>
                                      <p:tavLst>
                                        <p:tav tm="0">
                                          <p:val>
                                            <p:strVal val="#ppt_x-#ppt_w*1.125000"/>
                                          </p:val>
                                        </p:tav>
                                        <p:tav tm="100000">
                                          <p:val>
                                            <p:strVal val="#ppt_x"/>
                                          </p:val>
                                        </p:tav>
                                      </p:tavLst>
                                    </p:anim>
                                    <p:animEffect filter="wipe(right)" transition="in">
                                      <p:cBhvr>
                                        <p:cTn dur="500" id="86"/>
                                        <p:tgtEl>
                                          <p:spTgt spid="85"/>
                                        </p:tgtEl>
                                      </p:cBhvr>
                                    </p:animEffect>
                                  </p:childTnLst>
                                </p:cTn>
                              </p:par>
                            </p:childTnLst>
                          </p:cTn>
                        </p:par>
                        <p:par>
                          <p:cTn fill="hold" id="87" nodeType="afterGroup">
                            <p:stCondLst>
                              <p:cond delay="3400"/>
                            </p:stCondLst>
                            <p:childTnLst>
                              <p:par>
                                <p:cTn fill="hold" id="88" nodeType="afterEffect" presetClass="entr" presetID="42" presetSubtype="0">
                                  <p:stCondLst>
                                    <p:cond delay="0"/>
                                  </p:stCondLst>
                                  <p:childTnLst>
                                    <p:set>
                                      <p:cBhvr>
                                        <p:cTn dur="1" fill="hold" id="89">
                                          <p:stCondLst>
                                            <p:cond delay="0"/>
                                          </p:stCondLst>
                                        </p:cTn>
                                        <p:tgtEl>
                                          <p:spTgt spid="88"/>
                                        </p:tgtEl>
                                        <p:attrNameLst>
                                          <p:attrName>style.visibility</p:attrName>
                                        </p:attrNameLst>
                                      </p:cBhvr>
                                      <p:to>
                                        <p:strVal val="visible"/>
                                      </p:to>
                                    </p:set>
                                    <p:animEffect filter="fade" transition="in">
                                      <p:cBhvr>
                                        <p:cTn dur="500" id="90"/>
                                        <p:tgtEl>
                                          <p:spTgt spid="88"/>
                                        </p:tgtEl>
                                      </p:cBhvr>
                                    </p:animEffect>
                                    <p:anim calcmode="lin" valueType="num">
                                      <p:cBhvr>
                                        <p:cTn dur="500" fill="hold" id="91"/>
                                        <p:tgtEl>
                                          <p:spTgt spid="88"/>
                                        </p:tgtEl>
                                        <p:attrNameLst>
                                          <p:attrName>ppt_x</p:attrName>
                                        </p:attrNameLst>
                                      </p:cBhvr>
                                      <p:tavLst>
                                        <p:tav tm="0">
                                          <p:val>
                                            <p:strVal val="#ppt_x"/>
                                          </p:val>
                                        </p:tav>
                                        <p:tav tm="100000">
                                          <p:val>
                                            <p:strVal val="#ppt_x"/>
                                          </p:val>
                                        </p:tav>
                                      </p:tavLst>
                                    </p:anim>
                                    <p:anim calcmode="lin" valueType="num">
                                      <p:cBhvr>
                                        <p:cTn dur="500" fill="hold" id="92"/>
                                        <p:tgtEl>
                                          <p:spTgt spid="88"/>
                                        </p:tgtEl>
                                        <p:attrNameLst>
                                          <p:attrName>ppt_y</p:attrName>
                                        </p:attrNameLst>
                                      </p:cBhvr>
                                      <p:tavLst>
                                        <p:tav tm="0">
                                          <p:val>
                                            <p:strVal val="#ppt_y+.1"/>
                                          </p:val>
                                        </p:tav>
                                        <p:tav tm="100000">
                                          <p:val>
                                            <p:strVal val="#ppt_y"/>
                                          </p:val>
                                        </p:tav>
                                      </p:tavLst>
                                    </p:anim>
                                  </p:childTnLst>
                                </p:cTn>
                              </p:par>
                            </p:childTnLst>
                          </p:cTn>
                        </p:par>
                        <p:par>
                          <p:cTn fill="hold" id="93" nodeType="afterGroup">
                            <p:stCondLst>
                              <p:cond delay="3900"/>
                            </p:stCondLst>
                            <p:childTnLst>
                              <p:par>
                                <p:cTn fill="hold" grpId="0" id="94" nodeType="afterEffect" presetClass="entr" presetID="22" presetSubtype="1">
                                  <p:stCondLst>
                                    <p:cond delay="0"/>
                                  </p:stCondLst>
                                  <p:childTnLst>
                                    <p:set>
                                      <p:cBhvr>
                                        <p:cTn dur="1" fill="hold" id="95">
                                          <p:stCondLst>
                                            <p:cond delay="0"/>
                                          </p:stCondLst>
                                        </p:cTn>
                                        <p:tgtEl>
                                          <p:spTgt spid="93"/>
                                        </p:tgtEl>
                                        <p:attrNameLst>
                                          <p:attrName>style.visibility</p:attrName>
                                        </p:attrNameLst>
                                      </p:cBhvr>
                                      <p:to>
                                        <p:strVal val="visible"/>
                                      </p:to>
                                    </p:set>
                                    <p:animEffect filter="wipe(up)" transition="in">
                                      <p:cBhvr>
                                        <p:cTn dur="500" id="96"/>
                                        <p:tgtEl>
                                          <p:spTgt spid="93"/>
                                        </p:tgtEl>
                                      </p:cBhvr>
                                    </p:animEffect>
                                  </p:childTnLst>
                                </p:cTn>
                              </p:par>
                              <p:par>
                                <p:cTn fill="hold" grpId="0" id="97" nodeType="withEffect" presetClass="entr" presetID="22" presetSubtype="1">
                                  <p:stCondLst>
                                    <p:cond delay="100"/>
                                  </p:stCondLst>
                                  <p:childTnLst>
                                    <p:set>
                                      <p:cBhvr>
                                        <p:cTn dur="1" fill="hold" id="98">
                                          <p:stCondLst>
                                            <p:cond delay="0"/>
                                          </p:stCondLst>
                                        </p:cTn>
                                        <p:tgtEl>
                                          <p:spTgt spid="94"/>
                                        </p:tgtEl>
                                        <p:attrNameLst>
                                          <p:attrName>style.visibility</p:attrName>
                                        </p:attrNameLst>
                                      </p:cBhvr>
                                      <p:to>
                                        <p:strVal val="visible"/>
                                      </p:to>
                                    </p:set>
                                    <p:animEffect filter="wipe(up)" transition="in">
                                      <p:cBhvr>
                                        <p:cTn dur="500" id="99"/>
                                        <p:tgtEl>
                                          <p:spTgt spid="94"/>
                                        </p:tgtEl>
                                      </p:cBhvr>
                                    </p:animEffect>
                                  </p:childTnLst>
                                </p:cTn>
                              </p:par>
                              <p:par>
                                <p:cTn fill="hold" grpId="0" id="100" nodeType="withEffect" presetClass="entr" presetID="22" presetSubtype="1">
                                  <p:stCondLst>
                                    <p:cond delay="200"/>
                                  </p:stCondLst>
                                  <p:childTnLst>
                                    <p:set>
                                      <p:cBhvr>
                                        <p:cTn dur="1" fill="hold" id="101">
                                          <p:stCondLst>
                                            <p:cond delay="0"/>
                                          </p:stCondLst>
                                        </p:cTn>
                                        <p:tgtEl>
                                          <p:spTgt spid="95"/>
                                        </p:tgtEl>
                                        <p:attrNameLst>
                                          <p:attrName>style.visibility</p:attrName>
                                        </p:attrNameLst>
                                      </p:cBhvr>
                                      <p:to>
                                        <p:strVal val="visible"/>
                                      </p:to>
                                    </p:set>
                                    <p:animEffect filter="wipe(up)" transition="in">
                                      <p:cBhvr>
                                        <p:cTn dur="500" id="102"/>
                                        <p:tgtEl>
                                          <p:spTgt spid="9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72"/>
      <p:bldP grpId="0" spid="78"/>
      <p:bldP grpId="0" spid="79"/>
      <p:bldP grpId="0" spid="80"/>
      <p:bldP grpId="0" spid="81"/>
      <p:bldP grpId="0" spid="82"/>
      <p:bldP grpId="0" spid="83"/>
      <p:bldP grpId="0" spid="84"/>
      <p:bldP grpId="0" spid="85"/>
      <p:bldP grpId="0" spid="86"/>
      <p:bldP grpId="0" spid="87"/>
      <p:bldP grpId="0" spid="93"/>
      <p:bldP grpId="0" spid="94"/>
      <p:bldP grpId="0" spid="95"/>
      <p:bldP grpId="0" spid="96"/>
      <p:bldP grpId="0" spid="97"/>
      <p:bldP grpId="0" spid="98"/>
      <p:bldP grpId="0" spid="99"/>
      <p:bldP grpId="0" spid="100"/>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TextBox 35"/>
          <p:cNvSpPr txBox="1"/>
          <p:nvPr/>
        </p:nvSpPr>
        <p:spPr>
          <a:xfrm>
            <a:off x="3787170" y="227424"/>
            <a:ext cx="1554480" cy="457200"/>
          </a:xfrm>
          <a:prstGeom prst="rect">
            <a:avLst/>
          </a:prstGeom>
          <a:noFill/>
        </p:spPr>
        <p:txBody>
          <a:bodyPr rtlCol="0" wrap="none">
            <a:spAutoFit/>
          </a:bodyPr>
          <a:lstStyle/>
          <a:p>
            <a:r>
              <a:rPr altLang="en-US" lang="zh-CN" spc="300" sz="2400">
                <a:solidFill>
                  <a:schemeClr val="tx1">
                    <a:lumMod val="75000"/>
                    <a:lumOff val="25000"/>
                  </a:schemeClr>
                </a:solidFill>
                <a:latin charset="-122" panose="02000000000000000000" pitchFamily="2" typeface="方正正大黑简体"/>
                <a:ea charset="-122" panose="02000000000000000000" pitchFamily="2" typeface="方正正大黑简体"/>
              </a:rPr>
              <a:t>相关对策</a:t>
            </a:r>
          </a:p>
        </p:txBody>
      </p:sp>
      <p:sp>
        <p:nvSpPr>
          <p:cNvPr id="42" name="TextBox 41"/>
          <p:cNvSpPr txBox="1"/>
          <p:nvPr/>
        </p:nvSpPr>
        <p:spPr>
          <a:xfrm>
            <a:off x="5449731" y="1410643"/>
            <a:ext cx="1198880" cy="396240"/>
          </a:xfrm>
          <a:prstGeom prst="rect">
            <a:avLst/>
          </a:prstGeom>
          <a:noFill/>
        </p:spPr>
        <p:txBody>
          <a:bodyPr rtlCol="0" wrap="none">
            <a:spAutoFit/>
          </a:bodyPr>
          <a:lstStyle/>
          <a:p>
            <a:r>
              <a:rPr altLang="en-US" lang="zh-CN" sz="2000">
                <a:solidFill>
                  <a:schemeClr val="tx1">
                    <a:lumMod val="75000"/>
                    <a:lumOff val="25000"/>
                  </a:schemeClr>
                </a:solidFill>
                <a:latin charset="-122" pitchFamily="34" typeface="微软雅黑"/>
                <a:ea charset="-122" pitchFamily="34" typeface="微软雅黑"/>
              </a:rPr>
              <a:t>添加标题</a:t>
            </a:r>
          </a:p>
        </p:txBody>
      </p:sp>
      <p:sp>
        <p:nvSpPr>
          <p:cNvPr id="43" name="TextBox 42"/>
          <p:cNvSpPr txBox="1"/>
          <p:nvPr/>
        </p:nvSpPr>
        <p:spPr>
          <a:xfrm>
            <a:off x="6072427" y="1883608"/>
            <a:ext cx="1198880" cy="396240"/>
          </a:xfrm>
          <a:prstGeom prst="rect">
            <a:avLst/>
          </a:prstGeom>
          <a:noFill/>
        </p:spPr>
        <p:txBody>
          <a:bodyPr rtlCol="0" wrap="none">
            <a:spAutoFit/>
          </a:bodyPr>
          <a:lstStyle/>
          <a:p>
            <a:r>
              <a:rPr altLang="en-US" lang="zh-CN" sz="2000">
                <a:solidFill>
                  <a:schemeClr val="tx1">
                    <a:lumMod val="75000"/>
                    <a:lumOff val="25000"/>
                  </a:schemeClr>
                </a:solidFill>
                <a:latin charset="-122" pitchFamily="34" typeface="微软雅黑"/>
                <a:ea charset="-122" pitchFamily="34" typeface="微软雅黑"/>
              </a:rPr>
              <a:t>添加标题</a:t>
            </a:r>
          </a:p>
        </p:txBody>
      </p:sp>
      <p:sp>
        <p:nvSpPr>
          <p:cNvPr id="44" name="TextBox 43"/>
          <p:cNvSpPr txBox="1"/>
          <p:nvPr/>
        </p:nvSpPr>
        <p:spPr>
          <a:xfrm>
            <a:off x="1393587" y="1744715"/>
            <a:ext cx="1097280" cy="365760"/>
          </a:xfrm>
          <a:prstGeom prst="rect">
            <a:avLst/>
          </a:prstGeom>
          <a:noFill/>
        </p:spPr>
        <p:txBody>
          <a:bodyPr rtlCol="0" wrap="none">
            <a:spAutoFit/>
          </a:bodyPr>
          <a:lstStyle/>
          <a:p>
            <a:r>
              <a:rPr altLang="en-US" lang="zh-CN" smtClean="0">
                <a:solidFill>
                  <a:schemeClr val="tx1">
                    <a:lumMod val="75000"/>
                    <a:lumOff val="25000"/>
                  </a:schemeClr>
                </a:solidFill>
                <a:latin charset="-122" pitchFamily="34" typeface="微软雅黑"/>
                <a:ea charset="-122" pitchFamily="34" typeface="微软雅黑"/>
              </a:rPr>
              <a:t>添加标题</a:t>
            </a:r>
          </a:p>
        </p:txBody>
      </p:sp>
      <p:sp>
        <p:nvSpPr>
          <p:cNvPr id="45" name="TextBox 44"/>
          <p:cNvSpPr txBox="1"/>
          <p:nvPr/>
        </p:nvSpPr>
        <p:spPr>
          <a:xfrm>
            <a:off x="2101861" y="3887937"/>
            <a:ext cx="1097280" cy="365760"/>
          </a:xfrm>
          <a:prstGeom prst="rect">
            <a:avLst/>
          </a:prstGeom>
          <a:noFill/>
        </p:spPr>
        <p:txBody>
          <a:bodyPr rtlCol="0" wrap="none">
            <a:spAutoFit/>
          </a:bodyPr>
          <a:lstStyle/>
          <a:p>
            <a:r>
              <a:rPr altLang="en-US" lang="zh-CN">
                <a:solidFill>
                  <a:schemeClr val="tx1">
                    <a:lumMod val="75000"/>
                    <a:lumOff val="25000"/>
                  </a:schemeClr>
                </a:solidFill>
                <a:latin charset="-122" pitchFamily="34" typeface="微软雅黑"/>
                <a:ea charset="-122" pitchFamily="34" typeface="微软雅黑"/>
              </a:rPr>
              <a:t>添加标题</a:t>
            </a:r>
          </a:p>
        </p:txBody>
      </p:sp>
      <p:sp>
        <p:nvSpPr>
          <p:cNvPr id="46" name="TextBox 45"/>
          <p:cNvSpPr txBox="1"/>
          <p:nvPr/>
        </p:nvSpPr>
        <p:spPr>
          <a:xfrm>
            <a:off x="3758963" y="3272386"/>
            <a:ext cx="1097280" cy="365760"/>
          </a:xfrm>
          <a:prstGeom prst="rect">
            <a:avLst/>
          </a:prstGeom>
          <a:noFill/>
        </p:spPr>
        <p:txBody>
          <a:bodyPr rtlCol="0" wrap="none">
            <a:spAutoFit/>
          </a:bodyPr>
          <a:lstStyle/>
          <a:p>
            <a:r>
              <a:rPr altLang="en-US" lang="zh-CN">
                <a:solidFill>
                  <a:schemeClr val="tx1">
                    <a:lumMod val="75000"/>
                    <a:lumOff val="25000"/>
                  </a:schemeClr>
                </a:solidFill>
                <a:latin charset="-122" pitchFamily="34" typeface="微软雅黑"/>
                <a:ea charset="-122" pitchFamily="34" typeface="微软雅黑"/>
              </a:rPr>
              <a:t>添加标题</a:t>
            </a:r>
          </a:p>
        </p:txBody>
      </p:sp>
      <p:sp>
        <p:nvSpPr>
          <p:cNvPr id="47" name="TextBox 46"/>
          <p:cNvSpPr txBox="1"/>
          <p:nvPr/>
        </p:nvSpPr>
        <p:spPr>
          <a:xfrm>
            <a:off x="3281910" y="2052143"/>
            <a:ext cx="1097280" cy="365760"/>
          </a:xfrm>
          <a:prstGeom prst="rect">
            <a:avLst/>
          </a:prstGeom>
          <a:noFill/>
        </p:spPr>
        <p:txBody>
          <a:bodyPr rtlCol="0" wrap="none">
            <a:spAutoFit/>
          </a:bodyPr>
          <a:lstStyle/>
          <a:p>
            <a:r>
              <a:rPr altLang="en-US" lang="zh-CN">
                <a:solidFill>
                  <a:schemeClr val="tx1">
                    <a:lumMod val="75000"/>
                    <a:lumOff val="25000"/>
                  </a:schemeClr>
                </a:solidFill>
                <a:latin charset="-122" pitchFamily="34" typeface="微软雅黑"/>
                <a:ea charset="-122" pitchFamily="34" typeface="微软雅黑"/>
              </a:rPr>
              <a:t>添加标题</a:t>
            </a:r>
          </a:p>
        </p:txBody>
      </p:sp>
      <p:sp>
        <p:nvSpPr>
          <p:cNvPr id="48" name="TextBox 47"/>
          <p:cNvSpPr txBox="1"/>
          <p:nvPr/>
        </p:nvSpPr>
        <p:spPr>
          <a:xfrm>
            <a:off x="1316950" y="2814185"/>
            <a:ext cx="1097280" cy="365760"/>
          </a:xfrm>
          <a:prstGeom prst="rect">
            <a:avLst/>
          </a:prstGeom>
          <a:noFill/>
        </p:spPr>
        <p:txBody>
          <a:bodyPr rtlCol="0" wrap="none">
            <a:spAutoFit/>
          </a:bodyPr>
          <a:lstStyle/>
          <a:p>
            <a:r>
              <a:rPr altLang="en-US" lang="zh-CN">
                <a:solidFill>
                  <a:schemeClr val="tx1">
                    <a:lumMod val="75000"/>
                    <a:lumOff val="25000"/>
                  </a:schemeClr>
                </a:solidFill>
                <a:latin charset="-122" pitchFamily="34" typeface="微软雅黑"/>
                <a:ea charset="-122" pitchFamily="34" typeface="微软雅黑"/>
              </a:rPr>
              <a:t>添加标题</a:t>
            </a:r>
          </a:p>
        </p:txBody>
      </p:sp>
      <p:grpSp>
        <p:nvGrpSpPr>
          <p:cNvPr id="49" name="组合 48"/>
          <p:cNvGrpSpPr/>
          <p:nvPr/>
        </p:nvGrpSpPr>
        <p:grpSpPr>
          <a:xfrm>
            <a:off x="2223355" y="1979213"/>
            <a:ext cx="976857" cy="976857"/>
            <a:chOff x="304800" y="673100"/>
            <a:chExt cx="4000500" cy="4000500"/>
          </a:xfrm>
          <a:effectLst>
            <a:outerShdw algn="tr" blurRad="444500" dir="8100000" dist="254000" rotWithShape="0">
              <a:prstClr val="black">
                <a:alpha val="50000"/>
              </a:prstClr>
            </a:outerShdw>
          </a:effectLst>
        </p:grpSpPr>
        <p:sp>
          <p:nvSpPr>
            <p:cNvPr id="50" name="同心圆 49"/>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charset="-122" pitchFamily="34" typeface="微软雅黑"/>
                <a:ea charset="-122" pitchFamily="34" typeface="微软雅黑"/>
              </a:endParaRPr>
            </a:p>
          </p:txBody>
        </p:sp>
        <p:sp>
          <p:nvSpPr>
            <p:cNvPr id="51" name="椭圆 5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charset="-122" pitchFamily="34" typeface="微软雅黑"/>
                <a:ea charset="-122" pitchFamily="34" typeface="微软雅黑"/>
              </a:endParaRPr>
            </a:p>
          </p:txBody>
        </p:sp>
      </p:grpSp>
      <p:sp>
        <p:nvSpPr>
          <p:cNvPr id="52" name="椭圆 51"/>
          <p:cNvSpPr/>
          <p:nvPr/>
        </p:nvSpPr>
        <p:spPr>
          <a:xfrm>
            <a:off x="1373162" y="3291506"/>
            <a:ext cx="727041" cy="727041"/>
          </a:xfrm>
          <a:prstGeom prst="ellipse">
            <a:avLst/>
          </a:prstGeom>
          <a:solidFill>
            <a:srgbClr val="0070C0"/>
          </a:solidFill>
          <a:ln>
            <a:noFill/>
          </a:ln>
          <a:effectLst>
            <a:outerShdw algn="tr" blurRad="317500" dir="8100000" dist="1905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charset="-122" pitchFamily="34" typeface="微软雅黑"/>
              <a:ea charset="-122" pitchFamily="34" typeface="微软雅黑"/>
            </a:endParaRPr>
          </a:p>
        </p:txBody>
      </p:sp>
      <p:sp>
        <p:nvSpPr>
          <p:cNvPr id="53" name="椭圆 52"/>
          <p:cNvSpPr/>
          <p:nvPr/>
        </p:nvSpPr>
        <p:spPr>
          <a:xfrm>
            <a:off x="3650088" y="2938407"/>
            <a:ext cx="274777" cy="274777"/>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charset="-122" pitchFamily="34" typeface="微软雅黑"/>
              <a:ea charset="-122" pitchFamily="34" typeface="微软雅黑"/>
            </a:endParaRPr>
          </a:p>
        </p:txBody>
      </p:sp>
      <p:grpSp>
        <p:nvGrpSpPr>
          <p:cNvPr id="54" name="组合 53"/>
          <p:cNvGrpSpPr/>
          <p:nvPr/>
        </p:nvGrpSpPr>
        <p:grpSpPr>
          <a:xfrm>
            <a:off x="4174139" y="2283657"/>
            <a:ext cx="623903" cy="623903"/>
            <a:chOff x="304800" y="673100"/>
            <a:chExt cx="4000500" cy="4000500"/>
          </a:xfrm>
          <a:effectLst>
            <a:outerShdw algn="tr" blurRad="317500" dir="8100000" dist="190500" rotWithShape="0">
              <a:prstClr val="black">
                <a:alpha val="50000"/>
              </a:prstClr>
            </a:outerShdw>
          </a:effectLst>
        </p:grpSpPr>
        <p:sp>
          <p:nvSpPr>
            <p:cNvPr id="55" name="同心圆 5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charset="-122" pitchFamily="34" typeface="微软雅黑"/>
                <a:ea charset="-122" pitchFamily="34" typeface="微软雅黑"/>
              </a:endParaRPr>
            </a:p>
          </p:txBody>
        </p:sp>
        <p:sp>
          <p:nvSpPr>
            <p:cNvPr id="56" name="椭圆 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charset="-122" pitchFamily="34" typeface="微软雅黑"/>
                <a:ea charset="-122" pitchFamily="34" typeface="微软雅黑"/>
              </a:endParaRPr>
            </a:p>
          </p:txBody>
        </p:sp>
      </p:grpSp>
      <p:grpSp>
        <p:nvGrpSpPr>
          <p:cNvPr id="57" name="组合 56"/>
          <p:cNvGrpSpPr/>
          <p:nvPr/>
        </p:nvGrpSpPr>
        <p:grpSpPr>
          <a:xfrm>
            <a:off x="1497331" y="4116856"/>
            <a:ext cx="219777" cy="219777"/>
            <a:chOff x="304800" y="673100"/>
            <a:chExt cx="4000500" cy="4000500"/>
          </a:xfrm>
          <a:effectLst>
            <a:outerShdw algn="tr" blurRad="381000" dir="8100000" dist="152400" rotWithShape="0">
              <a:prstClr val="black">
                <a:alpha val="70000"/>
              </a:prstClr>
            </a:outerShdw>
          </a:effectLst>
        </p:grpSpPr>
        <p:sp>
          <p:nvSpPr>
            <p:cNvPr id="58" name="同心圆 5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charset="-122" pitchFamily="34" typeface="微软雅黑"/>
                <a:ea charset="-122" pitchFamily="34" typeface="微软雅黑"/>
              </a:endParaRPr>
            </a:p>
          </p:txBody>
        </p:sp>
        <p:sp>
          <p:nvSpPr>
            <p:cNvPr id="59" name="椭圆 5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charset="-122" pitchFamily="34" typeface="微软雅黑"/>
                <a:ea charset="-122" pitchFamily="34" typeface="微软雅黑"/>
              </a:endParaRPr>
            </a:p>
          </p:txBody>
        </p:sp>
      </p:grpSp>
      <p:grpSp>
        <p:nvGrpSpPr>
          <p:cNvPr id="60" name="组合 59"/>
          <p:cNvGrpSpPr/>
          <p:nvPr/>
        </p:nvGrpSpPr>
        <p:grpSpPr>
          <a:xfrm>
            <a:off x="1221980" y="2540498"/>
            <a:ext cx="287919" cy="287919"/>
            <a:chOff x="304800" y="673100"/>
            <a:chExt cx="4000500" cy="4000500"/>
          </a:xfrm>
          <a:effectLst>
            <a:outerShdw algn="tr" blurRad="381000" dir="8100000" dist="152400" rotWithShape="0">
              <a:prstClr val="black">
                <a:alpha val="70000"/>
              </a:prstClr>
            </a:outerShdw>
          </a:effectLst>
        </p:grpSpPr>
        <p:sp>
          <p:nvSpPr>
            <p:cNvPr id="61" name="同心圆 6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charset="-122" pitchFamily="34" typeface="微软雅黑"/>
                <a:ea charset="-122" pitchFamily="34" typeface="微软雅黑"/>
              </a:endParaRPr>
            </a:p>
          </p:txBody>
        </p:sp>
        <p:sp>
          <p:nvSpPr>
            <p:cNvPr id="62" name="椭圆 61"/>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charset="-122" pitchFamily="34" typeface="微软雅黑"/>
                <a:ea charset="-122" pitchFamily="34" typeface="微软雅黑"/>
              </a:endParaRPr>
            </a:p>
          </p:txBody>
        </p:sp>
      </p:grpSp>
      <p:sp>
        <p:nvSpPr>
          <p:cNvPr id="63" name="椭圆 62"/>
          <p:cNvSpPr/>
          <p:nvPr/>
        </p:nvSpPr>
        <p:spPr>
          <a:xfrm>
            <a:off x="3583273" y="1539398"/>
            <a:ext cx="274777" cy="274777"/>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charset="-122" pitchFamily="34" typeface="微软雅黑"/>
              <a:ea charset="-122" pitchFamily="34" typeface="微软雅黑"/>
            </a:endParaRPr>
          </a:p>
        </p:txBody>
      </p:sp>
      <p:sp>
        <p:nvSpPr>
          <p:cNvPr id="64" name="椭圆 63"/>
          <p:cNvSpPr/>
          <p:nvPr/>
        </p:nvSpPr>
        <p:spPr>
          <a:xfrm>
            <a:off x="4309607" y="4141983"/>
            <a:ext cx="137389" cy="137389"/>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charset="-122" pitchFamily="34" typeface="微软雅黑"/>
              <a:ea charset="-122" pitchFamily="34" typeface="微软雅黑"/>
            </a:endParaRPr>
          </a:p>
        </p:txBody>
      </p:sp>
      <p:grpSp>
        <p:nvGrpSpPr>
          <p:cNvPr id="65" name="组合 64"/>
          <p:cNvGrpSpPr/>
          <p:nvPr/>
        </p:nvGrpSpPr>
        <p:grpSpPr>
          <a:xfrm>
            <a:off x="3082415" y="3329866"/>
            <a:ext cx="638246" cy="638246"/>
            <a:chOff x="304800" y="673100"/>
            <a:chExt cx="4000500" cy="4000500"/>
          </a:xfrm>
          <a:effectLst>
            <a:outerShdw algn="tr" blurRad="317500" dir="8100000" dist="190500" rotWithShape="0">
              <a:prstClr val="black">
                <a:alpha val="50000"/>
              </a:prstClr>
            </a:outerShdw>
          </a:effectLst>
        </p:grpSpPr>
        <p:sp>
          <p:nvSpPr>
            <p:cNvPr id="66" name="同心圆 6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charset="-122" pitchFamily="34" typeface="微软雅黑"/>
                <a:ea charset="-122" pitchFamily="34" typeface="微软雅黑"/>
              </a:endParaRPr>
            </a:p>
          </p:txBody>
        </p:sp>
        <p:sp>
          <p:nvSpPr>
            <p:cNvPr id="67" name="椭圆 6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charset="-122" pitchFamily="34" typeface="微软雅黑"/>
                <a:ea charset="-122" pitchFamily="34" typeface="微软雅黑"/>
              </a:endParaRPr>
            </a:p>
          </p:txBody>
        </p:sp>
      </p:grpSp>
      <p:sp>
        <p:nvSpPr>
          <p:cNvPr id="68" name="椭圆 67"/>
          <p:cNvSpPr/>
          <p:nvPr/>
        </p:nvSpPr>
        <p:spPr>
          <a:xfrm>
            <a:off x="2304138" y="1264621"/>
            <a:ext cx="274777" cy="274777"/>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endParaRPr>
          </a:p>
        </p:txBody>
      </p:sp>
      <p:sp>
        <p:nvSpPr>
          <p:cNvPr id="69" name="椭圆 68"/>
          <p:cNvSpPr/>
          <p:nvPr/>
        </p:nvSpPr>
        <p:spPr>
          <a:xfrm>
            <a:off x="3013720" y="3127485"/>
            <a:ext cx="137389" cy="137389"/>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charset="-122" pitchFamily="34" typeface="微软雅黑"/>
              <a:ea charset="-122" pitchFamily="34" typeface="微软雅黑"/>
            </a:endParaRPr>
          </a:p>
        </p:txBody>
      </p:sp>
      <p:sp>
        <p:nvSpPr>
          <p:cNvPr id="70" name="TextBox 69"/>
          <p:cNvSpPr txBox="1"/>
          <p:nvPr/>
        </p:nvSpPr>
        <p:spPr>
          <a:xfrm>
            <a:off x="5000114" y="2492061"/>
            <a:ext cx="3456384" cy="1600200"/>
          </a:xfrm>
          <a:prstGeom prst="rect">
            <a:avLst/>
          </a:prstGeom>
          <a:noFill/>
        </p:spPr>
        <p:txBody>
          <a:bodyPr rtlCol="0" wrap="square">
            <a:spAutoFit/>
          </a:bodyPr>
          <a:lstStyle/>
          <a:p>
            <a:pPr>
              <a:lnSpc>
                <a:spcPct val="150000"/>
              </a:lnSpc>
            </a:pPr>
            <a:r>
              <a:rPr altLang="en-US" lang="zh-CN" smtClean="0" sz="1100">
                <a:solidFill>
                  <a:srgbClr val="484848"/>
                </a:solidFill>
                <a:latin charset="-122" pitchFamily="34" typeface="微软雅黑"/>
                <a:ea charset="-122" pitchFamily="34" typeface="微软雅黑"/>
              </a:rPr>
              <a:t>       点击输入简要文字内容，文字内容需概括精炼，不用多余的文字修饰，言简意赅的说明分项内容。点击输入简要文字内容，文字内容需概括精炼，不用多余的文字修饰，言简意赅的说明分项内容……</a:t>
            </a:r>
          </a:p>
          <a:p>
            <a:pPr>
              <a:lnSpc>
                <a:spcPct val="150000"/>
              </a:lnSpc>
            </a:pPr>
            <a:r>
              <a:rPr altLang="en-US" lang="zh-CN" smtClean="0" sz="1100">
                <a:solidFill>
                  <a:srgbClr val="484848"/>
                </a:solidFill>
                <a:latin charset="-122" pitchFamily="34" typeface="微软雅黑"/>
                <a:ea charset="-122" pitchFamily="34" typeface="微软雅黑"/>
              </a:rPr>
              <a:t>       点击输入简要文字内容，文字内容需概括精炼，不用多余的文字修饰，言简意赅的说明分项内容……</a:t>
            </a:r>
          </a:p>
        </p:txBody>
      </p:sp>
    </p:spTree>
    <p:extLst>
      <p:ext uri="{BB962C8B-B14F-4D97-AF65-F5344CB8AC3E}">
        <p14:creationId val="3453982158"/>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fltVal val="0"/>
                                          </p:val>
                                        </p:tav>
                                        <p:tav tm="100000">
                                          <p:val>
                                            <p:strVal val="#ppt_w"/>
                                          </p:val>
                                        </p:tav>
                                      </p:tavLst>
                                    </p:anim>
                                    <p:anim calcmode="lin" valueType="num">
                                      <p:cBhvr>
                                        <p:cTn dur="500" fill="hold" id="8"/>
                                        <p:tgtEl>
                                          <p:spTgt spid="36"/>
                                        </p:tgtEl>
                                        <p:attrNameLst>
                                          <p:attrName>ppt_h</p:attrName>
                                        </p:attrNameLst>
                                      </p:cBhvr>
                                      <p:tavLst>
                                        <p:tav tm="0">
                                          <p:val>
                                            <p:fltVal val="0"/>
                                          </p:val>
                                        </p:tav>
                                        <p:tav tm="100000">
                                          <p:val>
                                            <p:strVal val="#ppt_h"/>
                                          </p:val>
                                        </p:tav>
                                      </p:tavLst>
                                    </p:anim>
                                    <p:animEffect filter="fade" transition="in">
                                      <p:cBhvr>
                                        <p:cTn dur="500" id="9"/>
                                        <p:tgtEl>
                                          <p:spTgt spid="36"/>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44"/>
                                        </p:tgtEl>
                                        <p:attrNameLst>
                                          <p:attrName>style.visibility</p:attrName>
                                        </p:attrNameLst>
                                      </p:cBhvr>
                                      <p:to>
                                        <p:strVal val="visible"/>
                                      </p:to>
                                    </p:set>
                                    <p:anim calcmode="lin" valueType="num">
                                      <p:cBhvr>
                                        <p:cTn dur="500" fill="hold" id="13"/>
                                        <p:tgtEl>
                                          <p:spTgt spid="44"/>
                                        </p:tgtEl>
                                        <p:attrNameLst>
                                          <p:attrName>ppt_w</p:attrName>
                                        </p:attrNameLst>
                                      </p:cBhvr>
                                      <p:tavLst>
                                        <p:tav tm="0">
                                          <p:val>
                                            <p:fltVal val="0"/>
                                          </p:val>
                                        </p:tav>
                                        <p:tav tm="100000">
                                          <p:val>
                                            <p:strVal val="#ppt_w"/>
                                          </p:val>
                                        </p:tav>
                                      </p:tavLst>
                                    </p:anim>
                                    <p:anim calcmode="lin" valueType="num">
                                      <p:cBhvr>
                                        <p:cTn dur="500" fill="hold" id="14"/>
                                        <p:tgtEl>
                                          <p:spTgt spid="44"/>
                                        </p:tgtEl>
                                        <p:attrNameLst>
                                          <p:attrName>ppt_h</p:attrName>
                                        </p:attrNameLst>
                                      </p:cBhvr>
                                      <p:tavLst>
                                        <p:tav tm="0">
                                          <p:val>
                                            <p:fltVal val="0"/>
                                          </p:val>
                                        </p:tav>
                                        <p:tav tm="100000">
                                          <p:val>
                                            <p:strVal val="#ppt_h"/>
                                          </p:val>
                                        </p:tav>
                                      </p:tavLst>
                                    </p:anim>
                                    <p:animEffect filter="fade" transition="in">
                                      <p:cBhvr>
                                        <p:cTn dur="500" id="15"/>
                                        <p:tgtEl>
                                          <p:spTgt spid="44"/>
                                        </p:tgtEl>
                                      </p:cBhvr>
                                    </p:animEffect>
                                  </p:childTnLst>
                                </p:cTn>
                              </p:par>
                              <p:par>
                                <p:cTn fill="hold" grpId="0" id="16" nodeType="withEffect" presetClass="entr" presetID="53" presetSubtype="0">
                                  <p:stCondLst>
                                    <p:cond delay="200"/>
                                  </p:stCondLst>
                                  <p:childTnLst>
                                    <p:set>
                                      <p:cBhvr>
                                        <p:cTn dur="1" fill="hold" id="17">
                                          <p:stCondLst>
                                            <p:cond delay="0"/>
                                          </p:stCondLst>
                                        </p:cTn>
                                        <p:tgtEl>
                                          <p:spTgt spid="45"/>
                                        </p:tgtEl>
                                        <p:attrNameLst>
                                          <p:attrName>style.visibility</p:attrName>
                                        </p:attrNameLst>
                                      </p:cBhvr>
                                      <p:to>
                                        <p:strVal val="visible"/>
                                      </p:to>
                                    </p:set>
                                    <p:anim calcmode="lin" valueType="num">
                                      <p:cBhvr>
                                        <p:cTn dur="500" fill="hold" id="18"/>
                                        <p:tgtEl>
                                          <p:spTgt spid="45"/>
                                        </p:tgtEl>
                                        <p:attrNameLst>
                                          <p:attrName>ppt_w</p:attrName>
                                        </p:attrNameLst>
                                      </p:cBhvr>
                                      <p:tavLst>
                                        <p:tav tm="0">
                                          <p:val>
                                            <p:fltVal val="0"/>
                                          </p:val>
                                        </p:tav>
                                        <p:tav tm="100000">
                                          <p:val>
                                            <p:strVal val="#ppt_w"/>
                                          </p:val>
                                        </p:tav>
                                      </p:tavLst>
                                    </p:anim>
                                    <p:anim calcmode="lin" valueType="num">
                                      <p:cBhvr>
                                        <p:cTn dur="500" fill="hold" id="19"/>
                                        <p:tgtEl>
                                          <p:spTgt spid="45"/>
                                        </p:tgtEl>
                                        <p:attrNameLst>
                                          <p:attrName>ppt_h</p:attrName>
                                        </p:attrNameLst>
                                      </p:cBhvr>
                                      <p:tavLst>
                                        <p:tav tm="0">
                                          <p:val>
                                            <p:fltVal val="0"/>
                                          </p:val>
                                        </p:tav>
                                        <p:tav tm="100000">
                                          <p:val>
                                            <p:strVal val="#ppt_h"/>
                                          </p:val>
                                        </p:tav>
                                      </p:tavLst>
                                    </p:anim>
                                    <p:animEffect filter="fade" transition="in">
                                      <p:cBhvr>
                                        <p:cTn dur="500" id="20"/>
                                        <p:tgtEl>
                                          <p:spTgt spid="45"/>
                                        </p:tgtEl>
                                      </p:cBhvr>
                                    </p:animEffect>
                                  </p:childTnLst>
                                </p:cTn>
                              </p:par>
                              <p:par>
                                <p:cTn fill="hold" grpId="0" id="21" nodeType="withEffect" presetClass="entr" presetID="53" presetSubtype="0">
                                  <p:stCondLst>
                                    <p:cond delay="0"/>
                                  </p:stCondLst>
                                  <p:childTnLst>
                                    <p:set>
                                      <p:cBhvr>
                                        <p:cTn dur="1" fill="hold" id="22">
                                          <p:stCondLst>
                                            <p:cond delay="0"/>
                                          </p:stCondLst>
                                        </p:cTn>
                                        <p:tgtEl>
                                          <p:spTgt spid="46"/>
                                        </p:tgtEl>
                                        <p:attrNameLst>
                                          <p:attrName>style.visibility</p:attrName>
                                        </p:attrNameLst>
                                      </p:cBhvr>
                                      <p:to>
                                        <p:strVal val="visible"/>
                                      </p:to>
                                    </p:set>
                                    <p:anim calcmode="lin" valueType="num">
                                      <p:cBhvr>
                                        <p:cTn dur="500" fill="hold" id="23"/>
                                        <p:tgtEl>
                                          <p:spTgt spid="46"/>
                                        </p:tgtEl>
                                        <p:attrNameLst>
                                          <p:attrName>ppt_w</p:attrName>
                                        </p:attrNameLst>
                                      </p:cBhvr>
                                      <p:tavLst>
                                        <p:tav tm="0">
                                          <p:val>
                                            <p:fltVal val="0"/>
                                          </p:val>
                                        </p:tav>
                                        <p:tav tm="100000">
                                          <p:val>
                                            <p:strVal val="#ppt_w"/>
                                          </p:val>
                                        </p:tav>
                                      </p:tavLst>
                                    </p:anim>
                                    <p:anim calcmode="lin" valueType="num">
                                      <p:cBhvr>
                                        <p:cTn dur="500" fill="hold" id="24"/>
                                        <p:tgtEl>
                                          <p:spTgt spid="46"/>
                                        </p:tgtEl>
                                        <p:attrNameLst>
                                          <p:attrName>ppt_h</p:attrName>
                                        </p:attrNameLst>
                                      </p:cBhvr>
                                      <p:tavLst>
                                        <p:tav tm="0">
                                          <p:val>
                                            <p:fltVal val="0"/>
                                          </p:val>
                                        </p:tav>
                                        <p:tav tm="100000">
                                          <p:val>
                                            <p:strVal val="#ppt_h"/>
                                          </p:val>
                                        </p:tav>
                                      </p:tavLst>
                                    </p:anim>
                                    <p:animEffect filter="fade" transition="in">
                                      <p:cBhvr>
                                        <p:cTn dur="500" id="25"/>
                                        <p:tgtEl>
                                          <p:spTgt spid="46"/>
                                        </p:tgtEl>
                                      </p:cBhvr>
                                    </p:animEffect>
                                  </p:childTnLst>
                                </p:cTn>
                              </p:par>
                              <p:par>
                                <p:cTn fill="hold" grpId="0" id="26" nodeType="withEffect" presetClass="entr" presetID="53" presetSubtype="0">
                                  <p:stCondLst>
                                    <p:cond delay="0"/>
                                  </p:stCondLst>
                                  <p:childTnLst>
                                    <p:set>
                                      <p:cBhvr>
                                        <p:cTn dur="1" fill="hold" id="27">
                                          <p:stCondLst>
                                            <p:cond delay="0"/>
                                          </p:stCondLst>
                                        </p:cTn>
                                        <p:tgtEl>
                                          <p:spTgt spid="47"/>
                                        </p:tgtEl>
                                        <p:attrNameLst>
                                          <p:attrName>style.visibility</p:attrName>
                                        </p:attrNameLst>
                                      </p:cBhvr>
                                      <p:to>
                                        <p:strVal val="visible"/>
                                      </p:to>
                                    </p:set>
                                    <p:anim calcmode="lin" valueType="num">
                                      <p:cBhvr>
                                        <p:cTn dur="500" fill="hold" id="28"/>
                                        <p:tgtEl>
                                          <p:spTgt spid="47"/>
                                        </p:tgtEl>
                                        <p:attrNameLst>
                                          <p:attrName>ppt_w</p:attrName>
                                        </p:attrNameLst>
                                      </p:cBhvr>
                                      <p:tavLst>
                                        <p:tav tm="0">
                                          <p:val>
                                            <p:fltVal val="0"/>
                                          </p:val>
                                        </p:tav>
                                        <p:tav tm="100000">
                                          <p:val>
                                            <p:strVal val="#ppt_w"/>
                                          </p:val>
                                        </p:tav>
                                      </p:tavLst>
                                    </p:anim>
                                    <p:anim calcmode="lin" valueType="num">
                                      <p:cBhvr>
                                        <p:cTn dur="500" fill="hold" id="29"/>
                                        <p:tgtEl>
                                          <p:spTgt spid="47"/>
                                        </p:tgtEl>
                                        <p:attrNameLst>
                                          <p:attrName>ppt_h</p:attrName>
                                        </p:attrNameLst>
                                      </p:cBhvr>
                                      <p:tavLst>
                                        <p:tav tm="0">
                                          <p:val>
                                            <p:fltVal val="0"/>
                                          </p:val>
                                        </p:tav>
                                        <p:tav tm="100000">
                                          <p:val>
                                            <p:strVal val="#ppt_h"/>
                                          </p:val>
                                        </p:tav>
                                      </p:tavLst>
                                    </p:anim>
                                    <p:animEffect filter="fade" transition="in">
                                      <p:cBhvr>
                                        <p:cTn dur="500" id="30"/>
                                        <p:tgtEl>
                                          <p:spTgt spid="47"/>
                                        </p:tgtEl>
                                      </p:cBhvr>
                                    </p:animEffect>
                                  </p:childTnLst>
                                </p:cTn>
                              </p:par>
                              <p:par>
                                <p:cTn fill="hold" grpId="0" id="31" nodeType="withEffect" presetClass="entr" presetID="53" presetSubtype="0">
                                  <p:stCondLst>
                                    <p:cond delay="400"/>
                                  </p:stCondLst>
                                  <p:childTnLst>
                                    <p:set>
                                      <p:cBhvr>
                                        <p:cTn dur="1" fill="hold" id="32">
                                          <p:stCondLst>
                                            <p:cond delay="0"/>
                                          </p:stCondLst>
                                        </p:cTn>
                                        <p:tgtEl>
                                          <p:spTgt spid="48"/>
                                        </p:tgtEl>
                                        <p:attrNameLst>
                                          <p:attrName>style.visibility</p:attrName>
                                        </p:attrNameLst>
                                      </p:cBhvr>
                                      <p:to>
                                        <p:strVal val="visible"/>
                                      </p:to>
                                    </p:set>
                                    <p:anim calcmode="lin" valueType="num">
                                      <p:cBhvr>
                                        <p:cTn dur="500" fill="hold" id="33"/>
                                        <p:tgtEl>
                                          <p:spTgt spid="48"/>
                                        </p:tgtEl>
                                        <p:attrNameLst>
                                          <p:attrName>ppt_w</p:attrName>
                                        </p:attrNameLst>
                                      </p:cBhvr>
                                      <p:tavLst>
                                        <p:tav tm="0">
                                          <p:val>
                                            <p:fltVal val="0"/>
                                          </p:val>
                                        </p:tav>
                                        <p:tav tm="100000">
                                          <p:val>
                                            <p:strVal val="#ppt_w"/>
                                          </p:val>
                                        </p:tav>
                                      </p:tavLst>
                                    </p:anim>
                                    <p:anim calcmode="lin" valueType="num">
                                      <p:cBhvr>
                                        <p:cTn dur="500" fill="hold" id="34"/>
                                        <p:tgtEl>
                                          <p:spTgt spid="48"/>
                                        </p:tgtEl>
                                        <p:attrNameLst>
                                          <p:attrName>ppt_h</p:attrName>
                                        </p:attrNameLst>
                                      </p:cBhvr>
                                      <p:tavLst>
                                        <p:tav tm="0">
                                          <p:val>
                                            <p:fltVal val="0"/>
                                          </p:val>
                                        </p:tav>
                                        <p:tav tm="100000">
                                          <p:val>
                                            <p:strVal val="#ppt_h"/>
                                          </p:val>
                                        </p:tav>
                                      </p:tavLst>
                                    </p:anim>
                                    <p:animEffect filter="fade" transition="in">
                                      <p:cBhvr>
                                        <p:cTn dur="500" id="35"/>
                                        <p:tgtEl>
                                          <p:spTgt spid="48"/>
                                        </p:tgtEl>
                                      </p:cBhvr>
                                    </p:animEffect>
                                  </p:childTnLst>
                                </p:cTn>
                              </p:par>
                              <p:par>
                                <p:cTn fill="hold" id="36" nodeType="withEffect" presetClass="entr" presetID="53" presetSubtype="0">
                                  <p:stCondLst>
                                    <p:cond delay="400"/>
                                  </p:stCondLst>
                                  <p:childTnLst>
                                    <p:set>
                                      <p:cBhvr>
                                        <p:cTn dur="1" fill="hold" id="37">
                                          <p:stCondLst>
                                            <p:cond delay="0"/>
                                          </p:stCondLst>
                                        </p:cTn>
                                        <p:tgtEl>
                                          <p:spTgt spid="49"/>
                                        </p:tgtEl>
                                        <p:attrNameLst>
                                          <p:attrName>style.visibility</p:attrName>
                                        </p:attrNameLst>
                                      </p:cBhvr>
                                      <p:to>
                                        <p:strVal val="visible"/>
                                      </p:to>
                                    </p:set>
                                    <p:anim calcmode="lin" valueType="num">
                                      <p:cBhvr>
                                        <p:cTn dur="500" fill="hold" id="38"/>
                                        <p:tgtEl>
                                          <p:spTgt spid="49"/>
                                        </p:tgtEl>
                                        <p:attrNameLst>
                                          <p:attrName>ppt_w</p:attrName>
                                        </p:attrNameLst>
                                      </p:cBhvr>
                                      <p:tavLst>
                                        <p:tav tm="0">
                                          <p:val>
                                            <p:fltVal val="0"/>
                                          </p:val>
                                        </p:tav>
                                        <p:tav tm="100000">
                                          <p:val>
                                            <p:strVal val="#ppt_w"/>
                                          </p:val>
                                        </p:tav>
                                      </p:tavLst>
                                    </p:anim>
                                    <p:anim calcmode="lin" valueType="num">
                                      <p:cBhvr>
                                        <p:cTn dur="500" fill="hold" id="39"/>
                                        <p:tgtEl>
                                          <p:spTgt spid="49"/>
                                        </p:tgtEl>
                                        <p:attrNameLst>
                                          <p:attrName>ppt_h</p:attrName>
                                        </p:attrNameLst>
                                      </p:cBhvr>
                                      <p:tavLst>
                                        <p:tav tm="0">
                                          <p:val>
                                            <p:fltVal val="0"/>
                                          </p:val>
                                        </p:tav>
                                        <p:tav tm="100000">
                                          <p:val>
                                            <p:strVal val="#ppt_h"/>
                                          </p:val>
                                        </p:tav>
                                      </p:tavLst>
                                    </p:anim>
                                    <p:animEffect filter="fade" transition="in">
                                      <p:cBhvr>
                                        <p:cTn dur="500" id="40"/>
                                        <p:tgtEl>
                                          <p:spTgt spid="49"/>
                                        </p:tgtEl>
                                      </p:cBhvr>
                                    </p:animEffect>
                                  </p:childTnLst>
                                </p:cTn>
                              </p:par>
                              <p:par>
                                <p:cTn fill="hold" grpId="0" id="41" nodeType="withEffect" presetClass="entr" presetID="53" presetSubtype="0">
                                  <p:stCondLst>
                                    <p:cond delay="0"/>
                                  </p:stCondLst>
                                  <p:childTnLst>
                                    <p:set>
                                      <p:cBhvr>
                                        <p:cTn dur="1" fill="hold" id="42">
                                          <p:stCondLst>
                                            <p:cond delay="0"/>
                                          </p:stCondLst>
                                        </p:cTn>
                                        <p:tgtEl>
                                          <p:spTgt spid="52"/>
                                        </p:tgtEl>
                                        <p:attrNameLst>
                                          <p:attrName>style.visibility</p:attrName>
                                        </p:attrNameLst>
                                      </p:cBhvr>
                                      <p:to>
                                        <p:strVal val="visible"/>
                                      </p:to>
                                    </p:set>
                                    <p:anim calcmode="lin" valueType="num">
                                      <p:cBhvr>
                                        <p:cTn dur="500" fill="hold" id="43"/>
                                        <p:tgtEl>
                                          <p:spTgt spid="52"/>
                                        </p:tgtEl>
                                        <p:attrNameLst>
                                          <p:attrName>ppt_w</p:attrName>
                                        </p:attrNameLst>
                                      </p:cBhvr>
                                      <p:tavLst>
                                        <p:tav tm="0">
                                          <p:val>
                                            <p:fltVal val="0"/>
                                          </p:val>
                                        </p:tav>
                                        <p:tav tm="100000">
                                          <p:val>
                                            <p:strVal val="#ppt_w"/>
                                          </p:val>
                                        </p:tav>
                                      </p:tavLst>
                                    </p:anim>
                                    <p:anim calcmode="lin" valueType="num">
                                      <p:cBhvr>
                                        <p:cTn dur="500" fill="hold" id="44"/>
                                        <p:tgtEl>
                                          <p:spTgt spid="52"/>
                                        </p:tgtEl>
                                        <p:attrNameLst>
                                          <p:attrName>ppt_h</p:attrName>
                                        </p:attrNameLst>
                                      </p:cBhvr>
                                      <p:tavLst>
                                        <p:tav tm="0">
                                          <p:val>
                                            <p:fltVal val="0"/>
                                          </p:val>
                                        </p:tav>
                                        <p:tav tm="100000">
                                          <p:val>
                                            <p:strVal val="#ppt_h"/>
                                          </p:val>
                                        </p:tav>
                                      </p:tavLst>
                                    </p:anim>
                                    <p:animEffect filter="fade" transition="in">
                                      <p:cBhvr>
                                        <p:cTn dur="500" id="45"/>
                                        <p:tgtEl>
                                          <p:spTgt spid="52"/>
                                        </p:tgtEl>
                                      </p:cBhvr>
                                    </p:animEffect>
                                  </p:childTnLst>
                                </p:cTn>
                              </p:par>
                              <p:par>
                                <p:cTn fill="hold" grpId="0" id="46" nodeType="withEffect" presetClass="entr" presetID="53" presetSubtype="0">
                                  <p:stCondLst>
                                    <p:cond delay="400"/>
                                  </p:stCondLst>
                                  <p:childTnLst>
                                    <p:set>
                                      <p:cBhvr>
                                        <p:cTn dur="1" fill="hold" id="47">
                                          <p:stCondLst>
                                            <p:cond delay="0"/>
                                          </p:stCondLst>
                                        </p:cTn>
                                        <p:tgtEl>
                                          <p:spTgt spid="53"/>
                                        </p:tgtEl>
                                        <p:attrNameLst>
                                          <p:attrName>style.visibility</p:attrName>
                                        </p:attrNameLst>
                                      </p:cBhvr>
                                      <p:to>
                                        <p:strVal val="visible"/>
                                      </p:to>
                                    </p:set>
                                    <p:anim calcmode="lin" valueType="num">
                                      <p:cBhvr>
                                        <p:cTn dur="500" fill="hold" id="48"/>
                                        <p:tgtEl>
                                          <p:spTgt spid="53"/>
                                        </p:tgtEl>
                                        <p:attrNameLst>
                                          <p:attrName>ppt_w</p:attrName>
                                        </p:attrNameLst>
                                      </p:cBhvr>
                                      <p:tavLst>
                                        <p:tav tm="0">
                                          <p:val>
                                            <p:fltVal val="0"/>
                                          </p:val>
                                        </p:tav>
                                        <p:tav tm="100000">
                                          <p:val>
                                            <p:strVal val="#ppt_w"/>
                                          </p:val>
                                        </p:tav>
                                      </p:tavLst>
                                    </p:anim>
                                    <p:anim calcmode="lin" valueType="num">
                                      <p:cBhvr>
                                        <p:cTn dur="500" fill="hold" id="49"/>
                                        <p:tgtEl>
                                          <p:spTgt spid="53"/>
                                        </p:tgtEl>
                                        <p:attrNameLst>
                                          <p:attrName>ppt_h</p:attrName>
                                        </p:attrNameLst>
                                      </p:cBhvr>
                                      <p:tavLst>
                                        <p:tav tm="0">
                                          <p:val>
                                            <p:fltVal val="0"/>
                                          </p:val>
                                        </p:tav>
                                        <p:tav tm="100000">
                                          <p:val>
                                            <p:strVal val="#ppt_h"/>
                                          </p:val>
                                        </p:tav>
                                      </p:tavLst>
                                    </p:anim>
                                    <p:animEffect filter="fade" transition="in">
                                      <p:cBhvr>
                                        <p:cTn dur="500" id="50"/>
                                        <p:tgtEl>
                                          <p:spTgt spid="53"/>
                                        </p:tgtEl>
                                      </p:cBhvr>
                                    </p:animEffect>
                                  </p:childTnLst>
                                </p:cTn>
                              </p:par>
                              <p:par>
                                <p:cTn fill="hold" id="51" nodeType="withEffect" presetClass="entr" presetID="53" presetSubtype="0">
                                  <p:stCondLst>
                                    <p:cond delay="0"/>
                                  </p:stCondLst>
                                  <p:childTnLst>
                                    <p:set>
                                      <p:cBhvr>
                                        <p:cTn dur="1" fill="hold" id="52">
                                          <p:stCondLst>
                                            <p:cond delay="0"/>
                                          </p:stCondLst>
                                        </p:cTn>
                                        <p:tgtEl>
                                          <p:spTgt spid="54"/>
                                        </p:tgtEl>
                                        <p:attrNameLst>
                                          <p:attrName>style.visibility</p:attrName>
                                        </p:attrNameLst>
                                      </p:cBhvr>
                                      <p:to>
                                        <p:strVal val="visible"/>
                                      </p:to>
                                    </p:set>
                                    <p:anim calcmode="lin" valueType="num">
                                      <p:cBhvr>
                                        <p:cTn dur="500" fill="hold" id="53"/>
                                        <p:tgtEl>
                                          <p:spTgt spid="54"/>
                                        </p:tgtEl>
                                        <p:attrNameLst>
                                          <p:attrName>ppt_w</p:attrName>
                                        </p:attrNameLst>
                                      </p:cBhvr>
                                      <p:tavLst>
                                        <p:tav tm="0">
                                          <p:val>
                                            <p:fltVal val="0"/>
                                          </p:val>
                                        </p:tav>
                                        <p:tav tm="100000">
                                          <p:val>
                                            <p:strVal val="#ppt_w"/>
                                          </p:val>
                                        </p:tav>
                                      </p:tavLst>
                                    </p:anim>
                                    <p:anim calcmode="lin" valueType="num">
                                      <p:cBhvr>
                                        <p:cTn dur="500" fill="hold" id="54"/>
                                        <p:tgtEl>
                                          <p:spTgt spid="54"/>
                                        </p:tgtEl>
                                        <p:attrNameLst>
                                          <p:attrName>ppt_h</p:attrName>
                                        </p:attrNameLst>
                                      </p:cBhvr>
                                      <p:tavLst>
                                        <p:tav tm="0">
                                          <p:val>
                                            <p:fltVal val="0"/>
                                          </p:val>
                                        </p:tav>
                                        <p:tav tm="100000">
                                          <p:val>
                                            <p:strVal val="#ppt_h"/>
                                          </p:val>
                                        </p:tav>
                                      </p:tavLst>
                                    </p:anim>
                                    <p:animEffect filter="fade" transition="in">
                                      <p:cBhvr>
                                        <p:cTn dur="500" id="55"/>
                                        <p:tgtEl>
                                          <p:spTgt spid="54"/>
                                        </p:tgtEl>
                                      </p:cBhvr>
                                    </p:animEffect>
                                  </p:childTnLst>
                                </p:cTn>
                              </p:par>
                              <p:par>
                                <p:cTn fill="hold" id="56" nodeType="withEffect" presetClass="entr" presetID="53" presetSubtype="0">
                                  <p:stCondLst>
                                    <p:cond delay="400"/>
                                  </p:stCondLst>
                                  <p:childTnLst>
                                    <p:set>
                                      <p:cBhvr>
                                        <p:cTn dur="1" fill="hold" id="57">
                                          <p:stCondLst>
                                            <p:cond delay="0"/>
                                          </p:stCondLst>
                                        </p:cTn>
                                        <p:tgtEl>
                                          <p:spTgt spid="57"/>
                                        </p:tgtEl>
                                        <p:attrNameLst>
                                          <p:attrName>style.visibility</p:attrName>
                                        </p:attrNameLst>
                                      </p:cBhvr>
                                      <p:to>
                                        <p:strVal val="visible"/>
                                      </p:to>
                                    </p:set>
                                    <p:anim calcmode="lin" valueType="num">
                                      <p:cBhvr>
                                        <p:cTn dur="500" fill="hold" id="58"/>
                                        <p:tgtEl>
                                          <p:spTgt spid="57"/>
                                        </p:tgtEl>
                                        <p:attrNameLst>
                                          <p:attrName>ppt_w</p:attrName>
                                        </p:attrNameLst>
                                      </p:cBhvr>
                                      <p:tavLst>
                                        <p:tav tm="0">
                                          <p:val>
                                            <p:fltVal val="0"/>
                                          </p:val>
                                        </p:tav>
                                        <p:tav tm="100000">
                                          <p:val>
                                            <p:strVal val="#ppt_w"/>
                                          </p:val>
                                        </p:tav>
                                      </p:tavLst>
                                    </p:anim>
                                    <p:anim calcmode="lin" valueType="num">
                                      <p:cBhvr>
                                        <p:cTn dur="500" fill="hold" id="59"/>
                                        <p:tgtEl>
                                          <p:spTgt spid="57"/>
                                        </p:tgtEl>
                                        <p:attrNameLst>
                                          <p:attrName>ppt_h</p:attrName>
                                        </p:attrNameLst>
                                      </p:cBhvr>
                                      <p:tavLst>
                                        <p:tav tm="0">
                                          <p:val>
                                            <p:fltVal val="0"/>
                                          </p:val>
                                        </p:tav>
                                        <p:tav tm="100000">
                                          <p:val>
                                            <p:strVal val="#ppt_h"/>
                                          </p:val>
                                        </p:tav>
                                      </p:tavLst>
                                    </p:anim>
                                    <p:animEffect filter="fade" transition="in">
                                      <p:cBhvr>
                                        <p:cTn dur="500" id="60"/>
                                        <p:tgtEl>
                                          <p:spTgt spid="57"/>
                                        </p:tgtEl>
                                      </p:cBhvr>
                                    </p:animEffect>
                                  </p:childTnLst>
                                </p:cTn>
                              </p:par>
                              <p:par>
                                <p:cTn fill="hold" id="61" nodeType="withEffect" presetClass="entr" presetID="53" presetSubtype="0">
                                  <p:stCondLst>
                                    <p:cond delay="200"/>
                                  </p:stCondLst>
                                  <p:childTnLst>
                                    <p:set>
                                      <p:cBhvr>
                                        <p:cTn dur="1" fill="hold" id="62">
                                          <p:stCondLst>
                                            <p:cond delay="0"/>
                                          </p:stCondLst>
                                        </p:cTn>
                                        <p:tgtEl>
                                          <p:spTgt spid="60"/>
                                        </p:tgtEl>
                                        <p:attrNameLst>
                                          <p:attrName>style.visibility</p:attrName>
                                        </p:attrNameLst>
                                      </p:cBhvr>
                                      <p:to>
                                        <p:strVal val="visible"/>
                                      </p:to>
                                    </p:set>
                                    <p:anim calcmode="lin" valueType="num">
                                      <p:cBhvr>
                                        <p:cTn dur="500" fill="hold" id="63"/>
                                        <p:tgtEl>
                                          <p:spTgt spid="60"/>
                                        </p:tgtEl>
                                        <p:attrNameLst>
                                          <p:attrName>ppt_w</p:attrName>
                                        </p:attrNameLst>
                                      </p:cBhvr>
                                      <p:tavLst>
                                        <p:tav tm="0">
                                          <p:val>
                                            <p:fltVal val="0"/>
                                          </p:val>
                                        </p:tav>
                                        <p:tav tm="100000">
                                          <p:val>
                                            <p:strVal val="#ppt_w"/>
                                          </p:val>
                                        </p:tav>
                                      </p:tavLst>
                                    </p:anim>
                                    <p:anim calcmode="lin" valueType="num">
                                      <p:cBhvr>
                                        <p:cTn dur="500" fill="hold" id="64"/>
                                        <p:tgtEl>
                                          <p:spTgt spid="60"/>
                                        </p:tgtEl>
                                        <p:attrNameLst>
                                          <p:attrName>ppt_h</p:attrName>
                                        </p:attrNameLst>
                                      </p:cBhvr>
                                      <p:tavLst>
                                        <p:tav tm="0">
                                          <p:val>
                                            <p:fltVal val="0"/>
                                          </p:val>
                                        </p:tav>
                                        <p:tav tm="100000">
                                          <p:val>
                                            <p:strVal val="#ppt_h"/>
                                          </p:val>
                                        </p:tav>
                                      </p:tavLst>
                                    </p:anim>
                                    <p:animEffect filter="fade" transition="in">
                                      <p:cBhvr>
                                        <p:cTn dur="500" id="65"/>
                                        <p:tgtEl>
                                          <p:spTgt spid="60"/>
                                        </p:tgtEl>
                                      </p:cBhvr>
                                    </p:animEffect>
                                  </p:childTnLst>
                                </p:cTn>
                              </p:par>
                              <p:par>
                                <p:cTn fill="hold" grpId="0" id="66" nodeType="withEffect" presetClass="entr" presetID="53" presetSubtype="0">
                                  <p:stCondLst>
                                    <p:cond delay="200"/>
                                  </p:stCondLst>
                                  <p:childTnLst>
                                    <p:set>
                                      <p:cBhvr>
                                        <p:cTn dur="1" fill="hold" id="67">
                                          <p:stCondLst>
                                            <p:cond delay="0"/>
                                          </p:stCondLst>
                                        </p:cTn>
                                        <p:tgtEl>
                                          <p:spTgt spid="63"/>
                                        </p:tgtEl>
                                        <p:attrNameLst>
                                          <p:attrName>style.visibility</p:attrName>
                                        </p:attrNameLst>
                                      </p:cBhvr>
                                      <p:to>
                                        <p:strVal val="visible"/>
                                      </p:to>
                                    </p:set>
                                    <p:anim calcmode="lin" valueType="num">
                                      <p:cBhvr>
                                        <p:cTn dur="500" fill="hold" id="68"/>
                                        <p:tgtEl>
                                          <p:spTgt spid="63"/>
                                        </p:tgtEl>
                                        <p:attrNameLst>
                                          <p:attrName>ppt_w</p:attrName>
                                        </p:attrNameLst>
                                      </p:cBhvr>
                                      <p:tavLst>
                                        <p:tav tm="0">
                                          <p:val>
                                            <p:fltVal val="0"/>
                                          </p:val>
                                        </p:tav>
                                        <p:tav tm="100000">
                                          <p:val>
                                            <p:strVal val="#ppt_w"/>
                                          </p:val>
                                        </p:tav>
                                      </p:tavLst>
                                    </p:anim>
                                    <p:anim calcmode="lin" valueType="num">
                                      <p:cBhvr>
                                        <p:cTn dur="500" fill="hold" id="69"/>
                                        <p:tgtEl>
                                          <p:spTgt spid="63"/>
                                        </p:tgtEl>
                                        <p:attrNameLst>
                                          <p:attrName>ppt_h</p:attrName>
                                        </p:attrNameLst>
                                      </p:cBhvr>
                                      <p:tavLst>
                                        <p:tav tm="0">
                                          <p:val>
                                            <p:fltVal val="0"/>
                                          </p:val>
                                        </p:tav>
                                        <p:tav tm="100000">
                                          <p:val>
                                            <p:strVal val="#ppt_h"/>
                                          </p:val>
                                        </p:tav>
                                      </p:tavLst>
                                    </p:anim>
                                    <p:animEffect filter="fade" transition="in">
                                      <p:cBhvr>
                                        <p:cTn dur="500" id="70"/>
                                        <p:tgtEl>
                                          <p:spTgt spid="63"/>
                                        </p:tgtEl>
                                      </p:cBhvr>
                                    </p:animEffect>
                                  </p:childTnLst>
                                </p:cTn>
                              </p:par>
                              <p:par>
                                <p:cTn fill="hold" grpId="0" id="71" nodeType="withEffect" presetClass="entr" presetID="53" presetSubtype="0">
                                  <p:stCondLst>
                                    <p:cond delay="0"/>
                                  </p:stCondLst>
                                  <p:childTnLst>
                                    <p:set>
                                      <p:cBhvr>
                                        <p:cTn dur="1" fill="hold" id="72">
                                          <p:stCondLst>
                                            <p:cond delay="0"/>
                                          </p:stCondLst>
                                        </p:cTn>
                                        <p:tgtEl>
                                          <p:spTgt spid="64"/>
                                        </p:tgtEl>
                                        <p:attrNameLst>
                                          <p:attrName>style.visibility</p:attrName>
                                        </p:attrNameLst>
                                      </p:cBhvr>
                                      <p:to>
                                        <p:strVal val="visible"/>
                                      </p:to>
                                    </p:set>
                                    <p:anim calcmode="lin" valueType="num">
                                      <p:cBhvr>
                                        <p:cTn dur="500" fill="hold" id="73"/>
                                        <p:tgtEl>
                                          <p:spTgt spid="64"/>
                                        </p:tgtEl>
                                        <p:attrNameLst>
                                          <p:attrName>ppt_w</p:attrName>
                                        </p:attrNameLst>
                                      </p:cBhvr>
                                      <p:tavLst>
                                        <p:tav tm="0">
                                          <p:val>
                                            <p:fltVal val="0"/>
                                          </p:val>
                                        </p:tav>
                                        <p:tav tm="100000">
                                          <p:val>
                                            <p:strVal val="#ppt_w"/>
                                          </p:val>
                                        </p:tav>
                                      </p:tavLst>
                                    </p:anim>
                                    <p:anim calcmode="lin" valueType="num">
                                      <p:cBhvr>
                                        <p:cTn dur="500" fill="hold" id="74"/>
                                        <p:tgtEl>
                                          <p:spTgt spid="64"/>
                                        </p:tgtEl>
                                        <p:attrNameLst>
                                          <p:attrName>ppt_h</p:attrName>
                                        </p:attrNameLst>
                                      </p:cBhvr>
                                      <p:tavLst>
                                        <p:tav tm="0">
                                          <p:val>
                                            <p:fltVal val="0"/>
                                          </p:val>
                                        </p:tav>
                                        <p:tav tm="100000">
                                          <p:val>
                                            <p:strVal val="#ppt_h"/>
                                          </p:val>
                                        </p:tav>
                                      </p:tavLst>
                                    </p:anim>
                                    <p:animEffect filter="fade" transition="in">
                                      <p:cBhvr>
                                        <p:cTn dur="500" id="75"/>
                                        <p:tgtEl>
                                          <p:spTgt spid="64"/>
                                        </p:tgtEl>
                                      </p:cBhvr>
                                    </p:animEffect>
                                  </p:childTnLst>
                                </p:cTn>
                              </p:par>
                              <p:par>
                                <p:cTn fill="hold" id="76" nodeType="withEffect" presetClass="entr" presetID="53" presetSubtype="0">
                                  <p:stCondLst>
                                    <p:cond delay="400"/>
                                  </p:stCondLst>
                                  <p:childTnLst>
                                    <p:set>
                                      <p:cBhvr>
                                        <p:cTn dur="1" fill="hold" id="77">
                                          <p:stCondLst>
                                            <p:cond delay="0"/>
                                          </p:stCondLst>
                                        </p:cTn>
                                        <p:tgtEl>
                                          <p:spTgt spid="65"/>
                                        </p:tgtEl>
                                        <p:attrNameLst>
                                          <p:attrName>style.visibility</p:attrName>
                                        </p:attrNameLst>
                                      </p:cBhvr>
                                      <p:to>
                                        <p:strVal val="visible"/>
                                      </p:to>
                                    </p:set>
                                    <p:anim calcmode="lin" valueType="num">
                                      <p:cBhvr>
                                        <p:cTn dur="500" fill="hold" id="78"/>
                                        <p:tgtEl>
                                          <p:spTgt spid="65"/>
                                        </p:tgtEl>
                                        <p:attrNameLst>
                                          <p:attrName>ppt_w</p:attrName>
                                        </p:attrNameLst>
                                      </p:cBhvr>
                                      <p:tavLst>
                                        <p:tav tm="0">
                                          <p:val>
                                            <p:fltVal val="0"/>
                                          </p:val>
                                        </p:tav>
                                        <p:tav tm="100000">
                                          <p:val>
                                            <p:strVal val="#ppt_w"/>
                                          </p:val>
                                        </p:tav>
                                      </p:tavLst>
                                    </p:anim>
                                    <p:anim calcmode="lin" valueType="num">
                                      <p:cBhvr>
                                        <p:cTn dur="500" fill="hold" id="79"/>
                                        <p:tgtEl>
                                          <p:spTgt spid="65"/>
                                        </p:tgtEl>
                                        <p:attrNameLst>
                                          <p:attrName>ppt_h</p:attrName>
                                        </p:attrNameLst>
                                      </p:cBhvr>
                                      <p:tavLst>
                                        <p:tav tm="0">
                                          <p:val>
                                            <p:fltVal val="0"/>
                                          </p:val>
                                        </p:tav>
                                        <p:tav tm="100000">
                                          <p:val>
                                            <p:strVal val="#ppt_h"/>
                                          </p:val>
                                        </p:tav>
                                      </p:tavLst>
                                    </p:anim>
                                    <p:animEffect filter="fade" transition="in">
                                      <p:cBhvr>
                                        <p:cTn dur="500" id="80"/>
                                        <p:tgtEl>
                                          <p:spTgt spid="65"/>
                                        </p:tgtEl>
                                      </p:cBhvr>
                                    </p:animEffect>
                                  </p:childTnLst>
                                </p:cTn>
                              </p:par>
                              <p:par>
                                <p:cTn fill="hold" grpId="0" id="81" nodeType="withEffect" presetClass="entr" presetID="53" presetSubtype="0">
                                  <p:stCondLst>
                                    <p:cond delay="400"/>
                                  </p:stCondLst>
                                  <p:childTnLst>
                                    <p:set>
                                      <p:cBhvr>
                                        <p:cTn dur="1" fill="hold" id="82">
                                          <p:stCondLst>
                                            <p:cond delay="0"/>
                                          </p:stCondLst>
                                        </p:cTn>
                                        <p:tgtEl>
                                          <p:spTgt spid="68"/>
                                        </p:tgtEl>
                                        <p:attrNameLst>
                                          <p:attrName>style.visibility</p:attrName>
                                        </p:attrNameLst>
                                      </p:cBhvr>
                                      <p:to>
                                        <p:strVal val="visible"/>
                                      </p:to>
                                    </p:set>
                                    <p:anim calcmode="lin" valueType="num">
                                      <p:cBhvr>
                                        <p:cTn dur="500" fill="hold" id="83"/>
                                        <p:tgtEl>
                                          <p:spTgt spid="68"/>
                                        </p:tgtEl>
                                        <p:attrNameLst>
                                          <p:attrName>ppt_w</p:attrName>
                                        </p:attrNameLst>
                                      </p:cBhvr>
                                      <p:tavLst>
                                        <p:tav tm="0">
                                          <p:val>
                                            <p:fltVal val="0"/>
                                          </p:val>
                                        </p:tav>
                                        <p:tav tm="100000">
                                          <p:val>
                                            <p:strVal val="#ppt_w"/>
                                          </p:val>
                                        </p:tav>
                                      </p:tavLst>
                                    </p:anim>
                                    <p:anim calcmode="lin" valueType="num">
                                      <p:cBhvr>
                                        <p:cTn dur="500" fill="hold" id="84"/>
                                        <p:tgtEl>
                                          <p:spTgt spid="68"/>
                                        </p:tgtEl>
                                        <p:attrNameLst>
                                          <p:attrName>ppt_h</p:attrName>
                                        </p:attrNameLst>
                                      </p:cBhvr>
                                      <p:tavLst>
                                        <p:tav tm="0">
                                          <p:val>
                                            <p:fltVal val="0"/>
                                          </p:val>
                                        </p:tav>
                                        <p:tav tm="100000">
                                          <p:val>
                                            <p:strVal val="#ppt_h"/>
                                          </p:val>
                                        </p:tav>
                                      </p:tavLst>
                                    </p:anim>
                                    <p:animEffect filter="fade" transition="in">
                                      <p:cBhvr>
                                        <p:cTn dur="500" id="85"/>
                                        <p:tgtEl>
                                          <p:spTgt spid="68"/>
                                        </p:tgtEl>
                                      </p:cBhvr>
                                    </p:animEffect>
                                  </p:childTnLst>
                                </p:cTn>
                              </p:par>
                              <p:par>
                                <p:cTn fill="hold" grpId="0" id="86" nodeType="withEffect" presetClass="entr" presetID="53" presetSubtype="0">
                                  <p:stCondLst>
                                    <p:cond delay="200"/>
                                  </p:stCondLst>
                                  <p:childTnLst>
                                    <p:set>
                                      <p:cBhvr>
                                        <p:cTn dur="1" fill="hold" id="87">
                                          <p:stCondLst>
                                            <p:cond delay="0"/>
                                          </p:stCondLst>
                                        </p:cTn>
                                        <p:tgtEl>
                                          <p:spTgt spid="69"/>
                                        </p:tgtEl>
                                        <p:attrNameLst>
                                          <p:attrName>style.visibility</p:attrName>
                                        </p:attrNameLst>
                                      </p:cBhvr>
                                      <p:to>
                                        <p:strVal val="visible"/>
                                      </p:to>
                                    </p:set>
                                    <p:anim calcmode="lin" valueType="num">
                                      <p:cBhvr>
                                        <p:cTn dur="500" fill="hold" id="88"/>
                                        <p:tgtEl>
                                          <p:spTgt spid="69"/>
                                        </p:tgtEl>
                                        <p:attrNameLst>
                                          <p:attrName>ppt_w</p:attrName>
                                        </p:attrNameLst>
                                      </p:cBhvr>
                                      <p:tavLst>
                                        <p:tav tm="0">
                                          <p:val>
                                            <p:fltVal val="0"/>
                                          </p:val>
                                        </p:tav>
                                        <p:tav tm="100000">
                                          <p:val>
                                            <p:strVal val="#ppt_w"/>
                                          </p:val>
                                        </p:tav>
                                      </p:tavLst>
                                    </p:anim>
                                    <p:anim calcmode="lin" valueType="num">
                                      <p:cBhvr>
                                        <p:cTn dur="500" fill="hold" id="89"/>
                                        <p:tgtEl>
                                          <p:spTgt spid="69"/>
                                        </p:tgtEl>
                                        <p:attrNameLst>
                                          <p:attrName>ppt_h</p:attrName>
                                        </p:attrNameLst>
                                      </p:cBhvr>
                                      <p:tavLst>
                                        <p:tav tm="0">
                                          <p:val>
                                            <p:fltVal val="0"/>
                                          </p:val>
                                        </p:tav>
                                        <p:tav tm="100000">
                                          <p:val>
                                            <p:strVal val="#ppt_h"/>
                                          </p:val>
                                        </p:tav>
                                      </p:tavLst>
                                    </p:anim>
                                    <p:animEffect filter="fade" transition="in">
                                      <p:cBhvr>
                                        <p:cTn dur="500" id="90"/>
                                        <p:tgtEl>
                                          <p:spTgt spid="69"/>
                                        </p:tgtEl>
                                      </p:cBhvr>
                                    </p:animEffect>
                                  </p:childTnLst>
                                </p:cTn>
                              </p:par>
                            </p:childTnLst>
                          </p:cTn>
                        </p:par>
                        <p:par>
                          <p:cTn fill="hold" id="91" nodeType="afterGroup">
                            <p:stCondLst>
                              <p:cond delay="1400"/>
                            </p:stCondLst>
                            <p:childTnLst>
                              <p:par>
                                <p:cTn fill="hold" grpId="0" id="92" nodeType="afterEffect" presetClass="entr" presetID="56" presetSubtype="0">
                                  <p:stCondLst>
                                    <p:cond delay="0"/>
                                  </p:stCondLst>
                                  <p:iterate type="lt">
                                    <p:tmPct val="10000"/>
                                  </p:iterate>
                                  <p:childTnLst>
                                    <p:set>
                                      <p:cBhvr>
                                        <p:cTn dur="1" fill="hold" id="93">
                                          <p:stCondLst>
                                            <p:cond delay="0"/>
                                          </p:stCondLst>
                                        </p:cTn>
                                        <p:tgtEl>
                                          <p:spTgt spid="42"/>
                                        </p:tgtEl>
                                        <p:attrNameLst>
                                          <p:attrName>style.visibility</p:attrName>
                                        </p:attrNameLst>
                                      </p:cBhvr>
                                      <p:to>
                                        <p:strVal val="visible"/>
                                      </p:to>
                                    </p:set>
                                    <p:anim by="(-#ppt_w*2)" calcmode="lin" valueType="num">
                                      <p:cBhvr rctx="PPT">
                                        <p:cTn autoRev="1" dur="250" fill="hold" id="94">
                                          <p:stCondLst>
                                            <p:cond delay="0"/>
                                          </p:stCondLst>
                                        </p:cTn>
                                        <p:tgtEl>
                                          <p:spTgt spid="42"/>
                                        </p:tgtEl>
                                        <p:attrNameLst>
                                          <p:attrName>ppt_w</p:attrName>
                                        </p:attrNameLst>
                                      </p:cBhvr>
                                    </p:anim>
                                    <p:anim by="(#ppt_w*0.50)" calcmode="lin" valueType="num">
                                      <p:cBhvr>
                                        <p:cTn autoRev="1" decel="50000" dur="250" fill="hold" id="95">
                                          <p:stCondLst>
                                            <p:cond delay="0"/>
                                          </p:stCondLst>
                                        </p:cTn>
                                        <p:tgtEl>
                                          <p:spTgt spid="42"/>
                                        </p:tgtEl>
                                        <p:attrNameLst>
                                          <p:attrName>ppt_x</p:attrName>
                                        </p:attrNameLst>
                                      </p:cBhvr>
                                    </p:anim>
                                    <p:anim calcmode="lin" from="(-#ppt_h/2)" to="(#ppt_y)" valueType="num">
                                      <p:cBhvr>
                                        <p:cTn dur="500" fill="hold" id="96">
                                          <p:stCondLst>
                                            <p:cond delay="0"/>
                                          </p:stCondLst>
                                        </p:cTn>
                                        <p:tgtEl>
                                          <p:spTgt spid="42"/>
                                        </p:tgtEl>
                                        <p:attrNameLst>
                                          <p:attrName>ppt_y</p:attrName>
                                        </p:attrNameLst>
                                      </p:cBhvr>
                                    </p:anim>
                                    <p:animRot by="21600000">
                                      <p:cBhvr>
                                        <p:cTn dur="500" fill="hold" id="97">
                                          <p:stCondLst>
                                            <p:cond delay="0"/>
                                          </p:stCondLst>
                                        </p:cTn>
                                        <p:tgtEl>
                                          <p:spTgt spid="42"/>
                                        </p:tgtEl>
                                        <p:attrNameLst>
                                          <p:attrName>r</p:attrName>
                                        </p:attrNameLst>
                                      </p:cBhvr>
                                    </p:animRot>
                                  </p:childTnLst>
                                </p:cTn>
                              </p:par>
                            </p:childTnLst>
                          </p:cTn>
                        </p:par>
                        <p:par>
                          <p:cTn fill="hold" id="98" nodeType="afterGroup">
                            <p:stCondLst>
                              <p:cond delay="1900"/>
                            </p:stCondLst>
                            <p:childTnLst>
                              <p:par>
                                <p:cTn fill="hold" grpId="0" id="99" nodeType="afterEffect" presetClass="entr" presetID="56" presetSubtype="0">
                                  <p:stCondLst>
                                    <p:cond delay="0"/>
                                  </p:stCondLst>
                                  <p:iterate type="lt">
                                    <p:tmPct val="10000"/>
                                  </p:iterate>
                                  <p:childTnLst>
                                    <p:set>
                                      <p:cBhvr>
                                        <p:cTn dur="1" fill="hold" id="100">
                                          <p:stCondLst>
                                            <p:cond delay="0"/>
                                          </p:stCondLst>
                                        </p:cTn>
                                        <p:tgtEl>
                                          <p:spTgt spid="43"/>
                                        </p:tgtEl>
                                        <p:attrNameLst>
                                          <p:attrName>style.visibility</p:attrName>
                                        </p:attrNameLst>
                                      </p:cBhvr>
                                      <p:to>
                                        <p:strVal val="visible"/>
                                      </p:to>
                                    </p:set>
                                    <p:anim by="(-#ppt_w*2)" calcmode="lin" valueType="num">
                                      <p:cBhvr rctx="PPT">
                                        <p:cTn autoRev="1" dur="250" fill="hold" id="101">
                                          <p:stCondLst>
                                            <p:cond delay="0"/>
                                          </p:stCondLst>
                                        </p:cTn>
                                        <p:tgtEl>
                                          <p:spTgt spid="43"/>
                                        </p:tgtEl>
                                        <p:attrNameLst>
                                          <p:attrName>ppt_w</p:attrName>
                                        </p:attrNameLst>
                                      </p:cBhvr>
                                    </p:anim>
                                    <p:anim by="(#ppt_w*0.50)" calcmode="lin" valueType="num">
                                      <p:cBhvr>
                                        <p:cTn autoRev="1" decel="50000" dur="250" fill="hold" id="102">
                                          <p:stCondLst>
                                            <p:cond delay="0"/>
                                          </p:stCondLst>
                                        </p:cTn>
                                        <p:tgtEl>
                                          <p:spTgt spid="43"/>
                                        </p:tgtEl>
                                        <p:attrNameLst>
                                          <p:attrName>ppt_x</p:attrName>
                                        </p:attrNameLst>
                                      </p:cBhvr>
                                    </p:anim>
                                    <p:anim calcmode="lin" from="(-#ppt_h/2)" to="(#ppt_y)" valueType="num">
                                      <p:cBhvr>
                                        <p:cTn dur="500" fill="hold" id="103">
                                          <p:stCondLst>
                                            <p:cond delay="0"/>
                                          </p:stCondLst>
                                        </p:cTn>
                                        <p:tgtEl>
                                          <p:spTgt spid="43"/>
                                        </p:tgtEl>
                                        <p:attrNameLst>
                                          <p:attrName>ppt_y</p:attrName>
                                        </p:attrNameLst>
                                      </p:cBhvr>
                                    </p:anim>
                                    <p:animRot by="21600000">
                                      <p:cBhvr>
                                        <p:cTn dur="500" fill="hold" id="104">
                                          <p:stCondLst>
                                            <p:cond delay="0"/>
                                          </p:stCondLst>
                                        </p:cTn>
                                        <p:tgtEl>
                                          <p:spTgt spid="43"/>
                                        </p:tgtEl>
                                        <p:attrNameLst>
                                          <p:attrName>r</p:attrName>
                                        </p:attrNameLst>
                                      </p:cBhvr>
                                    </p:animRot>
                                  </p:childTnLst>
                                </p:cTn>
                              </p:par>
                            </p:childTnLst>
                          </p:cTn>
                        </p:par>
                        <p:par>
                          <p:cTn fill="hold" id="105" nodeType="afterGroup">
                            <p:stCondLst>
                              <p:cond delay="2400"/>
                            </p:stCondLst>
                            <p:childTnLst>
                              <p:par>
                                <p:cTn fill="hold" grpId="0" id="106" nodeType="afterEffect" presetClass="entr" presetID="22" presetSubtype="8">
                                  <p:stCondLst>
                                    <p:cond delay="0"/>
                                  </p:stCondLst>
                                  <p:iterate type="lt">
                                    <p:tmPct val="30000"/>
                                  </p:iterate>
                                  <p:childTnLst>
                                    <p:set>
                                      <p:cBhvr>
                                        <p:cTn dur="1" fill="hold" id="107">
                                          <p:stCondLst>
                                            <p:cond delay="0"/>
                                          </p:stCondLst>
                                        </p:cTn>
                                        <p:tgtEl>
                                          <p:spTgt spid="70"/>
                                        </p:tgtEl>
                                        <p:attrNameLst>
                                          <p:attrName>style.visibility</p:attrName>
                                        </p:attrNameLst>
                                      </p:cBhvr>
                                      <p:to>
                                        <p:strVal val="visible"/>
                                      </p:to>
                                    </p:set>
                                    <p:animEffect filter="wipe(left)" transition="in">
                                      <p:cBhvr>
                                        <p:cTn dur="100" id="108"/>
                                        <p:tgtEl>
                                          <p:spTgt spid="70"/>
                                        </p:tgtEl>
                                      </p:cBhvr>
                                    </p:animEffect>
                                  </p:childTnLst>
                                </p:cTn>
                              </p:par>
                              <p:par>
                                <p:cTn fill="hold" grpId="1" id="109" nodeType="withEffect" presetClass="emph" presetID="36" presetSubtype="0">
                                  <p:stCondLst>
                                    <p:cond delay="0"/>
                                  </p:stCondLst>
                                  <p:iterate type="lt">
                                    <p:tmPct val="30000"/>
                                  </p:iterate>
                                  <p:childTnLst>
                                    <p:animScale>
                                      <p:cBhvr>
                                        <p:cTn autoRev="1" dur="50" fill="hold" id="110">
                                          <p:stCondLst>
                                            <p:cond delay="0"/>
                                          </p:stCondLst>
                                        </p:cTn>
                                        <p:tgtEl>
                                          <p:spTgt spid="70"/>
                                        </p:tgtEl>
                                      </p:cBhvr>
                                      <p:to x="80000" y="100000"/>
                                    </p:animScale>
                                    <p:anim by="(#ppt_w*0.10)" calcmode="lin" valueType="num">
                                      <p:cBhvr>
                                        <p:cTn autoRev="1" dur="50" fill="hold" id="111">
                                          <p:stCondLst>
                                            <p:cond delay="0"/>
                                          </p:stCondLst>
                                        </p:cTn>
                                        <p:tgtEl>
                                          <p:spTgt spid="70"/>
                                        </p:tgtEl>
                                        <p:attrNameLst>
                                          <p:attrName>ppt_x</p:attrName>
                                        </p:attrNameLst>
                                      </p:cBhvr>
                                    </p:anim>
                                    <p:anim by="(-#ppt_w*0.10)" calcmode="lin" valueType="num">
                                      <p:cBhvr>
                                        <p:cTn autoRev="1" dur="50" fill="hold" id="112">
                                          <p:stCondLst>
                                            <p:cond delay="0"/>
                                          </p:stCondLst>
                                        </p:cTn>
                                        <p:tgtEl>
                                          <p:spTgt spid="70"/>
                                        </p:tgtEl>
                                        <p:attrNameLst>
                                          <p:attrName>ppt_y</p:attrName>
                                        </p:attrNameLst>
                                      </p:cBhvr>
                                    </p:anim>
                                    <p:animRot by="-480000">
                                      <p:cBhvr>
                                        <p:cTn autoRev="1" dur="50" fill="hold" id="113">
                                          <p:stCondLst>
                                            <p:cond delay="0"/>
                                          </p:stCondLst>
                                        </p:cTn>
                                        <p:tgtEl>
                                          <p:spTgt spid="70"/>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42"/>
      <p:bldP grpId="0" spid="43"/>
      <p:bldP grpId="0" spid="44"/>
      <p:bldP grpId="0" spid="45"/>
      <p:bldP grpId="0" spid="46"/>
      <p:bldP grpId="0" spid="47"/>
      <p:bldP grpId="0" spid="48"/>
      <p:bldP grpId="0" spid="52"/>
      <p:bldP grpId="0" spid="53"/>
      <p:bldP grpId="0" spid="63"/>
      <p:bldP grpId="0" spid="64"/>
      <p:bldP grpId="0" spid="68"/>
      <p:bldP grpId="0" spid="69"/>
      <p:bldP grpId="0" spid="70"/>
      <p:bldP grpId="1" spid="70"/>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椭圆 10"/>
          <p:cNvSpPr/>
          <p:nvPr/>
        </p:nvSpPr>
        <p:spPr>
          <a:xfrm>
            <a:off x="1059972" y="1153828"/>
            <a:ext cx="2715343" cy="2714990"/>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38100">
            <a:gradFill flip="none" rotWithShape="1">
              <a:gsLst>
                <a:gs pos="100000">
                  <a:srgbClr val="E0E0E0"/>
                </a:gs>
                <a:gs pos="0">
                  <a:schemeClr val="bg1"/>
                </a:gs>
              </a:gsLst>
              <a:lin ang="0" scaled="0"/>
            </a:gradFill>
          </a:ln>
          <a:effectLst>
            <a:outerShdw algn="tr" blurRad="368300" dir="2700000" dist="5842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34290" lIns="0" rIns="0" rtlCol="0" tIns="34290"/>
          <a:lstStyle/>
          <a:p>
            <a:pPr algn="ctr" lvl="0"/>
            <a:r>
              <a:rPr altLang="zh-CN" lang="en-US" sz="4800">
                <a:ln w="12700">
                  <a:noFill/>
                </a:ln>
                <a:solidFill>
                  <a:srgbClr val="0070C0"/>
                </a:solidFill>
                <a:latin charset="0" pitchFamily="34" typeface="Impact"/>
                <a:ea charset="-122" pitchFamily="34" typeface="微软雅黑"/>
              </a:rPr>
              <a:t>Part 1</a:t>
            </a:r>
          </a:p>
        </p:txBody>
      </p:sp>
      <p:sp>
        <p:nvSpPr>
          <p:cNvPr id="12" name="Freeform 6"/>
          <p:cNvSpPr/>
          <p:nvPr/>
        </p:nvSpPr>
        <p:spPr bwMode="auto">
          <a:xfrm>
            <a:off x="1751251" y="1354932"/>
            <a:ext cx="2021944" cy="2513410"/>
          </a:xfrm>
          <a:custGeom>
            <a:gdLst>
              <a:gd fmla="*/ 1130 w 1696" name="T0"/>
              <a:gd fmla="*/ 0 h 2108" name="T1"/>
              <a:gd fmla="*/ 1696 w 1696" name="T2"/>
              <a:gd fmla="*/ 978 h 2108" name="T3"/>
              <a:gd fmla="*/ 566 w 1696" name="T4"/>
              <a:gd fmla="*/ 2108 h 2108" name="T5"/>
              <a:gd fmla="*/ 0 w 1696" name="T6"/>
              <a:gd fmla="*/ 1956 h 2108" name="T7"/>
            </a:gdLst>
            <a:cxnLst>
              <a:cxn ang="0">
                <a:pos x="T0" y="T1"/>
              </a:cxn>
              <a:cxn ang="0">
                <a:pos x="T2" y="T3"/>
              </a:cxn>
              <a:cxn ang="0">
                <a:pos x="T4" y="T5"/>
              </a:cxn>
              <a:cxn ang="0">
                <a:pos x="T6" y="T7"/>
              </a:cxn>
            </a:cxnLst>
            <a:rect b="b" l="0" r="r" t="0"/>
            <a:pathLst>
              <a:path h="2108" w="1695">
                <a:moveTo>
                  <a:pt x="1130" y="0"/>
                </a:moveTo>
                <a:cubicBezTo>
                  <a:pt x="1468" y="195"/>
                  <a:pt x="1696" y="560"/>
                  <a:pt x="1696" y="978"/>
                </a:cubicBezTo>
                <a:cubicBezTo>
                  <a:pt x="1696" y="1602"/>
                  <a:pt x="1190" y="2108"/>
                  <a:pt x="566" y="2108"/>
                </a:cubicBezTo>
                <a:cubicBezTo>
                  <a:pt x="360" y="2108"/>
                  <a:pt x="167" y="2052"/>
                  <a:pt x="0" y="1956"/>
                </a:cubicBezTo>
              </a:path>
            </a:pathLst>
          </a:custGeom>
          <a:noFill/>
          <a:ln cap="flat" w="2">
            <a:solidFill>
              <a:srgbClr val="0070C0"/>
            </a:solidFill>
            <a:prstDash val="solid"/>
            <a:miter lim="800000"/>
          </a:ln>
          <a:extLst>
            <a:ext uri="{909E8E84-426E-40DD-AFC4-6F175D3DCCD1}">
              <a14:hiddenFill>
                <a:solidFill>
                  <a:srgbClr val="FFFFFF"/>
                </a:solidFill>
              </a14:hiddenFill>
            </a:ext>
          </a:extLst>
        </p:spPr>
        <p:txBody>
          <a:bodyPr anchor="t" anchorCtr="0" bIns="34290" compatLnSpc="1" lIns="68580" numCol="1" rIns="68580" tIns="34290" vert="horz" wrap="square">
            <a:prstTxWarp prst="textNoShape">
              <a:avLst/>
            </a:prstTxWarp>
          </a:bodyPr>
          <a:lstStyle/>
          <a:p>
            <a:endParaRPr altLang="en-US" lang="zh-CN"/>
          </a:p>
        </p:txBody>
      </p:sp>
      <p:sp>
        <p:nvSpPr>
          <p:cNvPr id="13" name="Freeform 7"/>
          <p:cNvSpPr/>
          <p:nvPr/>
        </p:nvSpPr>
        <p:spPr bwMode="auto">
          <a:xfrm>
            <a:off x="1079651" y="1175148"/>
            <a:ext cx="2018372" cy="2512219"/>
          </a:xfrm>
          <a:custGeom>
            <a:gdLst>
              <a:gd fmla="*/ 563 w 1693" name="T0"/>
              <a:gd fmla="*/ 2107 h 2107" name="T1"/>
              <a:gd fmla="*/ 0 w 1693" name="T2"/>
              <a:gd fmla="*/ 1129 h 2107" name="T3"/>
              <a:gd fmla="*/ 1129 w 1693" name="T4"/>
              <a:gd fmla="*/ 0 h 2107" name="T5"/>
              <a:gd fmla="*/ 1693 w 1693" name="T6"/>
              <a:gd fmla="*/ 151 h 2107" name="T7"/>
            </a:gdLst>
            <a:cxnLst>
              <a:cxn ang="0">
                <a:pos x="T0" y="T1"/>
              </a:cxn>
              <a:cxn ang="0">
                <a:pos x="T2" y="T3"/>
              </a:cxn>
              <a:cxn ang="0">
                <a:pos x="T4" y="T5"/>
              </a:cxn>
              <a:cxn ang="0">
                <a:pos x="T6" y="T7"/>
              </a:cxn>
            </a:cxnLst>
            <a:rect b="b" l="0" r="r" t="0"/>
            <a:pathLst>
              <a:path h="2107" w="1693">
                <a:moveTo>
                  <a:pt x="563" y="2107"/>
                </a:moveTo>
                <a:cubicBezTo>
                  <a:pt x="227" y="1911"/>
                  <a:pt x="0" y="1547"/>
                  <a:pt x="0" y="1129"/>
                </a:cubicBezTo>
                <a:cubicBezTo>
                  <a:pt x="0" y="506"/>
                  <a:pt x="506" y="0"/>
                  <a:pt x="1129" y="0"/>
                </a:cubicBezTo>
                <a:cubicBezTo>
                  <a:pt x="1335" y="0"/>
                  <a:pt x="1527" y="55"/>
                  <a:pt x="1693" y="151"/>
                </a:cubicBezTo>
              </a:path>
            </a:pathLst>
          </a:custGeom>
          <a:noFill/>
          <a:ln cap="flat" w="2">
            <a:solidFill>
              <a:srgbClr val="0070C0"/>
            </a:solidFill>
            <a:prstDash val="solid"/>
            <a:miter lim="800000"/>
          </a:ln>
          <a:extLst>
            <a:ext uri="{909E8E84-426E-40DD-AFC4-6F175D3DCCD1}">
              <a14:hiddenFill>
                <a:solidFill>
                  <a:srgbClr val="FFFFFF"/>
                </a:solidFill>
              </a14:hiddenFill>
            </a:ext>
          </a:extLst>
        </p:spPr>
        <p:txBody>
          <a:bodyPr anchor="t" anchorCtr="0" bIns="34290" compatLnSpc="1" lIns="68580" numCol="1" rIns="68580" tIns="34290" vert="horz" wrap="square">
            <a:prstTxWarp prst="textNoShape">
              <a:avLst/>
            </a:prstTxWarp>
          </a:bodyPr>
          <a:lstStyle/>
          <a:p>
            <a:endParaRPr altLang="en-US" lang="zh-CN"/>
          </a:p>
        </p:txBody>
      </p:sp>
      <p:sp>
        <p:nvSpPr>
          <p:cNvPr id="14" name="Line 8"/>
          <p:cNvSpPr>
            <a:spLocks noChangeShapeType="1"/>
          </p:cNvSpPr>
          <p:nvPr/>
        </p:nvSpPr>
        <p:spPr bwMode="auto">
          <a:xfrm flipH="1" flipV="1">
            <a:off x="839113" y="2382"/>
            <a:ext cx="2263673" cy="1354931"/>
          </a:xfrm>
          <a:prstGeom prst="line">
            <a:avLst/>
          </a:prstGeom>
          <a:noFill/>
          <a:ln cap="flat" w="2">
            <a:solidFill>
              <a:srgbClr val="0070C0"/>
            </a:solidFill>
            <a:prstDash val="solid"/>
            <a:miter lim="800000"/>
          </a:ln>
          <a:extLst>
            <a:ext uri="{909E8E84-426E-40DD-AFC4-6F175D3DCCD1}">
              <a14:hiddenFill>
                <a:noFill/>
              </a14:hiddenFill>
            </a:ext>
          </a:extLst>
        </p:spPr>
        <p:txBody>
          <a:bodyPr anchor="t" anchorCtr="0" bIns="34290" compatLnSpc="1" lIns="68580" numCol="1" rIns="68580" tIns="34290" vert="horz" wrap="square">
            <a:prstTxWarp prst="textNoShape">
              <a:avLst/>
            </a:prstTxWarp>
          </a:bodyPr>
          <a:lstStyle/>
          <a:p>
            <a:endParaRPr altLang="en-US" lang="zh-CN"/>
          </a:p>
        </p:txBody>
      </p:sp>
      <p:sp>
        <p:nvSpPr>
          <p:cNvPr id="15" name="Line 9"/>
          <p:cNvSpPr>
            <a:spLocks noChangeShapeType="1"/>
          </p:cNvSpPr>
          <p:nvPr/>
        </p:nvSpPr>
        <p:spPr bwMode="auto">
          <a:xfrm flipH="1" flipV="1">
            <a:off x="1745297" y="3682604"/>
            <a:ext cx="2442290" cy="1469231"/>
          </a:xfrm>
          <a:prstGeom prst="line">
            <a:avLst/>
          </a:prstGeom>
          <a:noFill/>
          <a:ln cap="flat" w="2">
            <a:solidFill>
              <a:srgbClr val="0070C0"/>
            </a:solidFill>
            <a:prstDash val="solid"/>
            <a:miter lim="800000"/>
          </a:ln>
          <a:extLst>
            <a:ext uri="{909E8E84-426E-40DD-AFC4-6F175D3DCCD1}">
              <a14:hiddenFill>
                <a:noFill/>
              </a14:hiddenFill>
            </a:ext>
          </a:extLst>
        </p:spPr>
        <p:txBody>
          <a:bodyPr anchor="t" anchorCtr="0" bIns="34290" compatLnSpc="1" lIns="68580" numCol="1" rIns="68580" tIns="34290" vert="horz" wrap="square">
            <a:prstTxWarp prst="textNoShape">
              <a:avLst/>
            </a:prstTxWarp>
          </a:bodyPr>
          <a:lstStyle/>
          <a:p>
            <a:endParaRPr altLang="en-US" lang="zh-CN"/>
          </a:p>
        </p:txBody>
      </p:sp>
      <p:sp>
        <p:nvSpPr>
          <p:cNvPr id="16" name="TextBox 1"/>
          <p:cNvSpPr txBox="1"/>
          <p:nvPr/>
        </p:nvSpPr>
        <p:spPr>
          <a:xfrm>
            <a:off x="4914731" y="1773787"/>
            <a:ext cx="1021080" cy="548640"/>
          </a:xfrm>
          <a:prstGeom prst="rect">
            <a:avLst/>
          </a:prstGeom>
          <a:noFill/>
        </p:spPr>
        <p:txBody>
          <a:bodyPr rtlCol="0" wrap="none">
            <a:spAutoFit/>
          </a:bodyPr>
          <a:lstStyle/>
          <a:p>
            <a:pPr lvl="1" marL="0"/>
            <a:r>
              <a:rPr altLang="en-US" b="1" lang="zh-CN" smtClean="0" spc="300" sz="3000">
                <a:solidFill>
                  <a:srgbClr val="0070C0"/>
                </a:solidFill>
                <a:latin charset="-122" pitchFamily="34" typeface="微软雅黑"/>
                <a:ea charset="-122" pitchFamily="34" typeface="微软雅黑"/>
              </a:rPr>
              <a:t>绪论</a:t>
            </a:r>
          </a:p>
        </p:txBody>
      </p:sp>
      <p:cxnSp>
        <p:nvCxnSpPr>
          <p:cNvPr id="17" name="直接连接符 16"/>
          <p:cNvCxnSpPr/>
          <p:nvPr/>
        </p:nvCxnSpPr>
        <p:spPr>
          <a:xfrm flipH="1" flipV="1">
            <a:off x="4574775" y="1275606"/>
            <a:ext cx="0" cy="2808312"/>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a:spLocks noChangeArrowheads="1"/>
          </p:cNvSpPr>
          <p:nvPr/>
        </p:nvSpPr>
        <p:spPr bwMode="auto">
          <a:xfrm>
            <a:off x="4997859" y="2475258"/>
            <a:ext cx="187166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lang="zh-CN" sz="1600">
                <a:solidFill>
                  <a:schemeClr val="tx1">
                    <a:lumMod val="75000"/>
                    <a:lumOff val="25000"/>
                  </a:schemeClr>
                </a:solidFill>
                <a:latin charset="-122" pitchFamily="34" typeface="微软雅黑"/>
                <a:ea charset="-122" pitchFamily="34" typeface="微软雅黑"/>
                <a:sym charset="-122" pitchFamily="34" typeface="微软雅黑"/>
              </a:rPr>
              <a:t>选题背景</a:t>
            </a:r>
          </a:p>
        </p:txBody>
      </p:sp>
      <p:sp>
        <p:nvSpPr>
          <p:cNvPr id="19" name="TextBox 39"/>
          <p:cNvSpPr>
            <a:spLocks noChangeArrowheads="1"/>
          </p:cNvSpPr>
          <p:nvPr/>
        </p:nvSpPr>
        <p:spPr bwMode="auto">
          <a:xfrm>
            <a:off x="4997859" y="3000721"/>
            <a:ext cx="187325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lang="zh-CN" sz="1600">
                <a:solidFill>
                  <a:schemeClr val="tx1">
                    <a:lumMod val="75000"/>
                    <a:lumOff val="25000"/>
                  </a:schemeClr>
                </a:solidFill>
                <a:latin charset="-122" pitchFamily="34" typeface="微软雅黑"/>
                <a:ea charset="-122" pitchFamily="34" typeface="微软雅黑"/>
                <a:sym charset="-122" pitchFamily="34" typeface="微软雅黑"/>
              </a:rPr>
              <a:t>研究意义</a:t>
            </a:r>
          </a:p>
        </p:txBody>
      </p:sp>
      <p:sp>
        <p:nvSpPr>
          <p:cNvPr id="20" name="TextBox 40"/>
          <p:cNvSpPr>
            <a:spLocks noChangeArrowheads="1"/>
          </p:cNvSpPr>
          <p:nvPr/>
        </p:nvSpPr>
        <p:spPr bwMode="auto">
          <a:xfrm>
            <a:off x="4997859" y="3262659"/>
            <a:ext cx="187325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lang="zh-CN" sz="1600">
                <a:solidFill>
                  <a:schemeClr val="tx1">
                    <a:lumMod val="75000"/>
                    <a:lumOff val="25000"/>
                  </a:schemeClr>
                </a:solidFill>
                <a:latin charset="-122" pitchFamily="34" typeface="微软雅黑"/>
                <a:ea charset="-122" pitchFamily="34" typeface="微软雅黑"/>
                <a:sym charset="-122" pitchFamily="34" typeface="微软雅黑"/>
              </a:rPr>
              <a:t>国内外相关研究综述</a:t>
            </a:r>
          </a:p>
        </p:txBody>
      </p:sp>
      <p:sp>
        <p:nvSpPr>
          <p:cNvPr id="21" name="TextBox 41"/>
          <p:cNvSpPr>
            <a:spLocks noChangeArrowheads="1"/>
          </p:cNvSpPr>
          <p:nvPr/>
        </p:nvSpPr>
        <p:spPr bwMode="auto">
          <a:xfrm>
            <a:off x="4997859" y="3524597"/>
            <a:ext cx="187325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lang="zh-CN" sz="1600">
                <a:solidFill>
                  <a:schemeClr val="tx1">
                    <a:lumMod val="75000"/>
                    <a:lumOff val="25000"/>
                  </a:schemeClr>
                </a:solidFill>
                <a:latin charset="-122" pitchFamily="34" typeface="微软雅黑"/>
                <a:ea charset="-122" pitchFamily="34" typeface="微软雅黑"/>
                <a:sym charset="-122" pitchFamily="34" typeface="微软雅黑"/>
              </a:rPr>
              <a:t>理论基础与文献综述</a:t>
            </a:r>
          </a:p>
        </p:txBody>
      </p:sp>
      <p:sp>
        <p:nvSpPr>
          <p:cNvPr id="22" name="TextBox 42"/>
          <p:cNvSpPr>
            <a:spLocks noChangeArrowheads="1"/>
          </p:cNvSpPr>
          <p:nvPr/>
        </p:nvSpPr>
        <p:spPr bwMode="auto">
          <a:xfrm>
            <a:off x="4997859" y="3786533"/>
            <a:ext cx="187325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lang="zh-CN" sz="1600">
                <a:solidFill>
                  <a:schemeClr val="tx1">
                    <a:lumMod val="75000"/>
                    <a:lumOff val="25000"/>
                  </a:schemeClr>
                </a:solidFill>
                <a:latin charset="-122" pitchFamily="34" typeface="微软雅黑"/>
                <a:ea charset="-122" pitchFamily="34" typeface="微软雅黑"/>
                <a:sym charset="-122" pitchFamily="34" typeface="微软雅黑"/>
              </a:rPr>
              <a:t>主要贡献与创新</a:t>
            </a:r>
          </a:p>
        </p:txBody>
      </p:sp>
      <p:sp>
        <p:nvSpPr>
          <p:cNvPr id="23" name="TextBox 39"/>
          <p:cNvSpPr>
            <a:spLocks noChangeArrowheads="1"/>
          </p:cNvSpPr>
          <p:nvPr/>
        </p:nvSpPr>
        <p:spPr bwMode="auto">
          <a:xfrm>
            <a:off x="4997859" y="2738783"/>
            <a:ext cx="187325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lang="zh-CN" smtClean="0" sz="1600">
                <a:solidFill>
                  <a:schemeClr val="tx1">
                    <a:lumMod val="75000"/>
                    <a:lumOff val="25000"/>
                  </a:schemeClr>
                </a:solidFill>
                <a:latin charset="-122" pitchFamily="34" typeface="微软雅黑"/>
                <a:ea charset="-122" pitchFamily="34" typeface="微软雅黑"/>
                <a:sym charset="-122" pitchFamily="34" typeface="微软雅黑"/>
              </a:rPr>
              <a:t>国内外相关研究</a:t>
            </a:r>
          </a:p>
        </p:txBody>
      </p:sp>
    </p:spTree>
    <p:extLst>
      <p:ext uri="{BB962C8B-B14F-4D97-AF65-F5344CB8AC3E}">
        <p14:creationId val="3204094977"/>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14"/>
                                        </p:tgtEl>
                                        <p:attrNameLst>
                                          <p:attrName>style.visibility</p:attrName>
                                        </p:attrNameLst>
                                      </p:cBhvr>
                                      <p:to>
                                        <p:strVal val="visible"/>
                                      </p:to>
                                    </p:set>
                                    <p:animEffect filter="wipe(up)" transition="in">
                                      <p:cBhvr>
                                        <p:cTn dur="500" id="7"/>
                                        <p:tgtEl>
                                          <p:spTgt spid="14"/>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15"/>
                                        </p:tgtEl>
                                        <p:attrNameLst>
                                          <p:attrName>style.visibility</p:attrName>
                                        </p:attrNameLst>
                                      </p:cBhvr>
                                      <p:to>
                                        <p:strVal val="visible"/>
                                      </p:to>
                                    </p:set>
                                    <p:animEffect filter="wipe(down)" transition="in">
                                      <p:cBhvr>
                                        <p:cTn dur="500" id="10"/>
                                        <p:tgtEl>
                                          <p:spTgt spid="15"/>
                                        </p:tgtEl>
                                      </p:cBhvr>
                                    </p:animEffect>
                                  </p:childTnLst>
                                </p:cTn>
                              </p:par>
                              <p:par>
                                <p:cTn fill="hold" grpId="1" id="11" nodeType="withEffect" presetClass="exit" presetID="22" presetSubtype="4">
                                  <p:stCondLst>
                                    <p:cond delay="300"/>
                                  </p:stCondLst>
                                  <p:childTnLst>
                                    <p:animEffect filter="wipe(down)" transition="out">
                                      <p:cBhvr>
                                        <p:cTn dur="500" id="12"/>
                                        <p:tgtEl>
                                          <p:spTgt spid="15"/>
                                        </p:tgtEl>
                                      </p:cBhvr>
                                    </p:animEffect>
                                    <p:set>
                                      <p:cBhvr>
                                        <p:cTn dur="1" fill="hold" id="13">
                                          <p:stCondLst>
                                            <p:cond delay="499"/>
                                          </p:stCondLst>
                                        </p:cTn>
                                        <p:tgtEl>
                                          <p:spTgt spid="15"/>
                                        </p:tgtEl>
                                        <p:attrNameLst>
                                          <p:attrName>style.visibility</p:attrName>
                                        </p:attrNameLst>
                                      </p:cBhvr>
                                      <p:to>
                                        <p:strVal val="hidden"/>
                                      </p:to>
                                    </p:set>
                                  </p:childTnLst>
                                </p:cTn>
                              </p:par>
                              <p:par>
                                <p:cTn fill="hold" grpId="1" id="14" nodeType="withEffect" presetClass="exit" presetID="22" presetSubtype="1">
                                  <p:stCondLst>
                                    <p:cond delay="300"/>
                                  </p:stCondLst>
                                  <p:childTnLst>
                                    <p:animEffect filter="wipe(up)" transition="out">
                                      <p:cBhvr>
                                        <p:cTn dur="500" id="15"/>
                                        <p:tgtEl>
                                          <p:spTgt spid="14"/>
                                        </p:tgtEl>
                                      </p:cBhvr>
                                    </p:animEffect>
                                    <p:set>
                                      <p:cBhvr>
                                        <p:cTn dur="1" fill="hold" id="16">
                                          <p:stCondLst>
                                            <p:cond delay="499"/>
                                          </p:stCondLst>
                                        </p:cTn>
                                        <p:tgtEl>
                                          <p:spTgt spid="14"/>
                                        </p:tgtEl>
                                        <p:attrNameLst>
                                          <p:attrName>style.visibility</p:attrName>
                                        </p:attrNameLst>
                                      </p:cBhvr>
                                      <p:to>
                                        <p:strVal val="hidden"/>
                                      </p:to>
                                    </p:set>
                                  </p:childTnLst>
                                </p:cTn>
                              </p:par>
                              <p:par>
                                <p:cTn fill="hold" grpId="0" id="17" nodeType="withEffect" presetClass="entr" presetID="10" presetSubtype="0">
                                  <p:stCondLst>
                                    <p:cond delay="300"/>
                                  </p:stCondLst>
                                  <p:childTnLst>
                                    <p:set>
                                      <p:cBhvr>
                                        <p:cTn dur="1" fill="hold" id="18">
                                          <p:stCondLst>
                                            <p:cond delay="0"/>
                                          </p:stCondLst>
                                        </p:cTn>
                                        <p:tgtEl>
                                          <p:spTgt spid="11"/>
                                        </p:tgtEl>
                                        <p:attrNameLst>
                                          <p:attrName>style.visibility</p:attrName>
                                        </p:attrNameLst>
                                      </p:cBhvr>
                                      <p:to>
                                        <p:strVal val="visible"/>
                                      </p:to>
                                    </p:set>
                                    <p:animEffect filter="fade" transition="in">
                                      <p:cBhvr>
                                        <p:cTn dur="1000" id="19"/>
                                        <p:tgtEl>
                                          <p:spTgt spid="11"/>
                                        </p:tgtEl>
                                      </p:cBhvr>
                                    </p:animEffect>
                                  </p:childTnLst>
                                </p:cTn>
                              </p:par>
                              <p:par>
                                <p:cTn fill="hold" grpId="0" id="20" nodeType="withEffect" presetClass="entr" presetID="22" presetSubtype="1">
                                  <p:stCondLst>
                                    <p:cond delay="500"/>
                                  </p:stCondLst>
                                  <p:childTnLst>
                                    <p:set>
                                      <p:cBhvr>
                                        <p:cTn dur="1" fill="hold" id="21">
                                          <p:stCondLst>
                                            <p:cond delay="0"/>
                                          </p:stCondLst>
                                        </p:cTn>
                                        <p:tgtEl>
                                          <p:spTgt spid="12"/>
                                        </p:tgtEl>
                                        <p:attrNameLst>
                                          <p:attrName>style.visibility</p:attrName>
                                        </p:attrNameLst>
                                      </p:cBhvr>
                                      <p:to>
                                        <p:strVal val="visible"/>
                                      </p:to>
                                    </p:set>
                                    <p:animEffect filter="wipe(up)" transition="in">
                                      <p:cBhvr>
                                        <p:cTn dur="500" id="22"/>
                                        <p:tgtEl>
                                          <p:spTgt spid="12"/>
                                        </p:tgtEl>
                                      </p:cBhvr>
                                    </p:animEffect>
                                  </p:childTnLst>
                                </p:cTn>
                              </p:par>
                              <p:par>
                                <p:cTn fill="hold" grpId="0" id="23" nodeType="withEffect" presetClass="entr" presetID="22" presetSubtype="4">
                                  <p:stCondLst>
                                    <p:cond delay="500"/>
                                  </p:stCondLst>
                                  <p:childTnLst>
                                    <p:set>
                                      <p:cBhvr>
                                        <p:cTn dur="1" fill="hold" id="24">
                                          <p:stCondLst>
                                            <p:cond delay="0"/>
                                          </p:stCondLst>
                                        </p:cTn>
                                        <p:tgtEl>
                                          <p:spTgt spid="13"/>
                                        </p:tgtEl>
                                        <p:attrNameLst>
                                          <p:attrName>style.visibility</p:attrName>
                                        </p:attrNameLst>
                                      </p:cBhvr>
                                      <p:to>
                                        <p:strVal val="visible"/>
                                      </p:to>
                                    </p:set>
                                    <p:animEffect filter="wipe(down)" transition="in">
                                      <p:cBhvr>
                                        <p:cTn dur="500" id="25"/>
                                        <p:tgtEl>
                                          <p:spTgt spid="13"/>
                                        </p:tgtEl>
                                      </p:cBhvr>
                                    </p:animEffect>
                                  </p:childTnLst>
                                </p:cTn>
                              </p:par>
                              <p:par>
                                <p:cTn fill="hold" grpId="1" id="26" nodeType="withEffect" presetClass="exit" presetID="22" presetSubtype="1">
                                  <p:stCondLst>
                                    <p:cond delay="800"/>
                                  </p:stCondLst>
                                  <p:childTnLst>
                                    <p:animEffect filter="wipe(up)" transition="out">
                                      <p:cBhvr>
                                        <p:cTn dur="400" id="27"/>
                                        <p:tgtEl>
                                          <p:spTgt spid="12"/>
                                        </p:tgtEl>
                                      </p:cBhvr>
                                    </p:animEffect>
                                    <p:set>
                                      <p:cBhvr>
                                        <p:cTn dur="1" fill="hold" id="28">
                                          <p:stCondLst>
                                            <p:cond delay="399"/>
                                          </p:stCondLst>
                                        </p:cTn>
                                        <p:tgtEl>
                                          <p:spTgt spid="12"/>
                                        </p:tgtEl>
                                        <p:attrNameLst>
                                          <p:attrName>style.visibility</p:attrName>
                                        </p:attrNameLst>
                                      </p:cBhvr>
                                      <p:to>
                                        <p:strVal val="hidden"/>
                                      </p:to>
                                    </p:set>
                                  </p:childTnLst>
                                </p:cTn>
                              </p:par>
                              <p:par>
                                <p:cTn fill="hold" grpId="1" id="29" nodeType="withEffect" presetClass="exit" presetID="22" presetSubtype="4">
                                  <p:stCondLst>
                                    <p:cond delay="800"/>
                                  </p:stCondLst>
                                  <p:childTnLst>
                                    <p:animEffect filter="wipe(down)" transition="out">
                                      <p:cBhvr>
                                        <p:cTn dur="400" id="30"/>
                                        <p:tgtEl>
                                          <p:spTgt spid="13"/>
                                        </p:tgtEl>
                                      </p:cBhvr>
                                    </p:animEffect>
                                    <p:set>
                                      <p:cBhvr>
                                        <p:cTn dur="1" fill="hold" id="31">
                                          <p:stCondLst>
                                            <p:cond delay="399"/>
                                          </p:stCondLst>
                                        </p:cTn>
                                        <p:tgtEl>
                                          <p:spTgt spid="13"/>
                                        </p:tgtEl>
                                        <p:attrNameLst>
                                          <p:attrName>style.visibility</p:attrName>
                                        </p:attrNameLst>
                                      </p:cBhvr>
                                      <p:to>
                                        <p:strVal val="hidden"/>
                                      </p:to>
                                    </p:set>
                                  </p:childTnLst>
                                </p:cTn>
                              </p:par>
                            </p:childTnLst>
                          </p:cTn>
                        </p:par>
                        <p:par>
                          <p:cTn fill="hold" id="32" nodeType="afterGroup">
                            <p:stCondLst>
                              <p:cond delay="1300"/>
                            </p:stCondLst>
                            <p:childTnLst>
                              <p:par>
                                <p:cTn fill="hold" id="33" nodeType="afterEffect" presetClass="entr" presetID="22" presetSubtype="4">
                                  <p:stCondLst>
                                    <p:cond delay="0"/>
                                  </p:stCondLst>
                                  <p:childTnLst>
                                    <p:set>
                                      <p:cBhvr>
                                        <p:cTn dur="1" fill="hold" id="34">
                                          <p:stCondLst>
                                            <p:cond delay="0"/>
                                          </p:stCondLst>
                                        </p:cTn>
                                        <p:tgtEl>
                                          <p:spTgt spid="17"/>
                                        </p:tgtEl>
                                        <p:attrNameLst>
                                          <p:attrName>style.visibility</p:attrName>
                                        </p:attrNameLst>
                                      </p:cBhvr>
                                      <p:to>
                                        <p:strVal val="visible"/>
                                      </p:to>
                                    </p:set>
                                    <p:animEffect filter="wipe(down)" transition="in">
                                      <p:cBhvr>
                                        <p:cTn dur="500" id="35"/>
                                        <p:tgtEl>
                                          <p:spTgt spid="17"/>
                                        </p:tgtEl>
                                      </p:cBhvr>
                                    </p:animEffect>
                                  </p:childTnLst>
                                </p:cTn>
                              </p:par>
                              <p:par>
                                <p:cTn fill="hold" grpId="0" id="36" nodeType="withEffect" presetClass="entr" presetID="12" presetSubtype="8">
                                  <p:stCondLst>
                                    <p:cond delay="0"/>
                                  </p:stCondLst>
                                  <p:childTnLst>
                                    <p:set>
                                      <p:cBhvr>
                                        <p:cTn dur="1" fill="hold" id="37">
                                          <p:stCondLst>
                                            <p:cond delay="0"/>
                                          </p:stCondLst>
                                        </p:cTn>
                                        <p:tgtEl>
                                          <p:spTgt spid="16"/>
                                        </p:tgtEl>
                                        <p:attrNameLst>
                                          <p:attrName>style.visibility</p:attrName>
                                        </p:attrNameLst>
                                      </p:cBhvr>
                                      <p:to>
                                        <p:strVal val="visible"/>
                                      </p:to>
                                    </p:set>
                                    <p:anim calcmode="lin" valueType="num">
                                      <p:cBhvr additive="base">
                                        <p:cTn dur="500" id="38"/>
                                        <p:tgtEl>
                                          <p:spTgt spid="16"/>
                                        </p:tgtEl>
                                        <p:attrNameLst>
                                          <p:attrName>ppt_x</p:attrName>
                                        </p:attrNameLst>
                                      </p:cBhvr>
                                      <p:tavLst>
                                        <p:tav tm="0">
                                          <p:val>
                                            <p:strVal val="#ppt_x-#ppt_w*1.125000"/>
                                          </p:val>
                                        </p:tav>
                                        <p:tav tm="100000">
                                          <p:val>
                                            <p:strVal val="#ppt_x"/>
                                          </p:val>
                                        </p:tav>
                                      </p:tavLst>
                                    </p:anim>
                                    <p:animEffect filter="wipe(right)" transition="in">
                                      <p:cBhvr>
                                        <p:cTn dur="500" id="39"/>
                                        <p:tgtEl>
                                          <p:spTgt spid="16"/>
                                        </p:tgtEl>
                                      </p:cBhvr>
                                    </p:animEffect>
                                  </p:childTnLst>
                                </p:cTn>
                              </p:par>
                            </p:childTnLst>
                          </p:cTn>
                        </p:par>
                        <p:par>
                          <p:cTn fill="hold" id="40" nodeType="afterGroup">
                            <p:stCondLst>
                              <p:cond delay="1800"/>
                            </p:stCondLst>
                            <p:childTnLst>
                              <p:par>
                                <p:cTn fill="hold" grpId="0" id="41" nodeType="afterEffect" presetClass="entr" presetID="2" presetSubtype="4">
                                  <p:stCondLst>
                                    <p:cond delay="0"/>
                                  </p:stCondLst>
                                  <p:childTnLst>
                                    <p:set>
                                      <p:cBhvr>
                                        <p:cTn dur="1" fill="hold" id="42">
                                          <p:stCondLst>
                                            <p:cond delay="0"/>
                                          </p:stCondLst>
                                        </p:cTn>
                                        <p:tgtEl>
                                          <p:spTgt spid="18"/>
                                        </p:tgtEl>
                                        <p:attrNameLst>
                                          <p:attrName>style.visibility</p:attrName>
                                        </p:attrNameLst>
                                      </p:cBhvr>
                                      <p:to>
                                        <p:strVal val="visible"/>
                                      </p:to>
                                    </p:set>
                                    <p:anim calcmode="lin" valueType="num">
                                      <p:cBhvr additive="base">
                                        <p:cTn dur="500" fill="hold" id="43"/>
                                        <p:tgtEl>
                                          <p:spTgt spid="18"/>
                                        </p:tgtEl>
                                        <p:attrNameLst>
                                          <p:attrName>ppt_x</p:attrName>
                                        </p:attrNameLst>
                                      </p:cBhvr>
                                      <p:tavLst>
                                        <p:tav tm="0">
                                          <p:val>
                                            <p:strVal val="#ppt_x"/>
                                          </p:val>
                                        </p:tav>
                                        <p:tav tm="100000">
                                          <p:val>
                                            <p:strVal val="#ppt_x"/>
                                          </p:val>
                                        </p:tav>
                                      </p:tavLst>
                                    </p:anim>
                                    <p:anim calcmode="lin" valueType="num">
                                      <p:cBhvr additive="base">
                                        <p:cTn dur="500" fill="hold" id="44"/>
                                        <p:tgtEl>
                                          <p:spTgt spid="18"/>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4">
                                  <p:stCondLst>
                                    <p:cond delay="100"/>
                                  </p:stCondLst>
                                  <p:childTnLst>
                                    <p:set>
                                      <p:cBhvr>
                                        <p:cTn dur="1" fill="hold" id="46">
                                          <p:stCondLst>
                                            <p:cond delay="0"/>
                                          </p:stCondLst>
                                        </p:cTn>
                                        <p:tgtEl>
                                          <p:spTgt spid="23"/>
                                        </p:tgtEl>
                                        <p:attrNameLst>
                                          <p:attrName>style.visibility</p:attrName>
                                        </p:attrNameLst>
                                      </p:cBhvr>
                                      <p:to>
                                        <p:strVal val="visible"/>
                                      </p:to>
                                    </p:set>
                                    <p:anim calcmode="lin" valueType="num">
                                      <p:cBhvr additive="base">
                                        <p:cTn dur="500" fill="hold" id="47"/>
                                        <p:tgtEl>
                                          <p:spTgt spid="23"/>
                                        </p:tgtEl>
                                        <p:attrNameLst>
                                          <p:attrName>ppt_x</p:attrName>
                                        </p:attrNameLst>
                                      </p:cBhvr>
                                      <p:tavLst>
                                        <p:tav tm="0">
                                          <p:val>
                                            <p:strVal val="#ppt_x"/>
                                          </p:val>
                                        </p:tav>
                                        <p:tav tm="100000">
                                          <p:val>
                                            <p:strVal val="#ppt_x"/>
                                          </p:val>
                                        </p:tav>
                                      </p:tavLst>
                                    </p:anim>
                                    <p:anim calcmode="lin" valueType="num">
                                      <p:cBhvr additive="base">
                                        <p:cTn dur="500" fill="hold" id="48"/>
                                        <p:tgtEl>
                                          <p:spTgt spid="23"/>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4">
                                  <p:stCondLst>
                                    <p:cond delay="200"/>
                                  </p:stCondLst>
                                  <p:childTnLst>
                                    <p:set>
                                      <p:cBhvr>
                                        <p:cTn dur="1" fill="hold" id="50">
                                          <p:stCondLst>
                                            <p:cond delay="0"/>
                                          </p:stCondLst>
                                        </p:cTn>
                                        <p:tgtEl>
                                          <p:spTgt spid="19"/>
                                        </p:tgtEl>
                                        <p:attrNameLst>
                                          <p:attrName>style.visibility</p:attrName>
                                        </p:attrNameLst>
                                      </p:cBhvr>
                                      <p:to>
                                        <p:strVal val="visible"/>
                                      </p:to>
                                    </p:set>
                                    <p:anim calcmode="lin" valueType="num">
                                      <p:cBhvr additive="base">
                                        <p:cTn dur="500" fill="hold" id="51"/>
                                        <p:tgtEl>
                                          <p:spTgt spid="19"/>
                                        </p:tgtEl>
                                        <p:attrNameLst>
                                          <p:attrName>ppt_x</p:attrName>
                                        </p:attrNameLst>
                                      </p:cBhvr>
                                      <p:tavLst>
                                        <p:tav tm="0">
                                          <p:val>
                                            <p:strVal val="#ppt_x"/>
                                          </p:val>
                                        </p:tav>
                                        <p:tav tm="100000">
                                          <p:val>
                                            <p:strVal val="#ppt_x"/>
                                          </p:val>
                                        </p:tav>
                                      </p:tavLst>
                                    </p:anim>
                                    <p:anim calcmode="lin" valueType="num">
                                      <p:cBhvr additive="base">
                                        <p:cTn dur="500" fill="hold" id="52"/>
                                        <p:tgtEl>
                                          <p:spTgt spid="19"/>
                                        </p:tgtEl>
                                        <p:attrNameLst>
                                          <p:attrName>ppt_y</p:attrName>
                                        </p:attrNameLst>
                                      </p:cBhvr>
                                      <p:tavLst>
                                        <p:tav tm="0">
                                          <p:val>
                                            <p:strVal val="1+#ppt_h/2"/>
                                          </p:val>
                                        </p:tav>
                                        <p:tav tm="100000">
                                          <p:val>
                                            <p:strVal val="#ppt_y"/>
                                          </p:val>
                                        </p:tav>
                                      </p:tavLst>
                                    </p:anim>
                                  </p:childTnLst>
                                </p:cTn>
                              </p:par>
                              <p:par>
                                <p:cTn fill="hold" grpId="0" id="53" nodeType="withEffect" presetClass="entr" presetID="2" presetSubtype="4">
                                  <p:stCondLst>
                                    <p:cond delay="400"/>
                                  </p:stCondLst>
                                  <p:childTnLst>
                                    <p:set>
                                      <p:cBhvr>
                                        <p:cTn dur="1" fill="hold" id="54">
                                          <p:stCondLst>
                                            <p:cond delay="0"/>
                                          </p:stCondLst>
                                        </p:cTn>
                                        <p:tgtEl>
                                          <p:spTgt spid="20"/>
                                        </p:tgtEl>
                                        <p:attrNameLst>
                                          <p:attrName>style.visibility</p:attrName>
                                        </p:attrNameLst>
                                      </p:cBhvr>
                                      <p:to>
                                        <p:strVal val="visible"/>
                                      </p:to>
                                    </p:set>
                                    <p:anim calcmode="lin" valueType="num">
                                      <p:cBhvr additive="base">
                                        <p:cTn dur="500" fill="hold" id="55"/>
                                        <p:tgtEl>
                                          <p:spTgt spid="20"/>
                                        </p:tgtEl>
                                        <p:attrNameLst>
                                          <p:attrName>ppt_x</p:attrName>
                                        </p:attrNameLst>
                                      </p:cBhvr>
                                      <p:tavLst>
                                        <p:tav tm="0">
                                          <p:val>
                                            <p:strVal val="#ppt_x"/>
                                          </p:val>
                                        </p:tav>
                                        <p:tav tm="100000">
                                          <p:val>
                                            <p:strVal val="#ppt_x"/>
                                          </p:val>
                                        </p:tav>
                                      </p:tavLst>
                                    </p:anim>
                                    <p:anim calcmode="lin" valueType="num">
                                      <p:cBhvr additive="base">
                                        <p:cTn dur="500" fill="hold" id="56"/>
                                        <p:tgtEl>
                                          <p:spTgt spid="20"/>
                                        </p:tgtEl>
                                        <p:attrNameLst>
                                          <p:attrName>ppt_y</p:attrName>
                                        </p:attrNameLst>
                                      </p:cBhvr>
                                      <p:tavLst>
                                        <p:tav tm="0">
                                          <p:val>
                                            <p:strVal val="1+#ppt_h/2"/>
                                          </p:val>
                                        </p:tav>
                                        <p:tav tm="100000">
                                          <p:val>
                                            <p:strVal val="#ppt_y"/>
                                          </p:val>
                                        </p:tav>
                                      </p:tavLst>
                                    </p:anim>
                                  </p:childTnLst>
                                </p:cTn>
                              </p:par>
                              <p:par>
                                <p:cTn fill="hold" grpId="0" id="57" nodeType="withEffect" presetClass="entr" presetID="2" presetSubtype="4">
                                  <p:stCondLst>
                                    <p:cond delay="600"/>
                                  </p:stCondLst>
                                  <p:childTnLst>
                                    <p:set>
                                      <p:cBhvr>
                                        <p:cTn dur="1" fill="hold" id="58">
                                          <p:stCondLst>
                                            <p:cond delay="0"/>
                                          </p:stCondLst>
                                        </p:cTn>
                                        <p:tgtEl>
                                          <p:spTgt spid="21"/>
                                        </p:tgtEl>
                                        <p:attrNameLst>
                                          <p:attrName>style.visibility</p:attrName>
                                        </p:attrNameLst>
                                      </p:cBhvr>
                                      <p:to>
                                        <p:strVal val="visible"/>
                                      </p:to>
                                    </p:set>
                                    <p:anim calcmode="lin" valueType="num">
                                      <p:cBhvr additive="base">
                                        <p:cTn dur="500" fill="hold" id="59"/>
                                        <p:tgtEl>
                                          <p:spTgt spid="21"/>
                                        </p:tgtEl>
                                        <p:attrNameLst>
                                          <p:attrName>ppt_x</p:attrName>
                                        </p:attrNameLst>
                                      </p:cBhvr>
                                      <p:tavLst>
                                        <p:tav tm="0">
                                          <p:val>
                                            <p:strVal val="#ppt_x"/>
                                          </p:val>
                                        </p:tav>
                                        <p:tav tm="100000">
                                          <p:val>
                                            <p:strVal val="#ppt_x"/>
                                          </p:val>
                                        </p:tav>
                                      </p:tavLst>
                                    </p:anim>
                                    <p:anim calcmode="lin" valueType="num">
                                      <p:cBhvr additive="base">
                                        <p:cTn dur="500" fill="hold" id="60"/>
                                        <p:tgtEl>
                                          <p:spTgt spid="21"/>
                                        </p:tgtEl>
                                        <p:attrNameLst>
                                          <p:attrName>ppt_y</p:attrName>
                                        </p:attrNameLst>
                                      </p:cBhvr>
                                      <p:tavLst>
                                        <p:tav tm="0">
                                          <p:val>
                                            <p:strVal val="1+#ppt_h/2"/>
                                          </p:val>
                                        </p:tav>
                                        <p:tav tm="100000">
                                          <p:val>
                                            <p:strVal val="#ppt_y"/>
                                          </p:val>
                                        </p:tav>
                                      </p:tavLst>
                                    </p:anim>
                                  </p:childTnLst>
                                </p:cTn>
                              </p:par>
                              <p:par>
                                <p:cTn fill="hold" grpId="0" id="61" nodeType="withEffect" presetClass="entr" presetID="2" presetSubtype="4">
                                  <p:stCondLst>
                                    <p:cond delay="800"/>
                                  </p:stCondLst>
                                  <p:childTnLst>
                                    <p:set>
                                      <p:cBhvr>
                                        <p:cTn dur="1" fill="hold" id="62">
                                          <p:stCondLst>
                                            <p:cond delay="0"/>
                                          </p:stCondLst>
                                        </p:cTn>
                                        <p:tgtEl>
                                          <p:spTgt spid="22"/>
                                        </p:tgtEl>
                                        <p:attrNameLst>
                                          <p:attrName>style.visibility</p:attrName>
                                        </p:attrNameLst>
                                      </p:cBhvr>
                                      <p:to>
                                        <p:strVal val="visible"/>
                                      </p:to>
                                    </p:set>
                                    <p:anim calcmode="lin" valueType="num">
                                      <p:cBhvr additive="base">
                                        <p:cTn dur="500" fill="hold" id="63"/>
                                        <p:tgtEl>
                                          <p:spTgt spid="22"/>
                                        </p:tgtEl>
                                        <p:attrNameLst>
                                          <p:attrName>ppt_x</p:attrName>
                                        </p:attrNameLst>
                                      </p:cBhvr>
                                      <p:tavLst>
                                        <p:tav tm="0">
                                          <p:val>
                                            <p:strVal val="#ppt_x"/>
                                          </p:val>
                                        </p:tav>
                                        <p:tav tm="100000">
                                          <p:val>
                                            <p:strVal val="#ppt_x"/>
                                          </p:val>
                                        </p:tav>
                                      </p:tavLst>
                                    </p:anim>
                                    <p:anim calcmode="lin" valueType="num">
                                      <p:cBhvr additive="base">
                                        <p:cTn dur="500" fill="hold" id="64"/>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1" spid="12"/>
      <p:bldP grpId="0" spid="13"/>
      <p:bldP grpId="1" spid="13"/>
      <p:bldP grpId="0" spid="14"/>
      <p:bldP grpId="1" spid="14"/>
      <p:bldP grpId="0" spid="15"/>
      <p:bldP grpId="1" spid="15"/>
      <p:bldP grpId="0" spid="16"/>
      <p:bldP grpId="0" spid="18"/>
      <p:bldP grpId="0" spid="19"/>
      <p:bldP grpId="0" spid="20"/>
      <p:bldP grpId="0" spid="21"/>
      <p:bldP grpId="0" spid="22"/>
      <p:bldP grpId="0" spid="23"/>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椭圆 10"/>
          <p:cNvSpPr/>
          <p:nvPr/>
        </p:nvSpPr>
        <p:spPr>
          <a:xfrm>
            <a:off x="1059972" y="1153828"/>
            <a:ext cx="2715343" cy="2714990"/>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38100">
            <a:gradFill flip="none" rotWithShape="1">
              <a:gsLst>
                <a:gs pos="100000">
                  <a:srgbClr val="E0E0E0"/>
                </a:gs>
                <a:gs pos="0">
                  <a:schemeClr val="bg1"/>
                </a:gs>
              </a:gsLst>
              <a:lin ang="0" scaled="0"/>
            </a:gradFill>
          </a:ln>
          <a:effectLst>
            <a:outerShdw algn="tr" blurRad="368300" dir="2700000" dist="5842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34290" lIns="0" rIns="0" rtlCol="0" tIns="34290"/>
          <a:lstStyle/>
          <a:p>
            <a:pPr algn="ctr" lvl="0"/>
            <a:r>
              <a:rPr altLang="zh-CN" lang="en-US" smtClean="0" sz="4800">
                <a:ln w="12700">
                  <a:noFill/>
                </a:ln>
                <a:solidFill>
                  <a:srgbClr val="0070C0"/>
                </a:solidFill>
                <a:latin charset="0" pitchFamily="34" typeface="Impact"/>
                <a:ea charset="-122" pitchFamily="34" typeface="微软雅黑"/>
              </a:rPr>
              <a:t>Part 6</a:t>
            </a:r>
          </a:p>
        </p:txBody>
      </p:sp>
      <p:sp>
        <p:nvSpPr>
          <p:cNvPr id="12" name="Freeform 6"/>
          <p:cNvSpPr/>
          <p:nvPr/>
        </p:nvSpPr>
        <p:spPr bwMode="auto">
          <a:xfrm>
            <a:off x="1751251" y="1354932"/>
            <a:ext cx="2021944" cy="2513410"/>
          </a:xfrm>
          <a:custGeom>
            <a:gdLst>
              <a:gd fmla="*/ 1130 w 1696" name="T0"/>
              <a:gd fmla="*/ 0 h 2108" name="T1"/>
              <a:gd fmla="*/ 1696 w 1696" name="T2"/>
              <a:gd fmla="*/ 978 h 2108" name="T3"/>
              <a:gd fmla="*/ 566 w 1696" name="T4"/>
              <a:gd fmla="*/ 2108 h 2108" name="T5"/>
              <a:gd fmla="*/ 0 w 1696" name="T6"/>
              <a:gd fmla="*/ 1956 h 2108" name="T7"/>
            </a:gdLst>
            <a:cxnLst>
              <a:cxn ang="0">
                <a:pos x="T0" y="T1"/>
              </a:cxn>
              <a:cxn ang="0">
                <a:pos x="T2" y="T3"/>
              </a:cxn>
              <a:cxn ang="0">
                <a:pos x="T4" y="T5"/>
              </a:cxn>
              <a:cxn ang="0">
                <a:pos x="T6" y="T7"/>
              </a:cxn>
            </a:cxnLst>
            <a:rect b="b" l="0" r="r" t="0"/>
            <a:pathLst>
              <a:path h="2108" w="1695">
                <a:moveTo>
                  <a:pt x="1130" y="0"/>
                </a:moveTo>
                <a:cubicBezTo>
                  <a:pt x="1468" y="195"/>
                  <a:pt x="1696" y="560"/>
                  <a:pt x="1696" y="978"/>
                </a:cubicBezTo>
                <a:cubicBezTo>
                  <a:pt x="1696" y="1602"/>
                  <a:pt x="1190" y="2108"/>
                  <a:pt x="566" y="2108"/>
                </a:cubicBezTo>
                <a:cubicBezTo>
                  <a:pt x="360" y="2108"/>
                  <a:pt x="167" y="2052"/>
                  <a:pt x="0" y="1956"/>
                </a:cubicBezTo>
              </a:path>
            </a:pathLst>
          </a:custGeom>
          <a:noFill/>
          <a:ln cap="flat" w="2">
            <a:solidFill>
              <a:srgbClr val="0070C0"/>
            </a:solidFill>
            <a:prstDash val="solid"/>
            <a:miter lim="800000"/>
          </a:ln>
          <a:extLst>
            <a:ext uri="{909E8E84-426E-40DD-AFC4-6F175D3DCCD1}">
              <a14:hiddenFill>
                <a:solidFill>
                  <a:srgbClr val="FFFFFF"/>
                </a:solidFill>
              </a14:hiddenFill>
            </a:ext>
          </a:extLst>
        </p:spPr>
        <p:txBody>
          <a:bodyPr anchor="t" anchorCtr="0" bIns="34290" compatLnSpc="1" lIns="68580" numCol="1" rIns="68580" tIns="34290" vert="horz" wrap="square">
            <a:prstTxWarp prst="textNoShape">
              <a:avLst/>
            </a:prstTxWarp>
          </a:bodyPr>
          <a:lstStyle/>
          <a:p>
            <a:endParaRPr altLang="en-US" lang="zh-CN"/>
          </a:p>
        </p:txBody>
      </p:sp>
      <p:sp>
        <p:nvSpPr>
          <p:cNvPr id="13" name="Freeform 7"/>
          <p:cNvSpPr/>
          <p:nvPr/>
        </p:nvSpPr>
        <p:spPr bwMode="auto">
          <a:xfrm>
            <a:off x="1079651" y="1175148"/>
            <a:ext cx="2018372" cy="2512219"/>
          </a:xfrm>
          <a:custGeom>
            <a:gdLst>
              <a:gd fmla="*/ 563 w 1693" name="T0"/>
              <a:gd fmla="*/ 2107 h 2107" name="T1"/>
              <a:gd fmla="*/ 0 w 1693" name="T2"/>
              <a:gd fmla="*/ 1129 h 2107" name="T3"/>
              <a:gd fmla="*/ 1129 w 1693" name="T4"/>
              <a:gd fmla="*/ 0 h 2107" name="T5"/>
              <a:gd fmla="*/ 1693 w 1693" name="T6"/>
              <a:gd fmla="*/ 151 h 2107" name="T7"/>
            </a:gdLst>
            <a:cxnLst>
              <a:cxn ang="0">
                <a:pos x="T0" y="T1"/>
              </a:cxn>
              <a:cxn ang="0">
                <a:pos x="T2" y="T3"/>
              </a:cxn>
              <a:cxn ang="0">
                <a:pos x="T4" y="T5"/>
              </a:cxn>
              <a:cxn ang="0">
                <a:pos x="T6" y="T7"/>
              </a:cxn>
            </a:cxnLst>
            <a:rect b="b" l="0" r="r" t="0"/>
            <a:pathLst>
              <a:path h="2107" w="1693">
                <a:moveTo>
                  <a:pt x="563" y="2107"/>
                </a:moveTo>
                <a:cubicBezTo>
                  <a:pt x="227" y="1911"/>
                  <a:pt x="0" y="1547"/>
                  <a:pt x="0" y="1129"/>
                </a:cubicBezTo>
                <a:cubicBezTo>
                  <a:pt x="0" y="506"/>
                  <a:pt x="506" y="0"/>
                  <a:pt x="1129" y="0"/>
                </a:cubicBezTo>
                <a:cubicBezTo>
                  <a:pt x="1335" y="0"/>
                  <a:pt x="1527" y="55"/>
                  <a:pt x="1693" y="151"/>
                </a:cubicBezTo>
              </a:path>
            </a:pathLst>
          </a:custGeom>
          <a:noFill/>
          <a:ln cap="flat" w="2">
            <a:solidFill>
              <a:srgbClr val="0070C0"/>
            </a:solidFill>
            <a:prstDash val="solid"/>
            <a:miter lim="800000"/>
          </a:ln>
          <a:extLst>
            <a:ext uri="{909E8E84-426E-40DD-AFC4-6F175D3DCCD1}">
              <a14:hiddenFill>
                <a:solidFill>
                  <a:srgbClr val="FFFFFF"/>
                </a:solidFill>
              </a14:hiddenFill>
            </a:ext>
          </a:extLst>
        </p:spPr>
        <p:txBody>
          <a:bodyPr anchor="t" anchorCtr="0" bIns="34290" compatLnSpc="1" lIns="68580" numCol="1" rIns="68580" tIns="34290" vert="horz" wrap="square">
            <a:prstTxWarp prst="textNoShape">
              <a:avLst/>
            </a:prstTxWarp>
          </a:bodyPr>
          <a:lstStyle/>
          <a:p>
            <a:endParaRPr altLang="en-US" lang="zh-CN"/>
          </a:p>
        </p:txBody>
      </p:sp>
      <p:sp>
        <p:nvSpPr>
          <p:cNvPr id="14" name="Line 8"/>
          <p:cNvSpPr>
            <a:spLocks noChangeShapeType="1"/>
          </p:cNvSpPr>
          <p:nvPr/>
        </p:nvSpPr>
        <p:spPr bwMode="auto">
          <a:xfrm flipH="1" flipV="1">
            <a:off x="839113" y="2382"/>
            <a:ext cx="2263673" cy="1354931"/>
          </a:xfrm>
          <a:prstGeom prst="line">
            <a:avLst/>
          </a:prstGeom>
          <a:noFill/>
          <a:ln cap="flat" w="2">
            <a:solidFill>
              <a:srgbClr val="0070C0"/>
            </a:solidFill>
            <a:prstDash val="solid"/>
            <a:miter lim="800000"/>
          </a:ln>
          <a:extLst>
            <a:ext uri="{909E8E84-426E-40DD-AFC4-6F175D3DCCD1}">
              <a14:hiddenFill>
                <a:noFill/>
              </a14:hiddenFill>
            </a:ext>
          </a:extLst>
        </p:spPr>
        <p:txBody>
          <a:bodyPr anchor="t" anchorCtr="0" bIns="34290" compatLnSpc="1" lIns="68580" numCol="1" rIns="68580" tIns="34290" vert="horz" wrap="square">
            <a:prstTxWarp prst="textNoShape">
              <a:avLst/>
            </a:prstTxWarp>
          </a:bodyPr>
          <a:lstStyle/>
          <a:p>
            <a:endParaRPr altLang="en-US" lang="zh-CN"/>
          </a:p>
        </p:txBody>
      </p:sp>
      <p:sp>
        <p:nvSpPr>
          <p:cNvPr id="15" name="Line 9"/>
          <p:cNvSpPr>
            <a:spLocks noChangeShapeType="1"/>
          </p:cNvSpPr>
          <p:nvPr/>
        </p:nvSpPr>
        <p:spPr bwMode="auto">
          <a:xfrm flipH="1" flipV="1">
            <a:off x="1745297" y="3682604"/>
            <a:ext cx="2442290" cy="1469231"/>
          </a:xfrm>
          <a:prstGeom prst="line">
            <a:avLst/>
          </a:prstGeom>
          <a:noFill/>
          <a:ln cap="flat" w="2">
            <a:solidFill>
              <a:srgbClr val="0070C0"/>
            </a:solidFill>
            <a:prstDash val="solid"/>
            <a:miter lim="800000"/>
          </a:ln>
          <a:extLst>
            <a:ext uri="{909E8E84-426E-40DD-AFC4-6F175D3DCCD1}">
              <a14:hiddenFill>
                <a:noFill/>
              </a14:hiddenFill>
            </a:ext>
          </a:extLst>
        </p:spPr>
        <p:txBody>
          <a:bodyPr anchor="t" anchorCtr="0" bIns="34290" compatLnSpc="1" lIns="68580" numCol="1" rIns="68580" tIns="34290" vert="horz" wrap="square">
            <a:prstTxWarp prst="textNoShape">
              <a:avLst/>
            </a:prstTxWarp>
          </a:bodyPr>
          <a:lstStyle/>
          <a:p>
            <a:endParaRPr altLang="en-US" lang="zh-CN"/>
          </a:p>
        </p:txBody>
      </p:sp>
      <p:sp>
        <p:nvSpPr>
          <p:cNvPr id="16" name="TextBox 1"/>
          <p:cNvSpPr txBox="1"/>
          <p:nvPr/>
        </p:nvSpPr>
        <p:spPr>
          <a:xfrm>
            <a:off x="4935513" y="1773787"/>
            <a:ext cx="1859280" cy="548640"/>
          </a:xfrm>
          <a:prstGeom prst="rect">
            <a:avLst/>
          </a:prstGeom>
          <a:noFill/>
        </p:spPr>
        <p:txBody>
          <a:bodyPr rtlCol="0" wrap="none">
            <a:spAutoFit/>
          </a:bodyPr>
          <a:lstStyle/>
          <a:p>
            <a:pPr lvl="1" marL="0"/>
            <a:r>
              <a:rPr altLang="en-US" b="1" lang="zh-CN" spc="300" sz="3000">
                <a:solidFill>
                  <a:srgbClr val="0070C0"/>
                </a:solidFill>
                <a:latin charset="-122" pitchFamily="34" typeface="微软雅黑"/>
                <a:ea charset="-122" pitchFamily="34" typeface="微软雅黑"/>
              </a:rPr>
              <a:t>论文总结</a:t>
            </a:r>
          </a:p>
        </p:txBody>
      </p:sp>
      <p:cxnSp>
        <p:nvCxnSpPr>
          <p:cNvPr id="17" name="直接连接符 16"/>
          <p:cNvCxnSpPr/>
          <p:nvPr/>
        </p:nvCxnSpPr>
        <p:spPr>
          <a:xfrm flipH="1" flipV="1">
            <a:off x="4574775" y="1275606"/>
            <a:ext cx="0" cy="2808312"/>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a:spLocks noChangeArrowheads="1"/>
          </p:cNvSpPr>
          <p:nvPr/>
        </p:nvSpPr>
        <p:spPr bwMode="auto">
          <a:xfrm>
            <a:off x="4985502" y="2475258"/>
            <a:ext cx="187166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lang="zh-CN" sz="1600">
                <a:solidFill>
                  <a:schemeClr val="tx1">
                    <a:lumMod val="75000"/>
                    <a:lumOff val="25000"/>
                  </a:schemeClr>
                </a:solidFill>
                <a:latin charset="-122" pitchFamily="34" typeface="微软雅黑"/>
                <a:ea charset="-122" pitchFamily="34" typeface="微软雅黑"/>
                <a:sym charset="-122" pitchFamily="34" typeface="微软雅黑"/>
              </a:rPr>
              <a:t>相关总结</a:t>
            </a:r>
          </a:p>
        </p:txBody>
      </p:sp>
      <p:sp>
        <p:nvSpPr>
          <p:cNvPr id="19" name="TextBox 39"/>
          <p:cNvSpPr>
            <a:spLocks noChangeArrowheads="1"/>
          </p:cNvSpPr>
          <p:nvPr/>
        </p:nvSpPr>
        <p:spPr bwMode="auto">
          <a:xfrm>
            <a:off x="4985502" y="3008659"/>
            <a:ext cx="187325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lang="zh-CN" sz="1600">
                <a:solidFill>
                  <a:schemeClr val="tx1">
                    <a:lumMod val="75000"/>
                    <a:lumOff val="25000"/>
                  </a:schemeClr>
                </a:solidFill>
                <a:latin charset="-122" pitchFamily="34" typeface="微软雅黑"/>
                <a:ea charset="-122" pitchFamily="34" typeface="微软雅黑"/>
                <a:sym charset="-122" pitchFamily="34" typeface="微软雅黑"/>
              </a:rPr>
              <a:t>感谢语</a:t>
            </a:r>
          </a:p>
        </p:txBody>
      </p:sp>
      <p:sp>
        <p:nvSpPr>
          <p:cNvPr id="23" name="TextBox 39"/>
          <p:cNvSpPr>
            <a:spLocks noChangeArrowheads="1"/>
          </p:cNvSpPr>
          <p:nvPr/>
        </p:nvSpPr>
        <p:spPr bwMode="auto">
          <a:xfrm>
            <a:off x="4985502" y="2742752"/>
            <a:ext cx="187325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lang="zh-CN" sz="1600">
                <a:solidFill>
                  <a:schemeClr val="tx1">
                    <a:lumMod val="75000"/>
                    <a:lumOff val="25000"/>
                  </a:schemeClr>
                </a:solidFill>
                <a:latin charset="-122" pitchFamily="34" typeface="微软雅黑"/>
                <a:ea charset="-122" pitchFamily="34" typeface="微软雅黑"/>
                <a:sym charset="-122" pitchFamily="34" typeface="微软雅黑"/>
              </a:rPr>
              <a:t>参考文献</a:t>
            </a:r>
          </a:p>
        </p:txBody>
      </p:sp>
    </p:spTree>
    <p:extLst>
      <p:ext uri="{BB962C8B-B14F-4D97-AF65-F5344CB8AC3E}">
        <p14:creationId val="3785888101"/>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14"/>
                                        </p:tgtEl>
                                        <p:attrNameLst>
                                          <p:attrName>style.visibility</p:attrName>
                                        </p:attrNameLst>
                                      </p:cBhvr>
                                      <p:to>
                                        <p:strVal val="visible"/>
                                      </p:to>
                                    </p:set>
                                    <p:animEffect filter="wipe(up)" transition="in">
                                      <p:cBhvr>
                                        <p:cTn dur="500" id="7"/>
                                        <p:tgtEl>
                                          <p:spTgt spid="14"/>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15"/>
                                        </p:tgtEl>
                                        <p:attrNameLst>
                                          <p:attrName>style.visibility</p:attrName>
                                        </p:attrNameLst>
                                      </p:cBhvr>
                                      <p:to>
                                        <p:strVal val="visible"/>
                                      </p:to>
                                    </p:set>
                                    <p:animEffect filter="wipe(down)" transition="in">
                                      <p:cBhvr>
                                        <p:cTn dur="500" id="10"/>
                                        <p:tgtEl>
                                          <p:spTgt spid="15"/>
                                        </p:tgtEl>
                                      </p:cBhvr>
                                    </p:animEffect>
                                  </p:childTnLst>
                                </p:cTn>
                              </p:par>
                              <p:par>
                                <p:cTn fill="hold" grpId="1" id="11" nodeType="withEffect" presetClass="exit" presetID="22" presetSubtype="4">
                                  <p:stCondLst>
                                    <p:cond delay="300"/>
                                  </p:stCondLst>
                                  <p:childTnLst>
                                    <p:animEffect filter="wipe(down)" transition="out">
                                      <p:cBhvr>
                                        <p:cTn dur="500" id="12"/>
                                        <p:tgtEl>
                                          <p:spTgt spid="15"/>
                                        </p:tgtEl>
                                      </p:cBhvr>
                                    </p:animEffect>
                                    <p:set>
                                      <p:cBhvr>
                                        <p:cTn dur="1" fill="hold" id="13">
                                          <p:stCondLst>
                                            <p:cond delay="499"/>
                                          </p:stCondLst>
                                        </p:cTn>
                                        <p:tgtEl>
                                          <p:spTgt spid="15"/>
                                        </p:tgtEl>
                                        <p:attrNameLst>
                                          <p:attrName>style.visibility</p:attrName>
                                        </p:attrNameLst>
                                      </p:cBhvr>
                                      <p:to>
                                        <p:strVal val="hidden"/>
                                      </p:to>
                                    </p:set>
                                  </p:childTnLst>
                                </p:cTn>
                              </p:par>
                              <p:par>
                                <p:cTn fill="hold" grpId="1" id="14" nodeType="withEffect" presetClass="exit" presetID="22" presetSubtype="1">
                                  <p:stCondLst>
                                    <p:cond delay="300"/>
                                  </p:stCondLst>
                                  <p:childTnLst>
                                    <p:animEffect filter="wipe(up)" transition="out">
                                      <p:cBhvr>
                                        <p:cTn dur="500" id="15"/>
                                        <p:tgtEl>
                                          <p:spTgt spid="14"/>
                                        </p:tgtEl>
                                      </p:cBhvr>
                                    </p:animEffect>
                                    <p:set>
                                      <p:cBhvr>
                                        <p:cTn dur="1" fill="hold" id="16">
                                          <p:stCondLst>
                                            <p:cond delay="499"/>
                                          </p:stCondLst>
                                        </p:cTn>
                                        <p:tgtEl>
                                          <p:spTgt spid="14"/>
                                        </p:tgtEl>
                                        <p:attrNameLst>
                                          <p:attrName>style.visibility</p:attrName>
                                        </p:attrNameLst>
                                      </p:cBhvr>
                                      <p:to>
                                        <p:strVal val="hidden"/>
                                      </p:to>
                                    </p:set>
                                  </p:childTnLst>
                                </p:cTn>
                              </p:par>
                              <p:par>
                                <p:cTn fill="hold" grpId="0" id="17" nodeType="withEffect" presetClass="entr" presetID="10" presetSubtype="0">
                                  <p:stCondLst>
                                    <p:cond delay="300"/>
                                  </p:stCondLst>
                                  <p:childTnLst>
                                    <p:set>
                                      <p:cBhvr>
                                        <p:cTn dur="1" fill="hold" id="18">
                                          <p:stCondLst>
                                            <p:cond delay="0"/>
                                          </p:stCondLst>
                                        </p:cTn>
                                        <p:tgtEl>
                                          <p:spTgt spid="11"/>
                                        </p:tgtEl>
                                        <p:attrNameLst>
                                          <p:attrName>style.visibility</p:attrName>
                                        </p:attrNameLst>
                                      </p:cBhvr>
                                      <p:to>
                                        <p:strVal val="visible"/>
                                      </p:to>
                                    </p:set>
                                    <p:animEffect filter="fade" transition="in">
                                      <p:cBhvr>
                                        <p:cTn dur="1000" id="19"/>
                                        <p:tgtEl>
                                          <p:spTgt spid="11"/>
                                        </p:tgtEl>
                                      </p:cBhvr>
                                    </p:animEffect>
                                  </p:childTnLst>
                                </p:cTn>
                              </p:par>
                              <p:par>
                                <p:cTn fill="hold" grpId="0" id="20" nodeType="withEffect" presetClass="entr" presetID="22" presetSubtype="1">
                                  <p:stCondLst>
                                    <p:cond delay="500"/>
                                  </p:stCondLst>
                                  <p:childTnLst>
                                    <p:set>
                                      <p:cBhvr>
                                        <p:cTn dur="1" fill="hold" id="21">
                                          <p:stCondLst>
                                            <p:cond delay="0"/>
                                          </p:stCondLst>
                                        </p:cTn>
                                        <p:tgtEl>
                                          <p:spTgt spid="12"/>
                                        </p:tgtEl>
                                        <p:attrNameLst>
                                          <p:attrName>style.visibility</p:attrName>
                                        </p:attrNameLst>
                                      </p:cBhvr>
                                      <p:to>
                                        <p:strVal val="visible"/>
                                      </p:to>
                                    </p:set>
                                    <p:animEffect filter="wipe(up)" transition="in">
                                      <p:cBhvr>
                                        <p:cTn dur="500" id="22"/>
                                        <p:tgtEl>
                                          <p:spTgt spid="12"/>
                                        </p:tgtEl>
                                      </p:cBhvr>
                                    </p:animEffect>
                                  </p:childTnLst>
                                </p:cTn>
                              </p:par>
                              <p:par>
                                <p:cTn fill="hold" grpId="0" id="23" nodeType="withEffect" presetClass="entr" presetID="22" presetSubtype="4">
                                  <p:stCondLst>
                                    <p:cond delay="500"/>
                                  </p:stCondLst>
                                  <p:childTnLst>
                                    <p:set>
                                      <p:cBhvr>
                                        <p:cTn dur="1" fill="hold" id="24">
                                          <p:stCondLst>
                                            <p:cond delay="0"/>
                                          </p:stCondLst>
                                        </p:cTn>
                                        <p:tgtEl>
                                          <p:spTgt spid="13"/>
                                        </p:tgtEl>
                                        <p:attrNameLst>
                                          <p:attrName>style.visibility</p:attrName>
                                        </p:attrNameLst>
                                      </p:cBhvr>
                                      <p:to>
                                        <p:strVal val="visible"/>
                                      </p:to>
                                    </p:set>
                                    <p:animEffect filter="wipe(down)" transition="in">
                                      <p:cBhvr>
                                        <p:cTn dur="500" id="25"/>
                                        <p:tgtEl>
                                          <p:spTgt spid="13"/>
                                        </p:tgtEl>
                                      </p:cBhvr>
                                    </p:animEffect>
                                  </p:childTnLst>
                                </p:cTn>
                              </p:par>
                              <p:par>
                                <p:cTn fill="hold" grpId="1" id="26" nodeType="withEffect" presetClass="exit" presetID="22" presetSubtype="1">
                                  <p:stCondLst>
                                    <p:cond delay="800"/>
                                  </p:stCondLst>
                                  <p:childTnLst>
                                    <p:animEffect filter="wipe(up)" transition="out">
                                      <p:cBhvr>
                                        <p:cTn dur="400" id="27"/>
                                        <p:tgtEl>
                                          <p:spTgt spid="12"/>
                                        </p:tgtEl>
                                      </p:cBhvr>
                                    </p:animEffect>
                                    <p:set>
                                      <p:cBhvr>
                                        <p:cTn dur="1" fill="hold" id="28">
                                          <p:stCondLst>
                                            <p:cond delay="399"/>
                                          </p:stCondLst>
                                        </p:cTn>
                                        <p:tgtEl>
                                          <p:spTgt spid="12"/>
                                        </p:tgtEl>
                                        <p:attrNameLst>
                                          <p:attrName>style.visibility</p:attrName>
                                        </p:attrNameLst>
                                      </p:cBhvr>
                                      <p:to>
                                        <p:strVal val="hidden"/>
                                      </p:to>
                                    </p:set>
                                  </p:childTnLst>
                                </p:cTn>
                              </p:par>
                              <p:par>
                                <p:cTn fill="hold" grpId="1" id="29" nodeType="withEffect" presetClass="exit" presetID="22" presetSubtype="4">
                                  <p:stCondLst>
                                    <p:cond delay="800"/>
                                  </p:stCondLst>
                                  <p:childTnLst>
                                    <p:animEffect filter="wipe(down)" transition="out">
                                      <p:cBhvr>
                                        <p:cTn dur="400" id="30"/>
                                        <p:tgtEl>
                                          <p:spTgt spid="13"/>
                                        </p:tgtEl>
                                      </p:cBhvr>
                                    </p:animEffect>
                                    <p:set>
                                      <p:cBhvr>
                                        <p:cTn dur="1" fill="hold" id="31">
                                          <p:stCondLst>
                                            <p:cond delay="399"/>
                                          </p:stCondLst>
                                        </p:cTn>
                                        <p:tgtEl>
                                          <p:spTgt spid="13"/>
                                        </p:tgtEl>
                                        <p:attrNameLst>
                                          <p:attrName>style.visibility</p:attrName>
                                        </p:attrNameLst>
                                      </p:cBhvr>
                                      <p:to>
                                        <p:strVal val="hidden"/>
                                      </p:to>
                                    </p:set>
                                  </p:childTnLst>
                                </p:cTn>
                              </p:par>
                            </p:childTnLst>
                          </p:cTn>
                        </p:par>
                        <p:par>
                          <p:cTn fill="hold" id="32" nodeType="afterGroup">
                            <p:stCondLst>
                              <p:cond delay="1300"/>
                            </p:stCondLst>
                            <p:childTnLst>
                              <p:par>
                                <p:cTn fill="hold" id="33" nodeType="afterEffect" presetClass="entr" presetID="22" presetSubtype="4">
                                  <p:stCondLst>
                                    <p:cond delay="0"/>
                                  </p:stCondLst>
                                  <p:childTnLst>
                                    <p:set>
                                      <p:cBhvr>
                                        <p:cTn dur="1" fill="hold" id="34">
                                          <p:stCondLst>
                                            <p:cond delay="0"/>
                                          </p:stCondLst>
                                        </p:cTn>
                                        <p:tgtEl>
                                          <p:spTgt spid="17"/>
                                        </p:tgtEl>
                                        <p:attrNameLst>
                                          <p:attrName>style.visibility</p:attrName>
                                        </p:attrNameLst>
                                      </p:cBhvr>
                                      <p:to>
                                        <p:strVal val="visible"/>
                                      </p:to>
                                    </p:set>
                                    <p:animEffect filter="wipe(down)" transition="in">
                                      <p:cBhvr>
                                        <p:cTn dur="500" id="35"/>
                                        <p:tgtEl>
                                          <p:spTgt spid="17"/>
                                        </p:tgtEl>
                                      </p:cBhvr>
                                    </p:animEffect>
                                  </p:childTnLst>
                                </p:cTn>
                              </p:par>
                              <p:par>
                                <p:cTn fill="hold" grpId="0" id="36" nodeType="withEffect" presetClass="entr" presetID="12" presetSubtype="8">
                                  <p:stCondLst>
                                    <p:cond delay="0"/>
                                  </p:stCondLst>
                                  <p:childTnLst>
                                    <p:set>
                                      <p:cBhvr>
                                        <p:cTn dur="1" fill="hold" id="37">
                                          <p:stCondLst>
                                            <p:cond delay="0"/>
                                          </p:stCondLst>
                                        </p:cTn>
                                        <p:tgtEl>
                                          <p:spTgt spid="16"/>
                                        </p:tgtEl>
                                        <p:attrNameLst>
                                          <p:attrName>style.visibility</p:attrName>
                                        </p:attrNameLst>
                                      </p:cBhvr>
                                      <p:to>
                                        <p:strVal val="visible"/>
                                      </p:to>
                                    </p:set>
                                    <p:anim calcmode="lin" valueType="num">
                                      <p:cBhvr additive="base">
                                        <p:cTn dur="500" id="38"/>
                                        <p:tgtEl>
                                          <p:spTgt spid="16"/>
                                        </p:tgtEl>
                                        <p:attrNameLst>
                                          <p:attrName>ppt_x</p:attrName>
                                        </p:attrNameLst>
                                      </p:cBhvr>
                                      <p:tavLst>
                                        <p:tav tm="0">
                                          <p:val>
                                            <p:strVal val="#ppt_x-#ppt_w*1.125000"/>
                                          </p:val>
                                        </p:tav>
                                        <p:tav tm="100000">
                                          <p:val>
                                            <p:strVal val="#ppt_x"/>
                                          </p:val>
                                        </p:tav>
                                      </p:tavLst>
                                    </p:anim>
                                    <p:animEffect filter="wipe(right)" transition="in">
                                      <p:cBhvr>
                                        <p:cTn dur="500" id="39"/>
                                        <p:tgtEl>
                                          <p:spTgt spid="16"/>
                                        </p:tgtEl>
                                      </p:cBhvr>
                                    </p:animEffect>
                                  </p:childTnLst>
                                </p:cTn>
                              </p:par>
                            </p:childTnLst>
                          </p:cTn>
                        </p:par>
                        <p:par>
                          <p:cTn fill="hold" id="40" nodeType="afterGroup">
                            <p:stCondLst>
                              <p:cond delay="1800"/>
                            </p:stCondLst>
                            <p:childTnLst>
                              <p:par>
                                <p:cTn fill="hold" grpId="0" id="41" nodeType="afterEffect" presetClass="entr" presetID="2" presetSubtype="4">
                                  <p:stCondLst>
                                    <p:cond delay="0"/>
                                  </p:stCondLst>
                                  <p:childTnLst>
                                    <p:set>
                                      <p:cBhvr>
                                        <p:cTn dur="1" fill="hold" id="42">
                                          <p:stCondLst>
                                            <p:cond delay="0"/>
                                          </p:stCondLst>
                                        </p:cTn>
                                        <p:tgtEl>
                                          <p:spTgt spid="18"/>
                                        </p:tgtEl>
                                        <p:attrNameLst>
                                          <p:attrName>style.visibility</p:attrName>
                                        </p:attrNameLst>
                                      </p:cBhvr>
                                      <p:to>
                                        <p:strVal val="visible"/>
                                      </p:to>
                                    </p:set>
                                    <p:anim calcmode="lin" valueType="num">
                                      <p:cBhvr additive="base">
                                        <p:cTn dur="500" fill="hold" id="43"/>
                                        <p:tgtEl>
                                          <p:spTgt spid="18"/>
                                        </p:tgtEl>
                                        <p:attrNameLst>
                                          <p:attrName>ppt_x</p:attrName>
                                        </p:attrNameLst>
                                      </p:cBhvr>
                                      <p:tavLst>
                                        <p:tav tm="0">
                                          <p:val>
                                            <p:strVal val="#ppt_x"/>
                                          </p:val>
                                        </p:tav>
                                        <p:tav tm="100000">
                                          <p:val>
                                            <p:strVal val="#ppt_x"/>
                                          </p:val>
                                        </p:tav>
                                      </p:tavLst>
                                    </p:anim>
                                    <p:anim calcmode="lin" valueType="num">
                                      <p:cBhvr additive="base">
                                        <p:cTn dur="500" fill="hold" id="44"/>
                                        <p:tgtEl>
                                          <p:spTgt spid="18"/>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4">
                                  <p:stCondLst>
                                    <p:cond delay="100"/>
                                  </p:stCondLst>
                                  <p:childTnLst>
                                    <p:set>
                                      <p:cBhvr>
                                        <p:cTn dur="1" fill="hold" id="46">
                                          <p:stCondLst>
                                            <p:cond delay="0"/>
                                          </p:stCondLst>
                                        </p:cTn>
                                        <p:tgtEl>
                                          <p:spTgt spid="23"/>
                                        </p:tgtEl>
                                        <p:attrNameLst>
                                          <p:attrName>style.visibility</p:attrName>
                                        </p:attrNameLst>
                                      </p:cBhvr>
                                      <p:to>
                                        <p:strVal val="visible"/>
                                      </p:to>
                                    </p:set>
                                    <p:anim calcmode="lin" valueType="num">
                                      <p:cBhvr additive="base">
                                        <p:cTn dur="500" fill="hold" id="47"/>
                                        <p:tgtEl>
                                          <p:spTgt spid="23"/>
                                        </p:tgtEl>
                                        <p:attrNameLst>
                                          <p:attrName>ppt_x</p:attrName>
                                        </p:attrNameLst>
                                      </p:cBhvr>
                                      <p:tavLst>
                                        <p:tav tm="0">
                                          <p:val>
                                            <p:strVal val="#ppt_x"/>
                                          </p:val>
                                        </p:tav>
                                        <p:tav tm="100000">
                                          <p:val>
                                            <p:strVal val="#ppt_x"/>
                                          </p:val>
                                        </p:tav>
                                      </p:tavLst>
                                    </p:anim>
                                    <p:anim calcmode="lin" valueType="num">
                                      <p:cBhvr additive="base">
                                        <p:cTn dur="500" fill="hold" id="48"/>
                                        <p:tgtEl>
                                          <p:spTgt spid="23"/>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4">
                                  <p:stCondLst>
                                    <p:cond delay="200"/>
                                  </p:stCondLst>
                                  <p:childTnLst>
                                    <p:set>
                                      <p:cBhvr>
                                        <p:cTn dur="1" fill="hold" id="50">
                                          <p:stCondLst>
                                            <p:cond delay="0"/>
                                          </p:stCondLst>
                                        </p:cTn>
                                        <p:tgtEl>
                                          <p:spTgt spid="19"/>
                                        </p:tgtEl>
                                        <p:attrNameLst>
                                          <p:attrName>style.visibility</p:attrName>
                                        </p:attrNameLst>
                                      </p:cBhvr>
                                      <p:to>
                                        <p:strVal val="visible"/>
                                      </p:to>
                                    </p:set>
                                    <p:anim calcmode="lin" valueType="num">
                                      <p:cBhvr additive="base">
                                        <p:cTn dur="500" fill="hold" id="51"/>
                                        <p:tgtEl>
                                          <p:spTgt spid="19"/>
                                        </p:tgtEl>
                                        <p:attrNameLst>
                                          <p:attrName>ppt_x</p:attrName>
                                        </p:attrNameLst>
                                      </p:cBhvr>
                                      <p:tavLst>
                                        <p:tav tm="0">
                                          <p:val>
                                            <p:strVal val="#ppt_x"/>
                                          </p:val>
                                        </p:tav>
                                        <p:tav tm="100000">
                                          <p:val>
                                            <p:strVal val="#ppt_x"/>
                                          </p:val>
                                        </p:tav>
                                      </p:tavLst>
                                    </p:anim>
                                    <p:anim calcmode="lin" valueType="num">
                                      <p:cBhvr additive="base">
                                        <p:cTn dur="500" fill="hold" id="52"/>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1" spid="12"/>
      <p:bldP grpId="0" spid="13"/>
      <p:bldP grpId="1" spid="13"/>
      <p:bldP grpId="0" spid="14"/>
      <p:bldP grpId="1" spid="14"/>
      <p:bldP grpId="0" spid="15"/>
      <p:bldP grpId="1" spid="15"/>
      <p:bldP grpId="0" spid="16"/>
      <p:bldP grpId="0" spid="18"/>
      <p:bldP grpId="0" spid="19"/>
      <p:bldP grpId="0" spid="23"/>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TextBox 35"/>
          <p:cNvSpPr txBox="1"/>
          <p:nvPr/>
        </p:nvSpPr>
        <p:spPr>
          <a:xfrm>
            <a:off x="3787170" y="227424"/>
            <a:ext cx="1554480" cy="457200"/>
          </a:xfrm>
          <a:prstGeom prst="rect">
            <a:avLst/>
          </a:prstGeom>
          <a:noFill/>
        </p:spPr>
        <p:txBody>
          <a:bodyPr rtlCol="0" wrap="none">
            <a:spAutoFit/>
          </a:bodyPr>
          <a:lstStyle/>
          <a:p>
            <a:r>
              <a:rPr altLang="en-US" lang="zh-CN" spc="300" sz="2400">
                <a:solidFill>
                  <a:schemeClr val="tx1">
                    <a:lumMod val="75000"/>
                    <a:lumOff val="25000"/>
                  </a:schemeClr>
                </a:solidFill>
                <a:latin charset="-122" panose="02000000000000000000" pitchFamily="2" typeface="方正正大黑简体"/>
                <a:ea charset="-122" panose="02000000000000000000" pitchFamily="2" typeface="方正正大黑简体"/>
              </a:rPr>
              <a:t>相关总结</a:t>
            </a:r>
          </a:p>
        </p:txBody>
      </p:sp>
      <p:grpSp>
        <p:nvGrpSpPr>
          <p:cNvPr id="32" name="组合 31"/>
          <p:cNvGrpSpPr/>
          <p:nvPr/>
        </p:nvGrpSpPr>
        <p:grpSpPr>
          <a:xfrm>
            <a:off x="6075197" y="1514687"/>
            <a:ext cx="1916906" cy="681038"/>
            <a:chOff x="6072188" y="1529423"/>
            <a:chExt cx="1916906" cy="681038"/>
          </a:xfrm>
        </p:grpSpPr>
        <p:sp>
          <p:nvSpPr>
            <p:cNvPr id="33" name="任意多边形 7"/>
            <p:cNvSpPr>
              <a:spLocks noChangeArrowheads="1"/>
            </p:cNvSpPr>
            <p:nvPr/>
          </p:nvSpPr>
          <p:spPr bwMode="auto">
            <a:xfrm>
              <a:off x="6072188" y="1529423"/>
              <a:ext cx="1916906" cy="681038"/>
            </a:xfrm>
            <a:custGeom>
              <a:gdLst>
                <a:gd fmla="*/ 0 w 2636520" name="T0"/>
                <a:gd fmla="*/ 0 h 1447800" name="T1"/>
                <a:gd fmla="*/ 2103122 w 2636520" name="T2"/>
                <a:gd fmla="*/ 0 h 1447800" name="T3"/>
                <a:gd fmla="*/ 2636520 w 2636520" name="T4"/>
                <a:gd fmla="*/ 723900 h 1447800" name="T5"/>
                <a:gd fmla="*/ 2103122 w 2636520" name="T6"/>
                <a:gd fmla="*/ 1447800 h 1447800" name="T7"/>
                <a:gd fmla="*/ 0 w 2636520" name="T8"/>
                <a:gd fmla="*/ 1447800 h 1447800" name="T9"/>
                <a:gd fmla="*/ 0 w 2636520" name="T10"/>
                <a:gd fmla="*/ 1442632 h 1447800" name="T11"/>
                <a:gd fmla="*/ 529590 w 2636520" name="T12"/>
                <a:gd fmla="*/ 723900 h 1447800" name="T13"/>
                <a:gd fmla="*/ 0 w 2636520" name="T14"/>
                <a:gd fmla="*/ 5168 h 1447800" name="T15"/>
                <a:gd fmla="*/ 0 60000 65536" name="T16"/>
                <a:gd fmla="*/ 0 60000 65536" name="T17"/>
                <a:gd fmla="*/ 0 60000 65536" name="T18"/>
                <a:gd fmla="*/ 0 60000 65536" name="T19"/>
                <a:gd fmla="*/ 0 60000 65536" name="T20"/>
                <a:gd fmla="*/ 0 60000 65536" name="T21"/>
                <a:gd fmla="*/ 0 60000 65536" name="T22"/>
                <a:gd fmla="*/ 0 60000 65536" name="T23"/>
                <a:gd fmla="*/ 0 w 2636520" name="T24"/>
                <a:gd fmla="*/ 0 h 1447800" name="T25"/>
                <a:gd fmla="*/ 2636520 w 2636520" name="T26"/>
                <a:gd fmla="*/ 1447800 h 1447800"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447800" w="263652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accent4"/>
                </a:solidFill>
                <a:latin charset="-122" pitchFamily="34" typeface="微软雅黑"/>
                <a:ea charset="-122" pitchFamily="34" typeface="微软雅黑"/>
              </a:endParaRPr>
            </a:p>
          </p:txBody>
        </p:sp>
        <p:sp>
          <p:nvSpPr>
            <p:cNvPr id="34" name="文本框 26"/>
            <p:cNvSpPr>
              <a:spLocks noChangeArrowheads="1"/>
            </p:cNvSpPr>
            <p:nvPr/>
          </p:nvSpPr>
          <p:spPr bwMode="auto">
            <a:xfrm>
              <a:off x="6298712" y="1673348"/>
              <a:ext cx="1621603" cy="3931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lvl1pPr>
                <a:lnSpc>
                  <a:spcPct val="90000"/>
                </a:lnSpc>
                <a:spcBef>
                  <a:spcPts val="1000"/>
                </a:spcBef>
                <a:buFont charset="0"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itchFamily="34" typeface="Arial"/>
                <a:buNone/>
              </a:pPr>
              <a:r>
                <a:rPr altLang="en-US" b="1" baseline="-3000" lang="zh-CN" smtClean="0" sz="3000">
                  <a:solidFill>
                    <a:srgbClr val="0070C0"/>
                  </a:solidFill>
                  <a:latin charset="-122" pitchFamily="34" typeface="微软雅黑"/>
                  <a:ea charset="-122" pitchFamily="34" typeface="微软雅黑"/>
                  <a:sym charset="0" pitchFamily="34" typeface="Arial"/>
                </a:rPr>
                <a:t>添加标题</a:t>
              </a:r>
            </a:p>
          </p:txBody>
        </p:sp>
      </p:grpSp>
      <p:grpSp>
        <p:nvGrpSpPr>
          <p:cNvPr id="35" name="组合 34"/>
          <p:cNvGrpSpPr/>
          <p:nvPr/>
        </p:nvGrpSpPr>
        <p:grpSpPr>
          <a:xfrm>
            <a:off x="4471425" y="1514687"/>
            <a:ext cx="1918097" cy="681038"/>
            <a:chOff x="4468416" y="1529423"/>
            <a:chExt cx="1918097" cy="681038"/>
          </a:xfrm>
        </p:grpSpPr>
        <p:sp>
          <p:nvSpPr>
            <p:cNvPr id="37" name="任意多边形 6"/>
            <p:cNvSpPr>
              <a:spLocks noChangeArrowheads="1"/>
            </p:cNvSpPr>
            <p:nvPr/>
          </p:nvSpPr>
          <p:spPr bwMode="auto">
            <a:xfrm>
              <a:off x="4468416" y="1529423"/>
              <a:ext cx="1918097" cy="681038"/>
            </a:xfrm>
            <a:custGeom>
              <a:gdLst>
                <a:gd fmla="*/ 0 w 2636520" name="T0"/>
                <a:gd fmla="*/ 0 h 1447800" name="T1"/>
                <a:gd fmla="*/ 2103122 w 2636520" name="T2"/>
                <a:gd fmla="*/ 0 h 1447800" name="T3"/>
                <a:gd fmla="*/ 2636520 w 2636520" name="T4"/>
                <a:gd fmla="*/ 723900 h 1447800" name="T5"/>
                <a:gd fmla="*/ 2103122 w 2636520" name="T6"/>
                <a:gd fmla="*/ 1447800 h 1447800" name="T7"/>
                <a:gd fmla="*/ 0 w 2636520" name="T8"/>
                <a:gd fmla="*/ 1447800 h 1447800" name="T9"/>
                <a:gd fmla="*/ 0 w 2636520" name="T10"/>
                <a:gd fmla="*/ 1442632 h 1447800" name="T11"/>
                <a:gd fmla="*/ 529590 w 2636520" name="T12"/>
                <a:gd fmla="*/ 723900 h 1447800" name="T13"/>
                <a:gd fmla="*/ 0 w 2636520" name="T14"/>
                <a:gd fmla="*/ 5168 h 1447800" name="T15"/>
                <a:gd fmla="*/ 0 60000 65536" name="T16"/>
                <a:gd fmla="*/ 0 60000 65536" name="T17"/>
                <a:gd fmla="*/ 0 60000 65536" name="T18"/>
                <a:gd fmla="*/ 0 60000 65536" name="T19"/>
                <a:gd fmla="*/ 0 60000 65536" name="T20"/>
                <a:gd fmla="*/ 0 60000 65536" name="T21"/>
                <a:gd fmla="*/ 0 60000 65536" name="T22"/>
                <a:gd fmla="*/ 0 60000 65536" name="T23"/>
                <a:gd fmla="*/ 0 w 2636520" name="T24"/>
                <a:gd fmla="*/ 0 h 1447800" name="T25"/>
                <a:gd fmla="*/ 2636520 w 2636520" name="T26"/>
                <a:gd fmla="*/ 1447800 h 1447800"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447800" w="263652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accent4"/>
                </a:solidFill>
                <a:latin charset="-122" pitchFamily="34" typeface="微软雅黑"/>
                <a:ea charset="-122" pitchFamily="34" typeface="微软雅黑"/>
              </a:endParaRPr>
            </a:p>
          </p:txBody>
        </p:sp>
        <p:sp>
          <p:nvSpPr>
            <p:cNvPr id="38" name="文本框 27"/>
            <p:cNvSpPr>
              <a:spLocks noChangeArrowheads="1"/>
            </p:cNvSpPr>
            <p:nvPr/>
          </p:nvSpPr>
          <p:spPr bwMode="auto">
            <a:xfrm>
              <a:off x="4708946" y="1643172"/>
              <a:ext cx="1604638" cy="4535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lvl1pPr>
                <a:lnSpc>
                  <a:spcPct val="90000"/>
                </a:lnSpc>
                <a:spcBef>
                  <a:spcPts val="1000"/>
                </a:spcBef>
                <a:buFont charset="0"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20000"/>
                </a:lnSpc>
                <a:spcBef>
                  <a:spcPct val="0"/>
                </a:spcBef>
                <a:buFont charset="0" pitchFamily="34" typeface="Arial"/>
                <a:buNone/>
              </a:pPr>
              <a:r>
                <a:rPr altLang="en-US" b="1" baseline="-3000" lang="zh-CN" smtClean="0" sz="3000">
                  <a:solidFill>
                    <a:srgbClr val="0070C0"/>
                  </a:solidFill>
                  <a:latin charset="-122" pitchFamily="34" typeface="微软雅黑"/>
                  <a:ea charset="-122" pitchFamily="34" typeface="微软雅黑"/>
                  <a:sym charset="0" pitchFamily="34" typeface="Arial"/>
                </a:rPr>
                <a:t>添加标题</a:t>
              </a:r>
            </a:p>
          </p:txBody>
        </p:sp>
      </p:grpSp>
      <p:grpSp>
        <p:nvGrpSpPr>
          <p:cNvPr id="39" name="组合 38"/>
          <p:cNvGrpSpPr/>
          <p:nvPr/>
        </p:nvGrpSpPr>
        <p:grpSpPr>
          <a:xfrm>
            <a:off x="2867654" y="1514687"/>
            <a:ext cx="1918097" cy="681038"/>
            <a:chOff x="2864644" y="1529423"/>
            <a:chExt cx="1918097" cy="681038"/>
          </a:xfrm>
        </p:grpSpPr>
        <p:sp>
          <p:nvSpPr>
            <p:cNvPr id="40" name="任意多边形 5"/>
            <p:cNvSpPr>
              <a:spLocks noChangeArrowheads="1"/>
            </p:cNvSpPr>
            <p:nvPr/>
          </p:nvSpPr>
          <p:spPr bwMode="auto">
            <a:xfrm>
              <a:off x="2864644" y="1529423"/>
              <a:ext cx="1918097" cy="681038"/>
            </a:xfrm>
            <a:custGeom>
              <a:gdLst>
                <a:gd fmla="*/ 0 w 2636520" name="T0"/>
                <a:gd fmla="*/ 0 h 1447800" name="T1"/>
                <a:gd fmla="*/ 2103122 w 2636520" name="T2"/>
                <a:gd fmla="*/ 0 h 1447800" name="T3"/>
                <a:gd fmla="*/ 2636520 w 2636520" name="T4"/>
                <a:gd fmla="*/ 723900 h 1447800" name="T5"/>
                <a:gd fmla="*/ 2103122 w 2636520" name="T6"/>
                <a:gd fmla="*/ 1447800 h 1447800" name="T7"/>
                <a:gd fmla="*/ 0 w 2636520" name="T8"/>
                <a:gd fmla="*/ 1447800 h 1447800" name="T9"/>
                <a:gd fmla="*/ 0 w 2636520" name="T10"/>
                <a:gd fmla="*/ 1442632 h 1447800" name="T11"/>
                <a:gd fmla="*/ 529590 w 2636520" name="T12"/>
                <a:gd fmla="*/ 723900 h 1447800" name="T13"/>
                <a:gd fmla="*/ 0 w 2636520" name="T14"/>
                <a:gd fmla="*/ 5168 h 1447800" name="T15"/>
                <a:gd fmla="*/ 0 60000 65536" name="T16"/>
                <a:gd fmla="*/ 0 60000 65536" name="T17"/>
                <a:gd fmla="*/ 0 60000 65536" name="T18"/>
                <a:gd fmla="*/ 0 60000 65536" name="T19"/>
                <a:gd fmla="*/ 0 60000 65536" name="T20"/>
                <a:gd fmla="*/ 0 60000 65536" name="T21"/>
                <a:gd fmla="*/ 0 60000 65536" name="T22"/>
                <a:gd fmla="*/ 0 60000 65536" name="T23"/>
                <a:gd fmla="*/ 0 w 2636520" name="T24"/>
                <a:gd fmla="*/ 0 h 1447800" name="T25"/>
                <a:gd fmla="*/ 2636520 w 2636520" name="T26"/>
                <a:gd fmla="*/ 1447800 h 1447800"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447800" w="263652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accent4"/>
                </a:solidFill>
                <a:latin charset="-122" pitchFamily="34" typeface="微软雅黑"/>
                <a:ea charset="-122" pitchFamily="34" typeface="微软雅黑"/>
              </a:endParaRPr>
            </a:p>
          </p:txBody>
        </p:sp>
        <p:sp>
          <p:nvSpPr>
            <p:cNvPr id="41" name="文本框 24"/>
            <p:cNvSpPr>
              <a:spLocks noChangeArrowheads="1"/>
            </p:cNvSpPr>
            <p:nvPr/>
          </p:nvSpPr>
          <p:spPr bwMode="auto">
            <a:xfrm>
              <a:off x="3086531" y="1673347"/>
              <a:ext cx="1622611" cy="3931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lvl1pPr>
                <a:lnSpc>
                  <a:spcPct val="90000"/>
                </a:lnSpc>
                <a:spcBef>
                  <a:spcPts val="1000"/>
                </a:spcBef>
                <a:buFont charset="0"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itchFamily="34" typeface="Arial"/>
                <a:buNone/>
              </a:pPr>
              <a:r>
                <a:rPr altLang="en-US" b="1" baseline="-3000" lang="zh-CN" smtClean="0" sz="3000">
                  <a:solidFill>
                    <a:srgbClr val="0070C0"/>
                  </a:solidFill>
                  <a:latin charset="-122" pitchFamily="34" typeface="微软雅黑"/>
                  <a:ea charset="-122" pitchFamily="34" typeface="微软雅黑"/>
                  <a:sym charset="0" pitchFamily="34" typeface="Arial"/>
                </a:rPr>
                <a:t>添加标题</a:t>
              </a:r>
            </a:p>
          </p:txBody>
        </p:sp>
      </p:grpSp>
      <p:grpSp>
        <p:nvGrpSpPr>
          <p:cNvPr id="71" name="组合 70"/>
          <p:cNvGrpSpPr/>
          <p:nvPr/>
        </p:nvGrpSpPr>
        <p:grpSpPr>
          <a:xfrm>
            <a:off x="1265072" y="1514687"/>
            <a:ext cx="1918097" cy="681038"/>
            <a:chOff x="1262063" y="1529423"/>
            <a:chExt cx="1918097" cy="681038"/>
          </a:xfrm>
        </p:grpSpPr>
        <p:sp>
          <p:nvSpPr>
            <p:cNvPr id="72" name="任意多边形 4"/>
            <p:cNvSpPr>
              <a:spLocks noChangeArrowheads="1"/>
            </p:cNvSpPr>
            <p:nvPr/>
          </p:nvSpPr>
          <p:spPr bwMode="auto">
            <a:xfrm>
              <a:off x="1262063" y="1529423"/>
              <a:ext cx="1918097" cy="681038"/>
            </a:xfrm>
            <a:custGeom>
              <a:gdLst>
                <a:gd fmla="*/ 0 w 2636520" name="T0"/>
                <a:gd fmla="*/ 0 h 1447800" name="T1"/>
                <a:gd fmla="*/ 2103122 w 2636520" name="T2"/>
                <a:gd fmla="*/ 0 h 1447800" name="T3"/>
                <a:gd fmla="*/ 2636520 w 2636520" name="T4"/>
                <a:gd fmla="*/ 723900 h 1447800" name="T5"/>
                <a:gd fmla="*/ 2103122 w 2636520" name="T6"/>
                <a:gd fmla="*/ 1447800 h 1447800" name="T7"/>
                <a:gd fmla="*/ 0 w 2636520" name="T8"/>
                <a:gd fmla="*/ 1447800 h 1447800" name="T9"/>
                <a:gd fmla="*/ 0 w 2636520" name="T10"/>
                <a:gd fmla="*/ 1442632 h 1447800" name="T11"/>
                <a:gd fmla="*/ 529590 w 2636520" name="T12"/>
                <a:gd fmla="*/ 723900 h 1447800" name="T13"/>
                <a:gd fmla="*/ 0 w 2636520" name="T14"/>
                <a:gd fmla="*/ 5168 h 1447800" name="T15"/>
                <a:gd fmla="*/ 0 60000 65536" name="T16"/>
                <a:gd fmla="*/ 0 60000 65536" name="T17"/>
                <a:gd fmla="*/ 0 60000 65536" name="T18"/>
                <a:gd fmla="*/ 0 60000 65536" name="T19"/>
                <a:gd fmla="*/ 0 60000 65536" name="T20"/>
                <a:gd fmla="*/ 0 60000 65536" name="T21"/>
                <a:gd fmla="*/ 0 60000 65536" name="T22"/>
                <a:gd fmla="*/ 0 60000 65536" name="T23"/>
                <a:gd fmla="*/ 0 w 2636520" name="T24"/>
                <a:gd fmla="*/ 0 h 1447800" name="T25"/>
                <a:gd fmla="*/ 2636520 w 2636520" name="T26"/>
                <a:gd fmla="*/ 1447800 h 1447800"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447800" w="263652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accent4"/>
                </a:solidFill>
                <a:latin charset="-122" pitchFamily="34" typeface="微软雅黑"/>
                <a:ea charset="-122" pitchFamily="34" typeface="微软雅黑"/>
              </a:endParaRPr>
            </a:p>
          </p:txBody>
        </p:sp>
        <p:sp>
          <p:nvSpPr>
            <p:cNvPr id="73" name="文本框 25"/>
            <p:cNvSpPr>
              <a:spLocks noChangeArrowheads="1"/>
            </p:cNvSpPr>
            <p:nvPr/>
          </p:nvSpPr>
          <p:spPr bwMode="auto">
            <a:xfrm>
              <a:off x="1460556" y="1643169"/>
              <a:ext cx="1668881" cy="4535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lvl1pPr>
                <a:lnSpc>
                  <a:spcPct val="90000"/>
                </a:lnSpc>
                <a:spcBef>
                  <a:spcPts val="1000"/>
                </a:spcBef>
                <a:buFont charset="0"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20000"/>
                </a:lnSpc>
                <a:spcBef>
                  <a:spcPct val="0"/>
                </a:spcBef>
                <a:buFont charset="0" pitchFamily="34" typeface="Arial"/>
                <a:buNone/>
              </a:pPr>
              <a:r>
                <a:rPr altLang="en-US" b="1" baseline="-3000" lang="zh-CN" smtClean="0" sz="3000">
                  <a:solidFill>
                    <a:srgbClr val="0070C0"/>
                  </a:solidFill>
                  <a:latin charset="-122" pitchFamily="34" typeface="微软雅黑"/>
                  <a:ea charset="-122" pitchFamily="34" typeface="微软雅黑"/>
                  <a:sym charset="0" pitchFamily="34" typeface="Arial"/>
                </a:rPr>
                <a:t>添加标题</a:t>
              </a:r>
            </a:p>
          </p:txBody>
        </p:sp>
      </p:grpSp>
      <p:sp>
        <p:nvSpPr>
          <p:cNvPr id="74" name="矩形 73"/>
          <p:cNvSpPr>
            <a:spLocks noChangeArrowheads="1"/>
          </p:cNvSpPr>
          <p:nvPr/>
        </p:nvSpPr>
        <p:spPr bwMode="auto">
          <a:xfrm>
            <a:off x="953127" y="3687995"/>
            <a:ext cx="7219950" cy="4647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70" lIns="68541" rIns="68541" tIns="34270">
            <a:spAutoFit/>
          </a:bodyPr>
          <a:lstStyle>
            <a:lvl1pPr>
              <a:lnSpc>
                <a:spcPct val="90000"/>
              </a:lnSpc>
              <a:spcBef>
                <a:spcPts val="1000"/>
              </a:spcBef>
              <a:buFont charset="0"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30000"/>
              </a:lnSpc>
              <a:spcBef>
                <a:spcPct val="0"/>
              </a:spcBef>
              <a:buFont charset="0" pitchFamily="34" typeface="Arial"/>
              <a:buNone/>
            </a:pPr>
            <a:r>
              <a:rPr altLang="en-US" lang="zh-CN" sz="1000">
                <a:solidFill>
                  <a:schemeClr val="tx1">
                    <a:lumMod val="75000"/>
                    <a:lumOff val="25000"/>
                  </a:schemeClr>
                </a:solidFill>
                <a:latin charset="-122" pitchFamily="34" typeface="微软雅黑"/>
                <a:ea charset="-122" pitchFamily="34" typeface="微软雅黑"/>
                <a:sym charset="-122" panose="02000000000000000000" pitchFamily="2" typeface="方正兰亭黑_GBK"/>
              </a:rPr>
              <a:t>在此录入本图表的综合描述说明，在此录入本图表的综合描述说明，在此录入本图表的综合描述说明，在此录入本图表的综合描述说明。在此录入本图表的综合描述说明，在此录入本图表的综合描述说明，在此录入上述图表的综合描述说明</a:t>
            </a:r>
          </a:p>
        </p:txBody>
      </p:sp>
      <p:sp>
        <p:nvSpPr>
          <p:cNvPr id="75" name="矩形 32"/>
          <p:cNvSpPr>
            <a:spLocks noChangeArrowheads="1"/>
          </p:cNvSpPr>
          <p:nvPr/>
        </p:nvSpPr>
        <p:spPr bwMode="auto">
          <a:xfrm>
            <a:off x="1537249" y="2404085"/>
            <a:ext cx="949882" cy="312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0" lIns="68541" rIns="68541" tIns="34270" wrap="none">
            <a:spAutoFit/>
          </a:bodyPr>
          <a:lstStyle>
            <a:lvl1pPr>
              <a:lnSpc>
                <a:spcPct val="90000"/>
              </a:lnSpc>
              <a:spcBef>
                <a:spcPts val="1000"/>
              </a:spcBef>
              <a:buFont charset="0"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itchFamily="34" typeface="Arial"/>
              <a:buNone/>
            </a:pPr>
            <a:r>
              <a:rPr altLang="en-US" lang="zh-CN" sz="1600">
                <a:solidFill>
                  <a:schemeClr val="tx1">
                    <a:lumMod val="75000"/>
                    <a:lumOff val="25000"/>
                  </a:schemeClr>
                </a:solidFill>
                <a:latin charset="-122" pitchFamily="34" typeface="微软雅黑"/>
                <a:ea charset="-122" pitchFamily="34" typeface="微软雅黑"/>
                <a:sym charset="-122" panose="02000000000000000000" pitchFamily="2" typeface="方正兰亭黑_GBK"/>
              </a:rPr>
              <a:t>添加标题</a:t>
            </a:r>
          </a:p>
        </p:txBody>
      </p:sp>
      <p:sp>
        <p:nvSpPr>
          <p:cNvPr id="76" name="矩形 47"/>
          <p:cNvSpPr>
            <a:spLocks noChangeArrowheads="1"/>
          </p:cNvSpPr>
          <p:nvPr/>
        </p:nvSpPr>
        <p:spPr bwMode="auto">
          <a:xfrm>
            <a:off x="1299601" y="2763655"/>
            <a:ext cx="1431131" cy="6171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70" lIns="68541" rIns="68541" tIns="34270">
            <a:spAutoFit/>
          </a:bodyPr>
          <a:lstStyle>
            <a:lvl1pPr>
              <a:lnSpc>
                <a:spcPct val="90000"/>
              </a:lnSpc>
              <a:spcBef>
                <a:spcPts val="1000"/>
              </a:spcBef>
              <a:buFont charset="0"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20000"/>
              </a:lnSpc>
              <a:spcBef>
                <a:spcPct val="0"/>
              </a:spcBef>
              <a:buFont charset="0" pitchFamily="34" typeface="Arial"/>
              <a:buNone/>
            </a:pPr>
            <a:r>
              <a:rPr altLang="en-US" lang="zh-CN" sz="1000">
                <a:solidFill>
                  <a:schemeClr val="tx1">
                    <a:lumMod val="75000"/>
                    <a:lumOff val="25000"/>
                  </a:schemeClr>
                </a:solidFill>
                <a:latin charset="-122" pitchFamily="34" typeface="微软雅黑"/>
                <a:ea charset="-122" pitchFamily="34" typeface="微软雅黑"/>
                <a:sym charset="-122" panose="02000000000000000000" pitchFamily="2" typeface="方正兰亭黑_GBK"/>
              </a:rPr>
              <a:t>在此录入上述图表的描述说明，在此录入上述图表的描述说明</a:t>
            </a:r>
          </a:p>
        </p:txBody>
      </p:sp>
      <p:sp>
        <p:nvSpPr>
          <p:cNvPr id="77" name="矩形 34"/>
          <p:cNvSpPr>
            <a:spLocks noChangeArrowheads="1"/>
          </p:cNvSpPr>
          <p:nvPr/>
        </p:nvSpPr>
        <p:spPr bwMode="auto">
          <a:xfrm>
            <a:off x="3217220" y="2404085"/>
            <a:ext cx="949882" cy="312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0" lIns="68541" rIns="68541" tIns="34270" wrap="none">
            <a:spAutoFit/>
          </a:bodyPr>
          <a:lstStyle>
            <a:lvl1pPr>
              <a:lnSpc>
                <a:spcPct val="90000"/>
              </a:lnSpc>
              <a:spcBef>
                <a:spcPts val="1000"/>
              </a:spcBef>
              <a:buFont charset="0"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itchFamily="34" typeface="Arial"/>
              <a:buNone/>
            </a:pPr>
            <a:r>
              <a:rPr altLang="en-US" lang="zh-CN" sz="1600">
                <a:solidFill>
                  <a:schemeClr val="tx1">
                    <a:lumMod val="75000"/>
                    <a:lumOff val="25000"/>
                  </a:schemeClr>
                </a:solidFill>
                <a:latin charset="-122" pitchFamily="34" typeface="微软雅黑"/>
                <a:ea charset="-122" pitchFamily="34" typeface="微软雅黑"/>
                <a:sym charset="-122" panose="02000000000000000000" pitchFamily="2" typeface="方正兰亭黑_GBK"/>
              </a:rPr>
              <a:t>添加标题</a:t>
            </a:r>
          </a:p>
        </p:txBody>
      </p:sp>
      <p:sp>
        <p:nvSpPr>
          <p:cNvPr id="78" name="矩形 47"/>
          <p:cNvSpPr>
            <a:spLocks noChangeArrowheads="1"/>
          </p:cNvSpPr>
          <p:nvPr/>
        </p:nvSpPr>
        <p:spPr bwMode="auto">
          <a:xfrm>
            <a:off x="3010531" y="2763654"/>
            <a:ext cx="1406129" cy="6171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70" lIns="68541" rIns="68541" tIns="34270">
            <a:spAutoFit/>
          </a:bodyPr>
          <a:lstStyle>
            <a:lvl1pPr>
              <a:lnSpc>
                <a:spcPct val="90000"/>
              </a:lnSpc>
              <a:spcBef>
                <a:spcPts val="1000"/>
              </a:spcBef>
              <a:buFont charset="0"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20000"/>
              </a:lnSpc>
              <a:spcBef>
                <a:spcPct val="0"/>
              </a:spcBef>
              <a:buFont charset="0" pitchFamily="34" typeface="Arial"/>
              <a:buNone/>
            </a:pPr>
            <a:r>
              <a:rPr altLang="en-US" lang="zh-CN" sz="1000">
                <a:solidFill>
                  <a:schemeClr val="tx1">
                    <a:lumMod val="75000"/>
                    <a:lumOff val="25000"/>
                  </a:schemeClr>
                </a:solidFill>
                <a:latin charset="-122" pitchFamily="34" typeface="微软雅黑"/>
                <a:ea charset="-122" pitchFamily="34" typeface="微软雅黑"/>
                <a:sym charset="-122" panose="02000000000000000000" pitchFamily="2" typeface="方正兰亭黑_GBK"/>
              </a:rPr>
              <a:t>在此录入上述图表的描述说明，在此录入上述图表的描述说明</a:t>
            </a:r>
          </a:p>
        </p:txBody>
      </p:sp>
      <p:sp>
        <p:nvSpPr>
          <p:cNvPr id="79" name="矩形 36"/>
          <p:cNvSpPr>
            <a:spLocks noChangeArrowheads="1"/>
          </p:cNvSpPr>
          <p:nvPr/>
        </p:nvSpPr>
        <p:spPr bwMode="auto">
          <a:xfrm>
            <a:off x="4894811" y="2404085"/>
            <a:ext cx="949882" cy="312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0" lIns="68541" rIns="68541" tIns="34270" wrap="none">
            <a:spAutoFit/>
          </a:bodyPr>
          <a:lstStyle>
            <a:lvl1pPr>
              <a:lnSpc>
                <a:spcPct val="90000"/>
              </a:lnSpc>
              <a:spcBef>
                <a:spcPts val="1000"/>
              </a:spcBef>
              <a:buFont charset="0"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itchFamily="34" typeface="Arial"/>
              <a:buNone/>
            </a:pPr>
            <a:r>
              <a:rPr altLang="en-US" lang="zh-CN" sz="1600">
                <a:solidFill>
                  <a:schemeClr val="tx1">
                    <a:lumMod val="75000"/>
                    <a:lumOff val="25000"/>
                  </a:schemeClr>
                </a:solidFill>
                <a:latin charset="-122" pitchFamily="34" typeface="微软雅黑"/>
                <a:ea charset="-122" pitchFamily="34" typeface="微软雅黑"/>
                <a:sym charset="-122" panose="02000000000000000000" pitchFamily="2" typeface="方正兰亭黑_GBK"/>
              </a:rPr>
              <a:t>添加标题</a:t>
            </a:r>
          </a:p>
        </p:txBody>
      </p:sp>
      <p:sp>
        <p:nvSpPr>
          <p:cNvPr id="80" name="矩形 47"/>
          <p:cNvSpPr>
            <a:spLocks noChangeArrowheads="1"/>
          </p:cNvSpPr>
          <p:nvPr/>
        </p:nvSpPr>
        <p:spPr bwMode="auto">
          <a:xfrm>
            <a:off x="4696453" y="2763654"/>
            <a:ext cx="1419225" cy="6171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70" lIns="68541" rIns="68541" tIns="34270">
            <a:spAutoFit/>
          </a:bodyPr>
          <a:lstStyle>
            <a:lvl1pPr>
              <a:lnSpc>
                <a:spcPct val="90000"/>
              </a:lnSpc>
              <a:spcBef>
                <a:spcPts val="1000"/>
              </a:spcBef>
              <a:buFont charset="0"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20000"/>
              </a:lnSpc>
              <a:spcBef>
                <a:spcPct val="0"/>
              </a:spcBef>
              <a:buFont charset="0" pitchFamily="34" typeface="Arial"/>
              <a:buNone/>
            </a:pPr>
            <a:r>
              <a:rPr altLang="en-US" lang="zh-CN" sz="1000">
                <a:solidFill>
                  <a:schemeClr val="tx1">
                    <a:lumMod val="75000"/>
                    <a:lumOff val="25000"/>
                  </a:schemeClr>
                </a:solidFill>
                <a:latin charset="-122" pitchFamily="34" typeface="微软雅黑"/>
                <a:ea charset="-122" pitchFamily="34" typeface="微软雅黑"/>
                <a:sym charset="-122" panose="02000000000000000000" pitchFamily="2" typeface="方正兰亭黑_GBK"/>
              </a:rPr>
              <a:t>在此录入上述图表的描述说明，在此录入上述图表的描述说明</a:t>
            </a:r>
          </a:p>
        </p:txBody>
      </p:sp>
      <p:sp>
        <p:nvSpPr>
          <p:cNvPr id="81" name="矩形 38"/>
          <p:cNvSpPr>
            <a:spLocks noChangeArrowheads="1"/>
          </p:cNvSpPr>
          <p:nvPr/>
        </p:nvSpPr>
        <p:spPr bwMode="auto">
          <a:xfrm>
            <a:off x="6574187" y="2404085"/>
            <a:ext cx="949882" cy="312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0" lIns="68541" rIns="68541" tIns="34270" wrap="none">
            <a:spAutoFit/>
          </a:bodyPr>
          <a:lstStyle>
            <a:lvl1pPr>
              <a:lnSpc>
                <a:spcPct val="90000"/>
              </a:lnSpc>
              <a:spcBef>
                <a:spcPts val="1000"/>
              </a:spcBef>
              <a:buFont charset="0"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itchFamily="34" typeface="Arial"/>
              <a:buNone/>
            </a:pPr>
            <a:r>
              <a:rPr altLang="en-US" lang="zh-CN" sz="1600">
                <a:solidFill>
                  <a:schemeClr val="tx1">
                    <a:lumMod val="75000"/>
                    <a:lumOff val="25000"/>
                  </a:schemeClr>
                </a:solidFill>
                <a:latin charset="-122" pitchFamily="34" typeface="微软雅黑"/>
                <a:ea charset="-122" pitchFamily="34" typeface="微软雅黑"/>
                <a:sym charset="-122" panose="02000000000000000000" pitchFamily="2" typeface="方正兰亭黑_GBK"/>
              </a:rPr>
              <a:t>添加标题</a:t>
            </a:r>
          </a:p>
        </p:txBody>
      </p:sp>
      <p:sp>
        <p:nvSpPr>
          <p:cNvPr id="82" name="矩形 47"/>
          <p:cNvSpPr>
            <a:spLocks noChangeArrowheads="1"/>
          </p:cNvSpPr>
          <p:nvPr/>
        </p:nvSpPr>
        <p:spPr bwMode="auto">
          <a:xfrm>
            <a:off x="6395475" y="2763654"/>
            <a:ext cx="1406128" cy="6171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70" lIns="68541" rIns="68541" tIns="34270">
            <a:spAutoFit/>
          </a:bodyPr>
          <a:lstStyle>
            <a:lvl1pPr>
              <a:lnSpc>
                <a:spcPct val="90000"/>
              </a:lnSpc>
              <a:spcBef>
                <a:spcPts val="1000"/>
              </a:spcBef>
              <a:buFont charset="0"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20000"/>
              </a:lnSpc>
              <a:spcBef>
                <a:spcPct val="0"/>
              </a:spcBef>
              <a:buFont charset="0" pitchFamily="34" typeface="Arial"/>
              <a:buNone/>
            </a:pPr>
            <a:r>
              <a:rPr altLang="en-US" lang="zh-CN" sz="1000">
                <a:solidFill>
                  <a:schemeClr val="tx1">
                    <a:lumMod val="75000"/>
                    <a:lumOff val="25000"/>
                  </a:schemeClr>
                </a:solidFill>
                <a:latin charset="-122" pitchFamily="34" typeface="微软雅黑"/>
                <a:ea charset="-122" pitchFamily="34" typeface="微软雅黑"/>
                <a:sym charset="-122" panose="02000000000000000000" pitchFamily="2" typeface="方正兰亭黑_GBK"/>
              </a:rPr>
              <a:t>在此录入上述图表的描述说明，在此录入上述图表的描述说明</a:t>
            </a:r>
          </a:p>
        </p:txBody>
      </p:sp>
      <p:sp>
        <p:nvSpPr>
          <p:cNvPr id="83" name="直接连接符 8"/>
          <p:cNvSpPr>
            <a:spLocks noChangeShapeType="1"/>
          </p:cNvSpPr>
          <p:nvPr/>
        </p:nvSpPr>
        <p:spPr bwMode="auto">
          <a:xfrm>
            <a:off x="1062038" y="3567647"/>
            <a:ext cx="7019925" cy="1191"/>
          </a:xfrm>
          <a:prstGeom prst="line">
            <a:avLst/>
          </a:prstGeom>
          <a:noFill/>
          <a:ln w="6350">
            <a:solidFill>
              <a:srgbClr val="0070C0"/>
            </a:solidFill>
            <a:bevel/>
          </a:ln>
          <a:extLst>
            <a:ext uri="{909E8E84-426E-40DD-AFC4-6F175D3DCCD1}">
              <a14:hiddenFill>
                <a:noFill/>
              </a14:hiddenFill>
            </a:ext>
          </a:extLst>
        </p:spPr>
        <p:txBody>
          <a:bodyPr bIns="45699" lIns="91397" rIns="91397" tIns="45699"/>
          <a:lstStyle/>
          <a:p>
            <a:endParaRPr altLang="en-US" lang="zh-CN">
              <a:solidFill>
                <a:schemeClr val="accent2"/>
              </a:solidFill>
              <a:latin charset="-122" pitchFamily="34" typeface="微软雅黑"/>
              <a:ea charset="-122" pitchFamily="34" typeface="微软雅黑"/>
            </a:endParaRPr>
          </a:p>
        </p:txBody>
      </p:sp>
    </p:spTree>
    <p:extLst>
      <p:ext uri="{BB962C8B-B14F-4D97-AF65-F5344CB8AC3E}">
        <p14:creationId val="2295117523"/>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fltVal val="0"/>
                                          </p:val>
                                        </p:tav>
                                        <p:tav tm="100000">
                                          <p:val>
                                            <p:strVal val="#ppt_w"/>
                                          </p:val>
                                        </p:tav>
                                      </p:tavLst>
                                    </p:anim>
                                    <p:anim calcmode="lin" valueType="num">
                                      <p:cBhvr>
                                        <p:cTn dur="500" fill="hold" id="8"/>
                                        <p:tgtEl>
                                          <p:spTgt spid="36"/>
                                        </p:tgtEl>
                                        <p:attrNameLst>
                                          <p:attrName>ppt_h</p:attrName>
                                        </p:attrNameLst>
                                      </p:cBhvr>
                                      <p:tavLst>
                                        <p:tav tm="0">
                                          <p:val>
                                            <p:fltVal val="0"/>
                                          </p:val>
                                        </p:tav>
                                        <p:tav tm="100000">
                                          <p:val>
                                            <p:strVal val="#ppt_h"/>
                                          </p:val>
                                        </p:tav>
                                      </p:tavLst>
                                    </p:anim>
                                    <p:animEffect filter="fade" transition="in">
                                      <p:cBhvr>
                                        <p:cTn dur="500" id="9"/>
                                        <p:tgtEl>
                                          <p:spTgt spid="36"/>
                                        </p:tgtEl>
                                      </p:cBhvr>
                                    </p:animEffect>
                                  </p:childTnLst>
                                </p:cTn>
                              </p:par>
                            </p:childTnLst>
                          </p:cTn>
                        </p:par>
                        <p:par>
                          <p:cTn fill="hold" id="10" nodeType="afterGroup">
                            <p:stCondLst>
                              <p:cond delay="500"/>
                            </p:stCondLst>
                            <p:childTnLst>
                              <p:par>
                                <p:cTn fill="hold" id="11" nodeType="afterEffect" presetClass="entr" presetID="2" presetSubtype="8">
                                  <p:stCondLst>
                                    <p:cond delay="500"/>
                                  </p:stCondLst>
                                  <p:childTnLst>
                                    <p:set>
                                      <p:cBhvr>
                                        <p:cTn dur="1" fill="hold" id="12">
                                          <p:stCondLst>
                                            <p:cond delay="0"/>
                                          </p:stCondLst>
                                        </p:cTn>
                                        <p:tgtEl>
                                          <p:spTgt spid="71"/>
                                        </p:tgtEl>
                                        <p:attrNameLst>
                                          <p:attrName>style.visibility</p:attrName>
                                        </p:attrNameLst>
                                      </p:cBhvr>
                                      <p:to>
                                        <p:strVal val="visible"/>
                                      </p:to>
                                    </p:set>
                                    <p:anim calcmode="lin" valueType="num">
                                      <p:cBhvr additive="base">
                                        <p:cTn dur="500" fill="hold" id="13"/>
                                        <p:tgtEl>
                                          <p:spTgt spid="71"/>
                                        </p:tgtEl>
                                        <p:attrNameLst>
                                          <p:attrName>ppt_x</p:attrName>
                                        </p:attrNameLst>
                                      </p:cBhvr>
                                      <p:tavLst>
                                        <p:tav tm="0">
                                          <p:val>
                                            <p:strVal val="0-#ppt_w/2"/>
                                          </p:val>
                                        </p:tav>
                                        <p:tav tm="100000">
                                          <p:val>
                                            <p:strVal val="#ppt_x"/>
                                          </p:val>
                                        </p:tav>
                                      </p:tavLst>
                                    </p:anim>
                                    <p:anim calcmode="lin" valueType="num">
                                      <p:cBhvr additive="base">
                                        <p:cTn dur="500" fill="hold" id="14"/>
                                        <p:tgtEl>
                                          <p:spTgt spid="71"/>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500"/>
                            </p:stCondLst>
                            <p:childTnLst>
                              <p:par>
                                <p:cTn fill="hold" id="16" nodeType="afterEffect" presetClass="entr" presetID="2" presetSubtype="8">
                                  <p:stCondLst>
                                    <p:cond delay="0"/>
                                  </p:stCondLst>
                                  <p:childTnLst>
                                    <p:set>
                                      <p:cBhvr>
                                        <p:cTn dur="1" fill="hold" id="17">
                                          <p:stCondLst>
                                            <p:cond delay="0"/>
                                          </p:stCondLst>
                                        </p:cTn>
                                        <p:tgtEl>
                                          <p:spTgt spid="39"/>
                                        </p:tgtEl>
                                        <p:attrNameLst>
                                          <p:attrName>style.visibility</p:attrName>
                                        </p:attrNameLst>
                                      </p:cBhvr>
                                      <p:to>
                                        <p:strVal val="visible"/>
                                      </p:to>
                                    </p:set>
                                    <p:anim calcmode="lin" valueType="num">
                                      <p:cBhvr additive="base">
                                        <p:cTn dur="500" fill="hold" id="18"/>
                                        <p:tgtEl>
                                          <p:spTgt spid="39"/>
                                        </p:tgtEl>
                                        <p:attrNameLst>
                                          <p:attrName>ppt_x</p:attrName>
                                        </p:attrNameLst>
                                      </p:cBhvr>
                                      <p:tavLst>
                                        <p:tav tm="0">
                                          <p:val>
                                            <p:strVal val="0-#ppt_w/2"/>
                                          </p:val>
                                        </p:tav>
                                        <p:tav tm="100000">
                                          <p:val>
                                            <p:strVal val="#ppt_x"/>
                                          </p:val>
                                        </p:tav>
                                      </p:tavLst>
                                    </p:anim>
                                    <p:anim calcmode="lin" valueType="num">
                                      <p:cBhvr additive="base">
                                        <p:cTn dur="500" fill="hold" id="19"/>
                                        <p:tgtEl>
                                          <p:spTgt spid="39"/>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2000"/>
                            </p:stCondLst>
                            <p:childTnLst>
                              <p:par>
                                <p:cTn fill="hold" id="21" nodeType="afterEffect" presetClass="entr" presetID="2" presetSubtype="8">
                                  <p:stCondLst>
                                    <p:cond delay="0"/>
                                  </p:stCondLst>
                                  <p:childTnLst>
                                    <p:set>
                                      <p:cBhvr>
                                        <p:cTn dur="1" fill="hold" id="22">
                                          <p:stCondLst>
                                            <p:cond delay="0"/>
                                          </p:stCondLst>
                                        </p:cTn>
                                        <p:tgtEl>
                                          <p:spTgt spid="35"/>
                                        </p:tgtEl>
                                        <p:attrNameLst>
                                          <p:attrName>style.visibility</p:attrName>
                                        </p:attrNameLst>
                                      </p:cBhvr>
                                      <p:to>
                                        <p:strVal val="visible"/>
                                      </p:to>
                                    </p:set>
                                    <p:anim calcmode="lin" valueType="num">
                                      <p:cBhvr additive="base">
                                        <p:cTn dur="500" fill="hold" id="23"/>
                                        <p:tgtEl>
                                          <p:spTgt spid="35"/>
                                        </p:tgtEl>
                                        <p:attrNameLst>
                                          <p:attrName>ppt_x</p:attrName>
                                        </p:attrNameLst>
                                      </p:cBhvr>
                                      <p:tavLst>
                                        <p:tav tm="0">
                                          <p:val>
                                            <p:strVal val="0-#ppt_w/2"/>
                                          </p:val>
                                        </p:tav>
                                        <p:tav tm="100000">
                                          <p:val>
                                            <p:strVal val="#ppt_x"/>
                                          </p:val>
                                        </p:tav>
                                      </p:tavLst>
                                    </p:anim>
                                    <p:anim calcmode="lin" valueType="num">
                                      <p:cBhvr additive="base">
                                        <p:cTn dur="500" fill="hold" id="24"/>
                                        <p:tgtEl>
                                          <p:spTgt spid="35"/>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2500"/>
                            </p:stCondLst>
                            <p:childTnLst>
                              <p:par>
                                <p:cTn fill="hold" id="26" nodeType="afterEffect" presetClass="entr" presetID="2" presetSubtype="8">
                                  <p:stCondLst>
                                    <p:cond delay="0"/>
                                  </p:stCondLst>
                                  <p:childTnLst>
                                    <p:set>
                                      <p:cBhvr>
                                        <p:cTn dur="1" fill="hold" id="27">
                                          <p:stCondLst>
                                            <p:cond delay="0"/>
                                          </p:stCondLst>
                                        </p:cTn>
                                        <p:tgtEl>
                                          <p:spTgt spid="32"/>
                                        </p:tgtEl>
                                        <p:attrNameLst>
                                          <p:attrName>style.visibility</p:attrName>
                                        </p:attrNameLst>
                                      </p:cBhvr>
                                      <p:to>
                                        <p:strVal val="visible"/>
                                      </p:to>
                                    </p:set>
                                    <p:anim calcmode="lin" valueType="num">
                                      <p:cBhvr additive="base">
                                        <p:cTn dur="500" fill="hold" id="28"/>
                                        <p:tgtEl>
                                          <p:spTgt spid="32"/>
                                        </p:tgtEl>
                                        <p:attrNameLst>
                                          <p:attrName>ppt_x</p:attrName>
                                        </p:attrNameLst>
                                      </p:cBhvr>
                                      <p:tavLst>
                                        <p:tav tm="0">
                                          <p:val>
                                            <p:strVal val="0-#ppt_w/2"/>
                                          </p:val>
                                        </p:tav>
                                        <p:tav tm="100000">
                                          <p:val>
                                            <p:strVal val="#ppt_x"/>
                                          </p:val>
                                        </p:tav>
                                      </p:tavLst>
                                    </p:anim>
                                    <p:anim calcmode="lin" valueType="num">
                                      <p:cBhvr additive="base">
                                        <p:cTn dur="500" fill="hold" id="29"/>
                                        <p:tgtEl>
                                          <p:spTgt spid="32"/>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3000"/>
                            </p:stCondLst>
                            <p:childTnLst>
                              <p:par>
                                <p:cTn fill="hold" grpId="0" id="31" nodeType="afterEffect" presetClass="entr" presetID="12" presetSubtype="1">
                                  <p:stCondLst>
                                    <p:cond delay="0"/>
                                  </p:stCondLst>
                                  <p:childTnLst>
                                    <p:set>
                                      <p:cBhvr>
                                        <p:cTn dur="1" fill="hold" id="32">
                                          <p:stCondLst>
                                            <p:cond delay="0"/>
                                          </p:stCondLst>
                                        </p:cTn>
                                        <p:tgtEl>
                                          <p:spTgt spid="75"/>
                                        </p:tgtEl>
                                        <p:attrNameLst>
                                          <p:attrName>style.visibility</p:attrName>
                                        </p:attrNameLst>
                                      </p:cBhvr>
                                      <p:to>
                                        <p:strVal val="visible"/>
                                      </p:to>
                                    </p:set>
                                    <p:anim calcmode="lin" valueType="num">
                                      <p:cBhvr>
                                        <p:cTn dur="400" id="33"/>
                                        <p:tgtEl>
                                          <p:spTgt spid="75"/>
                                        </p:tgtEl>
                                        <p:attrNameLst>
                                          <p:attrName>ppt_y</p:attrName>
                                        </p:attrNameLst>
                                      </p:cBhvr>
                                      <p:tavLst>
                                        <p:tav tm="0">
                                          <p:val>
                                            <p:strVal val="#ppt_y-#ppt_h*1.125000"/>
                                          </p:val>
                                        </p:tav>
                                        <p:tav tm="100000">
                                          <p:val>
                                            <p:strVal val="#ppt_y"/>
                                          </p:val>
                                        </p:tav>
                                      </p:tavLst>
                                    </p:anim>
                                    <p:animEffect filter="">
                                      <p:cBhvr>
                                        <p:cTn dur="400" id="34"/>
                                        <p:tgtEl>
                                          <p:spTgt spid="75"/>
                                        </p:tgtEl>
                                      </p:cBhvr>
                                    </p:animEffect>
                                  </p:childTnLst>
                                </p:cTn>
                              </p:par>
                              <p:par>
                                <p:cTn fill="hold" grpId="0" id="35" nodeType="withEffect" presetClass="entr" presetID="12" presetSubtype="1">
                                  <p:stCondLst>
                                    <p:cond delay="0"/>
                                  </p:stCondLst>
                                  <p:childTnLst>
                                    <p:set>
                                      <p:cBhvr>
                                        <p:cTn dur="1" fill="hold" id="36">
                                          <p:stCondLst>
                                            <p:cond delay="0"/>
                                          </p:stCondLst>
                                        </p:cTn>
                                        <p:tgtEl>
                                          <p:spTgt spid="76"/>
                                        </p:tgtEl>
                                        <p:attrNameLst>
                                          <p:attrName>style.visibility</p:attrName>
                                        </p:attrNameLst>
                                      </p:cBhvr>
                                      <p:to>
                                        <p:strVal val="visible"/>
                                      </p:to>
                                    </p:set>
                                    <p:anim calcmode="lin" valueType="num">
                                      <p:cBhvr>
                                        <p:cTn dur="400" id="37"/>
                                        <p:tgtEl>
                                          <p:spTgt spid="76"/>
                                        </p:tgtEl>
                                        <p:attrNameLst>
                                          <p:attrName>ppt_y</p:attrName>
                                        </p:attrNameLst>
                                      </p:cBhvr>
                                      <p:tavLst>
                                        <p:tav tm="0">
                                          <p:val>
                                            <p:strVal val="#ppt_y-#ppt_h*1.125000"/>
                                          </p:val>
                                        </p:tav>
                                        <p:tav tm="100000">
                                          <p:val>
                                            <p:strVal val="#ppt_y"/>
                                          </p:val>
                                        </p:tav>
                                      </p:tavLst>
                                    </p:anim>
                                    <p:animEffect filter="">
                                      <p:cBhvr>
                                        <p:cTn dur="400" id="38"/>
                                        <p:tgtEl>
                                          <p:spTgt spid="76"/>
                                        </p:tgtEl>
                                      </p:cBhvr>
                                    </p:animEffect>
                                  </p:childTnLst>
                                </p:cTn>
                              </p:par>
                              <p:par>
                                <p:cTn fill="hold" grpId="0" id="39" nodeType="withEffect" presetClass="entr" presetID="12" presetSubtype="1">
                                  <p:stCondLst>
                                    <p:cond delay="0"/>
                                  </p:stCondLst>
                                  <p:childTnLst>
                                    <p:set>
                                      <p:cBhvr>
                                        <p:cTn dur="1" fill="hold" id="40">
                                          <p:stCondLst>
                                            <p:cond delay="0"/>
                                          </p:stCondLst>
                                        </p:cTn>
                                        <p:tgtEl>
                                          <p:spTgt spid="77"/>
                                        </p:tgtEl>
                                        <p:attrNameLst>
                                          <p:attrName>style.visibility</p:attrName>
                                        </p:attrNameLst>
                                      </p:cBhvr>
                                      <p:to>
                                        <p:strVal val="visible"/>
                                      </p:to>
                                    </p:set>
                                    <p:anim calcmode="lin" valueType="num">
                                      <p:cBhvr>
                                        <p:cTn dur="400" id="41"/>
                                        <p:tgtEl>
                                          <p:spTgt spid="77"/>
                                        </p:tgtEl>
                                        <p:attrNameLst>
                                          <p:attrName>ppt_y</p:attrName>
                                        </p:attrNameLst>
                                      </p:cBhvr>
                                      <p:tavLst>
                                        <p:tav tm="0">
                                          <p:val>
                                            <p:strVal val="#ppt_y-#ppt_h*1.125000"/>
                                          </p:val>
                                        </p:tav>
                                        <p:tav tm="100000">
                                          <p:val>
                                            <p:strVal val="#ppt_y"/>
                                          </p:val>
                                        </p:tav>
                                      </p:tavLst>
                                    </p:anim>
                                    <p:animEffect filter="">
                                      <p:cBhvr>
                                        <p:cTn dur="400" id="42"/>
                                        <p:tgtEl>
                                          <p:spTgt spid="77"/>
                                        </p:tgtEl>
                                      </p:cBhvr>
                                    </p:animEffect>
                                  </p:childTnLst>
                                </p:cTn>
                              </p:par>
                              <p:par>
                                <p:cTn fill="hold" grpId="0" id="43" nodeType="withEffect" presetClass="entr" presetID="12" presetSubtype="1">
                                  <p:stCondLst>
                                    <p:cond delay="0"/>
                                  </p:stCondLst>
                                  <p:childTnLst>
                                    <p:set>
                                      <p:cBhvr>
                                        <p:cTn dur="1" fill="hold" id="44">
                                          <p:stCondLst>
                                            <p:cond delay="0"/>
                                          </p:stCondLst>
                                        </p:cTn>
                                        <p:tgtEl>
                                          <p:spTgt spid="78"/>
                                        </p:tgtEl>
                                        <p:attrNameLst>
                                          <p:attrName>style.visibility</p:attrName>
                                        </p:attrNameLst>
                                      </p:cBhvr>
                                      <p:to>
                                        <p:strVal val="visible"/>
                                      </p:to>
                                    </p:set>
                                    <p:anim calcmode="lin" valueType="num">
                                      <p:cBhvr>
                                        <p:cTn dur="400" id="45"/>
                                        <p:tgtEl>
                                          <p:spTgt spid="78"/>
                                        </p:tgtEl>
                                        <p:attrNameLst>
                                          <p:attrName>ppt_y</p:attrName>
                                        </p:attrNameLst>
                                      </p:cBhvr>
                                      <p:tavLst>
                                        <p:tav tm="0">
                                          <p:val>
                                            <p:strVal val="#ppt_y-#ppt_h*1.125000"/>
                                          </p:val>
                                        </p:tav>
                                        <p:tav tm="100000">
                                          <p:val>
                                            <p:strVal val="#ppt_y"/>
                                          </p:val>
                                        </p:tav>
                                      </p:tavLst>
                                    </p:anim>
                                    <p:animEffect filter="">
                                      <p:cBhvr>
                                        <p:cTn dur="400" id="46"/>
                                        <p:tgtEl>
                                          <p:spTgt spid="78"/>
                                        </p:tgtEl>
                                      </p:cBhvr>
                                    </p:animEffect>
                                  </p:childTnLst>
                                </p:cTn>
                              </p:par>
                              <p:par>
                                <p:cTn fill="hold" grpId="0" id="47" nodeType="withEffect" presetClass="entr" presetID="12" presetSubtype="1">
                                  <p:stCondLst>
                                    <p:cond delay="0"/>
                                  </p:stCondLst>
                                  <p:childTnLst>
                                    <p:set>
                                      <p:cBhvr>
                                        <p:cTn dur="1" fill="hold" id="48">
                                          <p:stCondLst>
                                            <p:cond delay="0"/>
                                          </p:stCondLst>
                                        </p:cTn>
                                        <p:tgtEl>
                                          <p:spTgt spid="79"/>
                                        </p:tgtEl>
                                        <p:attrNameLst>
                                          <p:attrName>style.visibility</p:attrName>
                                        </p:attrNameLst>
                                      </p:cBhvr>
                                      <p:to>
                                        <p:strVal val="visible"/>
                                      </p:to>
                                    </p:set>
                                    <p:anim calcmode="lin" valueType="num">
                                      <p:cBhvr>
                                        <p:cTn dur="400" id="49"/>
                                        <p:tgtEl>
                                          <p:spTgt spid="79"/>
                                        </p:tgtEl>
                                        <p:attrNameLst>
                                          <p:attrName>ppt_y</p:attrName>
                                        </p:attrNameLst>
                                      </p:cBhvr>
                                      <p:tavLst>
                                        <p:tav tm="0">
                                          <p:val>
                                            <p:strVal val="#ppt_y-#ppt_h*1.125000"/>
                                          </p:val>
                                        </p:tav>
                                        <p:tav tm="100000">
                                          <p:val>
                                            <p:strVal val="#ppt_y"/>
                                          </p:val>
                                        </p:tav>
                                      </p:tavLst>
                                    </p:anim>
                                    <p:animEffect filter="">
                                      <p:cBhvr>
                                        <p:cTn dur="400" id="50"/>
                                        <p:tgtEl>
                                          <p:spTgt spid="79"/>
                                        </p:tgtEl>
                                      </p:cBhvr>
                                    </p:animEffect>
                                  </p:childTnLst>
                                </p:cTn>
                              </p:par>
                              <p:par>
                                <p:cTn fill="hold" grpId="0" id="51" nodeType="withEffect" presetClass="entr" presetID="12" presetSubtype="1">
                                  <p:stCondLst>
                                    <p:cond delay="0"/>
                                  </p:stCondLst>
                                  <p:childTnLst>
                                    <p:set>
                                      <p:cBhvr>
                                        <p:cTn dur="1" fill="hold" id="52">
                                          <p:stCondLst>
                                            <p:cond delay="0"/>
                                          </p:stCondLst>
                                        </p:cTn>
                                        <p:tgtEl>
                                          <p:spTgt spid="80"/>
                                        </p:tgtEl>
                                        <p:attrNameLst>
                                          <p:attrName>style.visibility</p:attrName>
                                        </p:attrNameLst>
                                      </p:cBhvr>
                                      <p:to>
                                        <p:strVal val="visible"/>
                                      </p:to>
                                    </p:set>
                                    <p:anim calcmode="lin" valueType="num">
                                      <p:cBhvr>
                                        <p:cTn dur="400" id="53"/>
                                        <p:tgtEl>
                                          <p:spTgt spid="80"/>
                                        </p:tgtEl>
                                        <p:attrNameLst>
                                          <p:attrName>ppt_y</p:attrName>
                                        </p:attrNameLst>
                                      </p:cBhvr>
                                      <p:tavLst>
                                        <p:tav tm="0">
                                          <p:val>
                                            <p:strVal val="#ppt_y-#ppt_h*1.125000"/>
                                          </p:val>
                                        </p:tav>
                                        <p:tav tm="100000">
                                          <p:val>
                                            <p:strVal val="#ppt_y"/>
                                          </p:val>
                                        </p:tav>
                                      </p:tavLst>
                                    </p:anim>
                                    <p:animEffect filter="">
                                      <p:cBhvr>
                                        <p:cTn dur="400" id="54"/>
                                        <p:tgtEl>
                                          <p:spTgt spid="80"/>
                                        </p:tgtEl>
                                      </p:cBhvr>
                                    </p:animEffect>
                                  </p:childTnLst>
                                </p:cTn>
                              </p:par>
                              <p:par>
                                <p:cTn fill="hold" grpId="0" id="55" nodeType="withEffect" presetClass="entr" presetID="12" presetSubtype="1">
                                  <p:stCondLst>
                                    <p:cond delay="0"/>
                                  </p:stCondLst>
                                  <p:childTnLst>
                                    <p:set>
                                      <p:cBhvr>
                                        <p:cTn dur="1" fill="hold" id="56">
                                          <p:stCondLst>
                                            <p:cond delay="0"/>
                                          </p:stCondLst>
                                        </p:cTn>
                                        <p:tgtEl>
                                          <p:spTgt spid="81"/>
                                        </p:tgtEl>
                                        <p:attrNameLst>
                                          <p:attrName>style.visibility</p:attrName>
                                        </p:attrNameLst>
                                      </p:cBhvr>
                                      <p:to>
                                        <p:strVal val="visible"/>
                                      </p:to>
                                    </p:set>
                                    <p:anim calcmode="lin" valueType="num">
                                      <p:cBhvr>
                                        <p:cTn dur="400" id="57"/>
                                        <p:tgtEl>
                                          <p:spTgt spid="81"/>
                                        </p:tgtEl>
                                        <p:attrNameLst>
                                          <p:attrName>ppt_y</p:attrName>
                                        </p:attrNameLst>
                                      </p:cBhvr>
                                      <p:tavLst>
                                        <p:tav tm="0">
                                          <p:val>
                                            <p:strVal val="#ppt_y-#ppt_h*1.125000"/>
                                          </p:val>
                                        </p:tav>
                                        <p:tav tm="100000">
                                          <p:val>
                                            <p:strVal val="#ppt_y"/>
                                          </p:val>
                                        </p:tav>
                                      </p:tavLst>
                                    </p:anim>
                                    <p:animEffect filter="">
                                      <p:cBhvr>
                                        <p:cTn dur="400" id="58"/>
                                        <p:tgtEl>
                                          <p:spTgt spid="81"/>
                                        </p:tgtEl>
                                      </p:cBhvr>
                                    </p:animEffect>
                                  </p:childTnLst>
                                </p:cTn>
                              </p:par>
                              <p:par>
                                <p:cTn fill="hold" grpId="0" id="59" nodeType="withEffect" presetClass="entr" presetID="12" presetSubtype="1">
                                  <p:stCondLst>
                                    <p:cond delay="0"/>
                                  </p:stCondLst>
                                  <p:childTnLst>
                                    <p:set>
                                      <p:cBhvr>
                                        <p:cTn dur="1" fill="hold" id="60">
                                          <p:stCondLst>
                                            <p:cond delay="0"/>
                                          </p:stCondLst>
                                        </p:cTn>
                                        <p:tgtEl>
                                          <p:spTgt spid="82"/>
                                        </p:tgtEl>
                                        <p:attrNameLst>
                                          <p:attrName>style.visibility</p:attrName>
                                        </p:attrNameLst>
                                      </p:cBhvr>
                                      <p:to>
                                        <p:strVal val="visible"/>
                                      </p:to>
                                    </p:set>
                                    <p:anim calcmode="lin" valueType="num">
                                      <p:cBhvr>
                                        <p:cTn dur="400" id="61"/>
                                        <p:tgtEl>
                                          <p:spTgt spid="82"/>
                                        </p:tgtEl>
                                        <p:attrNameLst>
                                          <p:attrName>ppt_y</p:attrName>
                                        </p:attrNameLst>
                                      </p:cBhvr>
                                      <p:tavLst>
                                        <p:tav tm="0">
                                          <p:val>
                                            <p:strVal val="#ppt_y-#ppt_h*1.125000"/>
                                          </p:val>
                                        </p:tav>
                                        <p:tav tm="100000">
                                          <p:val>
                                            <p:strVal val="#ppt_y"/>
                                          </p:val>
                                        </p:tav>
                                      </p:tavLst>
                                    </p:anim>
                                    <p:animEffect filter="">
                                      <p:cBhvr>
                                        <p:cTn dur="400" id="62"/>
                                        <p:tgtEl>
                                          <p:spTgt spid="82"/>
                                        </p:tgtEl>
                                      </p:cBhvr>
                                    </p:animEffect>
                                  </p:childTnLst>
                                </p:cTn>
                              </p:par>
                            </p:childTnLst>
                          </p:cTn>
                        </p:par>
                        <p:par>
                          <p:cTn fill="hold" id="63" nodeType="afterGroup">
                            <p:stCondLst>
                              <p:cond delay="3400"/>
                            </p:stCondLst>
                            <p:childTnLst>
                              <p:par>
                                <p:cTn fill="hold" grpId="0" id="64" nodeType="afterEffect" presetClass="entr" presetID="16" presetSubtype="37">
                                  <p:stCondLst>
                                    <p:cond delay="0"/>
                                  </p:stCondLst>
                                  <p:childTnLst>
                                    <p:set>
                                      <p:cBhvr>
                                        <p:cTn dur="1" fill="hold" id="65">
                                          <p:stCondLst>
                                            <p:cond delay="0"/>
                                          </p:stCondLst>
                                        </p:cTn>
                                        <p:tgtEl>
                                          <p:spTgt spid="83"/>
                                        </p:tgtEl>
                                        <p:attrNameLst>
                                          <p:attrName>style.visibility</p:attrName>
                                        </p:attrNameLst>
                                      </p:cBhvr>
                                      <p:to>
                                        <p:strVal val="visible"/>
                                      </p:to>
                                    </p:set>
                                    <p:animEffect filter="">
                                      <p:cBhvr>
                                        <p:cTn dur="750" id="66"/>
                                        <p:tgtEl>
                                          <p:spTgt spid="83"/>
                                        </p:tgtEl>
                                      </p:cBhvr>
                                    </p:animEffect>
                                  </p:childTnLst>
                                </p:cTn>
                              </p:par>
                              <p:par>
                                <p:cTn fill="hold" grpId="0" id="67" nodeType="withEffect" presetClass="entr" presetID="10" presetSubtype="0">
                                  <p:stCondLst>
                                    <p:cond delay="0"/>
                                  </p:stCondLst>
                                  <p:childTnLst>
                                    <p:set>
                                      <p:cBhvr>
                                        <p:cTn dur="1" fill="hold" id="68">
                                          <p:stCondLst>
                                            <p:cond delay="0"/>
                                          </p:stCondLst>
                                        </p:cTn>
                                        <p:tgtEl>
                                          <p:spTgt spid="74"/>
                                        </p:tgtEl>
                                        <p:attrNameLst>
                                          <p:attrName>style.visibility</p:attrName>
                                        </p:attrNameLst>
                                      </p:cBhvr>
                                      <p:to>
                                        <p:strVal val="visible"/>
                                      </p:to>
                                    </p:set>
                                    <p:anim calcmode="lin" valueType="num">
                                      <p:cBhvr>
                                        <p:cTn dur="500" fill="hold" id="69"/>
                                        <p:tgtEl>
                                          <p:spTgt spid="74"/>
                                        </p:tgtEl>
                                        <p:attrNameLst>
                                          <p:attrName>ppt_w</p:attrName>
                                        </p:attrNameLst>
                                      </p:cBhvr>
                                      <p:tavLst>
                                        <p:tav tm="0">
                                          <p:val>
                                            <p:fltVal val="0"/>
                                          </p:val>
                                        </p:tav>
                                        <p:tav tm="100000">
                                          <p:val>
                                            <p:strVal val="#ppt_w"/>
                                          </p:val>
                                        </p:tav>
                                      </p:tavLst>
                                    </p:anim>
                                    <p:anim calcmode="lin" valueType="num">
                                      <p:cBhvr>
                                        <p:cTn dur="500" fill="hold" id="70"/>
                                        <p:tgtEl>
                                          <p:spTgt spid="74"/>
                                        </p:tgtEl>
                                        <p:attrNameLst>
                                          <p:attrName>ppt_h</p:attrName>
                                        </p:attrNameLst>
                                      </p:cBhvr>
                                      <p:tavLst>
                                        <p:tav tm="0">
                                          <p:val>
                                            <p:fltVal val="0"/>
                                          </p:val>
                                        </p:tav>
                                        <p:tav tm="100000">
                                          <p:val>
                                            <p:strVal val="#ppt_h"/>
                                          </p:val>
                                        </p:tav>
                                      </p:tavLst>
                                    </p:anim>
                                    <p:animEffect filter="">
                                      <p:cBhvr>
                                        <p:cTn dur="500" id="71"/>
                                        <p:tgtEl>
                                          <p:spTgt spid="7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74"/>
      <p:bldP grpId="0" spid="75"/>
      <p:bldP grpId="0" spid="76"/>
      <p:bldP grpId="0" spid="77"/>
      <p:bldP grpId="0" spid="78"/>
      <p:bldP grpId="0" spid="79"/>
      <p:bldP grpId="0" spid="80"/>
      <p:bldP grpId="0" spid="81"/>
      <p:bldP grpId="0" spid="82"/>
      <p:bldP grpId="0" spid="83"/>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TextBox 35"/>
          <p:cNvSpPr txBox="1"/>
          <p:nvPr/>
        </p:nvSpPr>
        <p:spPr>
          <a:xfrm>
            <a:off x="3787170" y="227424"/>
            <a:ext cx="1554480" cy="457200"/>
          </a:xfrm>
          <a:prstGeom prst="rect">
            <a:avLst/>
          </a:prstGeom>
          <a:noFill/>
        </p:spPr>
        <p:txBody>
          <a:bodyPr rtlCol="0" wrap="none">
            <a:spAutoFit/>
          </a:bodyPr>
          <a:lstStyle/>
          <a:p>
            <a:r>
              <a:rPr altLang="en-US" lang="zh-CN" spc="300" sz="2400">
                <a:solidFill>
                  <a:schemeClr val="tx1">
                    <a:lumMod val="75000"/>
                    <a:lumOff val="25000"/>
                  </a:schemeClr>
                </a:solidFill>
                <a:latin charset="-122" panose="02000000000000000000" pitchFamily="2" typeface="方正正大黑简体"/>
                <a:ea charset="-122" panose="02000000000000000000" pitchFamily="2" typeface="方正正大黑简体"/>
              </a:rPr>
              <a:t>相关总结</a:t>
            </a:r>
          </a:p>
        </p:txBody>
      </p:sp>
      <p:sp>
        <p:nvSpPr>
          <p:cNvPr id="25" name="椭圆 24"/>
          <p:cNvSpPr/>
          <p:nvPr/>
        </p:nvSpPr>
        <p:spPr>
          <a:xfrm>
            <a:off x="642230" y="2088733"/>
            <a:ext cx="1423450" cy="1423450"/>
          </a:xfrm>
          <a:prstGeom prst="ellipse">
            <a:avLst/>
          </a:prstGeom>
          <a:solidFill>
            <a:srgbClr val="0070C0"/>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6" name="组合 25"/>
          <p:cNvGrpSpPr/>
          <p:nvPr/>
        </p:nvGrpSpPr>
        <p:grpSpPr>
          <a:xfrm>
            <a:off x="1764286" y="2622833"/>
            <a:ext cx="1223538" cy="368530"/>
            <a:chOff x="3838575" y="2712368"/>
            <a:chExt cx="1604974" cy="368530"/>
          </a:xfrm>
        </p:grpSpPr>
        <p:cxnSp>
          <p:nvCxnSpPr>
            <p:cNvPr id="27" name="直接连接符 26"/>
            <p:cNvCxnSpPr/>
            <p:nvPr/>
          </p:nvCxnSpPr>
          <p:spPr>
            <a:xfrm>
              <a:off x="3838575" y="2892218"/>
              <a:ext cx="593181"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4952634" y="2911353"/>
              <a:ext cx="490915"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4405565" y="2712368"/>
              <a:ext cx="186017" cy="189461"/>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807526" y="2899283"/>
              <a:ext cx="171299" cy="17447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flipV="1">
              <a:off x="4543202" y="2717130"/>
              <a:ext cx="316707" cy="363768"/>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a:off x="2788781" y="1419622"/>
            <a:ext cx="2846358" cy="2846358"/>
            <a:chOff x="304800" y="673100"/>
            <a:chExt cx="4000500" cy="4000500"/>
          </a:xfrm>
          <a:effectLst>
            <a:outerShdw algn="tr" blurRad="444500" dir="8100000" dist="254000" rotWithShape="0">
              <a:prstClr val="black">
                <a:alpha val="50000"/>
              </a:prstClr>
            </a:outerShdw>
          </a:effectLst>
        </p:grpSpPr>
        <p:sp>
          <p:nvSpPr>
            <p:cNvPr id="43" name="同心圆 4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4" name="椭圆 4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5" name="组合 44"/>
          <p:cNvGrpSpPr/>
          <p:nvPr/>
        </p:nvGrpSpPr>
        <p:grpSpPr>
          <a:xfrm>
            <a:off x="4716016" y="1448616"/>
            <a:ext cx="623903" cy="623903"/>
            <a:chOff x="304800" y="673100"/>
            <a:chExt cx="4000500" cy="4000500"/>
          </a:xfrm>
          <a:effectLst>
            <a:outerShdw algn="tr" blurRad="317500" dir="8100000" dist="190500" rotWithShape="0">
              <a:prstClr val="black">
                <a:alpha val="50000"/>
              </a:prstClr>
            </a:outerShdw>
          </a:effectLst>
        </p:grpSpPr>
        <p:sp>
          <p:nvSpPr>
            <p:cNvPr id="46" name="同心圆 4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500">
                <a:solidFill>
                  <a:srgbClr val="C00000"/>
                </a:solidFill>
                <a:latin charset="-122" pitchFamily="34" typeface="微软雅黑"/>
                <a:ea charset="-122" pitchFamily="34" typeface="微软雅黑"/>
              </a:endParaRPr>
            </a:p>
          </p:txBody>
        </p:sp>
        <p:sp>
          <p:nvSpPr>
            <p:cNvPr id="47" name="椭圆 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500">
                  <a:solidFill>
                    <a:srgbClr val="0070C0"/>
                  </a:solidFill>
                  <a:latin charset="-122" pitchFamily="34" typeface="微软雅黑"/>
                  <a:ea charset="-122" pitchFamily="34" typeface="微软雅黑"/>
                </a:rPr>
                <a:t>1</a:t>
              </a:r>
            </a:p>
          </p:txBody>
        </p:sp>
      </p:grpSp>
      <p:grpSp>
        <p:nvGrpSpPr>
          <p:cNvPr id="48" name="组合 47"/>
          <p:cNvGrpSpPr/>
          <p:nvPr/>
        </p:nvGrpSpPr>
        <p:grpSpPr>
          <a:xfrm>
            <a:off x="5261064" y="2488506"/>
            <a:ext cx="623903" cy="623903"/>
            <a:chOff x="304800" y="673100"/>
            <a:chExt cx="4000500" cy="4000500"/>
          </a:xfrm>
          <a:effectLst>
            <a:outerShdw algn="tr" blurRad="317500" dir="8100000" dist="190500" rotWithShape="0">
              <a:prstClr val="black">
                <a:alpha val="50000"/>
              </a:prstClr>
            </a:outerShdw>
          </a:effectLst>
        </p:grpSpPr>
        <p:sp>
          <p:nvSpPr>
            <p:cNvPr id="49" name="同心圆 48"/>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500">
                <a:solidFill>
                  <a:srgbClr val="C00000"/>
                </a:solidFill>
                <a:latin charset="-122" pitchFamily="34" typeface="微软雅黑"/>
                <a:ea charset="-122" pitchFamily="34" typeface="微软雅黑"/>
              </a:endParaRPr>
            </a:p>
          </p:txBody>
        </p:sp>
        <p:sp>
          <p:nvSpPr>
            <p:cNvPr id="50" name="椭圆 4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500">
                  <a:solidFill>
                    <a:srgbClr val="0070C0"/>
                  </a:solidFill>
                  <a:latin charset="-122" pitchFamily="34" typeface="微软雅黑"/>
                  <a:ea charset="-122" pitchFamily="34" typeface="微软雅黑"/>
                </a:rPr>
                <a:t>2</a:t>
              </a:r>
            </a:p>
          </p:txBody>
        </p:sp>
      </p:grpSp>
      <p:grpSp>
        <p:nvGrpSpPr>
          <p:cNvPr id="51" name="组合 50"/>
          <p:cNvGrpSpPr/>
          <p:nvPr/>
        </p:nvGrpSpPr>
        <p:grpSpPr>
          <a:xfrm>
            <a:off x="4716016" y="3579954"/>
            <a:ext cx="623903" cy="623903"/>
            <a:chOff x="304800" y="673100"/>
            <a:chExt cx="4000500" cy="4000500"/>
          </a:xfrm>
          <a:effectLst>
            <a:outerShdw algn="tr" blurRad="317500" dir="8100000" dist="190500" rotWithShape="0">
              <a:prstClr val="black">
                <a:alpha val="50000"/>
              </a:prstClr>
            </a:outerShdw>
          </a:effectLst>
        </p:grpSpPr>
        <p:sp>
          <p:nvSpPr>
            <p:cNvPr id="52" name="同心圆 5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500">
                <a:solidFill>
                  <a:srgbClr val="C00000"/>
                </a:solidFill>
                <a:latin charset="-122" pitchFamily="34" typeface="微软雅黑"/>
                <a:ea charset="-122" pitchFamily="34" typeface="微软雅黑"/>
              </a:endParaRPr>
            </a:p>
          </p:txBody>
        </p:sp>
        <p:sp>
          <p:nvSpPr>
            <p:cNvPr id="53" name="椭圆 5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500">
                  <a:solidFill>
                    <a:srgbClr val="0070C0"/>
                  </a:solidFill>
                  <a:latin charset="-122" pitchFamily="34" typeface="微软雅黑"/>
                  <a:ea charset="-122" pitchFamily="34" typeface="微软雅黑"/>
                </a:rPr>
                <a:t>3</a:t>
              </a:r>
            </a:p>
          </p:txBody>
        </p:sp>
      </p:grpSp>
      <p:sp>
        <p:nvSpPr>
          <p:cNvPr id="54" name="TextBox 53"/>
          <p:cNvSpPr txBox="1"/>
          <p:nvPr/>
        </p:nvSpPr>
        <p:spPr>
          <a:xfrm>
            <a:off x="998356" y="2406113"/>
            <a:ext cx="711200" cy="853440"/>
          </a:xfrm>
          <a:prstGeom prst="rect">
            <a:avLst/>
          </a:prstGeom>
          <a:noFill/>
        </p:spPr>
        <p:txBody>
          <a:bodyPr bIns="0" lIns="0" rIns="0" rtlCol="0" tIns="0" wrap="none">
            <a:spAutoFit/>
          </a:bodyPr>
          <a:lstStyle/>
          <a:p>
            <a:pPr algn="ctr"/>
            <a:r>
              <a:rPr altLang="en-US" b="1" lang="zh-CN" smtClean="0" sz="2800">
                <a:solidFill>
                  <a:schemeClr val="bg1"/>
                </a:solidFill>
                <a:latin charset="-122" pitchFamily="34" typeface="微软雅黑"/>
                <a:ea charset="-122" pitchFamily="34" typeface="微软雅黑"/>
              </a:rPr>
              <a:t>研究</a:t>
            </a:r>
          </a:p>
          <a:p>
            <a:pPr algn="ctr"/>
            <a:r>
              <a:rPr altLang="en-US" b="1" lang="zh-CN" smtClean="0" sz="2800">
                <a:solidFill>
                  <a:schemeClr val="bg1"/>
                </a:solidFill>
                <a:latin charset="-122" pitchFamily="34" typeface="微软雅黑"/>
                <a:ea charset="-122" pitchFamily="34" typeface="微软雅黑"/>
              </a:rPr>
              <a:t>意义</a:t>
            </a:r>
          </a:p>
        </p:txBody>
      </p:sp>
      <p:sp>
        <p:nvSpPr>
          <p:cNvPr id="55" name="TextBox 54"/>
          <p:cNvSpPr txBox="1"/>
          <p:nvPr/>
        </p:nvSpPr>
        <p:spPr>
          <a:xfrm>
            <a:off x="5611771" y="1476863"/>
            <a:ext cx="3084553" cy="762000"/>
          </a:xfrm>
          <a:prstGeom prst="rect">
            <a:avLst/>
          </a:prstGeom>
          <a:noFill/>
        </p:spPr>
        <p:txBody>
          <a:bodyPr bIns="0" lIns="0" rIns="0" rtlCol="0" tIns="0" wrap="square">
            <a:spAutoFit/>
          </a:bodyPr>
          <a:lstStyle/>
          <a:p>
            <a:pPr algn="just"/>
            <a:r>
              <a:rPr altLang="en-US" lang="zh-CN" sz="1000">
                <a:solidFill>
                  <a:schemeClr val="tx1">
                    <a:lumMod val="50000"/>
                    <a:lumOff val="50000"/>
                  </a:schemeClr>
                </a:solidFill>
                <a:latin charset="-122" pitchFamily="34" typeface="微软雅黑"/>
                <a:ea charset="-122" pitchFamily="34" typeface="微软雅黑"/>
              </a:rPr>
              <a:t>毕业论文，泛指专科毕业论文、本科毕业论文（学士学位毕业论文）、硕士研究生毕业论文（硕士学位论文）、博士研究生毕业论文（博士学位论文）等，即需要在学业完成前写作并提交的论文，是教学或科研活动的重要组成部分之一。</a:t>
            </a:r>
          </a:p>
        </p:txBody>
      </p:sp>
      <p:sp>
        <p:nvSpPr>
          <p:cNvPr id="56" name="TextBox 55"/>
          <p:cNvSpPr txBox="1"/>
          <p:nvPr/>
        </p:nvSpPr>
        <p:spPr>
          <a:xfrm>
            <a:off x="6043820" y="2516931"/>
            <a:ext cx="2852530" cy="762000"/>
          </a:xfrm>
          <a:prstGeom prst="rect">
            <a:avLst/>
          </a:prstGeom>
          <a:noFill/>
        </p:spPr>
        <p:txBody>
          <a:bodyPr bIns="0" lIns="0" rIns="0" rtlCol="0" tIns="0" wrap="square">
            <a:spAutoFit/>
          </a:bodyPr>
          <a:lstStyle/>
          <a:p>
            <a:pPr algn="just"/>
            <a:r>
              <a:rPr altLang="en-US" lang="zh-CN" sz="1000">
                <a:solidFill>
                  <a:schemeClr val="tx1">
                    <a:lumMod val="50000"/>
                    <a:lumOff val="50000"/>
                  </a:schemeClr>
                </a:solidFill>
                <a:latin charset="-122" pitchFamily="34" typeface="微软雅黑"/>
                <a:ea charset="-122" pitchFamily="34" typeface="微软雅黑"/>
              </a:rPr>
              <a:t>毕业论文，泛指专科毕业论文、本科毕业论文（学士学位毕业论文）、硕士研究生毕业论文（硕士学位论文）、博士研究生毕业论文（博士学位论文）等，即需要在学业完成前写作并提交的论文，是教学或科研活动的重要组成部分之一。</a:t>
            </a:r>
          </a:p>
        </p:txBody>
      </p:sp>
      <p:sp>
        <p:nvSpPr>
          <p:cNvPr id="57" name="TextBox 56"/>
          <p:cNvSpPr txBox="1"/>
          <p:nvPr/>
        </p:nvSpPr>
        <p:spPr>
          <a:xfrm>
            <a:off x="5558417" y="3631245"/>
            <a:ext cx="3137908" cy="762000"/>
          </a:xfrm>
          <a:prstGeom prst="rect">
            <a:avLst/>
          </a:prstGeom>
          <a:noFill/>
        </p:spPr>
        <p:txBody>
          <a:bodyPr bIns="0" lIns="0" rIns="0" rtlCol="0" tIns="0" wrap="square">
            <a:spAutoFit/>
          </a:bodyPr>
          <a:lstStyle/>
          <a:p>
            <a:pPr algn="just"/>
            <a:r>
              <a:rPr altLang="en-US" lang="zh-CN" sz="1000">
                <a:solidFill>
                  <a:schemeClr val="tx1">
                    <a:lumMod val="50000"/>
                    <a:lumOff val="50000"/>
                  </a:schemeClr>
                </a:solidFill>
                <a:latin charset="-122" pitchFamily="34" typeface="微软雅黑"/>
                <a:ea charset="-122" pitchFamily="34" typeface="微软雅黑"/>
              </a:rPr>
              <a:t>毕业论文，泛指专科毕业论文、本科毕业论文（学士学位毕业论文）、硕士研究生毕业论文（硕士学位论文）、博士研究生毕业论文（博士学位论文）等，即需要在学业完成前写作并提交的论文，是教学或科研活动的重要组成部分之一。</a:t>
            </a:r>
          </a:p>
        </p:txBody>
      </p:sp>
      <p:sp>
        <p:nvSpPr>
          <p:cNvPr id="58" name="TextBox 57"/>
          <p:cNvSpPr txBox="1"/>
          <p:nvPr/>
        </p:nvSpPr>
        <p:spPr>
          <a:xfrm>
            <a:off x="3275855" y="2107471"/>
            <a:ext cx="1752111" cy="1386840"/>
          </a:xfrm>
          <a:prstGeom prst="rect">
            <a:avLst/>
          </a:prstGeom>
          <a:noFill/>
        </p:spPr>
        <p:txBody>
          <a:bodyPr bIns="0" lIns="0" rIns="0" rtlCol="0" tIns="0" wrap="square">
            <a:spAutoFit/>
          </a:bodyPr>
          <a:lstStyle/>
          <a:p>
            <a:pPr algn="just">
              <a:lnSpc>
                <a:spcPct val="130000"/>
              </a:lnSpc>
            </a:pPr>
            <a:r>
              <a:rPr altLang="en-US" lang="zh-CN" sz="1400">
                <a:solidFill>
                  <a:schemeClr val="tx1">
                    <a:lumMod val="65000"/>
                    <a:lumOff val="35000"/>
                  </a:schemeClr>
                </a:solidFill>
                <a:latin charset="-122" pitchFamily="34" typeface="微软雅黑"/>
                <a:ea charset="-122" pitchFamily="34" typeface="微软雅黑"/>
              </a:rPr>
              <a:t>点击输入简要文字内容，文字内容需概括精炼，不用多余的文字修饰，言简意赅的说明分项内容……</a:t>
            </a:r>
          </a:p>
        </p:txBody>
      </p:sp>
    </p:spTree>
    <p:extLst>
      <p:ext uri="{BB962C8B-B14F-4D97-AF65-F5344CB8AC3E}">
        <p14:creationId val="385741686"/>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fltVal val="0"/>
                                          </p:val>
                                        </p:tav>
                                        <p:tav tm="100000">
                                          <p:val>
                                            <p:strVal val="#ppt_w"/>
                                          </p:val>
                                        </p:tav>
                                      </p:tavLst>
                                    </p:anim>
                                    <p:anim calcmode="lin" valueType="num">
                                      <p:cBhvr>
                                        <p:cTn dur="500" fill="hold" id="8"/>
                                        <p:tgtEl>
                                          <p:spTgt spid="36"/>
                                        </p:tgtEl>
                                        <p:attrNameLst>
                                          <p:attrName>ppt_h</p:attrName>
                                        </p:attrNameLst>
                                      </p:cBhvr>
                                      <p:tavLst>
                                        <p:tav tm="0">
                                          <p:val>
                                            <p:fltVal val="0"/>
                                          </p:val>
                                        </p:tav>
                                        <p:tav tm="100000">
                                          <p:val>
                                            <p:strVal val="#ppt_h"/>
                                          </p:val>
                                        </p:tav>
                                      </p:tavLst>
                                    </p:anim>
                                    <p:animEffect filter="fade" transition="in">
                                      <p:cBhvr>
                                        <p:cTn dur="500" id="9"/>
                                        <p:tgtEl>
                                          <p:spTgt spid="36"/>
                                        </p:tgtEl>
                                      </p:cBhvr>
                                    </p:animEffect>
                                  </p:childTnLst>
                                </p:cTn>
                              </p:par>
                            </p:childTnLst>
                          </p:cTn>
                        </p:par>
                        <p:par>
                          <p:cTn fill="hold" id="10" nodeType="afterGroup">
                            <p:stCondLst>
                              <p:cond delay="500"/>
                            </p:stCondLst>
                            <p:childTnLst>
                              <p:par>
                                <p:cTn fill="hold" grpId="0" id="11" nodeType="afterEffect" presetClass="entr" presetID="2" presetSubtype="4">
                                  <p:stCondLst>
                                    <p:cond delay="0"/>
                                  </p:stCondLst>
                                  <p:childTnLst>
                                    <p:set>
                                      <p:cBhvr>
                                        <p:cTn dur="1" fill="hold" id="12">
                                          <p:stCondLst>
                                            <p:cond delay="0"/>
                                          </p:stCondLst>
                                        </p:cTn>
                                        <p:tgtEl>
                                          <p:spTgt spid="25"/>
                                        </p:tgtEl>
                                        <p:attrNameLst>
                                          <p:attrName>style.visibility</p:attrName>
                                        </p:attrNameLst>
                                      </p:cBhvr>
                                      <p:to>
                                        <p:strVal val="visible"/>
                                      </p:to>
                                    </p:set>
                                    <p:anim calcmode="lin" valueType="num">
                                      <p:cBhvr additive="base">
                                        <p:cTn dur="500" fill="hold" id="13"/>
                                        <p:tgtEl>
                                          <p:spTgt spid="25"/>
                                        </p:tgtEl>
                                        <p:attrNameLst>
                                          <p:attrName>ppt_x</p:attrName>
                                        </p:attrNameLst>
                                      </p:cBhvr>
                                      <p:tavLst>
                                        <p:tav tm="0">
                                          <p:val>
                                            <p:strVal val="#ppt_x"/>
                                          </p:val>
                                        </p:tav>
                                        <p:tav tm="100000">
                                          <p:val>
                                            <p:strVal val="#ppt_x"/>
                                          </p:val>
                                        </p:tav>
                                      </p:tavLst>
                                    </p:anim>
                                    <p:anim calcmode="lin" valueType="num">
                                      <p:cBhvr additive="base">
                                        <p:cTn dur="500" fill="hold" id="14"/>
                                        <p:tgtEl>
                                          <p:spTgt spid="25"/>
                                        </p:tgtEl>
                                        <p:attrNameLst>
                                          <p:attrName>ppt_y</p:attrName>
                                        </p:attrNameLst>
                                      </p:cBhvr>
                                      <p:tavLst>
                                        <p:tav tm="0">
                                          <p:val>
                                            <p:strVal val="1+#ppt_h/2"/>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53" presetSubtype="0">
                                  <p:stCondLst>
                                    <p:cond delay="0"/>
                                  </p:stCondLst>
                                  <p:childTnLst>
                                    <p:set>
                                      <p:cBhvr>
                                        <p:cTn dur="1" fill="hold" id="17">
                                          <p:stCondLst>
                                            <p:cond delay="0"/>
                                          </p:stCondLst>
                                        </p:cTn>
                                        <p:tgtEl>
                                          <p:spTgt spid="54"/>
                                        </p:tgtEl>
                                        <p:attrNameLst>
                                          <p:attrName>style.visibility</p:attrName>
                                        </p:attrNameLst>
                                      </p:cBhvr>
                                      <p:to>
                                        <p:strVal val="visible"/>
                                      </p:to>
                                    </p:set>
                                    <p:anim calcmode="lin" valueType="num">
                                      <p:cBhvr>
                                        <p:cTn dur="500" fill="hold" id="18"/>
                                        <p:tgtEl>
                                          <p:spTgt spid="54"/>
                                        </p:tgtEl>
                                        <p:attrNameLst>
                                          <p:attrName>ppt_w</p:attrName>
                                        </p:attrNameLst>
                                      </p:cBhvr>
                                      <p:tavLst>
                                        <p:tav tm="0">
                                          <p:val>
                                            <p:fltVal val="0"/>
                                          </p:val>
                                        </p:tav>
                                        <p:tav tm="100000">
                                          <p:val>
                                            <p:strVal val="#ppt_w"/>
                                          </p:val>
                                        </p:tav>
                                      </p:tavLst>
                                    </p:anim>
                                    <p:anim calcmode="lin" valueType="num">
                                      <p:cBhvr>
                                        <p:cTn dur="500" fill="hold" id="19"/>
                                        <p:tgtEl>
                                          <p:spTgt spid="54"/>
                                        </p:tgtEl>
                                        <p:attrNameLst>
                                          <p:attrName>ppt_h</p:attrName>
                                        </p:attrNameLst>
                                      </p:cBhvr>
                                      <p:tavLst>
                                        <p:tav tm="0">
                                          <p:val>
                                            <p:fltVal val="0"/>
                                          </p:val>
                                        </p:tav>
                                        <p:tav tm="100000">
                                          <p:val>
                                            <p:strVal val="#ppt_h"/>
                                          </p:val>
                                        </p:tav>
                                      </p:tavLst>
                                    </p:anim>
                                    <p:animEffect filter="fade" transition="in">
                                      <p:cBhvr>
                                        <p:cTn dur="500" id="20"/>
                                        <p:tgtEl>
                                          <p:spTgt spid="54"/>
                                        </p:tgtEl>
                                      </p:cBhvr>
                                    </p:animEffect>
                                  </p:childTnLst>
                                </p:cTn>
                              </p:par>
                            </p:childTnLst>
                          </p:cTn>
                        </p:par>
                        <p:par>
                          <p:cTn fill="hold" id="21" nodeType="afterGroup">
                            <p:stCondLst>
                              <p:cond delay="1500"/>
                            </p:stCondLst>
                            <p:childTnLst>
                              <p:par>
                                <p:cTn fill="hold" id="22" nodeType="afterEffect" presetClass="entr" presetID="22" presetSubtype="8">
                                  <p:stCondLst>
                                    <p:cond delay="0"/>
                                  </p:stCondLst>
                                  <p:childTnLst>
                                    <p:set>
                                      <p:cBhvr>
                                        <p:cTn dur="1" fill="hold" id="23">
                                          <p:stCondLst>
                                            <p:cond delay="0"/>
                                          </p:stCondLst>
                                        </p:cTn>
                                        <p:tgtEl>
                                          <p:spTgt spid="26"/>
                                        </p:tgtEl>
                                        <p:attrNameLst>
                                          <p:attrName>style.visibility</p:attrName>
                                        </p:attrNameLst>
                                      </p:cBhvr>
                                      <p:to>
                                        <p:strVal val="visible"/>
                                      </p:to>
                                    </p:set>
                                    <p:animEffect filter="wipe(left)" transition="in">
                                      <p:cBhvr>
                                        <p:cTn dur="500" id="24"/>
                                        <p:tgtEl>
                                          <p:spTgt spid="26"/>
                                        </p:tgtEl>
                                      </p:cBhvr>
                                    </p:animEffect>
                                  </p:childTnLst>
                                </p:cTn>
                              </p:par>
                            </p:childTnLst>
                          </p:cTn>
                        </p:par>
                        <p:par>
                          <p:cTn fill="hold" id="25" nodeType="afterGroup">
                            <p:stCondLst>
                              <p:cond delay="2000"/>
                            </p:stCondLst>
                            <p:childTnLst>
                              <p:par>
                                <p:cTn fill="hold" id="26" nodeType="afterEffect" presetClass="entr" presetID="2" presetSubtype="1">
                                  <p:stCondLst>
                                    <p:cond delay="0"/>
                                  </p:stCondLst>
                                  <p:childTnLst>
                                    <p:set>
                                      <p:cBhvr>
                                        <p:cTn dur="1" fill="hold" id="27">
                                          <p:stCondLst>
                                            <p:cond delay="0"/>
                                          </p:stCondLst>
                                        </p:cTn>
                                        <p:tgtEl>
                                          <p:spTgt spid="42"/>
                                        </p:tgtEl>
                                        <p:attrNameLst>
                                          <p:attrName>style.visibility</p:attrName>
                                        </p:attrNameLst>
                                      </p:cBhvr>
                                      <p:to>
                                        <p:strVal val="visible"/>
                                      </p:to>
                                    </p:set>
                                    <p:anim calcmode="lin" valueType="num">
                                      <p:cBhvr additive="base">
                                        <p:cTn dur="500" fill="hold" id="28"/>
                                        <p:tgtEl>
                                          <p:spTgt spid="42"/>
                                        </p:tgtEl>
                                        <p:attrNameLst>
                                          <p:attrName>ppt_x</p:attrName>
                                        </p:attrNameLst>
                                      </p:cBhvr>
                                      <p:tavLst>
                                        <p:tav tm="0">
                                          <p:val>
                                            <p:strVal val="#ppt_x"/>
                                          </p:val>
                                        </p:tav>
                                        <p:tav tm="100000">
                                          <p:val>
                                            <p:strVal val="#ppt_x"/>
                                          </p:val>
                                        </p:tav>
                                      </p:tavLst>
                                    </p:anim>
                                    <p:anim calcmode="lin" valueType="num">
                                      <p:cBhvr additive="base">
                                        <p:cTn dur="500" fill="hold" id="29"/>
                                        <p:tgtEl>
                                          <p:spTgt spid="42"/>
                                        </p:tgtEl>
                                        <p:attrNameLst>
                                          <p:attrName>ppt_y</p:attrName>
                                        </p:attrNameLst>
                                      </p:cBhvr>
                                      <p:tavLst>
                                        <p:tav tm="0">
                                          <p:val>
                                            <p:strVal val="0-#ppt_h/2"/>
                                          </p:val>
                                        </p:tav>
                                        <p:tav tm="100000">
                                          <p:val>
                                            <p:strVal val="#ppt_y"/>
                                          </p:val>
                                        </p:tav>
                                      </p:tavLst>
                                    </p:anim>
                                  </p:childTnLst>
                                </p:cTn>
                              </p:par>
                            </p:childTnLst>
                          </p:cTn>
                        </p:par>
                        <p:par>
                          <p:cTn fill="hold" id="30" nodeType="afterGroup">
                            <p:stCondLst>
                              <p:cond delay="2500"/>
                            </p:stCondLst>
                            <p:childTnLst>
                              <p:par>
                                <p:cTn fill="hold" grpId="0" id="31" nodeType="afterEffect" presetClass="entr" presetID="22" presetSubtype="1">
                                  <p:stCondLst>
                                    <p:cond delay="0"/>
                                  </p:stCondLst>
                                  <p:childTnLst>
                                    <p:set>
                                      <p:cBhvr>
                                        <p:cTn dur="1" fill="hold" id="32">
                                          <p:stCondLst>
                                            <p:cond delay="0"/>
                                          </p:stCondLst>
                                        </p:cTn>
                                        <p:tgtEl>
                                          <p:spTgt spid="58"/>
                                        </p:tgtEl>
                                        <p:attrNameLst>
                                          <p:attrName>style.visibility</p:attrName>
                                        </p:attrNameLst>
                                      </p:cBhvr>
                                      <p:to>
                                        <p:strVal val="visible"/>
                                      </p:to>
                                    </p:set>
                                    <p:animEffect filter="wipe(up)" transition="in">
                                      <p:cBhvr>
                                        <p:cTn dur="500" id="33"/>
                                        <p:tgtEl>
                                          <p:spTgt spid="58"/>
                                        </p:tgtEl>
                                      </p:cBhvr>
                                    </p:animEffect>
                                  </p:childTnLst>
                                </p:cTn>
                              </p:par>
                            </p:childTnLst>
                          </p:cTn>
                        </p:par>
                        <p:par>
                          <p:cTn fill="hold" id="34" nodeType="afterGroup">
                            <p:stCondLst>
                              <p:cond delay="3000"/>
                            </p:stCondLst>
                            <p:childTnLst>
                              <p:par>
                                <p:cTn fill="hold" id="35" nodeType="afterEffect" presetClass="entr" presetID="52" presetSubtype="0">
                                  <p:stCondLst>
                                    <p:cond delay="0"/>
                                  </p:stCondLst>
                                  <p:childTnLst>
                                    <p:set>
                                      <p:cBhvr>
                                        <p:cTn dur="1" fill="hold" id="36">
                                          <p:stCondLst>
                                            <p:cond delay="0"/>
                                          </p:stCondLst>
                                        </p:cTn>
                                        <p:tgtEl>
                                          <p:spTgt spid="45"/>
                                        </p:tgtEl>
                                        <p:attrNameLst>
                                          <p:attrName>style.visibility</p:attrName>
                                        </p:attrNameLst>
                                      </p:cBhvr>
                                      <p:to>
                                        <p:strVal val="visible"/>
                                      </p:to>
                                    </p:set>
                                    <p:animScale>
                                      <p:cBhvr>
                                        <p:cTn decel="50000" dur="500" fill="hold" id="37">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38">
                                          <p:stCondLst>
                                            <p:cond delay="0"/>
                                          </p:stCondLst>
                                        </p:cTn>
                                        <p:tgtEl>
                                          <p:spTgt spid="45"/>
                                        </p:tgtEl>
                                        <p:attrNameLst>
                                          <p:attrName>ppt_x</p:attrName>
                                          <p:attrName>ppt_y</p:attrName>
                                        </p:attrNameLst>
                                      </p:cBhvr>
                                    </p:animMotion>
                                    <p:animEffect filter="fade" transition="in">
                                      <p:cBhvr>
                                        <p:cTn dur="500" id="39"/>
                                        <p:tgtEl>
                                          <p:spTgt spid="45"/>
                                        </p:tgtEl>
                                      </p:cBhvr>
                                    </p:animEffect>
                                  </p:childTnLst>
                                </p:cTn>
                              </p:par>
                            </p:childTnLst>
                          </p:cTn>
                        </p:par>
                        <p:par>
                          <p:cTn fill="hold" id="40" nodeType="afterGroup">
                            <p:stCondLst>
                              <p:cond delay="3500"/>
                            </p:stCondLst>
                            <p:childTnLst>
                              <p:par>
                                <p:cTn fill="hold" id="41" nodeType="afterEffect" presetClass="entr" presetID="52" presetSubtype="0">
                                  <p:stCondLst>
                                    <p:cond delay="0"/>
                                  </p:stCondLst>
                                  <p:childTnLst>
                                    <p:set>
                                      <p:cBhvr>
                                        <p:cTn dur="1" fill="hold" id="42">
                                          <p:stCondLst>
                                            <p:cond delay="0"/>
                                          </p:stCondLst>
                                        </p:cTn>
                                        <p:tgtEl>
                                          <p:spTgt spid="48"/>
                                        </p:tgtEl>
                                        <p:attrNameLst>
                                          <p:attrName>style.visibility</p:attrName>
                                        </p:attrNameLst>
                                      </p:cBhvr>
                                      <p:to>
                                        <p:strVal val="visible"/>
                                      </p:to>
                                    </p:set>
                                    <p:animScale>
                                      <p:cBhvr>
                                        <p:cTn decel="50000" dur="500" fill="hold" id="43">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44">
                                          <p:stCondLst>
                                            <p:cond delay="0"/>
                                          </p:stCondLst>
                                        </p:cTn>
                                        <p:tgtEl>
                                          <p:spTgt spid="48"/>
                                        </p:tgtEl>
                                        <p:attrNameLst>
                                          <p:attrName>ppt_x</p:attrName>
                                          <p:attrName>ppt_y</p:attrName>
                                        </p:attrNameLst>
                                      </p:cBhvr>
                                    </p:animMotion>
                                    <p:animEffect filter="fade" transition="in">
                                      <p:cBhvr>
                                        <p:cTn dur="500" id="45"/>
                                        <p:tgtEl>
                                          <p:spTgt spid="48"/>
                                        </p:tgtEl>
                                      </p:cBhvr>
                                    </p:animEffect>
                                  </p:childTnLst>
                                </p:cTn>
                              </p:par>
                            </p:childTnLst>
                          </p:cTn>
                        </p:par>
                        <p:par>
                          <p:cTn fill="hold" id="46" nodeType="afterGroup">
                            <p:stCondLst>
                              <p:cond delay="4000"/>
                            </p:stCondLst>
                            <p:childTnLst>
                              <p:par>
                                <p:cTn fill="hold" id="47" nodeType="afterEffect" presetClass="entr" presetID="52" presetSubtype="0">
                                  <p:stCondLst>
                                    <p:cond delay="0"/>
                                  </p:stCondLst>
                                  <p:childTnLst>
                                    <p:set>
                                      <p:cBhvr>
                                        <p:cTn dur="1" fill="hold" id="48">
                                          <p:stCondLst>
                                            <p:cond delay="0"/>
                                          </p:stCondLst>
                                        </p:cTn>
                                        <p:tgtEl>
                                          <p:spTgt spid="51"/>
                                        </p:tgtEl>
                                        <p:attrNameLst>
                                          <p:attrName>style.visibility</p:attrName>
                                        </p:attrNameLst>
                                      </p:cBhvr>
                                      <p:to>
                                        <p:strVal val="visible"/>
                                      </p:to>
                                    </p:set>
                                    <p:animScale>
                                      <p:cBhvr>
                                        <p:cTn decel="50000" dur="500" fill="hold" id="49">
                                          <p:stCondLst>
                                            <p:cond delay="0"/>
                                          </p:stCondLst>
                                        </p:cTn>
                                        <p:tgtEl>
                                          <p:spTgt spid="5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50">
                                          <p:stCondLst>
                                            <p:cond delay="0"/>
                                          </p:stCondLst>
                                        </p:cTn>
                                        <p:tgtEl>
                                          <p:spTgt spid="51"/>
                                        </p:tgtEl>
                                        <p:attrNameLst>
                                          <p:attrName>ppt_x</p:attrName>
                                          <p:attrName>ppt_y</p:attrName>
                                        </p:attrNameLst>
                                      </p:cBhvr>
                                    </p:animMotion>
                                    <p:animEffect filter="fade" transition="in">
                                      <p:cBhvr>
                                        <p:cTn dur="500" id="51"/>
                                        <p:tgtEl>
                                          <p:spTgt spid="51"/>
                                        </p:tgtEl>
                                      </p:cBhvr>
                                    </p:animEffect>
                                  </p:childTnLst>
                                </p:cTn>
                              </p:par>
                            </p:childTnLst>
                          </p:cTn>
                        </p:par>
                        <p:par>
                          <p:cTn fill="hold" id="52" nodeType="afterGroup">
                            <p:stCondLst>
                              <p:cond delay="4500"/>
                            </p:stCondLst>
                            <p:childTnLst>
                              <p:par>
                                <p:cTn fill="hold" grpId="0" id="53" nodeType="afterEffect" presetClass="entr" presetID="22" presetSubtype="8">
                                  <p:stCondLst>
                                    <p:cond delay="0"/>
                                  </p:stCondLst>
                                  <p:childTnLst>
                                    <p:set>
                                      <p:cBhvr>
                                        <p:cTn dur="1" fill="hold" id="54">
                                          <p:stCondLst>
                                            <p:cond delay="0"/>
                                          </p:stCondLst>
                                        </p:cTn>
                                        <p:tgtEl>
                                          <p:spTgt spid="55"/>
                                        </p:tgtEl>
                                        <p:attrNameLst>
                                          <p:attrName>style.visibility</p:attrName>
                                        </p:attrNameLst>
                                      </p:cBhvr>
                                      <p:to>
                                        <p:strVal val="visible"/>
                                      </p:to>
                                    </p:set>
                                    <p:animEffect filter="wipe(left)" transition="in">
                                      <p:cBhvr>
                                        <p:cTn dur="500" id="55"/>
                                        <p:tgtEl>
                                          <p:spTgt spid="55"/>
                                        </p:tgtEl>
                                      </p:cBhvr>
                                    </p:animEffect>
                                  </p:childTnLst>
                                </p:cTn>
                              </p:par>
                              <p:par>
                                <p:cTn fill="hold" grpId="0" id="56" nodeType="withEffect" presetClass="entr" presetID="22" presetSubtype="8">
                                  <p:stCondLst>
                                    <p:cond delay="200"/>
                                  </p:stCondLst>
                                  <p:childTnLst>
                                    <p:set>
                                      <p:cBhvr>
                                        <p:cTn dur="1" fill="hold" id="57">
                                          <p:stCondLst>
                                            <p:cond delay="0"/>
                                          </p:stCondLst>
                                        </p:cTn>
                                        <p:tgtEl>
                                          <p:spTgt spid="56"/>
                                        </p:tgtEl>
                                        <p:attrNameLst>
                                          <p:attrName>style.visibility</p:attrName>
                                        </p:attrNameLst>
                                      </p:cBhvr>
                                      <p:to>
                                        <p:strVal val="visible"/>
                                      </p:to>
                                    </p:set>
                                    <p:animEffect filter="wipe(left)" transition="in">
                                      <p:cBhvr>
                                        <p:cTn dur="500" id="58"/>
                                        <p:tgtEl>
                                          <p:spTgt spid="56"/>
                                        </p:tgtEl>
                                      </p:cBhvr>
                                    </p:animEffect>
                                  </p:childTnLst>
                                </p:cTn>
                              </p:par>
                              <p:par>
                                <p:cTn fill="hold" grpId="0" id="59" nodeType="withEffect" presetClass="entr" presetID="22" presetSubtype="8">
                                  <p:stCondLst>
                                    <p:cond delay="400"/>
                                  </p:stCondLst>
                                  <p:childTnLst>
                                    <p:set>
                                      <p:cBhvr>
                                        <p:cTn dur="1" fill="hold" id="60">
                                          <p:stCondLst>
                                            <p:cond delay="0"/>
                                          </p:stCondLst>
                                        </p:cTn>
                                        <p:tgtEl>
                                          <p:spTgt spid="57"/>
                                        </p:tgtEl>
                                        <p:attrNameLst>
                                          <p:attrName>style.visibility</p:attrName>
                                        </p:attrNameLst>
                                      </p:cBhvr>
                                      <p:to>
                                        <p:strVal val="visible"/>
                                      </p:to>
                                    </p:set>
                                    <p:animEffect filter="wipe(left)" transition="in">
                                      <p:cBhvr>
                                        <p:cTn dur="500" id="61"/>
                                        <p:tgtEl>
                                          <p:spTgt spid="57"/>
                                        </p:tgtEl>
                                      </p:cBhvr>
                                    </p:animEffect>
                                  </p:childTnLst>
                                </p:cTn>
                              </p:par>
                            </p:childTnLst>
                          </p:cTn>
                        </p:par>
                        <p:par>
                          <p:cTn fill="hold" id="62" nodeType="afterGroup">
                            <p:stCondLst>
                              <p:cond delay="5400"/>
                            </p:stCondLst>
                            <p:childTnLst>
                              <p:par>
                                <p:cTn fill="hold" id="63" nodeType="afterEffect" presetClass="emph" presetID="26" presetSubtype="0" repeatCount="30000">
                                  <p:stCondLst>
                                    <p:cond delay="0"/>
                                  </p:stCondLst>
                                  <p:childTnLst>
                                    <p:animEffect filter="fade" transition="out">
                                      <p:cBhvr>
                                        <p:cTn dur="100" id="64" tmFilter="0, 0; .2, .5; .8, .5; 1, 0"/>
                                        <p:tgtEl>
                                          <p:spTgt spid="26"/>
                                        </p:tgtEl>
                                      </p:cBhvr>
                                    </p:animEffect>
                                    <p:animScale>
                                      <p:cBhvr>
                                        <p:cTn autoRev="1" dur="50" fill="hold" id="65"/>
                                        <p:tgtEl>
                                          <p:spTgt spid="26"/>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25"/>
      <p:bldP grpId="0" spid="54"/>
      <p:bldP grpId="0" spid="55"/>
      <p:bldP grpId="0" spid="56"/>
      <p:bldP grpId="0" spid="57"/>
      <p:bldP grpId="0" spid="58"/>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TextBox 35"/>
          <p:cNvSpPr txBox="1"/>
          <p:nvPr/>
        </p:nvSpPr>
        <p:spPr>
          <a:xfrm>
            <a:off x="3787170" y="227424"/>
            <a:ext cx="1554480" cy="457200"/>
          </a:xfrm>
          <a:prstGeom prst="rect">
            <a:avLst/>
          </a:prstGeom>
          <a:noFill/>
        </p:spPr>
        <p:txBody>
          <a:bodyPr rtlCol="0" wrap="none">
            <a:spAutoFit/>
          </a:bodyPr>
          <a:lstStyle/>
          <a:p>
            <a:r>
              <a:rPr altLang="en-US" lang="zh-CN" spc="300" sz="2400">
                <a:solidFill>
                  <a:schemeClr val="tx1">
                    <a:lumMod val="75000"/>
                    <a:lumOff val="25000"/>
                  </a:schemeClr>
                </a:solidFill>
                <a:latin charset="-122" panose="02000000000000000000" pitchFamily="2" typeface="方正正大黑简体"/>
                <a:ea charset="-122" panose="02000000000000000000" pitchFamily="2" typeface="方正正大黑简体"/>
              </a:rPr>
              <a:t>参考文献</a:t>
            </a:r>
          </a:p>
        </p:txBody>
      </p:sp>
      <p:grpSp>
        <p:nvGrpSpPr>
          <p:cNvPr id="87" name="组合 86"/>
          <p:cNvGrpSpPr/>
          <p:nvPr/>
        </p:nvGrpSpPr>
        <p:grpSpPr>
          <a:xfrm>
            <a:off x="1406458" y="1565803"/>
            <a:ext cx="2011893" cy="2011893"/>
            <a:chOff x="304800" y="673100"/>
            <a:chExt cx="4000500" cy="4000500"/>
          </a:xfrm>
          <a:effectLst>
            <a:outerShdw algn="tr" blurRad="444500" dir="8100000" dist="254000" rotWithShape="0">
              <a:prstClr val="black">
                <a:alpha val="50000"/>
              </a:prstClr>
            </a:outerShdw>
          </a:effectLst>
        </p:grpSpPr>
        <p:sp>
          <p:nvSpPr>
            <p:cNvPr id="88" name="同心圆 8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89" name="椭圆 8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0" name="椭圆 89"/>
          <p:cNvSpPr/>
          <p:nvPr/>
        </p:nvSpPr>
        <p:spPr>
          <a:xfrm>
            <a:off x="1589819" y="3447812"/>
            <a:ext cx="274777" cy="274777"/>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 name="椭圆 90"/>
          <p:cNvSpPr/>
          <p:nvPr/>
        </p:nvSpPr>
        <p:spPr>
          <a:xfrm>
            <a:off x="1967579" y="3571714"/>
            <a:ext cx="137389" cy="137389"/>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 name="椭圆 91"/>
          <p:cNvSpPr/>
          <p:nvPr/>
        </p:nvSpPr>
        <p:spPr>
          <a:xfrm>
            <a:off x="2141282" y="3377093"/>
            <a:ext cx="274777" cy="274777"/>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3" name="椭圆 92"/>
          <p:cNvSpPr/>
          <p:nvPr/>
        </p:nvSpPr>
        <p:spPr>
          <a:xfrm>
            <a:off x="2774043" y="3498702"/>
            <a:ext cx="137389" cy="137389"/>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椭圆 93"/>
          <p:cNvSpPr/>
          <p:nvPr/>
        </p:nvSpPr>
        <p:spPr>
          <a:xfrm>
            <a:off x="1315042" y="3259008"/>
            <a:ext cx="274777" cy="274777"/>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椭圆 94"/>
          <p:cNvSpPr/>
          <p:nvPr/>
        </p:nvSpPr>
        <p:spPr>
          <a:xfrm>
            <a:off x="1607791" y="3302300"/>
            <a:ext cx="137389" cy="137389"/>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6" name="椭圆 95"/>
          <p:cNvSpPr/>
          <p:nvPr/>
        </p:nvSpPr>
        <p:spPr>
          <a:xfrm>
            <a:off x="3144761" y="3433728"/>
            <a:ext cx="274777" cy="274777"/>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7" name="TextBox 96"/>
          <p:cNvSpPr txBox="1"/>
          <p:nvPr/>
        </p:nvSpPr>
        <p:spPr>
          <a:xfrm>
            <a:off x="4975670" y="1063031"/>
            <a:ext cx="3456384" cy="16510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itchFamily="34" typeface="微软雅黑"/>
                <a:ea charset="-122" pitchFamily="34" typeface="微软雅黑"/>
              </a:defRPr>
            </a:lvl1pPr>
          </a:lstStyle>
          <a:p>
            <a:r>
              <a:rPr altLang="zh-CN" lang="en-US" smtClean="0" sz="1200">
                <a:solidFill>
                  <a:schemeClr val="tx1"/>
                </a:solidFill>
              </a:rPr>
              <a:t>2016年96月莫言《红高粱》</a:t>
            </a:r>
          </a:p>
        </p:txBody>
      </p:sp>
      <p:cxnSp>
        <p:nvCxnSpPr>
          <p:cNvPr id="98" name="直接连接符 97"/>
          <p:cNvCxnSpPr/>
          <p:nvPr/>
        </p:nvCxnSpPr>
        <p:spPr>
          <a:xfrm>
            <a:off x="4001445" y="1124964"/>
            <a:ext cx="792088" cy="0"/>
          </a:xfrm>
          <a:prstGeom prst="line">
            <a:avLst/>
          </a:prstGeom>
          <a:ln w="6350">
            <a:solidFill>
              <a:schemeClr val="tx1"/>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5007693" y="1581672"/>
            <a:ext cx="3456384" cy="16510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itchFamily="34" typeface="微软雅黑"/>
                <a:ea charset="-122" pitchFamily="34" typeface="微软雅黑"/>
              </a:defRPr>
            </a:lvl1pPr>
          </a:lstStyle>
          <a:p>
            <a:r>
              <a:rPr altLang="zh-CN" lang="en-US" sz="1200">
                <a:solidFill>
                  <a:schemeClr val="tx1"/>
                </a:solidFill>
              </a:rPr>
              <a:t>2016年96月莫言《红高粱》</a:t>
            </a:r>
          </a:p>
        </p:txBody>
      </p:sp>
      <p:cxnSp>
        <p:nvCxnSpPr>
          <p:cNvPr id="100" name="直接连接符 99"/>
          <p:cNvCxnSpPr/>
          <p:nvPr/>
        </p:nvCxnSpPr>
        <p:spPr>
          <a:xfrm>
            <a:off x="4001445" y="1630983"/>
            <a:ext cx="792088" cy="0"/>
          </a:xfrm>
          <a:prstGeom prst="line">
            <a:avLst/>
          </a:prstGeom>
          <a:ln w="6350">
            <a:solidFill>
              <a:schemeClr val="tx1"/>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5007693" y="2085728"/>
            <a:ext cx="3456384" cy="16510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itchFamily="34" typeface="微软雅黑"/>
                <a:ea charset="-122" pitchFamily="34" typeface="微软雅黑"/>
              </a:defRPr>
            </a:lvl1pPr>
          </a:lstStyle>
          <a:p>
            <a:r>
              <a:rPr altLang="zh-CN" lang="en-US" sz="1200">
                <a:solidFill>
                  <a:schemeClr val="tx1"/>
                </a:solidFill>
              </a:rPr>
              <a:t>2016年96月莫言《红高粱》</a:t>
            </a:r>
          </a:p>
        </p:txBody>
      </p:sp>
      <p:cxnSp>
        <p:nvCxnSpPr>
          <p:cNvPr id="102" name="直接连接符 101"/>
          <p:cNvCxnSpPr/>
          <p:nvPr/>
        </p:nvCxnSpPr>
        <p:spPr>
          <a:xfrm>
            <a:off x="4001445" y="2135039"/>
            <a:ext cx="792088" cy="0"/>
          </a:xfrm>
          <a:prstGeom prst="line">
            <a:avLst/>
          </a:prstGeom>
          <a:ln w="6350">
            <a:solidFill>
              <a:schemeClr val="tx1"/>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5007693" y="2589784"/>
            <a:ext cx="3456384" cy="16510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itchFamily="34" typeface="微软雅黑"/>
                <a:ea charset="-122" pitchFamily="34" typeface="微软雅黑"/>
              </a:defRPr>
            </a:lvl1pPr>
          </a:lstStyle>
          <a:p>
            <a:r>
              <a:rPr altLang="zh-CN" lang="en-US" sz="1200">
                <a:solidFill>
                  <a:schemeClr val="tx1"/>
                </a:solidFill>
              </a:rPr>
              <a:t>2016年96月莫言《红高粱》</a:t>
            </a:r>
          </a:p>
        </p:txBody>
      </p:sp>
      <p:cxnSp>
        <p:nvCxnSpPr>
          <p:cNvPr id="104" name="直接连接符 103"/>
          <p:cNvCxnSpPr/>
          <p:nvPr/>
        </p:nvCxnSpPr>
        <p:spPr>
          <a:xfrm>
            <a:off x="4001445" y="2639095"/>
            <a:ext cx="792088" cy="0"/>
          </a:xfrm>
          <a:prstGeom prst="line">
            <a:avLst/>
          </a:prstGeom>
          <a:ln w="6350">
            <a:solidFill>
              <a:schemeClr val="tx1"/>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5007693" y="3093840"/>
            <a:ext cx="3456384" cy="16510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itchFamily="34" typeface="微软雅黑"/>
                <a:ea charset="-122" pitchFamily="34" typeface="微软雅黑"/>
              </a:defRPr>
            </a:lvl1pPr>
          </a:lstStyle>
          <a:p>
            <a:r>
              <a:rPr altLang="zh-CN" lang="en-US" sz="1200">
                <a:solidFill>
                  <a:schemeClr val="tx1"/>
                </a:solidFill>
              </a:rPr>
              <a:t>2016年96月莫言《红高粱》</a:t>
            </a:r>
          </a:p>
        </p:txBody>
      </p:sp>
      <p:cxnSp>
        <p:nvCxnSpPr>
          <p:cNvPr id="106" name="直接连接符 105"/>
          <p:cNvCxnSpPr/>
          <p:nvPr/>
        </p:nvCxnSpPr>
        <p:spPr>
          <a:xfrm>
            <a:off x="4001445" y="3143151"/>
            <a:ext cx="792088" cy="0"/>
          </a:xfrm>
          <a:prstGeom prst="line">
            <a:avLst/>
          </a:prstGeom>
          <a:ln w="6350">
            <a:solidFill>
              <a:schemeClr val="tx1"/>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5007693" y="3597896"/>
            <a:ext cx="3456384" cy="16510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itchFamily="34" typeface="微软雅黑"/>
                <a:ea charset="-122" pitchFamily="34" typeface="微软雅黑"/>
              </a:defRPr>
            </a:lvl1pPr>
          </a:lstStyle>
          <a:p>
            <a:r>
              <a:rPr altLang="zh-CN" lang="en-US" sz="1200">
                <a:solidFill>
                  <a:schemeClr val="tx1"/>
                </a:solidFill>
              </a:rPr>
              <a:t>2016年96月莫言《红高粱》</a:t>
            </a:r>
          </a:p>
        </p:txBody>
      </p:sp>
      <p:cxnSp>
        <p:nvCxnSpPr>
          <p:cNvPr id="108" name="直接连接符 107"/>
          <p:cNvCxnSpPr/>
          <p:nvPr/>
        </p:nvCxnSpPr>
        <p:spPr>
          <a:xfrm>
            <a:off x="4001445" y="3647207"/>
            <a:ext cx="792088" cy="0"/>
          </a:xfrm>
          <a:prstGeom prst="line">
            <a:avLst/>
          </a:prstGeom>
          <a:ln w="6350">
            <a:solidFill>
              <a:schemeClr val="tx1"/>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109" name="椭圆 108"/>
          <p:cNvSpPr/>
          <p:nvPr/>
        </p:nvSpPr>
        <p:spPr>
          <a:xfrm>
            <a:off x="3789865" y="987574"/>
            <a:ext cx="274777" cy="274777"/>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1</a:t>
            </a:r>
          </a:p>
        </p:txBody>
      </p:sp>
      <p:sp>
        <p:nvSpPr>
          <p:cNvPr id="110" name="椭圆 109"/>
          <p:cNvSpPr/>
          <p:nvPr/>
        </p:nvSpPr>
        <p:spPr>
          <a:xfrm>
            <a:off x="3510644" y="3072585"/>
            <a:ext cx="167224" cy="167224"/>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1" name="椭圆 110"/>
          <p:cNvSpPr/>
          <p:nvPr/>
        </p:nvSpPr>
        <p:spPr>
          <a:xfrm>
            <a:off x="3305745" y="3190313"/>
            <a:ext cx="137389" cy="137389"/>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2" name="椭圆 111"/>
          <p:cNvSpPr/>
          <p:nvPr/>
        </p:nvSpPr>
        <p:spPr>
          <a:xfrm>
            <a:off x="3788769" y="1489662"/>
            <a:ext cx="274777" cy="274777"/>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2</a:t>
            </a:r>
          </a:p>
        </p:txBody>
      </p:sp>
      <p:sp>
        <p:nvSpPr>
          <p:cNvPr id="113" name="椭圆 112"/>
          <p:cNvSpPr/>
          <p:nvPr/>
        </p:nvSpPr>
        <p:spPr>
          <a:xfrm>
            <a:off x="3788580" y="1999617"/>
            <a:ext cx="274777" cy="274777"/>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3</a:t>
            </a:r>
          </a:p>
        </p:txBody>
      </p:sp>
      <p:sp>
        <p:nvSpPr>
          <p:cNvPr id="114" name="椭圆 113"/>
          <p:cNvSpPr/>
          <p:nvPr/>
        </p:nvSpPr>
        <p:spPr>
          <a:xfrm>
            <a:off x="3787484" y="2501705"/>
            <a:ext cx="274777" cy="274777"/>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4</a:t>
            </a:r>
          </a:p>
        </p:txBody>
      </p:sp>
      <p:sp>
        <p:nvSpPr>
          <p:cNvPr id="115" name="椭圆 114"/>
          <p:cNvSpPr/>
          <p:nvPr/>
        </p:nvSpPr>
        <p:spPr>
          <a:xfrm>
            <a:off x="3789910" y="3003963"/>
            <a:ext cx="274777" cy="274777"/>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5</a:t>
            </a:r>
          </a:p>
        </p:txBody>
      </p:sp>
      <p:sp>
        <p:nvSpPr>
          <p:cNvPr id="116" name="椭圆 115"/>
          <p:cNvSpPr/>
          <p:nvPr/>
        </p:nvSpPr>
        <p:spPr>
          <a:xfrm>
            <a:off x="3788814" y="3506051"/>
            <a:ext cx="274777" cy="274777"/>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6</a:t>
            </a:r>
          </a:p>
        </p:txBody>
      </p:sp>
      <p:sp>
        <p:nvSpPr>
          <p:cNvPr id="117" name="TextBox 116"/>
          <p:cNvSpPr txBox="1"/>
          <p:nvPr/>
        </p:nvSpPr>
        <p:spPr>
          <a:xfrm>
            <a:off x="1743952" y="2417860"/>
            <a:ext cx="1400809" cy="30480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itchFamily="34" typeface="微软雅黑"/>
                <a:ea charset="-122" pitchFamily="34" typeface="微软雅黑"/>
              </a:defRPr>
            </a:lvl1pPr>
          </a:lstStyle>
          <a:p>
            <a:pPr algn="ctr">
              <a:lnSpc>
                <a:spcPct val="100000"/>
              </a:lnSpc>
            </a:pPr>
            <a:r>
              <a:rPr altLang="en-US" b="1" lang="zh-CN" smtClean="0" sz="2000">
                <a:solidFill>
                  <a:srgbClr val="0070C0"/>
                </a:solidFill>
              </a:rPr>
              <a:t>参考文献</a:t>
            </a:r>
          </a:p>
        </p:txBody>
      </p:sp>
      <p:sp>
        <p:nvSpPr>
          <p:cNvPr id="118" name="TextBox 117"/>
          <p:cNvSpPr txBox="1"/>
          <p:nvPr/>
        </p:nvSpPr>
        <p:spPr>
          <a:xfrm>
            <a:off x="5007693" y="4085732"/>
            <a:ext cx="3456384" cy="16510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itchFamily="34" typeface="微软雅黑"/>
                <a:ea charset="-122" pitchFamily="34" typeface="微软雅黑"/>
              </a:defRPr>
            </a:lvl1pPr>
          </a:lstStyle>
          <a:p>
            <a:r>
              <a:rPr altLang="zh-CN" lang="en-US" sz="1200">
                <a:solidFill>
                  <a:schemeClr val="tx1"/>
                </a:solidFill>
              </a:rPr>
              <a:t>2016年96月莫言《红高粱》</a:t>
            </a:r>
          </a:p>
        </p:txBody>
      </p:sp>
      <p:cxnSp>
        <p:nvCxnSpPr>
          <p:cNvPr id="119" name="直接连接符 118"/>
          <p:cNvCxnSpPr/>
          <p:nvPr/>
        </p:nvCxnSpPr>
        <p:spPr>
          <a:xfrm>
            <a:off x="4001445" y="4135043"/>
            <a:ext cx="792088" cy="0"/>
          </a:xfrm>
          <a:prstGeom prst="line">
            <a:avLst/>
          </a:prstGeom>
          <a:ln w="6350">
            <a:solidFill>
              <a:schemeClr val="tx1"/>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5007693" y="4589788"/>
            <a:ext cx="3456384" cy="16510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itchFamily="34" typeface="微软雅黑"/>
                <a:ea charset="-122" pitchFamily="34" typeface="微软雅黑"/>
              </a:defRPr>
            </a:lvl1pPr>
          </a:lstStyle>
          <a:p>
            <a:r>
              <a:rPr altLang="zh-CN" lang="en-US" sz="1200">
                <a:solidFill>
                  <a:schemeClr val="tx1"/>
                </a:solidFill>
              </a:rPr>
              <a:t>2016年96月莫言《红高粱》</a:t>
            </a:r>
          </a:p>
        </p:txBody>
      </p:sp>
      <p:cxnSp>
        <p:nvCxnSpPr>
          <p:cNvPr id="121" name="直接连接符 120"/>
          <p:cNvCxnSpPr/>
          <p:nvPr/>
        </p:nvCxnSpPr>
        <p:spPr>
          <a:xfrm>
            <a:off x="4001445" y="4639099"/>
            <a:ext cx="792088" cy="0"/>
          </a:xfrm>
          <a:prstGeom prst="line">
            <a:avLst/>
          </a:prstGeom>
          <a:ln w="6350">
            <a:solidFill>
              <a:schemeClr val="tx1"/>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122" name="椭圆 121"/>
          <p:cNvSpPr/>
          <p:nvPr/>
        </p:nvSpPr>
        <p:spPr>
          <a:xfrm>
            <a:off x="3789910" y="3995855"/>
            <a:ext cx="274777" cy="274777"/>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7</a:t>
            </a:r>
          </a:p>
        </p:txBody>
      </p:sp>
      <p:sp>
        <p:nvSpPr>
          <p:cNvPr id="123" name="椭圆 122"/>
          <p:cNvSpPr/>
          <p:nvPr/>
        </p:nvSpPr>
        <p:spPr>
          <a:xfrm>
            <a:off x="3788814" y="4497943"/>
            <a:ext cx="274777" cy="274777"/>
          </a:xfrm>
          <a:prstGeom prst="ellipse">
            <a:avLst/>
          </a:prstGeom>
          <a:solidFill>
            <a:srgbClr val="0070C0"/>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8</a:t>
            </a:r>
          </a:p>
        </p:txBody>
      </p:sp>
    </p:spTree>
    <p:extLst>
      <p:ext uri="{BB962C8B-B14F-4D97-AF65-F5344CB8AC3E}">
        <p14:creationId val="430270386"/>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fltVal val="0"/>
                                          </p:val>
                                        </p:tav>
                                        <p:tav tm="100000">
                                          <p:val>
                                            <p:strVal val="#ppt_w"/>
                                          </p:val>
                                        </p:tav>
                                      </p:tavLst>
                                    </p:anim>
                                    <p:anim calcmode="lin" valueType="num">
                                      <p:cBhvr>
                                        <p:cTn dur="500" fill="hold" id="8"/>
                                        <p:tgtEl>
                                          <p:spTgt spid="36"/>
                                        </p:tgtEl>
                                        <p:attrNameLst>
                                          <p:attrName>ppt_h</p:attrName>
                                        </p:attrNameLst>
                                      </p:cBhvr>
                                      <p:tavLst>
                                        <p:tav tm="0">
                                          <p:val>
                                            <p:fltVal val="0"/>
                                          </p:val>
                                        </p:tav>
                                        <p:tav tm="100000">
                                          <p:val>
                                            <p:strVal val="#ppt_h"/>
                                          </p:val>
                                        </p:tav>
                                      </p:tavLst>
                                    </p:anim>
                                    <p:animEffect filter="fade" transition="in">
                                      <p:cBhvr>
                                        <p:cTn dur="500" id="9"/>
                                        <p:tgtEl>
                                          <p:spTgt spid="36"/>
                                        </p:tgtEl>
                                      </p:cBhvr>
                                    </p:animEffect>
                                  </p:childTnLst>
                                </p:cTn>
                              </p:par>
                            </p:childTnLst>
                          </p:cTn>
                        </p:par>
                        <p:par>
                          <p:cTn fill="hold" id="10" nodeType="afterGroup">
                            <p:stCondLst>
                              <p:cond delay="500"/>
                            </p:stCondLst>
                            <p:childTnLst>
                              <p:par>
                                <p:cTn fill="hold" id="11" nodeType="afterEffect" presetClass="entr" presetID="42" presetSubtype="0">
                                  <p:stCondLst>
                                    <p:cond delay="0"/>
                                  </p:stCondLst>
                                  <p:childTnLst>
                                    <p:set>
                                      <p:cBhvr>
                                        <p:cTn dur="1" fill="hold" id="12">
                                          <p:stCondLst>
                                            <p:cond delay="0"/>
                                          </p:stCondLst>
                                        </p:cTn>
                                        <p:tgtEl>
                                          <p:spTgt spid="87"/>
                                        </p:tgtEl>
                                        <p:attrNameLst>
                                          <p:attrName>style.visibility</p:attrName>
                                        </p:attrNameLst>
                                      </p:cBhvr>
                                      <p:to>
                                        <p:strVal val="visible"/>
                                      </p:to>
                                    </p:set>
                                    <p:animEffect filter="fade" transition="in">
                                      <p:cBhvr>
                                        <p:cTn dur="1500" id="13"/>
                                        <p:tgtEl>
                                          <p:spTgt spid="87"/>
                                        </p:tgtEl>
                                      </p:cBhvr>
                                    </p:animEffect>
                                    <p:anim calcmode="lin" valueType="num">
                                      <p:cBhvr>
                                        <p:cTn dur="1500" fill="hold" id="14"/>
                                        <p:tgtEl>
                                          <p:spTgt spid="87"/>
                                        </p:tgtEl>
                                        <p:attrNameLst>
                                          <p:attrName>ppt_x</p:attrName>
                                        </p:attrNameLst>
                                      </p:cBhvr>
                                      <p:tavLst>
                                        <p:tav tm="0">
                                          <p:val>
                                            <p:strVal val="#ppt_x"/>
                                          </p:val>
                                        </p:tav>
                                        <p:tav tm="100000">
                                          <p:val>
                                            <p:strVal val="#ppt_x"/>
                                          </p:val>
                                        </p:tav>
                                      </p:tavLst>
                                    </p:anim>
                                    <p:anim calcmode="lin" valueType="num">
                                      <p:cBhvr>
                                        <p:cTn dur="1500" fill="hold" id="15"/>
                                        <p:tgtEl>
                                          <p:spTgt spid="87"/>
                                        </p:tgtEl>
                                        <p:attrNameLst>
                                          <p:attrName>ppt_y</p:attrName>
                                        </p:attrNameLst>
                                      </p:cBhvr>
                                      <p:tavLst>
                                        <p:tav tm="0">
                                          <p:val>
                                            <p:strVal val="#ppt_y+.1"/>
                                          </p:val>
                                        </p:tav>
                                        <p:tav tm="100000">
                                          <p:val>
                                            <p:strVal val="#ppt_y"/>
                                          </p:val>
                                        </p:tav>
                                      </p:tavLst>
                                    </p:anim>
                                  </p:childTnLst>
                                </p:cTn>
                              </p:par>
                              <p:par>
                                <p:cTn fill="hold" grpId="0" id="16" nodeType="withEffect" presetClass="entr" presetID="53" presetSubtype="0">
                                  <p:stCondLst>
                                    <p:cond delay="400"/>
                                  </p:stCondLst>
                                  <p:childTnLst>
                                    <p:set>
                                      <p:cBhvr>
                                        <p:cTn dur="1" fill="hold" id="17">
                                          <p:stCondLst>
                                            <p:cond delay="0"/>
                                          </p:stCondLst>
                                        </p:cTn>
                                        <p:tgtEl>
                                          <p:spTgt spid="90"/>
                                        </p:tgtEl>
                                        <p:attrNameLst>
                                          <p:attrName>style.visibility</p:attrName>
                                        </p:attrNameLst>
                                      </p:cBhvr>
                                      <p:to>
                                        <p:strVal val="visible"/>
                                      </p:to>
                                    </p:set>
                                    <p:anim calcmode="lin" valueType="num">
                                      <p:cBhvr>
                                        <p:cTn dur="500" fill="hold" id="18"/>
                                        <p:tgtEl>
                                          <p:spTgt spid="90"/>
                                        </p:tgtEl>
                                        <p:attrNameLst>
                                          <p:attrName>ppt_w</p:attrName>
                                        </p:attrNameLst>
                                      </p:cBhvr>
                                      <p:tavLst>
                                        <p:tav tm="0">
                                          <p:val>
                                            <p:fltVal val="0"/>
                                          </p:val>
                                        </p:tav>
                                        <p:tav tm="100000">
                                          <p:val>
                                            <p:strVal val="#ppt_w"/>
                                          </p:val>
                                        </p:tav>
                                      </p:tavLst>
                                    </p:anim>
                                    <p:anim calcmode="lin" valueType="num">
                                      <p:cBhvr>
                                        <p:cTn dur="500" fill="hold" id="19"/>
                                        <p:tgtEl>
                                          <p:spTgt spid="90"/>
                                        </p:tgtEl>
                                        <p:attrNameLst>
                                          <p:attrName>ppt_h</p:attrName>
                                        </p:attrNameLst>
                                      </p:cBhvr>
                                      <p:tavLst>
                                        <p:tav tm="0">
                                          <p:val>
                                            <p:fltVal val="0"/>
                                          </p:val>
                                        </p:tav>
                                        <p:tav tm="100000">
                                          <p:val>
                                            <p:strVal val="#ppt_h"/>
                                          </p:val>
                                        </p:tav>
                                      </p:tavLst>
                                    </p:anim>
                                    <p:animEffect filter="fade" transition="in">
                                      <p:cBhvr>
                                        <p:cTn dur="500" id="20"/>
                                        <p:tgtEl>
                                          <p:spTgt spid="90"/>
                                        </p:tgtEl>
                                      </p:cBhvr>
                                    </p:animEffect>
                                  </p:childTnLst>
                                </p:cTn>
                              </p:par>
                              <p:par>
                                <p:cTn fill="hold" grpId="0" id="21" nodeType="withEffect" presetClass="entr" presetID="53" presetSubtype="0">
                                  <p:stCondLst>
                                    <p:cond delay="200"/>
                                  </p:stCondLst>
                                  <p:childTnLst>
                                    <p:set>
                                      <p:cBhvr>
                                        <p:cTn dur="1" fill="hold" id="22">
                                          <p:stCondLst>
                                            <p:cond delay="0"/>
                                          </p:stCondLst>
                                        </p:cTn>
                                        <p:tgtEl>
                                          <p:spTgt spid="91"/>
                                        </p:tgtEl>
                                        <p:attrNameLst>
                                          <p:attrName>style.visibility</p:attrName>
                                        </p:attrNameLst>
                                      </p:cBhvr>
                                      <p:to>
                                        <p:strVal val="visible"/>
                                      </p:to>
                                    </p:set>
                                    <p:anim calcmode="lin" valueType="num">
                                      <p:cBhvr>
                                        <p:cTn dur="500" fill="hold" id="23"/>
                                        <p:tgtEl>
                                          <p:spTgt spid="91"/>
                                        </p:tgtEl>
                                        <p:attrNameLst>
                                          <p:attrName>ppt_w</p:attrName>
                                        </p:attrNameLst>
                                      </p:cBhvr>
                                      <p:tavLst>
                                        <p:tav tm="0">
                                          <p:val>
                                            <p:fltVal val="0"/>
                                          </p:val>
                                        </p:tav>
                                        <p:tav tm="100000">
                                          <p:val>
                                            <p:strVal val="#ppt_w"/>
                                          </p:val>
                                        </p:tav>
                                      </p:tavLst>
                                    </p:anim>
                                    <p:anim calcmode="lin" valueType="num">
                                      <p:cBhvr>
                                        <p:cTn dur="500" fill="hold" id="24"/>
                                        <p:tgtEl>
                                          <p:spTgt spid="91"/>
                                        </p:tgtEl>
                                        <p:attrNameLst>
                                          <p:attrName>ppt_h</p:attrName>
                                        </p:attrNameLst>
                                      </p:cBhvr>
                                      <p:tavLst>
                                        <p:tav tm="0">
                                          <p:val>
                                            <p:fltVal val="0"/>
                                          </p:val>
                                        </p:tav>
                                        <p:tav tm="100000">
                                          <p:val>
                                            <p:strVal val="#ppt_h"/>
                                          </p:val>
                                        </p:tav>
                                      </p:tavLst>
                                    </p:anim>
                                    <p:animEffect filter="fade" transition="in">
                                      <p:cBhvr>
                                        <p:cTn dur="500" id="25"/>
                                        <p:tgtEl>
                                          <p:spTgt spid="91"/>
                                        </p:tgtEl>
                                      </p:cBhvr>
                                    </p:animEffect>
                                  </p:childTnLst>
                                </p:cTn>
                              </p:par>
                              <p:par>
                                <p:cTn fill="hold" grpId="0" id="26" nodeType="withEffect" presetClass="entr" presetID="53" presetSubtype="0">
                                  <p:stCondLst>
                                    <p:cond delay="400"/>
                                  </p:stCondLst>
                                  <p:childTnLst>
                                    <p:set>
                                      <p:cBhvr>
                                        <p:cTn dur="1" fill="hold" id="27">
                                          <p:stCondLst>
                                            <p:cond delay="0"/>
                                          </p:stCondLst>
                                        </p:cTn>
                                        <p:tgtEl>
                                          <p:spTgt spid="92"/>
                                        </p:tgtEl>
                                        <p:attrNameLst>
                                          <p:attrName>style.visibility</p:attrName>
                                        </p:attrNameLst>
                                      </p:cBhvr>
                                      <p:to>
                                        <p:strVal val="visible"/>
                                      </p:to>
                                    </p:set>
                                    <p:anim calcmode="lin" valueType="num">
                                      <p:cBhvr>
                                        <p:cTn dur="500" fill="hold" id="28"/>
                                        <p:tgtEl>
                                          <p:spTgt spid="92"/>
                                        </p:tgtEl>
                                        <p:attrNameLst>
                                          <p:attrName>ppt_w</p:attrName>
                                        </p:attrNameLst>
                                      </p:cBhvr>
                                      <p:tavLst>
                                        <p:tav tm="0">
                                          <p:val>
                                            <p:fltVal val="0"/>
                                          </p:val>
                                        </p:tav>
                                        <p:tav tm="100000">
                                          <p:val>
                                            <p:strVal val="#ppt_w"/>
                                          </p:val>
                                        </p:tav>
                                      </p:tavLst>
                                    </p:anim>
                                    <p:anim calcmode="lin" valueType="num">
                                      <p:cBhvr>
                                        <p:cTn dur="500" fill="hold" id="29"/>
                                        <p:tgtEl>
                                          <p:spTgt spid="92"/>
                                        </p:tgtEl>
                                        <p:attrNameLst>
                                          <p:attrName>ppt_h</p:attrName>
                                        </p:attrNameLst>
                                      </p:cBhvr>
                                      <p:tavLst>
                                        <p:tav tm="0">
                                          <p:val>
                                            <p:fltVal val="0"/>
                                          </p:val>
                                        </p:tav>
                                        <p:tav tm="100000">
                                          <p:val>
                                            <p:strVal val="#ppt_h"/>
                                          </p:val>
                                        </p:tav>
                                      </p:tavLst>
                                    </p:anim>
                                    <p:animEffect filter="fade" transition="in">
                                      <p:cBhvr>
                                        <p:cTn dur="500" id="30"/>
                                        <p:tgtEl>
                                          <p:spTgt spid="92"/>
                                        </p:tgtEl>
                                      </p:cBhvr>
                                    </p:animEffect>
                                  </p:childTnLst>
                                </p:cTn>
                              </p:par>
                              <p:par>
                                <p:cTn fill="hold" grpId="0" id="31" nodeType="withEffect" presetClass="entr" presetID="53" presetSubtype="0">
                                  <p:stCondLst>
                                    <p:cond delay="0"/>
                                  </p:stCondLst>
                                  <p:childTnLst>
                                    <p:set>
                                      <p:cBhvr>
                                        <p:cTn dur="1" fill="hold" id="32">
                                          <p:stCondLst>
                                            <p:cond delay="0"/>
                                          </p:stCondLst>
                                        </p:cTn>
                                        <p:tgtEl>
                                          <p:spTgt spid="93"/>
                                        </p:tgtEl>
                                        <p:attrNameLst>
                                          <p:attrName>style.visibility</p:attrName>
                                        </p:attrNameLst>
                                      </p:cBhvr>
                                      <p:to>
                                        <p:strVal val="visible"/>
                                      </p:to>
                                    </p:set>
                                    <p:anim calcmode="lin" valueType="num">
                                      <p:cBhvr>
                                        <p:cTn dur="500" fill="hold" id="33"/>
                                        <p:tgtEl>
                                          <p:spTgt spid="93"/>
                                        </p:tgtEl>
                                        <p:attrNameLst>
                                          <p:attrName>ppt_w</p:attrName>
                                        </p:attrNameLst>
                                      </p:cBhvr>
                                      <p:tavLst>
                                        <p:tav tm="0">
                                          <p:val>
                                            <p:fltVal val="0"/>
                                          </p:val>
                                        </p:tav>
                                        <p:tav tm="100000">
                                          <p:val>
                                            <p:strVal val="#ppt_w"/>
                                          </p:val>
                                        </p:tav>
                                      </p:tavLst>
                                    </p:anim>
                                    <p:anim calcmode="lin" valueType="num">
                                      <p:cBhvr>
                                        <p:cTn dur="500" fill="hold" id="34"/>
                                        <p:tgtEl>
                                          <p:spTgt spid="93"/>
                                        </p:tgtEl>
                                        <p:attrNameLst>
                                          <p:attrName>ppt_h</p:attrName>
                                        </p:attrNameLst>
                                      </p:cBhvr>
                                      <p:tavLst>
                                        <p:tav tm="0">
                                          <p:val>
                                            <p:fltVal val="0"/>
                                          </p:val>
                                        </p:tav>
                                        <p:tav tm="100000">
                                          <p:val>
                                            <p:strVal val="#ppt_h"/>
                                          </p:val>
                                        </p:tav>
                                      </p:tavLst>
                                    </p:anim>
                                    <p:animEffect filter="fade" transition="in">
                                      <p:cBhvr>
                                        <p:cTn dur="500" id="35"/>
                                        <p:tgtEl>
                                          <p:spTgt spid="93"/>
                                        </p:tgtEl>
                                      </p:cBhvr>
                                    </p:animEffect>
                                  </p:childTnLst>
                                </p:cTn>
                              </p:par>
                              <p:par>
                                <p:cTn fill="hold" grpId="0" id="36" nodeType="withEffect" presetClass="entr" presetID="53" presetSubtype="0">
                                  <p:stCondLst>
                                    <p:cond delay="400"/>
                                  </p:stCondLst>
                                  <p:childTnLst>
                                    <p:set>
                                      <p:cBhvr>
                                        <p:cTn dur="1" fill="hold" id="37">
                                          <p:stCondLst>
                                            <p:cond delay="0"/>
                                          </p:stCondLst>
                                        </p:cTn>
                                        <p:tgtEl>
                                          <p:spTgt spid="94"/>
                                        </p:tgtEl>
                                        <p:attrNameLst>
                                          <p:attrName>style.visibility</p:attrName>
                                        </p:attrNameLst>
                                      </p:cBhvr>
                                      <p:to>
                                        <p:strVal val="visible"/>
                                      </p:to>
                                    </p:set>
                                    <p:anim calcmode="lin" valueType="num">
                                      <p:cBhvr>
                                        <p:cTn dur="500" fill="hold" id="38"/>
                                        <p:tgtEl>
                                          <p:spTgt spid="94"/>
                                        </p:tgtEl>
                                        <p:attrNameLst>
                                          <p:attrName>ppt_w</p:attrName>
                                        </p:attrNameLst>
                                      </p:cBhvr>
                                      <p:tavLst>
                                        <p:tav tm="0">
                                          <p:val>
                                            <p:fltVal val="0"/>
                                          </p:val>
                                        </p:tav>
                                        <p:tav tm="100000">
                                          <p:val>
                                            <p:strVal val="#ppt_w"/>
                                          </p:val>
                                        </p:tav>
                                      </p:tavLst>
                                    </p:anim>
                                    <p:anim calcmode="lin" valueType="num">
                                      <p:cBhvr>
                                        <p:cTn dur="500" fill="hold" id="39"/>
                                        <p:tgtEl>
                                          <p:spTgt spid="94"/>
                                        </p:tgtEl>
                                        <p:attrNameLst>
                                          <p:attrName>ppt_h</p:attrName>
                                        </p:attrNameLst>
                                      </p:cBhvr>
                                      <p:tavLst>
                                        <p:tav tm="0">
                                          <p:val>
                                            <p:fltVal val="0"/>
                                          </p:val>
                                        </p:tav>
                                        <p:tav tm="100000">
                                          <p:val>
                                            <p:strVal val="#ppt_h"/>
                                          </p:val>
                                        </p:tav>
                                      </p:tavLst>
                                    </p:anim>
                                    <p:animEffect filter="fade" transition="in">
                                      <p:cBhvr>
                                        <p:cTn dur="500" id="40"/>
                                        <p:tgtEl>
                                          <p:spTgt spid="94"/>
                                        </p:tgtEl>
                                      </p:cBhvr>
                                    </p:animEffect>
                                  </p:childTnLst>
                                </p:cTn>
                              </p:par>
                              <p:par>
                                <p:cTn fill="hold" grpId="0" id="41" nodeType="withEffect" presetClass="entr" presetID="53" presetSubtype="0">
                                  <p:stCondLst>
                                    <p:cond delay="200"/>
                                  </p:stCondLst>
                                  <p:childTnLst>
                                    <p:set>
                                      <p:cBhvr>
                                        <p:cTn dur="1" fill="hold" id="42">
                                          <p:stCondLst>
                                            <p:cond delay="0"/>
                                          </p:stCondLst>
                                        </p:cTn>
                                        <p:tgtEl>
                                          <p:spTgt spid="95"/>
                                        </p:tgtEl>
                                        <p:attrNameLst>
                                          <p:attrName>style.visibility</p:attrName>
                                        </p:attrNameLst>
                                      </p:cBhvr>
                                      <p:to>
                                        <p:strVal val="visible"/>
                                      </p:to>
                                    </p:set>
                                    <p:anim calcmode="lin" valueType="num">
                                      <p:cBhvr>
                                        <p:cTn dur="500" fill="hold" id="43"/>
                                        <p:tgtEl>
                                          <p:spTgt spid="95"/>
                                        </p:tgtEl>
                                        <p:attrNameLst>
                                          <p:attrName>ppt_w</p:attrName>
                                        </p:attrNameLst>
                                      </p:cBhvr>
                                      <p:tavLst>
                                        <p:tav tm="0">
                                          <p:val>
                                            <p:fltVal val="0"/>
                                          </p:val>
                                        </p:tav>
                                        <p:tav tm="100000">
                                          <p:val>
                                            <p:strVal val="#ppt_w"/>
                                          </p:val>
                                        </p:tav>
                                      </p:tavLst>
                                    </p:anim>
                                    <p:anim calcmode="lin" valueType="num">
                                      <p:cBhvr>
                                        <p:cTn dur="500" fill="hold" id="44"/>
                                        <p:tgtEl>
                                          <p:spTgt spid="95"/>
                                        </p:tgtEl>
                                        <p:attrNameLst>
                                          <p:attrName>ppt_h</p:attrName>
                                        </p:attrNameLst>
                                      </p:cBhvr>
                                      <p:tavLst>
                                        <p:tav tm="0">
                                          <p:val>
                                            <p:fltVal val="0"/>
                                          </p:val>
                                        </p:tav>
                                        <p:tav tm="100000">
                                          <p:val>
                                            <p:strVal val="#ppt_h"/>
                                          </p:val>
                                        </p:tav>
                                      </p:tavLst>
                                    </p:anim>
                                    <p:animEffect filter="fade" transition="in">
                                      <p:cBhvr>
                                        <p:cTn dur="500" id="45"/>
                                        <p:tgtEl>
                                          <p:spTgt spid="95"/>
                                        </p:tgtEl>
                                      </p:cBhvr>
                                    </p:animEffect>
                                  </p:childTnLst>
                                </p:cTn>
                              </p:par>
                              <p:par>
                                <p:cTn fill="hold" grpId="0" id="46" nodeType="withEffect" presetClass="entr" presetID="53" presetSubtype="0">
                                  <p:stCondLst>
                                    <p:cond delay="200"/>
                                  </p:stCondLst>
                                  <p:childTnLst>
                                    <p:set>
                                      <p:cBhvr>
                                        <p:cTn dur="1" fill="hold" id="47">
                                          <p:stCondLst>
                                            <p:cond delay="0"/>
                                          </p:stCondLst>
                                        </p:cTn>
                                        <p:tgtEl>
                                          <p:spTgt spid="96"/>
                                        </p:tgtEl>
                                        <p:attrNameLst>
                                          <p:attrName>style.visibility</p:attrName>
                                        </p:attrNameLst>
                                      </p:cBhvr>
                                      <p:to>
                                        <p:strVal val="visible"/>
                                      </p:to>
                                    </p:set>
                                    <p:anim calcmode="lin" valueType="num">
                                      <p:cBhvr>
                                        <p:cTn dur="500" fill="hold" id="48"/>
                                        <p:tgtEl>
                                          <p:spTgt spid="96"/>
                                        </p:tgtEl>
                                        <p:attrNameLst>
                                          <p:attrName>ppt_w</p:attrName>
                                        </p:attrNameLst>
                                      </p:cBhvr>
                                      <p:tavLst>
                                        <p:tav tm="0">
                                          <p:val>
                                            <p:fltVal val="0"/>
                                          </p:val>
                                        </p:tav>
                                        <p:tav tm="100000">
                                          <p:val>
                                            <p:strVal val="#ppt_w"/>
                                          </p:val>
                                        </p:tav>
                                      </p:tavLst>
                                    </p:anim>
                                    <p:anim calcmode="lin" valueType="num">
                                      <p:cBhvr>
                                        <p:cTn dur="500" fill="hold" id="49"/>
                                        <p:tgtEl>
                                          <p:spTgt spid="96"/>
                                        </p:tgtEl>
                                        <p:attrNameLst>
                                          <p:attrName>ppt_h</p:attrName>
                                        </p:attrNameLst>
                                      </p:cBhvr>
                                      <p:tavLst>
                                        <p:tav tm="0">
                                          <p:val>
                                            <p:fltVal val="0"/>
                                          </p:val>
                                        </p:tav>
                                        <p:tav tm="100000">
                                          <p:val>
                                            <p:strVal val="#ppt_h"/>
                                          </p:val>
                                        </p:tav>
                                      </p:tavLst>
                                    </p:anim>
                                    <p:animEffect filter="fade" transition="in">
                                      <p:cBhvr>
                                        <p:cTn dur="500" id="50"/>
                                        <p:tgtEl>
                                          <p:spTgt spid="96"/>
                                        </p:tgtEl>
                                      </p:cBhvr>
                                    </p:animEffect>
                                  </p:childTnLst>
                                </p:cTn>
                              </p:par>
                            </p:childTnLst>
                          </p:cTn>
                        </p:par>
                        <p:par>
                          <p:cTn fill="hold" id="51" nodeType="afterGroup">
                            <p:stCondLst>
                              <p:cond delay="2000"/>
                            </p:stCondLst>
                            <p:childTnLst>
                              <p:par>
                                <p:cTn fill="hold" grpId="0" id="52" nodeType="afterEffect" presetClass="entr" presetID="53" presetSubtype="0">
                                  <p:stCondLst>
                                    <p:cond delay="0"/>
                                  </p:stCondLst>
                                  <p:childTnLst>
                                    <p:set>
                                      <p:cBhvr>
                                        <p:cTn dur="1" fill="hold" id="53">
                                          <p:stCondLst>
                                            <p:cond delay="0"/>
                                          </p:stCondLst>
                                        </p:cTn>
                                        <p:tgtEl>
                                          <p:spTgt spid="117"/>
                                        </p:tgtEl>
                                        <p:attrNameLst>
                                          <p:attrName>style.visibility</p:attrName>
                                        </p:attrNameLst>
                                      </p:cBhvr>
                                      <p:to>
                                        <p:strVal val="visible"/>
                                      </p:to>
                                    </p:set>
                                    <p:anim calcmode="lin" valueType="num">
                                      <p:cBhvr>
                                        <p:cTn dur="500" fill="hold" id="54"/>
                                        <p:tgtEl>
                                          <p:spTgt spid="117"/>
                                        </p:tgtEl>
                                        <p:attrNameLst>
                                          <p:attrName>ppt_w</p:attrName>
                                        </p:attrNameLst>
                                      </p:cBhvr>
                                      <p:tavLst>
                                        <p:tav tm="0">
                                          <p:val>
                                            <p:fltVal val="0"/>
                                          </p:val>
                                        </p:tav>
                                        <p:tav tm="100000">
                                          <p:val>
                                            <p:strVal val="#ppt_w"/>
                                          </p:val>
                                        </p:tav>
                                      </p:tavLst>
                                    </p:anim>
                                    <p:anim calcmode="lin" valueType="num">
                                      <p:cBhvr>
                                        <p:cTn dur="500" fill="hold" id="55"/>
                                        <p:tgtEl>
                                          <p:spTgt spid="117"/>
                                        </p:tgtEl>
                                        <p:attrNameLst>
                                          <p:attrName>ppt_h</p:attrName>
                                        </p:attrNameLst>
                                      </p:cBhvr>
                                      <p:tavLst>
                                        <p:tav tm="0">
                                          <p:val>
                                            <p:fltVal val="0"/>
                                          </p:val>
                                        </p:tav>
                                        <p:tav tm="100000">
                                          <p:val>
                                            <p:strVal val="#ppt_h"/>
                                          </p:val>
                                        </p:tav>
                                      </p:tavLst>
                                    </p:anim>
                                    <p:animEffect filter="fade" transition="in">
                                      <p:cBhvr>
                                        <p:cTn dur="500" id="56"/>
                                        <p:tgtEl>
                                          <p:spTgt spid="117"/>
                                        </p:tgtEl>
                                      </p:cBhvr>
                                    </p:animEffect>
                                  </p:childTnLst>
                                </p:cTn>
                              </p:par>
                            </p:childTnLst>
                          </p:cTn>
                        </p:par>
                        <p:par>
                          <p:cTn fill="hold" id="57" nodeType="afterGroup">
                            <p:stCondLst>
                              <p:cond delay="2500"/>
                            </p:stCondLst>
                            <p:childTnLst>
                              <p:par>
                                <p:cTn fill="hold" grpId="0" id="58" nodeType="afterEffect" presetClass="entr" presetID="53" presetSubtype="0">
                                  <p:stCondLst>
                                    <p:cond delay="0"/>
                                  </p:stCondLst>
                                  <p:childTnLst>
                                    <p:set>
                                      <p:cBhvr>
                                        <p:cTn dur="1" fill="hold" id="59">
                                          <p:stCondLst>
                                            <p:cond delay="0"/>
                                          </p:stCondLst>
                                        </p:cTn>
                                        <p:tgtEl>
                                          <p:spTgt spid="109"/>
                                        </p:tgtEl>
                                        <p:attrNameLst>
                                          <p:attrName>style.visibility</p:attrName>
                                        </p:attrNameLst>
                                      </p:cBhvr>
                                      <p:to>
                                        <p:strVal val="visible"/>
                                      </p:to>
                                    </p:set>
                                    <p:anim calcmode="lin" valueType="num">
                                      <p:cBhvr>
                                        <p:cTn dur="500" fill="hold" id="60"/>
                                        <p:tgtEl>
                                          <p:spTgt spid="109"/>
                                        </p:tgtEl>
                                        <p:attrNameLst>
                                          <p:attrName>ppt_w</p:attrName>
                                        </p:attrNameLst>
                                      </p:cBhvr>
                                      <p:tavLst>
                                        <p:tav tm="0">
                                          <p:val>
                                            <p:fltVal val="0"/>
                                          </p:val>
                                        </p:tav>
                                        <p:tav tm="100000">
                                          <p:val>
                                            <p:strVal val="#ppt_w"/>
                                          </p:val>
                                        </p:tav>
                                      </p:tavLst>
                                    </p:anim>
                                    <p:anim calcmode="lin" valueType="num">
                                      <p:cBhvr>
                                        <p:cTn dur="500" fill="hold" id="61"/>
                                        <p:tgtEl>
                                          <p:spTgt spid="109"/>
                                        </p:tgtEl>
                                        <p:attrNameLst>
                                          <p:attrName>ppt_h</p:attrName>
                                        </p:attrNameLst>
                                      </p:cBhvr>
                                      <p:tavLst>
                                        <p:tav tm="0">
                                          <p:val>
                                            <p:fltVal val="0"/>
                                          </p:val>
                                        </p:tav>
                                        <p:tav tm="100000">
                                          <p:val>
                                            <p:strVal val="#ppt_h"/>
                                          </p:val>
                                        </p:tav>
                                      </p:tavLst>
                                    </p:anim>
                                    <p:animEffect filter="fade" transition="in">
                                      <p:cBhvr>
                                        <p:cTn dur="500" id="62"/>
                                        <p:tgtEl>
                                          <p:spTgt spid="109"/>
                                        </p:tgtEl>
                                      </p:cBhvr>
                                    </p:animEffect>
                                  </p:childTnLst>
                                </p:cTn>
                              </p:par>
                              <p:par>
                                <p:cTn fill="hold" grpId="0" id="63" nodeType="withEffect" presetClass="entr" presetID="53" presetSubtype="0">
                                  <p:stCondLst>
                                    <p:cond delay="100"/>
                                  </p:stCondLst>
                                  <p:childTnLst>
                                    <p:set>
                                      <p:cBhvr>
                                        <p:cTn dur="1" fill="hold" id="64">
                                          <p:stCondLst>
                                            <p:cond delay="0"/>
                                          </p:stCondLst>
                                        </p:cTn>
                                        <p:tgtEl>
                                          <p:spTgt spid="110"/>
                                        </p:tgtEl>
                                        <p:attrNameLst>
                                          <p:attrName>style.visibility</p:attrName>
                                        </p:attrNameLst>
                                      </p:cBhvr>
                                      <p:to>
                                        <p:strVal val="visible"/>
                                      </p:to>
                                    </p:set>
                                    <p:anim calcmode="lin" valueType="num">
                                      <p:cBhvr>
                                        <p:cTn dur="500" fill="hold" id="65"/>
                                        <p:tgtEl>
                                          <p:spTgt spid="110"/>
                                        </p:tgtEl>
                                        <p:attrNameLst>
                                          <p:attrName>ppt_w</p:attrName>
                                        </p:attrNameLst>
                                      </p:cBhvr>
                                      <p:tavLst>
                                        <p:tav tm="0">
                                          <p:val>
                                            <p:fltVal val="0"/>
                                          </p:val>
                                        </p:tav>
                                        <p:tav tm="100000">
                                          <p:val>
                                            <p:strVal val="#ppt_w"/>
                                          </p:val>
                                        </p:tav>
                                      </p:tavLst>
                                    </p:anim>
                                    <p:anim calcmode="lin" valueType="num">
                                      <p:cBhvr>
                                        <p:cTn dur="500" fill="hold" id="66"/>
                                        <p:tgtEl>
                                          <p:spTgt spid="110"/>
                                        </p:tgtEl>
                                        <p:attrNameLst>
                                          <p:attrName>ppt_h</p:attrName>
                                        </p:attrNameLst>
                                      </p:cBhvr>
                                      <p:tavLst>
                                        <p:tav tm="0">
                                          <p:val>
                                            <p:fltVal val="0"/>
                                          </p:val>
                                        </p:tav>
                                        <p:tav tm="100000">
                                          <p:val>
                                            <p:strVal val="#ppt_h"/>
                                          </p:val>
                                        </p:tav>
                                      </p:tavLst>
                                    </p:anim>
                                    <p:animEffect filter="fade" transition="in">
                                      <p:cBhvr>
                                        <p:cTn dur="500" id="67"/>
                                        <p:tgtEl>
                                          <p:spTgt spid="110"/>
                                        </p:tgtEl>
                                      </p:cBhvr>
                                    </p:animEffect>
                                  </p:childTnLst>
                                </p:cTn>
                              </p:par>
                              <p:par>
                                <p:cTn fill="hold" grpId="0" id="68" nodeType="withEffect" presetClass="entr" presetID="53" presetSubtype="0">
                                  <p:stCondLst>
                                    <p:cond delay="200"/>
                                  </p:stCondLst>
                                  <p:childTnLst>
                                    <p:set>
                                      <p:cBhvr>
                                        <p:cTn dur="1" fill="hold" id="69">
                                          <p:stCondLst>
                                            <p:cond delay="0"/>
                                          </p:stCondLst>
                                        </p:cTn>
                                        <p:tgtEl>
                                          <p:spTgt spid="111"/>
                                        </p:tgtEl>
                                        <p:attrNameLst>
                                          <p:attrName>style.visibility</p:attrName>
                                        </p:attrNameLst>
                                      </p:cBhvr>
                                      <p:to>
                                        <p:strVal val="visible"/>
                                      </p:to>
                                    </p:set>
                                    <p:anim calcmode="lin" valueType="num">
                                      <p:cBhvr>
                                        <p:cTn dur="500" fill="hold" id="70"/>
                                        <p:tgtEl>
                                          <p:spTgt spid="111"/>
                                        </p:tgtEl>
                                        <p:attrNameLst>
                                          <p:attrName>ppt_w</p:attrName>
                                        </p:attrNameLst>
                                      </p:cBhvr>
                                      <p:tavLst>
                                        <p:tav tm="0">
                                          <p:val>
                                            <p:fltVal val="0"/>
                                          </p:val>
                                        </p:tav>
                                        <p:tav tm="100000">
                                          <p:val>
                                            <p:strVal val="#ppt_w"/>
                                          </p:val>
                                        </p:tav>
                                      </p:tavLst>
                                    </p:anim>
                                    <p:anim calcmode="lin" valueType="num">
                                      <p:cBhvr>
                                        <p:cTn dur="500" fill="hold" id="71"/>
                                        <p:tgtEl>
                                          <p:spTgt spid="111"/>
                                        </p:tgtEl>
                                        <p:attrNameLst>
                                          <p:attrName>ppt_h</p:attrName>
                                        </p:attrNameLst>
                                      </p:cBhvr>
                                      <p:tavLst>
                                        <p:tav tm="0">
                                          <p:val>
                                            <p:fltVal val="0"/>
                                          </p:val>
                                        </p:tav>
                                        <p:tav tm="100000">
                                          <p:val>
                                            <p:strVal val="#ppt_h"/>
                                          </p:val>
                                        </p:tav>
                                      </p:tavLst>
                                    </p:anim>
                                    <p:animEffect filter="fade" transition="in">
                                      <p:cBhvr>
                                        <p:cTn dur="500" id="72"/>
                                        <p:tgtEl>
                                          <p:spTgt spid="111"/>
                                        </p:tgtEl>
                                      </p:cBhvr>
                                    </p:animEffect>
                                  </p:childTnLst>
                                </p:cTn>
                              </p:par>
                              <p:par>
                                <p:cTn fill="hold" grpId="0" id="73" nodeType="withEffect" presetClass="entr" presetID="53" presetSubtype="0">
                                  <p:stCondLst>
                                    <p:cond delay="300"/>
                                  </p:stCondLst>
                                  <p:childTnLst>
                                    <p:set>
                                      <p:cBhvr>
                                        <p:cTn dur="1" fill="hold" id="74">
                                          <p:stCondLst>
                                            <p:cond delay="0"/>
                                          </p:stCondLst>
                                        </p:cTn>
                                        <p:tgtEl>
                                          <p:spTgt spid="112"/>
                                        </p:tgtEl>
                                        <p:attrNameLst>
                                          <p:attrName>style.visibility</p:attrName>
                                        </p:attrNameLst>
                                      </p:cBhvr>
                                      <p:to>
                                        <p:strVal val="visible"/>
                                      </p:to>
                                    </p:set>
                                    <p:anim calcmode="lin" valueType="num">
                                      <p:cBhvr>
                                        <p:cTn dur="500" fill="hold" id="75"/>
                                        <p:tgtEl>
                                          <p:spTgt spid="112"/>
                                        </p:tgtEl>
                                        <p:attrNameLst>
                                          <p:attrName>ppt_w</p:attrName>
                                        </p:attrNameLst>
                                      </p:cBhvr>
                                      <p:tavLst>
                                        <p:tav tm="0">
                                          <p:val>
                                            <p:fltVal val="0"/>
                                          </p:val>
                                        </p:tav>
                                        <p:tav tm="100000">
                                          <p:val>
                                            <p:strVal val="#ppt_w"/>
                                          </p:val>
                                        </p:tav>
                                      </p:tavLst>
                                    </p:anim>
                                    <p:anim calcmode="lin" valueType="num">
                                      <p:cBhvr>
                                        <p:cTn dur="500" fill="hold" id="76"/>
                                        <p:tgtEl>
                                          <p:spTgt spid="112"/>
                                        </p:tgtEl>
                                        <p:attrNameLst>
                                          <p:attrName>ppt_h</p:attrName>
                                        </p:attrNameLst>
                                      </p:cBhvr>
                                      <p:tavLst>
                                        <p:tav tm="0">
                                          <p:val>
                                            <p:fltVal val="0"/>
                                          </p:val>
                                        </p:tav>
                                        <p:tav tm="100000">
                                          <p:val>
                                            <p:strVal val="#ppt_h"/>
                                          </p:val>
                                        </p:tav>
                                      </p:tavLst>
                                    </p:anim>
                                    <p:animEffect filter="fade" transition="in">
                                      <p:cBhvr>
                                        <p:cTn dur="500" id="77"/>
                                        <p:tgtEl>
                                          <p:spTgt spid="112"/>
                                        </p:tgtEl>
                                      </p:cBhvr>
                                    </p:animEffect>
                                  </p:childTnLst>
                                </p:cTn>
                              </p:par>
                              <p:par>
                                <p:cTn fill="hold" grpId="0" id="78" nodeType="withEffect" presetClass="entr" presetID="53" presetSubtype="0">
                                  <p:stCondLst>
                                    <p:cond delay="400"/>
                                  </p:stCondLst>
                                  <p:childTnLst>
                                    <p:set>
                                      <p:cBhvr>
                                        <p:cTn dur="1" fill="hold" id="79">
                                          <p:stCondLst>
                                            <p:cond delay="0"/>
                                          </p:stCondLst>
                                        </p:cTn>
                                        <p:tgtEl>
                                          <p:spTgt spid="113"/>
                                        </p:tgtEl>
                                        <p:attrNameLst>
                                          <p:attrName>style.visibility</p:attrName>
                                        </p:attrNameLst>
                                      </p:cBhvr>
                                      <p:to>
                                        <p:strVal val="visible"/>
                                      </p:to>
                                    </p:set>
                                    <p:anim calcmode="lin" valueType="num">
                                      <p:cBhvr>
                                        <p:cTn dur="500" fill="hold" id="80"/>
                                        <p:tgtEl>
                                          <p:spTgt spid="113"/>
                                        </p:tgtEl>
                                        <p:attrNameLst>
                                          <p:attrName>ppt_w</p:attrName>
                                        </p:attrNameLst>
                                      </p:cBhvr>
                                      <p:tavLst>
                                        <p:tav tm="0">
                                          <p:val>
                                            <p:fltVal val="0"/>
                                          </p:val>
                                        </p:tav>
                                        <p:tav tm="100000">
                                          <p:val>
                                            <p:strVal val="#ppt_w"/>
                                          </p:val>
                                        </p:tav>
                                      </p:tavLst>
                                    </p:anim>
                                    <p:anim calcmode="lin" valueType="num">
                                      <p:cBhvr>
                                        <p:cTn dur="500" fill="hold" id="81"/>
                                        <p:tgtEl>
                                          <p:spTgt spid="113"/>
                                        </p:tgtEl>
                                        <p:attrNameLst>
                                          <p:attrName>ppt_h</p:attrName>
                                        </p:attrNameLst>
                                      </p:cBhvr>
                                      <p:tavLst>
                                        <p:tav tm="0">
                                          <p:val>
                                            <p:fltVal val="0"/>
                                          </p:val>
                                        </p:tav>
                                        <p:tav tm="100000">
                                          <p:val>
                                            <p:strVal val="#ppt_h"/>
                                          </p:val>
                                        </p:tav>
                                      </p:tavLst>
                                    </p:anim>
                                    <p:animEffect filter="fade" transition="in">
                                      <p:cBhvr>
                                        <p:cTn dur="500" id="82"/>
                                        <p:tgtEl>
                                          <p:spTgt spid="113"/>
                                        </p:tgtEl>
                                      </p:cBhvr>
                                    </p:animEffect>
                                  </p:childTnLst>
                                </p:cTn>
                              </p:par>
                              <p:par>
                                <p:cTn fill="hold" grpId="0" id="83" nodeType="withEffect" presetClass="entr" presetID="53" presetSubtype="0">
                                  <p:stCondLst>
                                    <p:cond delay="500"/>
                                  </p:stCondLst>
                                  <p:childTnLst>
                                    <p:set>
                                      <p:cBhvr>
                                        <p:cTn dur="1" fill="hold" id="84">
                                          <p:stCondLst>
                                            <p:cond delay="0"/>
                                          </p:stCondLst>
                                        </p:cTn>
                                        <p:tgtEl>
                                          <p:spTgt spid="114"/>
                                        </p:tgtEl>
                                        <p:attrNameLst>
                                          <p:attrName>style.visibility</p:attrName>
                                        </p:attrNameLst>
                                      </p:cBhvr>
                                      <p:to>
                                        <p:strVal val="visible"/>
                                      </p:to>
                                    </p:set>
                                    <p:anim calcmode="lin" valueType="num">
                                      <p:cBhvr>
                                        <p:cTn dur="500" fill="hold" id="85"/>
                                        <p:tgtEl>
                                          <p:spTgt spid="114"/>
                                        </p:tgtEl>
                                        <p:attrNameLst>
                                          <p:attrName>ppt_w</p:attrName>
                                        </p:attrNameLst>
                                      </p:cBhvr>
                                      <p:tavLst>
                                        <p:tav tm="0">
                                          <p:val>
                                            <p:fltVal val="0"/>
                                          </p:val>
                                        </p:tav>
                                        <p:tav tm="100000">
                                          <p:val>
                                            <p:strVal val="#ppt_w"/>
                                          </p:val>
                                        </p:tav>
                                      </p:tavLst>
                                    </p:anim>
                                    <p:anim calcmode="lin" valueType="num">
                                      <p:cBhvr>
                                        <p:cTn dur="500" fill="hold" id="86"/>
                                        <p:tgtEl>
                                          <p:spTgt spid="114"/>
                                        </p:tgtEl>
                                        <p:attrNameLst>
                                          <p:attrName>ppt_h</p:attrName>
                                        </p:attrNameLst>
                                      </p:cBhvr>
                                      <p:tavLst>
                                        <p:tav tm="0">
                                          <p:val>
                                            <p:fltVal val="0"/>
                                          </p:val>
                                        </p:tav>
                                        <p:tav tm="100000">
                                          <p:val>
                                            <p:strVal val="#ppt_h"/>
                                          </p:val>
                                        </p:tav>
                                      </p:tavLst>
                                    </p:anim>
                                    <p:animEffect filter="fade" transition="in">
                                      <p:cBhvr>
                                        <p:cTn dur="500" id="87"/>
                                        <p:tgtEl>
                                          <p:spTgt spid="114"/>
                                        </p:tgtEl>
                                      </p:cBhvr>
                                    </p:animEffect>
                                  </p:childTnLst>
                                </p:cTn>
                              </p:par>
                              <p:par>
                                <p:cTn fill="hold" grpId="0" id="88" nodeType="withEffect" presetClass="entr" presetID="53" presetSubtype="0">
                                  <p:stCondLst>
                                    <p:cond delay="600"/>
                                  </p:stCondLst>
                                  <p:childTnLst>
                                    <p:set>
                                      <p:cBhvr>
                                        <p:cTn dur="1" fill="hold" id="89">
                                          <p:stCondLst>
                                            <p:cond delay="0"/>
                                          </p:stCondLst>
                                        </p:cTn>
                                        <p:tgtEl>
                                          <p:spTgt spid="115"/>
                                        </p:tgtEl>
                                        <p:attrNameLst>
                                          <p:attrName>style.visibility</p:attrName>
                                        </p:attrNameLst>
                                      </p:cBhvr>
                                      <p:to>
                                        <p:strVal val="visible"/>
                                      </p:to>
                                    </p:set>
                                    <p:anim calcmode="lin" valueType="num">
                                      <p:cBhvr>
                                        <p:cTn dur="500" fill="hold" id="90"/>
                                        <p:tgtEl>
                                          <p:spTgt spid="115"/>
                                        </p:tgtEl>
                                        <p:attrNameLst>
                                          <p:attrName>ppt_w</p:attrName>
                                        </p:attrNameLst>
                                      </p:cBhvr>
                                      <p:tavLst>
                                        <p:tav tm="0">
                                          <p:val>
                                            <p:fltVal val="0"/>
                                          </p:val>
                                        </p:tav>
                                        <p:tav tm="100000">
                                          <p:val>
                                            <p:strVal val="#ppt_w"/>
                                          </p:val>
                                        </p:tav>
                                      </p:tavLst>
                                    </p:anim>
                                    <p:anim calcmode="lin" valueType="num">
                                      <p:cBhvr>
                                        <p:cTn dur="500" fill="hold" id="91"/>
                                        <p:tgtEl>
                                          <p:spTgt spid="115"/>
                                        </p:tgtEl>
                                        <p:attrNameLst>
                                          <p:attrName>ppt_h</p:attrName>
                                        </p:attrNameLst>
                                      </p:cBhvr>
                                      <p:tavLst>
                                        <p:tav tm="0">
                                          <p:val>
                                            <p:fltVal val="0"/>
                                          </p:val>
                                        </p:tav>
                                        <p:tav tm="100000">
                                          <p:val>
                                            <p:strVal val="#ppt_h"/>
                                          </p:val>
                                        </p:tav>
                                      </p:tavLst>
                                    </p:anim>
                                    <p:animEffect filter="fade" transition="in">
                                      <p:cBhvr>
                                        <p:cTn dur="500" id="92"/>
                                        <p:tgtEl>
                                          <p:spTgt spid="115"/>
                                        </p:tgtEl>
                                      </p:cBhvr>
                                    </p:animEffect>
                                  </p:childTnLst>
                                </p:cTn>
                              </p:par>
                              <p:par>
                                <p:cTn fill="hold" grpId="0" id="93" nodeType="withEffect" presetClass="entr" presetID="53" presetSubtype="0">
                                  <p:stCondLst>
                                    <p:cond delay="700"/>
                                  </p:stCondLst>
                                  <p:childTnLst>
                                    <p:set>
                                      <p:cBhvr>
                                        <p:cTn dur="1" fill="hold" id="94">
                                          <p:stCondLst>
                                            <p:cond delay="0"/>
                                          </p:stCondLst>
                                        </p:cTn>
                                        <p:tgtEl>
                                          <p:spTgt spid="116"/>
                                        </p:tgtEl>
                                        <p:attrNameLst>
                                          <p:attrName>style.visibility</p:attrName>
                                        </p:attrNameLst>
                                      </p:cBhvr>
                                      <p:to>
                                        <p:strVal val="visible"/>
                                      </p:to>
                                    </p:set>
                                    <p:anim calcmode="lin" valueType="num">
                                      <p:cBhvr>
                                        <p:cTn dur="500" fill="hold" id="95"/>
                                        <p:tgtEl>
                                          <p:spTgt spid="116"/>
                                        </p:tgtEl>
                                        <p:attrNameLst>
                                          <p:attrName>ppt_w</p:attrName>
                                        </p:attrNameLst>
                                      </p:cBhvr>
                                      <p:tavLst>
                                        <p:tav tm="0">
                                          <p:val>
                                            <p:fltVal val="0"/>
                                          </p:val>
                                        </p:tav>
                                        <p:tav tm="100000">
                                          <p:val>
                                            <p:strVal val="#ppt_w"/>
                                          </p:val>
                                        </p:tav>
                                      </p:tavLst>
                                    </p:anim>
                                    <p:anim calcmode="lin" valueType="num">
                                      <p:cBhvr>
                                        <p:cTn dur="500" fill="hold" id="96"/>
                                        <p:tgtEl>
                                          <p:spTgt spid="116"/>
                                        </p:tgtEl>
                                        <p:attrNameLst>
                                          <p:attrName>ppt_h</p:attrName>
                                        </p:attrNameLst>
                                      </p:cBhvr>
                                      <p:tavLst>
                                        <p:tav tm="0">
                                          <p:val>
                                            <p:fltVal val="0"/>
                                          </p:val>
                                        </p:tav>
                                        <p:tav tm="100000">
                                          <p:val>
                                            <p:strVal val="#ppt_h"/>
                                          </p:val>
                                        </p:tav>
                                      </p:tavLst>
                                    </p:anim>
                                    <p:animEffect filter="fade" transition="in">
                                      <p:cBhvr>
                                        <p:cTn dur="500" id="97"/>
                                        <p:tgtEl>
                                          <p:spTgt spid="116"/>
                                        </p:tgtEl>
                                      </p:cBhvr>
                                    </p:animEffect>
                                  </p:childTnLst>
                                </p:cTn>
                              </p:par>
                              <p:par>
                                <p:cTn fill="hold" id="98" nodeType="withEffect" presetClass="entr" presetID="22" presetSubtype="8">
                                  <p:stCondLst>
                                    <p:cond delay="800"/>
                                  </p:stCondLst>
                                  <p:childTnLst>
                                    <p:set>
                                      <p:cBhvr>
                                        <p:cTn dur="1" fill="hold" id="99">
                                          <p:stCondLst>
                                            <p:cond delay="0"/>
                                          </p:stCondLst>
                                        </p:cTn>
                                        <p:tgtEl>
                                          <p:spTgt spid="98"/>
                                        </p:tgtEl>
                                        <p:attrNameLst>
                                          <p:attrName>style.visibility</p:attrName>
                                        </p:attrNameLst>
                                      </p:cBhvr>
                                      <p:to>
                                        <p:strVal val="visible"/>
                                      </p:to>
                                    </p:set>
                                    <p:animEffect filter="wipe(left)" transition="in">
                                      <p:cBhvr>
                                        <p:cTn dur="500" id="100"/>
                                        <p:tgtEl>
                                          <p:spTgt spid="98"/>
                                        </p:tgtEl>
                                      </p:cBhvr>
                                    </p:animEffect>
                                  </p:childTnLst>
                                </p:cTn>
                              </p:par>
                              <p:par>
                                <p:cTn fill="hold" id="101" nodeType="withEffect" presetClass="entr" presetID="22" presetSubtype="8">
                                  <p:stCondLst>
                                    <p:cond delay="900"/>
                                  </p:stCondLst>
                                  <p:childTnLst>
                                    <p:set>
                                      <p:cBhvr>
                                        <p:cTn dur="1" fill="hold" id="102">
                                          <p:stCondLst>
                                            <p:cond delay="0"/>
                                          </p:stCondLst>
                                        </p:cTn>
                                        <p:tgtEl>
                                          <p:spTgt spid="100"/>
                                        </p:tgtEl>
                                        <p:attrNameLst>
                                          <p:attrName>style.visibility</p:attrName>
                                        </p:attrNameLst>
                                      </p:cBhvr>
                                      <p:to>
                                        <p:strVal val="visible"/>
                                      </p:to>
                                    </p:set>
                                    <p:animEffect filter="wipe(left)" transition="in">
                                      <p:cBhvr>
                                        <p:cTn dur="500" id="103"/>
                                        <p:tgtEl>
                                          <p:spTgt spid="100"/>
                                        </p:tgtEl>
                                      </p:cBhvr>
                                    </p:animEffect>
                                  </p:childTnLst>
                                </p:cTn>
                              </p:par>
                              <p:par>
                                <p:cTn fill="hold" id="104" nodeType="withEffect" presetClass="entr" presetID="22" presetSubtype="8">
                                  <p:stCondLst>
                                    <p:cond delay="1000"/>
                                  </p:stCondLst>
                                  <p:childTnLst>
                                    <p:set>
                                      <p:cBhvr>
                                        <p:cTn dur="1" fill="hold" id="105">
                                          <p:stCondLst>
                                            <p:cond delay="0"/>
                                          </p:stCondLst>
                                        </p:cTn>
                                        <p:tgtEl>
                                          <p:spTgt spid="102"/>
                                        </p:tgtEl>
                                        <p:attrNameLst>
                                          <p:attrName>style.visibility</p:attrName>
                                        </p:attrNameLst>
                                      </p:cBhvr>
                                      <p:to>
                                        <p:strVal val="visible"/>
                                      </p:to>
                                    </p:set>
                                    <p:animEffect filter="wipe(left)" transition="in">
                                      <p:cBhvr>
                                        <p:cTn dur="500" id="106"/>
                                        <p:tgtEl>
                                          <p:spTgt spid="102"/>
                                        </p:tgtEl>
                                      </p:cBhvr>
                                    </p:animEffect>
                                  </p:childTnLst>
                                </p:cTn>
                              </p:par>
                              <p:par>
                                <p:cTn fill="hold" id="107" nodeType="withEffect" presetClass="entr" presetID="22" presetSubtype="8">
                                  <p:stCondLst>
                                    <p:cond delay="1100"/>
                                  </p:stCondLst>
                                  <p:childTnLst>
                                    <p:set>
                                      <p:cBhvr>
                                        <p:cTn dur="1" fill="hold" id="108">
                                          <p:stCondLst>
                                            <p:cond delay="0"/>
                                          </p:stCondLst>
                                        </p:cTn>
                                        <p:tgtEl>
                                          <p:spTgt spid="104"/>
                                        </p:tgtEl>
                                        <p:attrNameLst>
                                          <p:attrName>style.visibility</p:attrName>
                                        </p:attrNameLst>
                                      </p:cBhvr>
                                      <p:to>
                                        <p:strVal val="visible"/>
                                      </p:to>
                                    </p:set>
                                    <p:animEffect filter="wipe(left)" transition="in">
                                      <p:cBhvr>
                                        <p:cTn dur="500" id="109"/>
                                        <p:tgtEl>
                                          <p:spTgt spid="104"/>
                                        </p:tgtEl>
                                      </p:cBhvr>
                                    </p:animEffect>
                                  </p:childTnLst>
                                </p:cTn>
                              </p:par>
                              <p:par>
                                <p:cTn fill="hold" id="110" nodeType="withEffect" presetClass="entr" presetID="22" presetSubtype="8">
                                  <p:stCondLst>
                                    <p:cond delay="1200"/>
                                  </p:stCondLst>
                                  <p:childTnLst>
                                    <p:set>
                                      <p:cBhvr>
                                        <p:cTn dur="1" fill="hold" id="111">
                                          <p:stCondLst>
                                            <p:cond delay="0"/>
                                          </p:stCondLst>
                                        </p:cTn>
                                        <p:tgtEl>
                                          <p:spTgt spid="106"/>
                                        </p:tgtEl>
                                        <p:attrNameLst>
                                          <p:attrName>style.visibility</p:attrName>
                                        </p:attrNameLst>
                                      </p:cBhvr>
                                      <p:to>
                                        <p:strVal val="visible"/>
                                      </p:to>
                                    </p:set>
                                    <p:animEffect filter="wipe(left)" transition="in">
                                      <p:cBhvr>
                                        <p:cTn dur="500" id="112"/>
                                        <p:tgtEl>
                                          <p:spTgt spid="106"/>
                                        </p:tgtEl>
                                      </p:cBhvr>
                                    </p:animEffect>
                                  </p:childTnLst>
                                </p:cTn>
                              </p:par>
                              <p:par>
                                <p:cTn fill="hold" id="113" nodeType="withEffect" presetClass="entr" presetID="22" presetSubtype="8">
                                  <p:stCondLst>
                                    <p:cond delay="1300"/>
                                  </p:stCondLst>
                                  <p:childTnLst>
                                    <p:set>
                                      <p:cBhvr>
                                        <p:cTn dur="1" fill="hold" id="114">
                                          <p:stCondLst>
                                            <p:cond delay="0"/>
                                          </p:stCondLst>
                                        </p:cTn>
                                        <p:tgtEl>
                                          <p:spTgt spid="108"/>
                                        </p:tgtEl>
                                        <p:attrNameLst>
                                          <p:attrName>style.visibility</p:attrName>
                                        </p:attrNameLst>
                                      </p:cBhvr>
                                      <p:to>
                                        <p:strVal val="visible"/>
                                      </p:to>
                                    </p:set>
                                    <p:animEffect filter="wipe(left)" transition="in">
                                      <p:cBhvr>
                                        <p:cTn dur="500" id="115"/>
                                        <p:tgtEl>
                                          <p:spTgt spid="108"/>
                                        </p:tgtEl>
                                      </p:cBhvr>
                                    </p:animEffect>
                                  </p:childTnLst>
                                </p:cTn>
                              </p:par>
                              <p:par>
                                <p:cTn fill="hold" grpId="0" id="116" nodeType="withEffect" presetClass="entr" presetID="22" presetSubtype="8">
                                  <p:stCondLst>
                                    <p:cond delay="1400"/>
                                  </p:stCondLst>
                                  <p:childTnLst>
                                    <p:set>
                                      <p:cBhvr>
                                        <p:cTn dur="1" fill="hold" id="117">
                                          <p:stCondLst>
                                            <p:cond delay="0"/>
                                          </p:stCondLst>
                                        </p:cTn>
                                        <p:tgtEl>
                                          <p:spTgt spid="97"/>
                                        </p:tgtEl>
                                        <p:attrNameLst>
                                          <p:attrName>style.visibility</p:attrName>
                                        </p:attrNameLst>
                                      </p:cBhvr>
                                      <p:to>
                                        <p:strVal val="visible"/>
                                      </p:to>
                                    </p:set>
                                    <p:animEffect filter="wipe(left)" transition="in">
                                      <p:cBhvr>
                                        <p:cTn dur="500" id="118"/>
                                        <p:tgtEl>
                                          <p:spTgt spid="97"/>
                                        </p:tgtEl>
                                      </p:cBhvr>
                                    </p:animEffect>
                                  </p:childTnLst>
                                </p:cTn>
                              </p:par>
                              <p:par>
                                <p:cTn fill="hold" grpId="0" id="119" nodeType="withEffect" presetClass="entr" presetID="22" presetSubtype="8">
                                  <p:stCondLst>
                                    <p:cond delay="1500"/>
                                  </p:stCondLst>
                                  <p:childTnLst>
                                    <p:set>
                                      <p:cBhvr>
                                        <p:cTn dur="1" fill="hold" id="120">
                                          <p:stCondLst>
                                            <p:cond delay="0"/>
                                          </p:stCondLst>
                                        </p:cTn>
                                        <p:tgtEl>
                                          <p:spTgt spid="99"/>
                                        </p:tgtEl>
                                        <p:attrNameLst>
                                          <p:attrName>style.visibility</p:attrName>
                                        </p:attrNameLst>
                                      </p:cBhvr>
                                      <p:to>
                                        <p:strVal val="visible"/>
                                      </p:to>
                                    </p:set>
                                    <p:animEffect filter="wipe(left)" transition="in">
                                      <p:cBhvr>
                                        <p:cTn dur="500" id="121"/>
                                        <p:tgtEl>
                                          <p:spTgt spid="99"/>
                                        </p:tgtEl>
                                      </p:cBhvr>
                                    </p:animEffect>
                                  </p:childTnLst>
                                </p:cTn>
                              </p:par>
                              <p:par>
                                <p:cTn fill="hold" grpId="0" id="122" nodeType="withEffect" presetClass="entr" presetID="22" presetSubtype="8">
                                  <p:stCondLst>
                                    <p:cond delay="1600"/>
                                  </p:stCondLst>
                                  <p:childTnLst>
                                    <p:set>
                                      <p:cBhvr>
                                        <p:cTn dur="1" fill="hold" id="123">
                                          <p:stCondLst>
                                            <p:cond delay="0"/>
                                          </p:stCondLst>
                                        </p:cTn>
                                        <p:tgtEl>
                                          <p:spTgt spid="101"/>
                                        </p:tgtEl>
                                        <p:attrNameLst>
                                          <p:attrName>style.visibility</p:attrName>
                                        </p:attrNameLst>
                                      </p:cBhvr>
                                      <p:to>
                                        <p:strVal val="visible"/>
                                      </p:to>
                                    </p:set>
                                    <p:animEffect filter="wipe(left)" transition="in">
                                      <p:cBhvr>
                                        <p:cTn dur="500" id="124"/>
                                        <p:tgtEl>
                                          <p:spTgt spid="101"/>
                                        </p:tgtEl>
                                      </p:cBhvr>
                                    </p:animEffect>
                                  </p:childTnLst>
                                </p:cTn>
                              </p:par>
                              <p:par>
                                <p:cTn fill="hold" grpId="0" id="125" nodeType="withEffect" presetClass="entr" presetID="22" presetSubtype="8">
                                  <p:stCondLst>
                                    <p:cond delay="1700"/>
                                  </p:stCondLst>
                                  <p:childTnLst>
                                    <p:set>
                                      <p:cBhvr>
                                        <p:cTn dur="1" fill="hold" id="126">
                                          <p:stCondLst>
                                            <p:cond delay="0"/>
                                          </p:stCondLst>
                                        </p:cTn>
                                        <p:tgtEl>
                                          <p:spTgt spid="103"/>
                                        </p:tgtEl>
                                        <p:attrNameLst>
                                          <p:attrName>style.visibility</p:attrName>
                                        </p:attrNameLst>
                                      </p:cBhvr>
                                      <p:to>
                                        <p:strVal val="visible"/>
                                      </p:to>
                                    </p:set>
                                    <p:animEffect filter="wipe(left)" transition="in">
                                      <p:cBhvr>
                                        <p:cTn dur="500" id="127"/>
                                        <p:tgtEl>
                                          <p:spTgt spid="103"/>
                                        </p:tgtEl>
                                      </p:cBhvr>
                                    </p:animEffect>
                                  </p:childTnLst>
                                </p:cTn>
                              </p:par>
                              <p:par>
                                <p:cTn fill="hold" grpId="0" id="128" nodeType="withEffect" presetClass="entr" presetID="22" presetSubtype="8">
                                  <p:stCondLst>
                                    <p:cond delay="1800"/>
                                  </p:stCondLst>
                                  <p:childTnLst>
                                    <p:set>
                                      <p:cBhvr>
                                        <p:cTn dur="1" fill="hold" id="129">
                                          <p:stCondLst>
                                            <p:cond delay="0"/>
                                          </p:stCondLst>
                                        </p:cTn>
                                        <p:tgtEl>
                                          <p:spTgt spid="105"/>
                                        </p:tgtEl>
                                        <p:attrNameLst>
                                          <p:attrName>style.visibility</p:attrName>
                                        </p:attrNameLst>
                                      </p:cBhvr>
                                      <p:to>
                                        <p:strVal val="visible"/>
                                      </p:to>
                                    </p:set>
                                    <p:animEffect filter="wipe(left)" transition="in">
                                      <p:cBhvr>
                                        <p:cTn dur="500" id="130"/>
                                        <p:tgtEl>
                                          <p:spTgt spid="105"/>
                                        </p:tgtEl>
                                      </p:cBhvr>
                                    </p:animEffect>
                                  </p:childTnLst>
                                </p:cTn>
                              </p:par>
                              <p:par>
                                <p:cTn fill="hold" grpId="0" id="131" nodeType="withEffect" presetClass="entr" presetID="22" presetSubtype="8">
                                  <p:stCondLst>
                                    <p:cond delay="1900"/>
                                  </p:stCondLst>
                                  <p:childTnLst>
                                    <p:set>
                                      <p:cBhvr>
                                        <p:cTn dur="1" fill="hold" id="132">
                                          <p:stCondLst>
                                            <p:cond delay="0"/>
                                          </p:stCondLst>
                                        </p:cTn>
                                        <p:tgtEl>
                                          <p:spTgt spid="107"/>
                                        </p:tgtEl>
                                        <p:attrNameLst>
                                          <p:attrName>style.visibility</p:attrName>
                                        </p:attrNameLst>
                                      </p:cBhvr>
                                      <p:to>
                                        <p:strVal val="visible"/>
                                      </p:to>
                                    </p:set>
                                    <p:animEffect filter="wipe(left)" transition="in">
                                      <p:cBhvr>
                                        <p:cTn dur="500" id="133"/>
                                        <p:tgtEl>
                                          <p:spTgt spid="107"/>
                                        </p:tgtEl>
                                      </p:cBhvr>
                                    </p:animEffect>
                                  </p:childTnLst>
                                </p:cTn>
                              </p:par>
                              <p:par>
                                <p:cTn fill="hold" grpId="0" id="134" nodeType="withEffect" presetClass="entr" presetID="53" presetSubtype="0">
                                  <p:stCondLst>
                                    <p:cond delay="600"/>
                                  </p:stCondLst>
                                  <p:childTnLst>
                                    <p:set>
                                      <p:cBhvr>
                                        <p:cTn dur="1" fill="hold" id="135">
                                          <p:stCondLst>
                                            <p:cond delay="0"/>
                                          </p:stCondLst>
                                        </p:cTn>
                                        <p:tgtEl>
                                          <p:spTgt spid="122"/>
                                        </p:tgtEl>
                                        <p:attrNameLst>
                                          <p:attrName>style.visibility</p:attrName>
                                        </p:attrNameLst>
                                      </p:cBhvr>
                                      <p:to>
                                        <p:strVal val="visible"/>
                                      </p:to>
                                    </p:set>
                                    <p:anim calcmode="lin" valueType="num">
                                      <p:cBhvr>
                                        <p:cTn dur="500" fill="hold" id="136"/>
                                        <p:tgtEl>
                                          <p:spTgt spid="122"/>
                                        </p:tgtEl>
                                        <p:attrNameLst>
                                          <p:attrName>ppt_w</p:attrName>
                                        </p:attrNameLst>
                                      </p:cBhvr>
                                      <p:tavLst>
                                        <p:tav tm="0">
                                          <p:val>
                                            <p:fltVal val="0"/>
                                          </p:val>
                                        </p:tav>
                                        <p:tav tm="100000">
                                          <p:val>
                                            <p:strVal val="#ppt_w"/>
                                          </p:val>
                                        </p:tav>
                                      </p:tavLst>
                                    </p:anim>
                                    <p:anim calcmode="lin" valueType="num">
                                      <p:cBhvr>
                                        <p:cTn dur="500" fill="hold" id="137"/>
                                        <p:tgtEl>
                                          <p:spTgt spid="122"/>
                                        </p:tgtEl>
                                        <p:attrNameLst>
                                          <p:attrName>ppt_h</p:attrName>
                                        </p:attrNameLst>
                                      </p:cBhvr>
                                      <p:tavLst>
                                        <p:tav tm="0">
                                          <p:val>
                                            <p:fltVal val="0"/>
                                          </p:val>
                                        </p:tav>
                                        <p:tav tm="100000">
                                          <p:val>
                                            <p:strVal val="#ppt_h"/>
                                          </p:val>
                                        </p:tav>
                                      </p:tavLst>
                                    </p:anim>
                                    <p:animEffect filter="fade" transition="in">
                                      <p:cBhvr>
                                        <p:cTn dur="500" id="138"/>
                                        <p:tgtEl>
                                          <p:spTgt spid="122"/>
                                        </p:tgtEl>
                                      </p:cBhvr>
                                    </p:animEffect>
                                  </p:childTnLst>
                                </p:cTn>
                              </p:par>
                              <p:par>
                                <p:cTn fill="hold" grpId="0" id="139" nodeType="withEffect" presetClass="entr" presetID="53" presetSubtype="0">
                                  <p:stCondLst>
                                    <p:cond delay="700"/>
                                  </p:stCondLst>
                                  <p:childTnLst>
                                    <p:set>
                                      <p:cBhvr>
                                        <p:cTn dur="1" fill="hold" id="140">
                                          <p:stCondLst>
                                            <p:cond delay="0"/>
                                          </p:stCondLst>
                                        </p:cTn>
                                        <p:tgtEl>
                                          <p:spTgt spid="123"/>
                                        </p:tgtEl>
                                        <p:attrNameLst>
                                          <p:attrName>style.visibility</p:attrName>
                                        </p:attrNameLst>
                                      </p:cBhvr>
                                      <p:to>
                                        <p:strVal val="visible"/>
                                      </p:to>
                                    </p:set>
                                    <p:anim calcmode="lin" valueType="num">
                                      <p:cBhvr>
                                        <p:cTn dur="500" fill="hold" id="141"/>
                                        <p:tgtEl>
                                          <p:spTgt spid="123"/>
                                        </p:tgtEl>
                                        <p:attrNameLst>
                                          <p:attrName>ppt_w</p:attrName>
                                        </p:attrNameLst>
                                      </p:cBhvr>
                                      <p:tavLst>
                                        <p:tav tm="0">
                                          <p:val>
                                            <p:fltVal val="0"/>
                                          </p:val>
                                        </p:tav>
                                        <p:tav tm="100000">
                                          <p:val>
                                            <p:strVal val="#ppt_w"/>
                                          </p:val>
                                        </p:tav>
                                      </p:tavLst>
                                    </p:anim>
                                    <p:anim calcmode="lin" valueType="num">
                                      <p:cBhvr>
                                        <p:cTn dur="500" fill="hold" id="142"/>
                                        <p:tgtEl>
                                          <p:spTgt spid="123"/>
                                        </p:tgtEl>
                                        <p:attrNameLst>
                                          <p:attrName>ppt_h</p:attrName>
                                        </p:attrNameLst>
                                      </p:cBhvr>
                                      <p:tavLst>
                                        <p:tav tm="0">
                                          <p:val>
                                            <p:fltVal val="0"/>
                                          </p:val>
                                        </p:tav>
                                        <p:tav tm="100000">
                                          <p:val>
                                            <p:strVal val="#ppt_h"/>
                                          </p:val>
                                        </p:tav>
                                      </p:tavLst>
                                    </p:anim>
                                    <p:animEffect filter="fade" transition="in">
                                      <p:cBhvr>
                                        <p:cTn dur="500" id="143"/>
                                        <p:tgtEl>
                                          <p:spTgt spid="123"/>
                                        </p:tgtEl>
                                      </p:cBhvr>
                                    </p:animEffect>
                                  </p:childTnLst>
                                </p:cTn>
                              </p:par>
                              <p:par>
                                <p:cTn fill="hold" id="144" nodeType="withEffect" presetClass="entr" presetID="22" presetSubtype="8">
                                  <p:stCondLst>
                                    <p:cond delay="1200"/>
                                  </p:stCondLst>
                                  <p:childTnLst>
                                    <p:set>
                                      <p:cBhvr>
                                        <p:cTn dur="1" fill="hold" id="145">
                                          <p:stCondLst>
                                            <p:cond delay="0"/>
                                          </p:stCondLst>
                                        </p:cTn>
                                        <p:tgtEl>
                                          <p:spTgt spid="119"/>
                                        </p:tgtEl>
                                        <p:attrNameLst>
                                          <p:attrName>style.visibility</p:attrName>
                                        </p:attrNameLst>
                                      </p:cBhvr>
                                      <p:to>
                                        <p:strVal val="visible"/>
                                      </p:to>
                                    </p:set>
                                    <p:animEffect filter="wipe(left)" transition="in">
                                      <p:cBhvr>
                                        <p:cTn dur="500" id="146"/>
                                        <p:tgtEl>
                                          <p:spTgt spid="119"/>
                                        </p:tgtEl>
                                      </p:cBhvr>
                                    </p:animEffect>
                                  </p:childTnLst>
                                </p:cTn>
                              </p:par>
                              <p:par>
                                <p:cTn fill="hold" id="147" nodeType="withEffect" presetClass="entr" presetID="22" presetSubtype="8">
                                  <p:stCondLst>
                                    <p:cond delay="1300"/>
                                  </p:stCondLst>
                                  <p:childTnLst>
                                    <p:set>
                                      <p:cBhvr>
                                        <p:cTn dur="1" fill="hold" id="148">
                                          <p:stCondLst>
                                            <p:cond delay="0"/>
                                          </p:stCondLst>
                                        </p:cTn>
                                        <p:tgtEl>
                                          <p:spTgt spid="121"/>
                                        </p:tgtEl>
                                        <p:attrNameLst>
                                          <p:attrName>style.visibility</p:attrName>
                                        </p:attrNameLst>
                                      </p:cBhvr>
                                      <p:to>
                                        <p:strVal val="visible"/>
                                      </p:to>
                                    </p:set>
                                    <p:animEffect filter="wipe(left)" transition="in">
                                      <p:cBhvr>
                                        <p:cTn dur="500" id="149"/>
                                        <p:tgtEl>
                                          <p:spTgt spid="121"/>
                                        </p:tgtEl>
                                      </p:cBhvr>
                                    </p:animEffect>
                                  </p:childTnLst>
                                </p:cTn>
                              </p:par>
                              <p:par>
                                <p:cTn fill="hold" grpId="0" id="150" nodeType="withEffect" presetClass="entr" presetID="22" presetSubtype="8">
                                  <p:stCondLst>
                                    <p:cond delay="1800"/>
                                  </p:stCondLst>
                                  <p:childTnLst>
                                    <p:set>
                                      <p:cBhvr>
                                        <p:cTn dur="1" fill="hold" id="151">
                                          <p:stCondLst>
                                            <p:cond delay="0"/>
                                          </p:stCondLst>
                                        </p:cTn>
                                        <p:tgtEl>
                                          <p:spTgt spid="118"/>
                                        </p:tgtEl>
                                        <p:attrNameLst>
                                          <p:attrName>style.visibility</p:attrName>
                                        </p:attrNameLst>
                                      </p:cBhvr>
                                      <p:to>
                                        <p:strVal val="visible"/>
                                      </p:to>
                                    </p:set>
                                    <p:animEffect filter="wipe(left)" transition="in">
                                      <p:cBhvr>
                                        <p:cTn dur="500" id="152"/>
                                        <p:tgtEl>
                                          <p:spTgt spid="118"/>
                                        </p:tgtEl>
                                      </p:cBhvr>
                                    </p:animEffect>
                                  </p:childTnLst>
                                </p:cTn>
                              </p:par>
                              <p:par>
                                <p:cTn fill="hold" grpId="0" id="153" nodeType="withEffect" presetClass="entr" presetID="22" presetSubtype="8">
                                  <p:stCondLst>
                                    <p:cond delay="1900"/>
                                  </p:stCondLst>
                                  <p:childTnLst>
                                    <p:set>
                                      <p:cBhvr>
                                        <p:cTn dur="1" fill="hold" id="154">
                                          <p:stCondLst>
                                            <p:cond delay="0"/>
                                          </p:stCondLst>
                                        </p:cTn>
                                        <p:tgtEl>
                                          <p:spTgt spid="120"/>
                                        </p:tgtEl>
                                        <p:attrNameLst>
                                          <p:attrName>style.visibility</p:attrName>
                                        </p:attrNameLst>
                                      </p:cBhvr>
                                      <p:to>
                                        <p:strVal val="visible"/>
                                      </p:to>
                                    </p:set>
                                    <p:animEffect filter="wipe(left)" transition="in">
                                      <p:cBhvr>
                                        <p:cTn dur="500" id="155"/>
                                        <p:tgtEl>
                                          <p:spTgt spid="1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90"/>
      <p:bldP grpId="0" spid="91"/>
      <p:bldP grpId="0" spid="92"/>
      <p:bldP grpId="0" spid="93"/>
      <p:bldP grpId="0" spid="94"/>
      <p:bldP grpId="0" spid="95"/>
      <p:bldP grpId="0" spid="96"/>
      <p:bldP grpId="0" spid="97"/>
      <p:bldP grpId="0" spid="99"/>
      <p:bldP grpId="0" spid="101"/>
      <p:bldP grpId="0" spid="103"/>
      <p:bldP grpId="0" spid="105"/>
      <p:bldP grpId="0" spid="107"/>
      <p:bldP grpId="0" spid="109"/>
      <p:bldP grpId="0" spid="110"/>
      <p:bldP grpId="0" spid="111"/>
      <p:bldP grpId="0" spid="112"/>
      <p:bldP grpId="0" spid="113"/>
      <p:bldP grpId="0" spid="114"/>
      <p:bldP grpId="0" spid="115"/>
      <p:bldP grpId="0" spid="116"/>
      <p:bldP grpId="0" spid="117"/>
      <p:bldP grpId="0" spid="118"/>
      <p:bldP grpId="0" spid="120"/>
      <p:bldP grpId="0" spid="122"/>
      <p:bldP grpId="0" spid="123"/>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TextBox 35"/>
          <p:cNvSpPr txBox="1"/>
          <p:nvPr/>
        </p:nvSpPr>
        <p:spPr>
          <a:xfrm>
            <a:off x="3960294" y="227424"/>
            <a:ext cx="1211580" cy="457200"/>
          </a:xfrm>
          <a:prstGeom prst="rect">
            <a:avLst/>
          </a:prstGeom>
          <a:noFill/>
        </p:spPr>
        <p:txBody>
          <a:bodyPr rtlCol="0" wrap="none">
            <a:spAutoFit/>
          </a:bodyPr>
          <a:lstStyle/>
          <a:p>
            <a:r>
              <a:rPr altLang="en-US" lang="zh-CN" spc="300" sz="2400">
                <a:solidFill>
                  <a:schemeClr val="tx1">
                    <a:lumMod val="75000"/>
                    <a:lumOff val="25000"/>
                  </a:schemeClr>
                </a:solidFill>
                <a:latin charset="-122" panose="02000000000000000000" pitchFamily="2" typeface="方正正大黑简体"/>
                <a:ea charset="-122" panose="02000000000000000000" pitchFamily="2" typeface="方正正大黑简体"/>
              </a:rPr>
              <a:t>感谢语</a:t>
            </a:r>
          </a:p>
        </p:txBody>
      </p:sp>
      <p:sp>
        <p:nvSpPr>
          <p:cNvPr id="40" name="矩形 39"/>
          <p:cNvSpPr/>
          <p:nvPr/>
        </p:nvSpPr>
        <p:spPr>
          <a:xfrm>
            <a:off x="2915816" y="555527"/>
            <a:ext cx="3552056" cy="1600200"/>
          </a:xfrm>
          <a:prstGeom prst="rect">
            <a:avLst/>
          </a:prstGeom>
        </p:spPr>
        <p:txBody>
          <a:bodyPr wrap="square">
            <a:spAutoFit/>
          </a:bodyPr>
          <a:lstStyle/>
          <a:p>
            <a:pPr>
              <a:lnSpc>
                <a:spcPct val="150000"/>
              </a:lnSpc>
            </a:pPr>
            <a:r>
              <a:rPr altLang="zh-CN" lang="en-US" smtClean="0" sz="6600">
                <a:solidFill>
                  <a:srgbClr val="0070C0"/>
                </a:solidFill>
                <a:latin charset="0" pitchFamily="34" typeface="Impact"/>
                <a:ea charset="-122" pitchFamily="34" typeface="微软雅黑"/>
              </a:rPr>
              <a:t>THANKS!</a:t>
            </a:r>
          </a:p>
        </p:txBody>
      </p:sp>
      <p:sp>
        <p:nvSpPr>
          <p:cNvPr id="41" name="矩形 40"/>
          <p:cNvSpPr/>
          <p:nvPr/>
        </p:nvSpPr>
        <p:spPr>
          <a:xfrm>
            <a:off x="1331640" y="1995686"/>
            <a:ext cx="6436704" cy="2011680"/>
          </a:xfrm>
          <a:prstGeom prst="rect">
            <a:avLst/>
          </a:prstGeom>
        </p:spPr>
        <p:txBody>
          <a:bodyPr wrap="square">
            <a:spAutoFit/>
          </a:bodyPr>
          <a:lstStyle/>
          <a:p>
            <a:pPr>
              <a:lnSpc>
                <a:spcPct val="150000"/>
              </a:lnSpc>
              <a:defRPr/>
            </a:pPr>
            <a:r>
              <a:rPr altLang="en-US" kern="0" lang="zh-CN" smtClean="0" sz="1400">
                <a:solidFill>
                  <a:srgbClr val="414455"/>
                </a:solidFill>
                <a:latin charset="-122" pitchFamily="34" typeface="微软雅黑"/>
                <a:ea charset="-122" pitchFamily="34" typeface="微软雅黑"/>
              </a:rPr>
              <a:t>         大学生活即将结束，在此，我要感谢所有教导我的老师和陪伴我一齐成长的同学，他们在我的大学生涯给予了很大的帮助。本论文能够顺利完成，要特别感谢我的导师XXX老师，XXX老师对该论文从选题，构思到最后定稿的各个环节给予细心指引与教导,使我得以最终完成毕业论文设计！</a:t>
            </a:r>
          </a:p>
          <a:p>
            <a:pPr>
              <a:lnSpc>
                <a:spcPct val="150000"/>
              </a:lnSpc>
              <a:defRPr/>
            </a:pPr>
            <a:r>
              <a:rPr altLang="en-US" kern="0" lang="zh-CN" smtClean="0" sz="1400">
                <a:solidFill>
                  <a:srgbClr val="414455"/>
                </a:solidFill>
                <a:latin charset="-122" pitchFamily="34" typeface="微软雅黑"/>
                <a:ea charset="-122" pitchFamily="34" typeface="微软雅黑"/>
              </a:rPr>
              <a:t>        最后，我要向百忙之中抽时间对本文进行审阅，评议和参与本人论文答辩的各位老师表示感谢！</a:t>
            </a:r>
          </a:p>
        </p:txBody>
      </p:sp>
      <p:sp>
        <p:nvSpPr>
          <p:cNvPr id="42" name="矩形 41"/>
          <p:cNvSpPr/>
          <p:nvPr/>
        </p:nvSpPr>
        <p:spPr>
          <a:xfrm>
            <a:off x="3070008" y="4088350"/>
            <a:ext cx="3048000" cy="548640"/>
          </a:xfrm>
          <a:prstGeom prst="rect">
            <a:avLst/>
          </a:prstGeom>
        </p:spPr>
        <p:txBody>
          <a:bodyPr wrap="square">
            <a:spAutoFit/>
          </a:bodyPr>
          <a:lstStyle/>
          <a:p>
            <a:pPr>
              <a:lnSpc>
                <a:spcPct val="150000"/>
              </a:lnSpc>
            </a:pPr>
            <a:r>
              <a:rPr altLang="en-US" b="0" lang="zh-CN" smtClean="0" sz="2000">
                <a:solidFill>
                  <a:srgbClr val="0070C0"/>
                </a:solidFill>
                <a:latin charset="-122" pitchFamily="34" typeface="微软雅黑"/>
                <a:ea charset="-122" pitchFamily="34" typeface="微软雅黑"/>
              </a:rPr>
              <a:t>恳请各位老师批评指正！</a:t>
            </a:r>
          </a:p>
        </p:txBody>
      </p:sp>
    </p:spTree>
    <p:extLst>
      <p:ext uri="{BB962C8B-B14F-4D97-AF65-F5344CB8AC3E}">
        <p14:creationId val="1332488448"/>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fltVal val="0"/>
                                          </p:val>
                                        </p:tav>
                                        <p:tav tm="100000">
                                          <p:val>
                                            <p:strVal val="#ppt_w"/>
                                          </p:val>
                                        </p:tav>
                                      </p:tavLst>
                                    </p:anim>
                                    <p:anim calcmode="lin" valueType="num">
                                      <p:cBhvr>
                                        <p:cTn dur="500" fill="hold" id="8"/>
                                        <p:tgtEl>
                                          <p:spTgt spid="36"/>
                                        </p:tgtEl>
                                        <p:attrNameLst>
                                          <p:attrName>ppt_h</p:attrName>
                                        </p:attrNameLst>
                                      </p:cBhvr>
                                      <p:tavLst>
                                        <p:tav tm="0">
                                          <p:val>
                                            <p:fltVal val="0"/>
                                          </p:val>
                                        </p:tav>
                                        <p:tav tm="100000">
                                          <p:val>
                                            <p:strVal val="#ppt_h"/>
                                          </p:val>
                                        </p:tav>
                                      </p:tavLst>
                                    </p:anim>
                                    <p:animEffect filter="fade" transition="in">
                                      <p:cBhvr>
                                        <p:cTn dur="500" id="9"/>
                                        <p:tgtEl>
                                          <p:spTgt spid="36"/>
                                        </p:tgtEl>
                                      </p:cBhvr>
                                    </p:animEffect>
                                  </p:childTnLst>
                                </p:cTn>
                              </p:par>
                            </p:childTnLst>
                          </p:cTn>
                        </p:par>
                        <p:par>
                          <p:cTn fill="hold" id="10" nodeType="afterGroup">
                            <p:stCondLst>
                              <p:cond delay="500"/>
                            </p:stCondLst>
                            <p:childTnLst>
                              <p:par>
                                <p:cTn fill="hold" grpId="0" id="11" nodeType="afterEffect" presetClass="entr" presetID="17" presetSubtype="1">
                                  <p:stCondLst>
                                    <p:cond delay="0"/>
                                  </p:stCondLst>
                                  <p:iterate type="lt">
                                    <p:tmPct val="40000"/>
                                  </p:iterate>
                                  <p:childTnLst>
                                    <p:set>
                                      <p:cBhvr>
                                        <p:cTn dur="1" fill="hold" id="12">
                                          <p:stCondLst>
                                            <p:cond delay="0"/>
                                          </p:stCondLst>
                                        </p:cTn>
                                        <p:tgtEl>
                                          <p:spTgt spid="40"/>
                                        </p:tgtEl>
                                        <p:attrNameLst>
                                          <p:attrName>style.visibility</p:attrName>
                                        </p:attrNameLst>
                                      </p:cBhvr>
                                      <p:to>
                                        <p:strVal val="visible"/>
                                      </p:to>
                                    </p:set>
                                    <p:anim calcmode="lin" valueType="num">
                                      <p:cBhvr>
                                        <p:cTn dur="250" fill="hold" id="13"/>
                                        <p:tgtEl>
                                          <p:spTgt spid="40"/>
                                        </p:tgtEl>
                                        <p:attrNameLst>
                                          <p:attrName>ppt_x</p:attrName>
                                        </p:attrNameLst>
                                      </p:cBhvr>
                                      <p:tavLst>
                                        <p:tav tm="0">
                                          <p:val>
                                            <p:strVal val="#ppt_x"/>
                                          </p:val>
                                        </p:tav>
                                        <p:tav tm="100000">
                                          <p:val>
                                            <p:strVal val="#ppt_x"/>
                                          </p:val>
                                        </p:tav>
                                      </p:tavLst>
                                    </p:anim>
                                    <p:anim calcmode="lin" valueType="num">
                                      <p:cBhvr>
                                        <p:cTn dur="250" fill="hold" id="14"/>
                                        <p:tgtEl>
                                          <p:spTgt spid="40"/>
                                        </p:tgtEl>
                                        <p:attrNameLst>
                                          <p:attrName>ppt_y</p:attrName>
                                        </p:attrNameLst>
                                      </p:cBhvr>
                                      <p:tavLst>
                                        <p:tav tm="0">
                                          <p:val>
                                            <p:strVal val="#ppt_y-#ppt_h/2"/>
                                          </p:val>
                                        </p:tav>
                                        <p:tav tm="100000">
                                          <p:val>
                                            <p:strVal val="#ppt_y"/>
                                          </p:val>
                                        </p:tav>
                                      </p:tavLst>
                                    </p:anim>
                                    <p:anim calcmode="lin" valueType="num">
                                      <p:cBhvr>
                                        <p:cTn dur="250" fill="hold" id="15"/>
                                        <p:tgtEl>
                                          <p:spTgt spid="40"/>
                                        </p:tgtEl>
                                        <p:attrNameLst>
                                          <p:attrName>ppt_w</p:attrName>
                                        </p:attrNameLst>
                                      </p:cBhvr>
                                      <p:tavLst>
                                        <p:tav tm="0">
                                          <p:val>
                                            <p:strVal val="#ppt_w"/>
                                          </p:val>
                                        </p:tav>
                                        <p:tav tm="100000">
                                          <p:val>
                                            <p:strVal val="#ppt_w"/>
                                          </p:val>
                                        </p:tav>
                                      </p:tavLst>
                                    </p:anim>
                                    <p:anim calcmode="lin" valueType="num">
                                      <p:cBhvr>
                                        <p:cTn dur="250" fill="hold" id="16"/>
                                        <p:tgtEl>
                                          <p:spTgt spid="40"/>
                                        </p:tgtEl>
                                        <p:attrNameLst>
                                          <p:attrName>ppt_h</p:attrName>
                                        </p:attrNameLst>
                                      </p:cBhvr>
                                      <p:tavLst>
                                        <p:tav tm="0">
                                          <p:val>
                                            <p:fltVal val="0"/>
                                          </p:val>
                                        </p:tav>
                                        <p:tav tm="100000">
                                          <p:val>
                                            <p:strVal val="#ppt_h"/>
                                          </p:val>
                                        </p:tav>
                                      </p:tavLst>
                                    </p:anim>
                                  </p:childTnLst>
                                </p:cTn>
                              </p:par>
                            </p:childTnLst>
                          </p:cTn>
                        </p:par>
                        <p:par>
                          <p:cTn fill="hold" id="17" nodeType="afterGroup">
                            <p:stCondLst>
                              <p:cond delay="750"/>
                            </p:stCondLst>
                            <p:childTnLst>
                              <p:par>
                                <p:cTn fill="hold" grpId="0" id="18" nodeType="afterEffect" presetClass="entr" presetID="22" presetSubtype="8">
                                  <p:stCondLst>
                                    <p:cond delay="0"/>
                                  </p:stCondLst>
                                  <p:iterate type="lt">
                                    <p:tmPct val="12451"/>
                                  </p:iterate>
                                  <p:childTnLst>
                                    <p:set>
                                      <p:cBhvr>
                                        <p:cTn dur="1" fill="hold" id="19">
                                          <p:stCondLst>
                                            <p:cond delay="0"/>
                                          </p:stCondLst>
                                        </p:cTn>
                                        <p:tgtEl>
                                          <p:spTgt spid="41"/>
                                        </p:tgtEl>
                                        <p:attrNameLst>
                                          <p:attrName>style.visibility</p:attrName>
                                        </p:attrNameLst>
                                      </p:cBhvr>
                                      <p:to>
                                        <p:strVal val="visible"/>
                                      </p:to>
                                    </p:set>
                                    <p:animEffect filter="wipe(left)" transition="in">
                                      <p:cBhvr>
                                        <p:cTn dur="300" id="20"/>
                                        <p:tgtEl>
                                          <p:spTgt spid="41"/>
                                        </p:tgtEl>
                                      </p:cBhvr>
                                    </p:animEffect>
                                  </p:childTnLst>
                                </p:cTn>
                              </p:par>
                              <p:par>
                                <p:cTn fill="hold" grpId="1" id="21" nodeType="withEffect" presetClass="emph" presetID="36" presetSubtype="0">
                                  <p:stCondLst>
                                    <p:cond delay="50"/>
                                  </p:stCondLst>
                                  <p:iterate type="lt">
                                    <p:tmPct val="12353"/>
                                  </p:iterate>
                                  <p:childTnLst>
                                    <p:animScale>
                                      <p:cBhvr>
                                        <p:cTn autoRev="1" dur="150" fill="hold" id="22">
                                          <p:stCondLst>
                                            <p:cond delay="0"/>
                                          </p:stCondLst>
                                        </p:cTn>
                                        <p:tgtEl>
                                          <p:spTgt spid="41"/>
                                        </p:tgtEl>
                                      </p:cBhvr>
                                      <p:to x="80000" y="100000"/>
                                    </p:animScale>
                                    <p:anim by="(#ppt_w*0.10)" calcmode="lin" valueType="num">
                                      <p:cBhvr>
                                        <p:cTn autoRev="1" dur="150" fill="hold" id="23">
                                          <p:stCondLst>
                                            <p:cond delay="0"/>
                                          </p:stCondLst>
                                        </p:cTn>
                                        <p:tgtEl>
                                          <p:spTgt spid="41"/>
                                        </p:tgtEl>
                                        <p:attrNameLst>
                                          <p:attrName>ppt_x</p:attrName>
                                        </p:attrNameLst>
                                      </p:cBhvr>
                                    </p:anim>
                                    <p:anim by="(-#ppt_w*0.10)" calcmode="lin" valueType="num">
                                      <p:cBhvr>
                                        <p:cTn autoRev="1" dur="150" fill="hold" id="24">
                                          <p:stCondLst>
                                            <p:cond delay="0"/>
                                          </p:stCondLst>
                                        </p:cTn>
                                        <p:tgtEl>
                                          <p:spTgt spid="41"/>
                                        </p:tgtEl>
                                        <p:attrNameLst>
                                          <p:attrName>ppt_y</p:attrName>
                                        </p:attrNameLst>
                                      </p:cBhvr>
                                    </p:anim>
                                    <p:animRot by="-480000">
                                      <p:cBhvr>
                                        <p:cTn autoRev="1" dur="150" fill="hold" id="25">
                                          <p:stCondLst>
                                            <p:cond delay="0"/>
                                          </p:stCondLst>
                                        </p:cTn>
                                        <p:tgtEl>
                                          <p:spTgt spid="41"/>
                                        </p:tgtEl>
                                        <p:attrNameLst>
                                          <p:attrName>r</p:attrName>
                                        </p:attrNameLst>
                                      </p:cBhvr>
                                    </p:animRot>
                                  </p:childTnLst>
                                </p:cTn>
                              </p:par>
                            </p:childTnLst>
                          </p:cTn>
                        </p:par>
                        <p:par>
                          <p:cTn fill="hold" id="26" nodeType="afterGroup">
                            <p:stCondLst>
                              <p:cond delay="1050"/>
                            </p:stCondLst>
                            <p:childTnLst>
                              <p:par>
                                <p:cTn fill="hold" grpId="0" id="27" nodeType="afterEffect" presetClass="entr" presetID="42" presetSubtype="0">
                                  <p:stCondLst>
                                    <p:cond delay="0"/>
                                  </p:stCondLst>
                                  <p:childTnLst>
                                    <p:set>
                                      <p:cBhvr>
                                        <p:cTn dur="1" fill="hold" id="28">
                                          <p:stCondLst>
                                            <p:cond delay="0"/>
                                          </p:stCondLst>
                                        </p:cTn>
                                        <p:tgtEl>
                                          <p:spTgt spid="42"/>
                                        </p:tgtEl>
                                        <p:attrNameLst>
                                          <p:attrName>style.visibility</p:attrName>
                                        </p:attrNameLst>
                                      </p:cBhvr>
                                      <p:to>
                                        <p:strVal val="visible"/>
                                      </p:to>
                                    </p:set>
                                    <p:animEffect filter="fade" transition="in">
                                      <p:cBhvr>
                                        <p:cTn dur="1000" id="29"/>
                                        <p:tgtEl>
                                          <p:spTgt spid="42"/>
                                        </p:tgtEl>
                                      </p:cBhvr>
                                    </p:animEffect>
                                    <p:anim calcmode="lin" valueType="num">
                                      <p:cBhvr>
                                        <p:cTn dur="1000" fill="hold" id="30"/>
                                        <p:tgtEl>
                                          <p:spTgt spid="42"/>
                                        </p:tgtEl>
                                        <p:attrNameLst>
                                          <p:attrName>ppt_x</p:attrName>
                                        </p:attrNameLst>
                                      </p:cBhvr>
                                      <p:tavLst>
                                        <p:tav tm="0">
                                          <p:val>
                                            <p:strVal val="#ppt_x"/>
                                          </p:val>
                                        </p:tav>
                                        <p:tav tm="100000">
                                          <p:val>
                                            <p:strVal val="#ppt_x"/>
                                          </p:val>
                                        </p:tav>
                                      </p:tavLst>
                                    </p:anim>
                                    <p:anim calcmode="lin" valueType="num">
                                      <p:cBhvr>
                                        <p:cTn dur="1000" fill="hold" id="31"/>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40"/>
      <p:bldP grpId="0" spid="41"/>
      <p:bldP grpId="1" spid="41"/>
      <p:bldP grpId="0" spid="42"/>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174343" y="849756"/>
            <a:ext cx="1289946" cy="1289946"/>
            <a:chOff x="2026208" y="849756"/>
            <a:chExt cx="1289946" cy="1289946"/>
          </a:xfrm>
        </p:grpSpPr>
        <p:grpSp>
          <p:nvGrpSpPr>
            <p:cNvPr id="4" name="组合 3"/>
            <p:cNvGrpSpPr/>
            <p:nvPr/>
          </p:nvGrpSpPr>
          <p:grpSpPr>
            <a:xfrm>
              <a:off x="2026208" y="849756"/>
              <a:ext cx="1289946" cy="1289946"/>
              <a:chOff x="304800" y="673100"/>
              <a:chExt cx="4000500" cy="4000500"/>
            </a:xfrm>
            <a:effectLst>
              <a:outerShdw algn="tr" blurRad="444500" dir="8100000" dist="254000" rotWithShape="0">
                <a:prstClr val="black">
                  <a:alpha val="50000"/>
                </a:prstClr>
              </a:outerShdw>
            </a:effectLst>
          </p:grpSpPr>
          <p:sp>
            <p:nvSpPr>
              <p:cNvPr id="5" name="同心圆 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accent6">
                      <a:lumMod val="90000"/>
                      <a:lumOff val="10000"/>
                    </a:schemeClr>
                  </a:solidFill>
                  <a:latin charset="-122" pitchFamily="34" typeface="微软雅黑"/>
                  <a:ea charset="-122" pitchFamily="34" typeface="微软雅黑"/>
                </a:endParaRPr>
              </a:p>
            </p:txBody>
          </p:sp>
          <p:sp>
            <p:nvSpPr>
              <p:cNvPr id="6" name="椭圆 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accent6">
                      <a:lumMod val="90000"/>
                      <a:lumOff val="10000"/>
                    </a:schemeClr>
                  </a:solidFill>
                  <a:latin charset="-122" pitchFamily="34" typeface="微软雅黑"/>
                  <a:ea charset="-122" pitchFamily="34" typeface="微软雅黑"/>
                </a:endParaRPr>
              </a:p>
            </p:txBody>
          </p:sp>
        </p:grpSp>
        <p:sp>
          <p:nvSpPr>
            <p:cNvPr id="19" name="TextBox 18"/>
            <p:cNvSpPr txBox="1"/>
            <p:nvPr/>
          </p:nvSpPr>
          <p:spPr>
            <a:xfrm>
              <a:off x="2260839" y="1025813"/>
              <a:ext cx="635927" cy="1005840"/>
            </a:xfrm>
            <a:prstGeom prst="rect">
              <a:avLst/>
            </a:prstGeom>
            <a:noFill/>
          </p:spPr>
          <p:txBody>
            <a:bodyPr rtlCol="0" wrap="square">
              <a:spAutoFit/>
            </a:bodyPr>
            <a:lstStyle/>
            <a:p>
              <a:r>
                <a:rPr altLang="en-US" b="1" lang="zh-CN" smtClean="0" sz="6000">
                  <a:solidFill>
                    <a:srgbClr val="0070C0"/>
                  </a:solidFill>
                  <a:latin charset="-122" pitchFamily="34" typeface="微软雅黑"/>
                  <a:ea charset="-122" pitchFamily="34" typeface="微软雅黑"/>
                </a:rPr>
                <a:t>谢</a:t>
              </a:r>
            </a:p>
          </p:txBody>
        </p:sp>
      </p:grpSp>
      <p:grpSp>
        <p:nvGrpSpPr>
          <p:cNvPr id="3" name="组合 2"/>
          <p:cNvGrpSpPr/>
          <p:nvPr/>
        </p:nvGrpSpPr>
        <p:grpSpPr>
          <a:xfrm>
            <a:off x="2174343" y="849756"/>
            <a:ext cx="1289946" cy="1289946"/>
            <a:chOff x="3351228" y="849756"/>
            <a:chExt cx="1289946" cy="1289946"/>
          </a:xfrm>
        </p:grpSpPr>
        <p:grpSp>
          <p:nvGrpSpPr>
            <p:cNvPr id="7" name="组合 6"/>
            <p:cNvGrpSpPr/>
            <p:nvPr/>
          </p:nvGrpSpPr>
          <p:grpSpPr>
            <a:xfrm>
              <a:off x="3351228" y="849756"/>
              <a:ext cx="1289946" cy="1289946"/>
              <a:chOff x="304800" y="673100"/>
              <a:chExt cx="4000500" cy="4000500"/>
            </a:xfrm>
            <a:effectLst>
              <a:outerShdw algn="tr" blurRad="444500" dir="8100000" dist="254000" rotWithShape="0">
                <a:prstClr val="black">
                  <a:alpha val="50000"/>
                </a:prstClr>
              </a:outerShdw>
            </a:effectLst>
          </p:grpSpPr>
          <p:sp>
            <p:nvSpPr>
              <p:cNvPr id="8" name="同心圆 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accent6">
                      <a:lumMod val="90000"/>
                      <a:lumOff val="10000"/>
                    </a:schemeClr>
                  </a:solidFill>
                  <a:latin charset="-122" pitchFamily="34" typeface="微软雅黑"/>
                  <a:ea charset="-122" pitchFamily="34" typeface="微软雅黑"/>
                </a:endParaRPr>
              </a:p>
            </p:txBody>
          </p:sp>
          <p:sp>
            <p:nvSpPr>
              <p:cNvPr id="9" name="椭圆 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accent6">
                      <a:lumMod val="90000"/>
                      <a:lumOff val="10000"/>
                    </a:schemeClr>
                  </a:solidFill>
                  <a:latin charset="-122" pitchFamily="34" typeface="微软雅黑"/>
                  <a:ea charset="-122" pitchFamily="34" typeface="微软雅黑"/>
                </a:endParaRPr>
              </a:p>
            </p:txBody>
          </p:sp>
        </p:grpSp>
        <p:sp>
          <p:nvSpPr>
            <p:cNvPr id="20" name="TextBox 19"/>
            <p:cNvSpPr txBox="1"/>
            <p:nvPr/>
          </p:nvSpPr>
          <p:spPr>
            <a:xfrm>
              <a:off x="3587342" y="946188"/>
              <a:ext cx="635927" cy="1005840"/>
            </a:xfrm>
            <a:prstGeom prst="rect">
              <a:avLst/>
            </a:prstGeom>
            <a:noFill/>
          </p:spPr>
          <p:txBody>
            <a:bodyPr rtlCol="0" wrap="square">
              <a:spAutoFit/>
            </a:bodyPr>
            <a:lstStyle/>
            <a:p>
              <a:r>
                <a:rPr altLang="en-US" b="1" lang="zh-CN" smtClean="0" sz="6000">
                  <a:solidFill>
                    <a:srgbClr val="0070C0"/>
                  </a:solidFill>
                  <a:latin charset="-122" pitchFamily="34" typeface="微软雅黑"/>
                  <a:ea charset="-122" pitchFamily="34" typeface="微软雅黑"/>
                </a:rPr>
                <a:t>谢</a:t>
              </a:r>
            </a:p>
          </p:txBody>
        </p:sp>
      </p:grpSp>
      <p:grpSp>
        <p:nvGrpSpPr>
          <p:cNvPr id="39" name="组合 38"/>
          <p:cNvGrpSpPr/>
          <p:nvPr/>
        </p:nvGrpSpPr>
        <p:grpSpPr>
          <a:xfrm>
            <a:off x="2174343" y="849756"/>
            <a:ext cx="1289946" cy="1289946"/>
            <a:chOff x="4648417" y="849756"/>
            <a:chExt cx="1289946" cy="1289946"/>
          </a:xfrm>
        </p:grpSpPr>
        <p:grpSp>
          <p:nvGrpSpPr>
            <p:cNvPr id="10" name="组合 9"/>
            <p:cNvGrpSpPr/>
            <p:nvPr/>
          </p:nvGrpSpPr>
          <p:grpSpPr>
            <a:xfrm>
              <a:off x="4648417" y="849756"/>
              <a:ext cx="1289946" cy="1289946"/>
              <a:chOff x="304800" y="673100"/>
              <a:chExt cx="4000500" cy="4000500"/>
            </a:xfrm>
            <a:effectLst>
              <a:outerShdw algn="tr" blurRad="444500" dir="8100000" dist="254000" rotWithShape="0">
                <a:prstClr val="black">
                  <a:alpha val="50000"/>
                </a:prstClr>
              </a:outerShdw>
            </a:effectLst>
          </p:grpSpPr>
          <p:sp>
            <p:nvSpPr>
              <p:cNvPr id="11" name="同心圆 1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accent6">
                      <a:lumMod val="90000"/>
                      <a:lumOff val="10000"/>
                    </a:schemeClr>
                  </a:solidFill>
                  <a:latin charset="-122" pitchFamily="34" typeface="微软雅黑"/>
                  <a:ea charset="-122" pitchFamily="34" typeface="微软雅黑"/>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accent6">
                      <a:lumMod val="90000"/>
                      <a:lumOff val="10000"/>
                    </a:schemeClr>
                  </a:solidFill>
                  <a:latin charset="-122" pitchFamily="34" typeface="微软雅黑"/>
                  <a:ea charset="-122" pitchFamily="34" typeface="微软雅黑"/>
                </a:endParaRPr>
              </a:p>
            </p:txBody>
          </p:sp>
        </p:grpSp>
        <p:sp>
          <p:nvSpPr>
            <p:cNvPr id="21" name="TextBox 20"/>
            <p:cNvSpPr txBox="1"/>
            <p:nvPr/>
          </p:nvSpPr>
          <p:spPr>
            <a:xfrm>
              <a:off x="4832551" y="959138"/>
              <a:ext cx="635927" cy="1005840"/>
            </a:xfrm>
            <a:prstGeom prst="rect">
              <a:avLst/>
            </a:prstGeom>
            <a:noFill/>
          </p:spPr>
          <p:txBody>
            <a:bodyPr rtlCol="0" wrap="square">
              <a:spAutoFit/>
            </a:bodyPr>
            <a:lstStyle/>
            <a:p>
              <a:r>
                <a:rPr altLang="en-US" b="1" lang="zh-CN" smtClean="0" sz="6000">
                  <a:solidFill>
                    <a:srgbClr val="0070C0"/>
                  </a:solidFill>
                  <a:latin charset="-122" pitchFamily="34" typeface="微软雅黑"/>
                  <a:ea charset="-122" pitchFamily="34" typeface="微软雅黑"/>
                </a:rPr>
                <a:t>聆</a:t>
              </a:r>
            </a:p>
          </p:txBody>
        </p:sp>
      </p:grpSp>
      <p:grpSp>
        <p:nvGrpSpPr>
          <p:cNvPr id="40" name="组合 39"/>
          <p:cNvGrpSpPr/>
          <p:nvPr/>
        </p:nvGrpSpPr>
        <p:grpSpPr>
          <a:xfrm>
            <a:off x="2174343" y="849756"/>
            <a:ext cx="1289946" cy="1289946"/>
            <a:chOff x="5946350" y="849756"/>
            <a:chExt cx="1289946" cy="1289946"/>
          </a:xfrm>
        </p:grpSpPr>
        <p:grpSp>
          <p:nvGrpSpPr>
            <p:cNvPr id="13" name="组合 12"/>
            <p:cNvGrpSpPr/>
            <p:nvPr/>
          </p:nvGrpSpPr>
          <p:grpSpPr>
            <a:xfrm>
              <a:off x="5946350" y="849756"/>
              <a:ext cx="1289946" cy="1289946"/>
              <a:chOff x="304800" y="673100"/>
              <a:chExt cx="4000500" cy="4000500"/>
            </a:xfrm>
            <a:effectLst>
              <a:outerShdw algn="tr" blurRad="444500" dir="8100000" dist="254000" rotWithShape="0">
                <a:prstClr val="black">
                  <a:alpha val="50000"/>
                </a:prstClr>
              </a:outerShdw>
            </a:effectLst>
          </p:grpSpPr>
          <p:sp>
            <p:nvSpPr>
              <p:cNvPr id="14" name="同心圆 1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accent6">
                      <a:lumMod val="90000"/>
                      <a:lumOff val="10000"/>
                    </a:schemeClr>
                  </a:solidFill>
                  <a:latin charset="-122" pitchFamily="34" typeface="微软雅黑"/>
                  <a:ea charset="-122" pitchFamily="34" typeface="微软雅黑"/>
                </a:endParaRPr>
              </a:p>
            </p:txBody>
          </p:sp>
          <p:sp>
            <p:nvSpPr>
              <p:cNvPr id="15" name="椭圆 1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accent6">
                      <a:lumMod val="90000"/>
                      <a:lumOff val="10000"/>
                    </a:schemeClr>
                  </a:solidFill>
                  <a:latin charset="-122" pitchFamily="34" typeface="微软雅黑"/>
                  <a:ea charset="-122" pitchFamily="34" typeface="微软雅黑"/>
                </a:endParaRPr>
              </a:p>
            </p:txBody>
          </p:sp>
        </p:grpSp>
        <p:sp>
          <p:nvSpPr>
            <p:cNvPr id="22" name="TextBox 21"/>
            <p:cNvSpPr txBox="1"/>
            <p:nvPr/>
          </p:nvSpPr>
          <p:spPr>
            <a:xfrm>
              <a:off x="6157950" y="970150"/>
              <a:ext cx="635927" cy="1005840"/>
            </a:xfrm>
            <a:prstGeom prst="rect">
              <a:avLst/>
            </a:prstGeom>
            <a:noFill/>
          </p:spPr>
          <p:txBody>
            <a:bodyPr rtlCol="0" wrap="square">
              <a:spAutoFit/>
            </a:bodyPr>
            <a:lstStyle/>
            <a:p>
              <a:r>
                <a:rPr altLang="en-US" b="1" lang="zh-CN" smtClean="0" sz="6000">
                  <a:solidFill>
                    <a:srgbClr val="0070C0"/>
                  </a:solidFill>
                  <a:latin charset="-122" pitchFamily="34" typeface="微软雅黑"/>
                  <a:ea charset="-122" pitchFamily="34" typeface="微软雅黑"/>
                </a:rPr>
                <a:t>听</a:t>
              </a:r>
            </a:p>
          </p:txBody>
        </p:sp>
      </p:grpSp>
      <p:sp>
        <p:nvSpPr>
          <p:cNvPr id="45" name="矩形 44"/>
          <p:cNvSpPr/>
          <p:nvPr/>
        </p:nvSpPr>
        <p:spPr>
          <a:xfrm>
            <a:off x="0" y="2427734"/>
            <a:ext cx="9144000" cy="19442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TextBox 24"/>
          <p:cNvSpPr txBox="1"/>
          <p:nvPr/>
        </p:nvSpPr>
        <p:spPr>
          <a:xfrm>
            <a:off x="2940784" y="2713016"/>
            <a:ext cx="3230880" cy="457200"/>
          </a:xfrm>
          <a:prstGeom prst="rect">
            <a:avLst/>
          </a:prstGeom>
          <a:noFill/>
        </p:spPr>
        <p:txBody>
          <a:bodyPr rtlCol="0" wrap="none">
            <a:spAutoFit/>
          </a:bodyPr>
          <a:lstStyle/>
          <a:p>
            <a:r>
              <a:rPr altLang="en-US" lang="zh-CN" smtClean="0" sz="2400">
                <a:solidFill>
                  <a:schemeClr val="bg1"/>
                </a:solidFill>
                <a:effectLst>
                  <a:outerShdw algn="r" blurRad="50800" dir="10800000" dist="38100" rotWithShape="0">
                    <a:prstClr val="black">
                      <a:alpha val="40000"/>
                    </a:prstClr>
                  </a:outerShdw>
                </a:effectLst>
                <a:latin charset="-122" panose="02000000000000000000" pitchFamily="2" typeface="方正兰亭粗黑_GBK"/>
                <a:ea charset="-122" panose="02000000000000000000" pitchFamily="2" typeface="方正兰亭粗黑_GBK"/>
              </a:rPr>
              <a:t>在这输入您的学校名字</a:t>
            </a:r>
          </a:p>
        </p:txBody>
      </p:sp>
      <p:pic>
        <p:nvPicPr>
          <p:cNvPr id="38" name="图片 90"/>
          <p:cNvPicPr>
            <a:picLocks noChangeArrowheads="1" noChangeAspect="1"/>
          </p:cNvPicPr>
          <p:nvPr/>
        </p:nvPicPr>
        <p:blipFill>
          <a:blip r:embed="rId3">
            <a:extLst>
              <a:ext uri="{28A0092B-C50C-407E-A947-70E740481C1C}">
                <a14:useLocalDpi val="0"/>
              </a:ext>
            </a:extLst>
          </a:blip>
          <a:stretch>
            <a:fillRect/>
          </a:stretch>
        </p:blipFill>
        <p:spPr bwMode="auto">
          <a:xfrm>
            <a:off x="1784427" y="1477982"/>
            <a:ext cx="1148100" cy="45538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6" name="TextBox 45"/>
          <p:cNvSpPr txBox="1"/>
          <p:nvPr/>
        </p:nvSpPr>
        <p:spPr>
          <a:xfrm>
            <a:off x="2636301" y="3142569"/>
            <a:ext cx="3871399" cy="259080"/>
          </a:xfrm>
          <a:prstGeom prst="rect">
            <a:avLst/>
          </a:prstGeom>
          <a:noFill/>
        </p:spPr>
        <p:txBody>
          <a:bodyPr rtlCol="0" wrap="square">
            <a:spAutoFit/>
          </a:bodyPr>
          <a:lstStyle/>
          <a:p>
            <a:pPr algn="ctr"/>
            <a:r>
              <a:rPr altLang="zh-CN" lang="en-US" smtClean="0" sz="1100">
                <a:solidFill>
                  <a:schemeClr val="bg1"/>
                </a:solidFill>
                <a:latin charset="-122" pitchFamily="34" typeface="微软雅黑"/>
                <a:ea charset="-122" pitchFamily="34" typeface="微软雅黑"/>
              </a:rPr>
              <a:t>XX学院XX系XX年级XX班        专业：美术学</a:t>
            </a:r>
          </a:p>
        </p:txBody>
      </p:sp>
      <p:sp>
        <p:nvSpPr>
          <p:cNvPr id="47" name="TextBox 46"/>
          <p:cNvSpPr txBox="1"/>
          <p:nvPr/>
        </p:nvSpPr>
        <p:spPr>
          <a:xfrm>
            <a:off x="3063116" y="3372067"/>
            <a:ext cx="3017769" cy="259080"/>
          </a:xfrm>
          <a:prstGeom prst="rect">
            <a:avLst/>
          </a:prstGeom>
          <a:noFill/>
        </p:spPr>
        <p:txBody>
          <a:bodyPr rtlCol="0" wrap="square">
            <a:spAutoFit/>
          </a:bodyPr>
          <a:lstStyle/>
          <a:p>
            <a:pPr algn="ctr"/>
            <a:r>
              <a:rPr altLang="en-US" lang="zh-CN" smtClean="0" sz="1100">
                <a:solidFill>
                  <a:schemeClr val="bg1"/>
                </a:solidFill>
                <a:latin charset="-122" pitchFamily="34" typeface="微软雅黑"/>
                <a:ea charset="-122" pitchFamily="34" typeface="微软雅黑"/>
              </a:rPr>
              <a:t>答辩人：学生    导师：XXX</a:t>
            </a:r>
          </a:p>
        </p:txBody>
      </p:sp>
      <p:grpSp>
        <p:nvGrpSpPr>
          <p:cNvPr id="31" name="组合 30"/>
          <p:cNvGrpSpPr/>
          <p:nvPr/>
        </p:nvGrpSpPr>
        <p:grpSpPr>
          <a:xfrm>
            <a:off x="6327053" y="4110384"/>
            <a:ext cx="1179076" cy="1178917"/>
            <a:chOff x="304800" y="673100"/>
            <a:chExt cx="4000500" cy="4000500"/>
          </a:xfrm>
          <a:effectLst>
            <a:outerShdw algn="tr" blurRad="444500" dir="8100000" dist="254000" rotWithShape="0">
              <a:prstClr val="black">
                <a:alpha val="50000"/>
              </a:prstClr>
            </a:outerShdw>
          </a:effectLst>
        </p:grpSpPr>
        <p:sp>
          <p:nvSpPr>
            <p:cNvPr id="32" name="同心圆 31"/>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3912">
                <a:defRPr/>
              </a:pPr>
              <a:endParaRPr altLang="en-US" kern="0" lang="zh-CN">
                <a:solidFill>
                  <a:sysClr lastClr="000000" val="windowText"/>
                </a:solidFill>
                <a:latin typeface="Calibri"/>
                <a:ea typeface="微软雅黑"/>
              </a:endParaRPr>
            </a:p>
          </p:txBody>
        </p:sp>
        <p:sp>
          <p:nvSpPr>
            <p:cNvPr id="33" name="椭圆 32"/>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3912">
                <a:defRPr/>
              </a:pPr>
              <a:endParaRPr altLang="en-US" kern="0" lang="zh-CN">
                <a:solidFill>
                  <a:sysClr lastClr="FFFFFF" val="window"/>
                </a:solidFill>
                <a:latin typeface="Calibri"/>
                <a:ea typeface="微软雅黑"/>
              </a:endParaRPr>
            </a:p>
          </p:txBody>
        </p:sp>
      </p:grpSp>
      <p:grpSp>
        <p:nvGrpSpPr>
          <p:cNvPr id="34" name="组合 33"/>
          <p:cNvGrpSpPr/>
          <p:nvPr/>
        </p:nvGrpSpPr>
        <p:grpSpPr>
          <a:xfrm>
            <a:off x="4758018" y="4605223"/>
            <a:ext cx="630120" cy="630035"/>
            <a:chOff x="304800" y="673100"/>
            <a:chExt cx="4000500" cy="4000500"/>
          </a:xfrm>
          <a:effectLst>
            <a:outerShdw algn="tr" blurRad="444500" dir="8100000" dist="254000" rotWithShape="0">
              <a:prstClr val="black">
                <a:alpha val="50000"/>
              </a:prstClr>
            </a:outerShdw>
          </a:effectLst>
        </p:grpSpPr>
        <p:sp>
          <p:nvSpPr>
            <p:cNvPr id="35" name="同心圆 34"/>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3912">
                <a:defRPr/>
              </a:pPr>
              <a:endParaRPr altLang="en-US" kern="0" lang="zh-CN" sz="1200">
                <a:solidFill>
                  <a:sysClr lastClr="000000" val="windowText"/>
                </a:solidFill>
                <a:latin typeface="Calibri"/>
                <a:ea typeface="微软雅黑"/>
              </a:endParaRPr>
            </a:p>
          </p:txBody>
        </p:sp>
        <p:sp>
          <p:nvSpPr>
            <p:cNvPr id="36" name="椭圆 35"/>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3912">
                <a:defRPr/>
              </a:pPr>
              <a:endParaRPr altLang="en-US" kern="0" lang="zh-CN" sz="1200">
                <a:solidFill>
                  <a:sysClr lastClr="000000" val="windowText"/>
                </a:solidFill>
                <a:latin typeface="Calibri"/>
                <a:ea typeface="微软雅黑"/>
              </a:endParaRPr>
            </a:p>
          </p:txBody>
        </p:sp>
      </p:grpSp>
      <p:grpSp>
        <p:nvGrpSpPr>
          <p:cNvPr id="41" name="组合 40"/>
          <p:cNvGrpSpPr/>
          <p:nvPr/>
        </p:nvGrpSpPr>
        <p:grpSpPr>
          <a:xfrm>
            <a:off x="5436688" y="4920241"/>
            <a:ext cx="890364" cy="890244"/>
            <a:chOff x="304800" y="673100"/>
            <a:chExt cx="4000500" cy="4000500"/>
          </a:xfrm>
          <a:effectLst>
            <a:outerShdw algn="tr" blurRad="444500" dir="8100000" dist="254000" rotWithShape="0">
              <a:prstClr val="black">
                <a:alpha val="50000"/>
              </a:prstClr>
            </a:outerShdw>
          </a:effectLst>
        </p:grpSpPr>
        <p:sp>
          <p:nvSpPr>
            <p:cNvPr id="43" name="同心圆 42"/>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3912">
                <a:defRPr/>
              </a:pPr>
              <a:endParaRPr altLang="en-US" kern="0" lang="zh-CN" sz="1200">
                <a:solidFill>
                  <a:sysClr lastClr="000000" val="windowText"/>
                </a:solidFill>
                <a:latin typeface="Calibri"/>
                <a:ea typeface="微软雅黑"/>
              </a:endParaRPr>
            </a:p>
          </p:txBody>
        </p:sp>
        <p:sp>
          <p:nvSpPr>
            <p:cNvPr id="48" name="椭圆 47"/>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3912">
                <a:defRPr/>
              </a:pPr>
              <a:endParaRPr altLang="en-US" kern="0" lang="zh-CN" sz="1200">
                <a:solidFill>
                  <a:sysClr lastClr="000000" val="windowText"/>
                </a:solidFill>
                <a:latin typeface="Calibri"/>
                <a:ea typeface="微软雅黑"/>
              </a:endParaRPr>
            </a:p>
          </p:txBody>
        </p:sp>
      </p:grpSp>
      <p:grpSp>
        <p:nvGrpSpPr>
          <p:cNvPr id="49" name="组合 48"/>
          <p:cNvGrpSpPr/>
          <p:nvPr/>
        </p:nvGrpSpPr>
        <p:grpSpPr>
          <a:xfrm>
            <a:off x="7758789" y="4730422"/>
            <a:ext cx="685681" cy="685588"/>
            <a:chOff x="304800" y="673100"/>
            <a:chExt cx="4000500" cy="4000500"/>
          </a:xfrm>
          <a:effectLst>
            <a:outerShdw algn="tr" blurRad="444500" dir="8100000" dist="254000" rotWithShape="0">
              <a:prstClr val="black">
                <a:alpha val="50000"/>
              </a:prstClr>
            </a:outerShdw>
          </a:effectLst>
        </p:grpSpPr>
        <p:sp>
          <p:nvSpPr>
            <p:cNvPr id="50" name="同心圆 49"/>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3912">
                <a:defRPr/>
              </a:pPr>
              <a:endParaRPr altLang="en-US" kern="0" lang="zh-CN">
                <a:solidFill>
                  <a:sysClr lastClr="000000" val="windowText"/>
                </a:solidFill>
                <a:latin typeface="Calibri"/>
                <a:ea typeface="微软雅黑"/>
              </a:endParaRPr>
            </a:p>
          </p:txBody>
        </p:sp>
        <p:sp>
          <p:nvSpPr>
            <p:cNvPr id="51" name="椭圆 50"/>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3912">
                <a:defRPr/>
              </a:pPr>
              <a:endParaRPr altLang="en-US" kern="0" lang="zh-CN">
                <a:solidFill>
                  <a:sysClr lastClr="FFFFFF" val="window"/>
                </a:solidFill>
                <a:latin typeface="Calibri"/>
                <a:ea typeface="微软雅黑"/>
              </a:endParaRPr>
            </a:p>
          </p:txBody>
        </p:sp>
      </p:grpSp>
      <p:grpSp>
        <p:nvGrpSpPr>
          <p:cNvPr id="52" name="组合 51"/>
          <p:cNvGrpSpPr/>
          <p:nvPr/>
        </p:nvGrpSpPr>
        <p:grpSpPr>
          <a:xfrm>
            <a:off x="766440" y="5038934"/>
            <a:ext cx="588755" cy="588675"/>
            <a:chOff x="304800" y="673100"/>
            <a:chExt cx="4000500" cy="4000500"/>
          </a:xfrm>
          <a:effectLst>
            <a:outerShdw algn="tr" blurRad="444500" dir="8100000" dist="254000" rotWithShape="0">
              <a:prstClr val="black">
                <a:alpha val="50000"/>
              </a:prstClr>
            </a:outerShdw>
          </a:effectLst>
        </p:grpSpPr>
        <p:sp>
          <p:nvSpPr>
            <p:cNvPr id="53" name="同心圆 52"/>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3912">
                <a:defRPr/>
              </a:pPr>
              <a:endParaRPr altLang="en-US" kern="0" lang="zh-CN" sz="1200">
                <a:solidFill>
                  <a:sysClr lastClr="000000" val="windowText"/>
                </a:solidFill>
                <a:latin typeface="Calibri"/>
                <a:ea typeface="微软雅黑"/>
              </a:endParaRPr>
            </a:p>
          </p:txBody>
        </p:sp>
        <p:sp>
          <p:nvSpPr>
            <p:cNvPr id="54" name="椭圆 53"/>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3912">
                <a:defRPr/>
              </a:pPr>
              <a:endParaRPr altLang="en-US" kern="0" lang="zh-CN" sz="1200">
                <a:solidFill>
                  <a:sysClr lastClr="000000" val="windowText"/>
                </a:solidFill>
                <a:latin typeface="Calibri"/>
                <a:ea typeface="微软雅黑"/>
              </a:endParaRPr>
            </a:p>
          </p:txBody>
        </p:sp>
      </p:grpSp>
      <p:grpSp>
        <p:nvGrpSpPr>
          <p:cNvPr id="55" name="组合 54"/>
          <p:cNvGrpSpPr/>
          <p:nvPr/>
        </p:nvGrpSpPr>
        <p:grpSpPr>
          <a:xfrm>
            <a:off x="3962506" y="4528456"/>
            <a:ext cx="252447" cy="252413"/>
            <a:chOff x="304800" y="673100"/>
            <a:chExt cx="4000500" cy="4000500"/>
          </a:xfrm>
          <a:effectLst>
            <a:outerShdw algn="tr" blurRad="444500" dir="8100000" dist="254000" rotWithShape="0">
              <a:prstClr val="black">
                <a:alpha val="50000"/>
              </a:prstClr>
            </a:outerShdw>
          </a:effectLst>
        </p:grpSpPr>
        <p:sp>
          <p:nvSpPr>
            <p:cNvPr id="56" name="同心圆 55"/>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3912">
                <a:defRPr/>
              </a:pPr>
              <a:endParaRPr altLang="en-US" kern="0" lang="zh-CN" sz="1200">
                <a:solidFill>
                  <a:sysClr lastClr="000000" val="windowText"/>
                </a:solidFill>
                <a:latin typeface="Calibri"/>
                <a:ea typeface="微软雅黑"/>
              </a:endParaRPr>
            </a:p>
          </p:txBody>
        </p:sp>
        <p:sp>
          <p:nvSpPr>
            <p:cNvPr id="57" name="椭圆 56"/>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3912">
                <a:defRPr/>
              </a:pPr>
              <a:endParaRPr altLang="en-US" kern="0" lang="zh-CN" sz="1200">
                <a:solidFill>
                  <a:sysClr lastClr="000000" val="windowText"/>
                </a:solidFill>
                <a:latin typeface="Calibri"/>
                <a:ea typeface="微软雅黑"/>
              </a:endParaRPr>
            </a:p>
          </p:txBody>
        </p:sp>
      </p:grpSp>
      <p:grpSp>
        <p:nvGrpSpPr>
          <p:cNvPr id="58" name="组合 57"/>
          <p:cNvGrpSpPr/>
          <p:nvPr/>
        </p:nvGrpSpPr>
        <p:grpSpPr>
          <a:xfrm>
            <a:off x="3181253" y="4325716"/>
            <a:ext cx="528983" cy="528912"/>
            <a:chOff x="304800" y="673100"/>
            <a:chExt cx="4000500" cy="4000500"/>
          </a:xfrm>
          <a:effectLst>
            <a:outerShdw algn="tr" blurRad="444500" dir="8100000" dist="254000" rotWithShape="0">
              <a:prstClr val="black">
                <a:alpha val="50000"/>
              </a:prstClr>
            </a:outerShdw>
          </a:effectLst>
        </p:grpSpPr>
        <p:sp>
          <p:nvSpPr>
            <p:cNvPr id="59" name="同心圆 58"/>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3912">
                <a:defRPr/>
              </a:pPr>
              <a:endParaRPr altLang="en-US" kern="0" lang="zh-CN" sz="1200">
                <a:solidFill>
                  <a:sysClr lastClr="000000" val="windowText"/>
                </a:solidFill>
                <a:latin typeface="Calibri"/>
                <a:ea typeface="微软雅黑"/>
              </a:endParaRPr>
            </a:p>
          </p:txBody>
        </p:sp>
        <p:sp>
          <p:nvSpPr>
            <p:cNvPr id="60" name="椭圆 59"/>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3912">
                <a:defRPr/>
              </a:pPr>
              <a:endParaRPr altLang="en-US" kern="0" lang="zh-CN" sz="1200">
                <a:solidFill>
                  <a:sysClr lastClr="000000" val="windowText"/>
                </a:solidFill>
                <a:latin typeface="Calibri"/>
                <a:ea typeface="微软雅黑"/>
              </a:endParaRPr>
            </a:p>
          </p:txBody>
        </p:sp>
      </p:grpSp>
      <p:grpSp>
        <p:nvGrpSpPr>
          <p:cNvPr id="61" name="组合 60"/>
          <p:cNvGrpSpPr/>
          <p:nvPr/>
        </p:nvGrpSpPr>
        <p:grpSpPr>
          <a:xfrm>
            <a:off x="8463984" y="3830482"/>
            <a:ext cx="1179076" cy="1178917"/>
            <a:chOff x="304800" y="673100"/>
            <a:chExt cx="4000500" cy="4000500"/>
          </a:xfrm>
          <a:effectLst>
            <a:outerShdw algn="tr" blurRad="444500" dir="8100000" dist="254000" rotWithShape="0">
              <a:prstClr val="black">
                <a:alpha val="50000"/>
              </a:prstClr>
            </a:outerShdw>
          </a:effectLst>
        </p:grpSpPr>
        <p:sp>
          <p:nvSpPr>
            <p:cNvPr id="62" name="同心圆 61"/>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3912">
                <a:defRPr/>
              </a:pPr>
              <a:endParaRPr altLang="en-US" kern="0" lang="zh-CN">
                <a:solidFill>
                  <a:sysClr lastClr="000000" val="windowText"/>
                </a:solidFill>
                <a:latin typeface="Calibri"/>
                <a:ea typeface="微软雅黑"/>
              </a:endParaRPr>
            </a:p>
          </p:txBody>
        </p:sp>
        <p:sp>
          <p:nvSpPr>
            <p:cNvPr id="63" name="椭圆 62"/>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3912">
                <a:defRPr/>
              </a:pPr>
              <a:endParaRPr altLang="en-US" kern="0" lang="zh-CN">
                <a:solidFill>
                  <a:sysClr lastClr="FFFFFF" val="window"/>
                </a:solidFill>
                <a:latin typeface="Calibri"/>
                <a:ea typeface="微软雅黑"/>
              </a:endParaRPr>
            </a:p>
          </p:txBody>
        </p:sp>
      </p:grpSp>
      <p:grpSp>
        <p:nvGrpSpPr>
          <p:cNvPr id="64" name="组合 63"/>
          <p:cNvGrpSpPr/>
          <p:nvPr/>
        </p:nvGrpSpPr>
        <p:grpSpPr>
          <a:xfrm>
            <a:off x="4419626" y="4323810"/>
            <a:ext cx="223042" cy="223011"/>
            <a:chOff x="304800" y="673100"/>
            <a:chExt cx="4000500" cy="4000500"/>
          </a:xfrm>
          <a:effectLst>
            <a:outerShdw algn="tr" blurRad="444500" dir="8100000" dist="254000" rotWithShape="0">
              <a:prstClr val="black">
                <a:alpha val="50000"/>
              </a:prstClr>
            </a:outerShdw>
          </a:effectLst>
        </p:grpSpPr>
        <p:sp>
          <p:nvSpPr>
            <p:cNvPr id="65" name="同心圆 64"/>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3912">
                <a:defRPr/>
              </a:pPr>
              <a:endParaRPr altLang="en-US" kern="0" lang="zh-CN" sz="1200">
                <a:solidFill>
                  <a:sysClr lastClr="000000" val="windowText"/>
                </a:solidFill>
                <a:latin typeface="Calibri"/>
                <a:ea typeface="微软雅黑"/>
              </a:endParaRPr>
            </a:p>
          </p:txBody>
        </p:sp>
        <p:sp>
          <p:nvSpPr>
            <p:cNvPr id="66" name="椭圆 65"/>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3912">
                <a:defRPr/>
              </a:pPr>
              <a:endParaRPr altLang="en-US" kern="0" lang="zh-CN" sz="1200">
                <a:solidFill>
                  <a:sysClr lastClr="000000" val="windowText"/>
                </a:solidFill>
                <a:latin typeface="Calibri"/>
                <a:ea typeface="微软雅黑"/>
              </a:endParaRPr>
            </a:p>
          </p:txBody>
        </p:sp>
      </p:grpSp>
      <p:grpSp>
        <p:nvGrpSpPr>
          <p:cNvPr id="67" name="组合 66"/>
          <p:cNvGrpSpPr/>
          <p:nvPr/>
        </p:nvGrpSpPr>
        <p:grpSpPr>
          <a:xfrm>
            <a:off x="1943138" y="4704693"/>
            <a:ext cx="1179076" cy="1178917"/>
            <a:chOff x="304800" y="673100"/>
            <a:chExt cx="4000500" cy="4000500"/>
          </a:xfrm>
          <a:effectLst>
            <a:outerShdw algn="tr" blurRad="444500" dir="8100000" dist="254000" rotWithShape="0">
              <a:prstClr val="black">
                <a:alpha val="50000"/>
              </a:prstClr>
            </a:outerShdw>
          </a:effectLst>
        </p:grpSpPr>
        <p:sp>
          <p:nvSpPr>
            <p:cNvPr id="68" name="同心圆 67"/>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3912">
                <a:defRPr/>
              </a:pPr>
              <a:endParaRPr altLang="en-US" kern="0" lang="zh-CN">
                <a:solidFill>
                  <a:sysClr lastClr="000000" val="windowText"/>
                </a:solidFill>
                <a:latin typeface="Calibri"/>
                <a:ea typeface="微软雅黑"/>
              </a:endParaRPr>
            </a:p>
          </p:txBody>
        </p:sp>
        <p:sp>
          <p:nvSpPr>
            <p:cNvPr id="69" name="椭圆 68"/>
            <p:cNvSpPr/>
            <p:nvPr/>
          </p:nvSpPr>
          <p:spPr>
            <a:xfrm>
              <a:off x="392112" y="760412"/>
              <a:ext cx="3825873" cy="3825873"/>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3912">
                <a:defRPr/>
              </a:pPr>
              <a:endParaRPr altLang="en-US" kern="0" lang="zh-CN">
                <a:solidFill>
                  <a:sysClr lastClr="FFFFFF" val="window"/>
                </a:solidFill>
                <a:latin typeface="Calibri"/>
                <a:ea typeface="微软雅黑"/>
              </a:endParaRPr>
            </a:p>
          </p:txBody>
        </p:sp>
      </p:grpSp>
      <p:grpSp>
        <p:nvGrpSpPr>
          <p:cNvPr id="70" name="组合 69"/>
          <p:cNvGrpSpPr/>
          <p:nvPr/>
        </p:nvGrpSpPr>
        <p:grpSpPr>
          <a:xfrm>
            <a:off x="1275196" y="4605225"/>
            <a:ext cx="520102" cy="520031"/>
            <a:chOff x="304800" y="673100"/>
            <a:chExt cx="4000500" cy="4000500"/>
          </a:xfrm>
          <a:effectLst>
            <a:outerShdw algn="tr" blurRad="444500" dir="8100000" dist="254000" rotWithShape="0">
              <a:prstClr val="black">
                <a:alpha val="50000"/>
              </a:prstClr>
            </a:outerShdw>
          </a:effectLst>
        </p:grpSpPr>
        <p:sp>
          <p:nvSpPr>
            <p:cNvPr id="71" name="同心圆 70"/>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3912">
                <a:defRPr/>
              </a:pPr>
              <a:endParaRPr altLang="en-US" kern="0" lang="zh-CN" sz="1200">
                <a:solidFill>
                  <a:sysClr lastClr="000000" val="windowText"/>
                </a:solidFill>
                <a:latin typeface="Calibri"/>
                <a:ea typeface="微软雅黑"/>
              </a:endParaRPr>
            </a:p>
          </p:txBody>
        </p:sp>
        <p:sp>
          <p:nvSpPr>
            <p:cNvPr id="72" name="椭圆 71"/>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3912">
                <a:defRPr/>
              </a:pPr>
              <a:endParaRPr altLang="en-US" kern="0" lang="zh-CN" sz="1200">
                <a:solidFill>
                  <a:sysClr lastClr="000000" val="windowText"/>
                </a:solidFill>
                <a:latin typeface="Calibri"/>
                <a:ea typeface="微软雅黑"/>
              </a:endParaRPr>
            </a:p>
          </p:txBody>
        </p:sp>
      </p:grpSp>
      <p:grpSp>
        <p:nvGrpSpPr>
          <p:cNvPr id="73" name="组合 72"/>
          <p:cNvGrpSpPr/>
          <p:nvPr/>
        </p:nvGrpSpPr>
        <p:grpSpPr>
          <a:xfrm>
            <a:off x="291078" y="4920242"/>
            <a:ext cx="316822" cy="316779"/>
            <a:chOff x="304800" y="673100"/>
            <a:chExt cx="4000500" cy="4000500"/>
          </a:xfrm>
          <a:effectLst>
            <a:outerShdw algn="tr" blurRad="444500" dir="8100000" dist="254000" rotWithShape="0">
              <a:prstClr val="black">
                <a:alpha val="50000"/>
              </a:prstClr>
            </a:outerShdw>
          </a:effectLst>
        </p:grpSpPr>
        <p:sp>
          <p:nvSpPr>
            <p:cNvPr id="74" name="同心圆 73"/>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3912">
                <a:defRPr/>
              </a:pPr>
              <a:endParaRPr altLang="en-US" kern="0" lang="zh-CN" sz="1200">
                <a:solidFill>
                  <a:sysClr lastClr="000000" val="windowText"/>
                </a:solidFill>
                <a:latin typeface="Calibri"/>
                <a:ea typeface="微软雅黑"/>
              </a:endParaRPr>
            </a:p>
          </p:txBody>
        </p:sp>
        <p:sp>
          <p:nvSpPr>
            <p:cNvPr id="75" name="椭圆 74"/>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3912">
                <a:defRPr/>
              </a:pPr>
              <a:endParaRPr altLang="en-US" kern="0" lang="zh-CN" sz="1200">
                <a:solidFill>
                  <a:sysClr lastClr="000000" val="windowText"/>
                </a:solidFill>
                <a:latin typeface="Calibri"/>
                <a:ea typeface="微软雅黑"/>
              </a:endParaRPr>
            </a:p>
          </p:txBody>
        </p:sp>
      </p:grpSp>
      <p:grpSp>
        <p:nvGrpSpPr>
          <p:cNvPr id="76" name="组合 75"/>
          <p:cNvGrpSpPr/>
          <p:nvPr/>
        </p:nvGrpSpPr>
        <p:grpSpPr>
          <a:xfrm>
            <a:off x="117144" y="4736991"/>
            <a:ext cx="158410" cy="158389"/>
            <a:chOff x="304800" y="673100"/>
            <a:chExt cx="4000500" cy="4000500"/>
          </a:xfrm>
          <a:effectLst>
            <a:outerShdw algn="tr" blurRad="444500" dir="8100000" dist="254000" rotWithShape="0">
              <a:prstClr val="black">
                <a:alpha val="50000"/>
              </a:prstClr>
            </a:outerShdw>
          </a:effectLst>
        </p:grpSpPr>
        <p:sp>
          <p:nvSpPr>
            <p:cNvPr id="77" name="同心圆 76"/>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3912">
                <a:defRPr/>
              </a:pPr>
              <a:endParaRPr altLang="en-US" kern="0" lang="zh-CN" sz="1200">
                <a:solidFill>
                  <a:sysClr lastClr="000000" val="windowText"/>
                </a:solidFill>
                <a:latin typeface="Calibri"/>
                <a:ea typeface="微软雅黑"/>
              </a:endParaRPr>
            </a:p>
          </p:txBody>
        </p:sp>
        <p:sp>
          <p:nvSpPr>
            <p:cNvPr id="78" name="椭圆 77"/>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3912">
                <a:defRPr/>
              </a:pPr>
              <a:endParaRPr altLang="en-US" kern="0" lang="zh-CN" sz="1200">
                <a:solidFill>
                  <a:sysClr lastClr="000000" val="windowText"/>
                </a:solidFill>
                <a:latin typeface="Calibri"/>
                <a:ea typeface="微软雅黑"/>
              </a:endParaRPr>
            </a:p>
          </p:txBody>
        </p:sp>
      </p:grpSp>
      <p:sp>
        <p:nvSpPr>
          <p:cNvPr id="79" name="矩形 78"/>
          <p:cNvSpPr/>
          <p:nvPr/>
        </p:nvSpPr>
        <p:spPr>
          <a:xfrm>
            <a:off x="2286000" y="3601566"/>
            <a:ext cx="4572000" cy="518160"/>
          </a:xfrm>
          <a:prstGeom prst="rect">
            <a:avLst/>
          </a:prstGeom>
        </p:spPr>
        <p:txBody>
          <a:bodyPr>
            <a:spAutoFit/>
          </a:bodyPr>
          <a:lstStyle/>
          <a:p>
            <a:pPr algn="ctr"/>
            <a:r>
              <a:rPr altLang="zh-CN" lang="en-US" sz="700">
                <a:solidFill>
                  <a:schemeClr val="bg1"/>
                </a:solidFill>
              </a:rPr>
              <a:t>Chinese  companies  will no longer remain in the hard stage and they </a:t>
            </a:r>
          </a:p>
          <a:p>
            <a:pPr algn="ctr"/>
            <a:r>
              <a:rPr altLang="zh-CN" lang="en-US" sz="700">
                <a:solidFill>
                  <a:schemeClr val="bg1"/>
                </a:solidFill>
              </a:rPr>
              <a:t>are also promoting a culture Chinese  companies  will no longer</a:t>
            </a:r>
          </a:p>
          <a:p>
            <a:pPr algn="ctr"/>
            <a:r>
              <a:rPr altLang="zh-CN" lang="en-US" sz="700">
                <a:solidFill>
                  <a:schemeClr val="bg1"/>
                </a:solidFill>
              </a:rPr>
              <a:t> remain in the hard stage and they are </a:t>
            </a:r>
          </a:p>
          <a:p>
            <a:pPr algn="ctr"/>
            <a:r>
              <a:rPr altLang="zh-CN" lang="en-US" sz="700">
                <a:solidFill>
                  <a:schemeClr val="bg1"/>
                </a:solidFill>
              </a:rPr>
              <a:t>also promoting a culture</a:t>
            </a:r>
          </a:p>
        </p:txBody>
      </p:sp>
    </p:spTree>
    <p:extLst>
      <p:ext uri="{BB962C8B-B14F-4D97-AF65-F5344CB8AC3E}">
        <p14:creationId val="1606090808"/>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par>
                                <p:cTn fill="hold" id="10" nodeType="withEffect" presetClass="entr" presetID="53" presetSubtype="0">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p:cTn dur="500" fill="hold" id="12"/>
                                        <p:tgtEl>
                                          <p:spTgt spid="3"/>
                                        </p:tgtEl>
                                        <p:attrNameLst>
                                          <p:attrName>ppt_w</p:attrName>
                                        </p:attrNameLst>
                                      </p:cBhvr>
                                      <p:tavLst>
                                        <p:tav tm="0">
                                          <p:val>
                                            <p:fltVal val="0"/>
                                          </p:val>
                                        </p:tav>
                                        <p:tav tm="100000">
                                          <p:val>
                                            <p:strVal val="#ppt_w"/>
                                          </p:val>
                                        </p:tav>
                                      </p:tavLst>
                                    </p:anim>
                                    <p:anim calcmode="lin" valueType="num">
                                      <p:cBhvr>
                                        <p:cTn dur="500" fill="hold" id="13"/>
                                        <p:tgtEl>
                                          <p:spTgt spid="3"/>
                                        </p:tgtEl>
                                        <p:attrNameLst>
                                          <p:attrName>ppt_h</p:attrName>
                                        </p:attrNameLst>
                                      </p:cBhvr>
                                      <p:tavLst>
                                        <p:tav tm="0">
                                          <p:val>
                                            <p:fltVal val="0"/>
                                          </p:val>
                                        </p:tav>
                                        <p:tav tm="100000">
                                          <p:val>
                                            <p:strVal val="#ppt_h"/>
                                          </p:val>
                                        </p:tav>
                                      </p:tavLst>
                                    </p:anim>
                                    <p:animEffect filter="fade" transition="in">
                                      <p:cBhvr>
                                        <p:cTn dur="500" id="14"/>
                                        <p:tgtEl>
                                          <p:spTgt spid="3"/>
                                        </p:tgtEl>
                                      </p:cBhvr>
                                    </p:animEffect>
                                  </p:childTnLst>
                                </p:cTn>
                              </p:par>
                              <p:par>
                                <p:cTn fill="hold" id="15" nodeType="withEffect" presetClass="entr" presetID="53" presetSubtype="0">
                                  <p:stCondLst>
                                    <p:cond delay="0"/>
                                  </p:stCondLst>
                                  <p:childTnLst>
                                    <p:set>
                                      <p:cBhvr>
                                        <p:cTn dur="1" fill="hold" id="16">
                                          <p:stCondLst>
                                            <p:cond delay="0"/>
                                          </p:stCondLst>
                                        </p:cTn>
                                        <p:tgtEl>
                                          <p:spTgt spid="39"/>
                                        </p:tgtEl>
                                        <p:attrNameLst>
                                          <p:attrName>style.visibility</p:attrName>
                                        </p:attrNameLst>
                                      </p:cBhvr>
                                      <p:to>
                                        <p:strVal val="visible"/>
                                      </p:to>
                                    </p:set>
                                    <p:anim calcmode="lin" valueType="num">
                                      <p:cBhvr>
                                        <p:cTn dur="500" fill="hold" id="17"/>
                                        <p:tgtEl>
                                          <p:spTgt spid="39"/>
                                        </p:tgtEl>
                                        <p:attrNameLst>
                                          <p:attrName>ppt_w</p:attrName>
                                        </p:attrNameLst>
                                      </p:cBhvr>
                                      <p:tavLst>
                                        <p:tav tm="0">
                                          <p:val>
                                            <p:fltVal val="0"/>
                                          </p:val>
                                        </p:tav>
                                        <p:tav tm="100000">
                                          <p:val>
                                            <p:strVal val="#ppt_w"/>
                                          </p:val>
                                        </p:tav>
                                      </p:tavLst>
                                    </p:anim>
                                    <p:anim calcmode="lin" valueType="num">
                                      <p:cBhvr>
                                        <p:cTn dur="500" fill="hold" id="18"/>
                                        <p:tgtEl>
                                          <p:spTgt spid="39"/>
                                        </p:tgtEl>
                                        <p:attrNameLst>
                                          <p:attrName>ppt_h</p:attrName>
                                        </p:attrNameLst>
                                      </p:cBhvr>
                                      <p:tavLst>
                                        <p:tav tm="0">
                                          <p:val>
                                            <p:fltVal val="0"/>
                                          </p:val>
                                        </p:tav>
                                        <p:tav tm="100000">
                                          <p:val>
                                            <p:strVal val="#ppt_h"/>
                                          </p:val>
                                        </p:tav>
                                      </p:tavLst>
                                    </p:anim>
                                    <p:animEffect filter="fade" transition="in">
                                      <p:cBhvr>
                                        <p:cTn dur="500" id="19"/>
                                        <p:tgtEl>
                                          <p:spTgt spid="39"/>
                                        </p:tgtEl>
                                      </p:cBhvr>
                                    </p:animEffect>
                                  </p:childTnLst>
                                </p:cTn>
                              </p:par>
                              <p:par>
                                <p:cTn fill="hold" id="20" nodeType="withEffect" presetClass="entr" presetID="53" presetSubtype="0">
                                  <p:stCondLst>
                                    <p:cond delay="0"/>
                                  </p:stCondLst>
                                  <p:childTnLst>
                                    <p:set>
                                      <p:cBhvr>
                                        <p:cTn dur="1" fill="hold" id="21">
                                          <p:stCondLst>
                                            <p:cond delay="0"/>
                                          </p:stCondLst>
                                        </p:cTn>
                                        <p:tgtEl>
                                          <p:spTgt spid="40"/>
                                        </p:tgtEl>
                                        <p:attrNameLst>
                                          <p:attrName>style.visibility</p:attrName>
                                        </p:attrNameLst>
                                      </p:cBhvr>
                                      <p:to>
                                        <p:strVal val="visible"/>
                                      </p:to>
                                    </p:set>
                                    <p:anim calcmode="lin" valueType="num">
                                      <p:cBhvr>
                                        <p:cTn dur="500" fill="hold" id="22"/>
                                        <p:tgtEl>
                                          <p:spTgt spid="40"/>
                                        </p:tgtEl>
                                        <p:attrNameLst>
                                          <p:attrName>ppt_w</p:attrName>
                                        </p:attrNameLst>
                                      </p:cBhvr>
                                      <p:tavLst>
                                        <p:tav tm="0">
                                          <p:val>
                                            <p:fltVal val="0"/>
                                          </p:val>
                                        </p:tav>
                                        <p:tav tm="100000">
                                          <p:val>
                                            <p:strVal val="#ppt_w"/>
                                          </p:val>
                                        </p:tav>
                                      </p:tavLst>
                                    </p:anim>
                                    <p:anim calcmode="lin" valueType="num">
                                      <p:cBhvr>
                                        <p:cTn dur="500" fill="hold" id="23"/>
                                        <p:tgtEl>
                                          <p:spTgt spid="40"/>
                                        </p:tgtEl>
                                        <p:attrNameLst>
                                          <p:attrName>ppt_h</p:attrName>
                                        </p:attrNameLst>
                                      </p:cBhvr>
                                      <p:tavLst>
                                        <p:tav tm="0">
                                          <p:val>
                                            <p:fltVal val="0"/>
                                          </p:val>
                                        </p:tav>
                                        <p:tav tm="100000">
                                          <p:val>
                                            <p:strVal val="#ppt_h"/>
                                          </p:val>
                                        </p:tav>
                                      </p:tavLst>
                                    </p:anim>
                                    <p:animEffect filter="fade" transition="in">
                                      <p:cBhvr>
                                        <p:cTn dur="500" id="24"/>
                                        <p:tgtEl>
                                          <p:spTgt spid="40"/>
                                        </p:tgtEl>
                                      </p:cBhvr>
                                    </p:animEffect>
                                  </p:childTnLst>
                                </p:cTn>
                              </p:par>
                            </p:childTnLst>
                          </p:cTn>
                        </p:par>
                        <p:par>
                          <p:cTn fill="hold" id="25" nodeType="afterGroup">
                            <p:stCondLst>
                              <p:cond delay="500"/>
                            </p:stCondLst>
                            <p:childTnLst>
                              <p:par>
                                <p:cTn fill="hold" id="26" nodeType="afterEffect" presetClass="entr" presetID="2" presetSubtype="4">
                                  <p:stCondLst>
                                    <p:cond delay="0"/>
                                  </p:stCondLst>
                                  <p:childTnLst>
                                    <p:set>
                                      <p:cBhvr>
                                        <p:cTn dur="1" fill="hold" id="27">
                                          <p:stCondLst>
                                            <p:cond delay="0"/>
                                          </p:stCondLst>
                                        </p:cTn>
                                        <p:tgtEl>
                                          <p:spTgt spid="38"/>
                                        </p:tgtEl>
                                        <p:attrNameLst>
                                          <p:attrName>style.visibility</p:attrName>
                                        </p:attrNameLst>
                                      </p:cBhvr>
                                      <p:to>
                                        <p:strVal val="visible"/>
                                      </p:to>
                                    </p:set>
                                    <p:anim calcmode="lin" valueType="num">
                                      <p:cBhvr additive="base">
                                        <p:cTn dur="500" fill="hold" id="28"/>
                                        <p:tgtEl>
                                          <p:spTgt spid="38"/>
                                        </p:tgtEl>
                                        <p:attrNameLst>
                                          <p:attrName>ppt_x</p:attrName>
                                        </p:attrNameLst>
                                      </p:cBhvr>
                                      <p:tavLst>
                                        <p:tav tm="0">
                                          <p:val>
                                            <p:strVal val="#ppt_x"/>
                                          </p:val>
                                        </p:tav>
                                        <p:tav tm="100000">
                                          <p:val>
                                            <p:strVal val="#ppt_x"/>
                                          </p:val>
                                        </p:tav>
                                      </p:tavLst>
                                    </p:anim>
                                    <p:anim calcmode="lin" valueType="num">
                                      <p:cBhvr additive="base">
                                        <p:cTn dur="500" fill="hold" id="29"/>
                                        <p:tgtEl>
                                          <p:spTgt spid="38"/>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1000"/>
                            </p:stCondLst>
                            <p:childTnLst>
                              <p:par>
                                <p:cTn accel="50000" decel="50000" fill="hold" id="31" nodeType="afterEffect" presetClass="path" presetID="63" presetSubtype="0">
                                  <p:stCondLst>
                                    <p:cond delay="0"/>
                                  </p:stCondLst>
                                  <p:childTnLst>
                                    <p:animMotion origin="layout" path="M -1.38889E-06 4.32099E-06 L 0.45 4.32099E-06" pathEditMode="relative" ptsTypes="AA" rAng="0">
                                      <p:cBhvr>
                                        <p:cTn dur="1500" fill="hold" id="32"/>
                                        <p:tgtEl>
                                          <p:spTgt spid="40"/>
                                        </p:tgtEl>
                                        <p:attrNameLst>
                                          <p:attrName>ppt_x</p:attrName>
                                          <p:attrName>ppt_y</p:attrName>
                                        </p:attrNameLst>
                                      </p:cBhvr>
                                      <p:rCtr x="22500" y="0"/>
                                    </p:animMotion>
                                  </p:childTnLst>
                                </p:cTn>
                              </p:par>
                              <p:par>
                                <p:cTn accel="50000" decel="50000" fill="hold" id="33" nodeType="withEffect" presetClass="path" presetID="63" presetSubtype="0">
                                  <p:stCondLst>
                                    <p:cond delay="0"/>
                                  </p:stCondLst>
                                  <p:childTnLst>
                                    <p:animMotion origin="layout" path="M 3.05556E-06 4.32099E-06 L 0.29896 4.32099E-06" pathEditMode="relative" ptsTypes="AA" rAng="0">
                                      <p:cBhvr>
                                        <p:cTn dur="1500" fill="hold" id="34"/>
                                        <p:tgtEl>
                                          <p:spTgt spid="39"/>
                                        </p:tgtEl>
                                        <p:attrNameLst>
                                          <p:attrName>ppt_x</p:attrName>
                                          <p:attrName>ppt_y</p:attrName>
                                        </p:attrNameLst>
                                      </p:cBhvr>
                                      <p:rCtr x="14948" y="0"/>
                                    </p:animMotion>
                                  </p:childTnLst>
                                </p:cTn>
                              </p:par>
                              <p:par>
                                <p:cTn accel="50000" decel="50000" fill="hold" id="35" nodeType="withEffect" presetClass="path" presetID="63" presetSubtype="0">
                                  <p:stCondLst>
                                    <p:cond delay="0"/>
                                  </p:stCondLst>
                                  <p:childTnLst>
                                    <p:animMotion origin="layout" path="M -3.33333E-06 4.32099E-06 L 0.14584 4.32099E-06" pathEditMode="relative" ptsTypes="AA" rAng="0">
                                      <p:cBhvr>
                                        <p:cTn dur="1500" fill="hold" id="36"/>
                                        <p:tgtEl>
                                          <p:spTgt spid="3"/>
                                        </p:tgtEl>
                                        <p:attrNameLst>
                                          <p:attrName>ppt_x</p:attrName>
                                          <p:attrName>ppt_y</p:attrName>
                                        </p:attrNameLst>
                                      </p:cBhvr>
                                      <p:rCtr x="7292" y="0"/>
                                    </p:animMotion>
                                  </p:childTnLst>
                                </p:cTn>
                              </p:par>
                              <p:par>
                                <p:cTn accel="50000" decel="50000" fill="hold" id="37" nodeType="withEffect" presetClass="path" presetID="63" presetSubtype="0">
                                  <p:stCondLst>
                                    <p:cond delay="0"/>
                                  </p:stCondLst>
                                  <p:childTnLst>
                                    <p:animMotion origin="layout" path="M -2.5E-06 2.02961E-06 L 0.45729 2.02961E-06" pathEditMode="relative" ptsTypes="AA" rAng="0">
                                      <p:cBhvr>
                                        <p:cTn dur="1500" fill="hold" id="38"/>
                                        <p:tgtEl>
                                          <p:spTgt spid="38"/>
                                        </p:tgtEl>
                                        <p:attrNameLst>
                                          <p:attrName>ppt_x</p:attrName>
                                          <p:attrName>ppt_y</p:attrName>
                                        </p:attrNameLst>
                                      </p:cBhvr>
                                      <p:rCtr x="22865" y="0"/>
                                    </p:animMotion>
                                  </p:childTnLst>
                                </p:cTn>
                              </p:par>
                            </p:childTnLst>
                          </p:cTn>
                        </p:par>
                        <p:par>
                          <p:cTn fill="hold" id="39" nodeType="afterGroup">
                            <p:stCondLst>
                              <p:cond delay="2500"/>
                            </p:stCondLst>
                            <p:childTnLst>
                              <p:par>
                                <p:cTn fill="hold" id="40" nodeType="afterEffect" presetClass="exit" presetID="2" presetSubtype="4">
                                  <p:stCondLst>
                                    <p:cond delay="0"/>
                                  </p:stCondLst>
                                  <p:childTnLst>
                                    <p:anim calcmode="lin" valueType="num">
                                      <p:cBhvr additive="base">
                                        <p:cTn dur="500" id="41"/>
                                        <p:tgtEl>
                                          <p:spTgt spid="38"/>
                                        </p:tgtEl>
                                        <p:attrNameLst>
                                          <p:attrName>ppt_x</p:attrName>
                                        </p:attrNameLst>
                                      </p:cBhvr>
                                      <p:tavLst>
                                        <p:tav tm="0">
                                          <p:val>
                                            <p:strVal val="ppt_x"/>
                                          </p:val>
                                        </p:tav>
                                        <p:tav tm="100000">
                                          <p:val>
                                            <p:strVal val="ppt_x"/>
                                          </p:val>
                                        </p:tav>
                                      </p:tavLst>
                                    </p:anim>
                                    <p:anim calcmode="lin" valueType="num">
                                      <p:cBhvr additive="base">
                                        <p:cTn dur="500" id="42"/>
                                        <p:tgtEl>
                                          <p:spTgt spid="38"/>
                                        </p:tgtEl>
                                        <p:attrNameLst>
                                          <p:attrName>ppt_y</p:attrName>
                                        </p:attrNameLst>
                                      </p:cBhvr>
                                      <p:tavLst>
                                        <p:tav tm="0">
                                          <p:val>
                                            <p:strVal val="ppt_y"/>
                                          </p:val>
                                        </p:tav>
                                        <p:tav tm="100000">
                                          <p:val>
                                            <p:strVal val="1+ppt_h/2"/>
                                          </p:val>
                                        </p:tav>
                                      </p:tavLst>
                                    </p:anim>
                                    <p:set>
                                      <p:cBhvr>
                                        <p:cTn dur="1" fill="hold" id="43">
                                          <p:stCondLst>
                                            <p:cond delay="499"/>
                                          </p:stCondLst>
                                        </p:cTn>
                                        <p:tgtEl>
                                          <p:spTgt spid="38"/>
                                        </p:tgtEl>
                                        <p:attrNameLst>
                                          <p:attrName>style.visibility</p:attrName>
                                        </p:attrNameLst>
                                      </p:cBhvr>
                                      <p:to>
                                        <p:strVal val="hidden"/>
                                      </p:to>
                                    </p:set>
                                  </p:childTnLst>
                                </p:cTn>
                              </p:par>
                            </p:childTnLst>
                          </p:cTn>
                        </p:par>
                        <p:par>
                          <p:cTn fill="hold" id="44" nodeType="afterGroup">
                            <p:stCondLst>
                              <p:cond delay="3000"/>
                            </p:stCondLst>
                            <p:childTnLst>
                              <p:par>
                                <p:cTn fill="hold" grpId="0" id="45" nodeType="afterEffect" presetClass="entr" presetID="16" presetSubtype="37">
                                  <p:stCondLst>
                                    <p:cond delay="0"/>
                                  </p:stCondLst>
                                  <p:childTnLst>
                                    <p:set>
                                      <p:cBhvr>
                                        <p:cTn dur="1" fill="hold" id="46">
                                          <p:stCondLst>
                                            <p:cond delay="0"/>
                                          </p:stCondLst>
                                        </p:cTn>
                                        <p:tgtEl>
                                          <p:spTgt spid="45"/>
                                        </p:tgtEl>
                                        <p:attrNameLst>
                                          <p:attrName>style.visibility</p:attrName>
                                        </p:attrNameLst>
                                      </p:cBhvr>
                                      <p:to>
                                        <p:strVal val="visible"/>
                                      </p:to>
                                    </p:set>
                                    <p:animEffect filter="barn(outVertical)" transition="in">
                                      <p:cBhvr>
                                        <p:cTn dur="500" id="47"/>
                                        <p:tgtEl>
                                          <p:spTgt spid="45"/>
                                        </p:tgtEl>
                                      </p:cBhvr>
                                    </p:animEffect>
                                  </p:childTnLst>
                                </p:cTn>
                              </p:par>
                            </p:childTnLst>
                          </p:cTn>
                        </p:par>
                        <p:par>
                          <p:cTn fill="hold" id="48" nodeType="afterGroup">
                            <p:stCondLst>
                              <p:cond delay="3500"/>
                            </p:stCondLst>
                            <p:childTnLst>
                              <p:par>
                                <p:cTn fill="hold" grpId="0" id="49" nodeType="afterEffect" presetClass="entr" presetID="41" presetSubtype="0">
                                  <p:stCondLst>
                                    <p:cond delay="0"/>
                                  </p:stCondLst>
                                  <p:iterate type="lt">
                                    <p:tmPct val="10000"/>
                                  </p:iterate>
                                  <p:childTnLst>
                                    <p:set>
                                      <p:cBhvr>
                                        <p:cTn dur="1" fill="hold" id="50">
                                          <p:stCondLst>
                                            <p:cond delay="0"/>
                                          </p:stCondLst>
                                        </p:cTn>
                                        <p:tgtEl>
                                          <p:spTgt spid="25"/>
                                        </p:tgtEl>
                                        <p:attrNameLst>
                                          <p:attrName>style.visibility</p:attrName>
                                        </p:attrNameLst>
                                      </p:cBhvr>
                                      <p:to>
                                        <p:strVal val="visible"/>
                                      </p:to>
                                    </p:set>
                                    <p:anim calcmode="lin" valueType="num">
                                      <p:cBhvr>
                                        <p:cTn dur="500" fill="hold" id="51"/>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2"/>
                                        <p:tgtEl>
                                          <p:spTgt spid="25"/>
                                        </p:tgtEl>
                                        <p:attrNameLst>
                                          <p:attrName>ppt_y</p:attrName>
                                        </p:attrNameLst>
                                      </p:cBhvr>
                                      <p:tavLst>
                                        <p:tav tm="0">
                                          <p:val>
                                            <p:strVal val="#ppt_y"/>
                                          </p:val>
                                        </p:tav>
                                        <p:tav tm="100000">
                                          <p:val>
                                            <p:strVal val="#ppt_y"/>
                                          </p:val>
                                        </p:tav>
                                      </p:tavLst>
                                    </p:anim>
                                    <p:anim calcmode="lin" valueType="num">
                                      <p:cBhvr>
                                        <p:cTn dur="500" fill="hold" id="53"/>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4"/>
                                        <p:tgtEl>
                                          <p:spTgt spid="2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5" tmFilter="0,0; .5, 1; 1, 1"/>
                                        <p:tgtEl>
                                          <p:spTgt spid="25"/>
                                        </p:tgtEl>
                                      </p:cBhvr>
                                    </p:animEffect>
                                  </p:childTnLst>
                                </p:cTn>
                              </p:par>
                            </p:childTnLst>
                          </p:cTn>
                        </p:par>
                        <p:par>
                          <p:cTn fill="hold" id="56" nodeType="afterGroup">
                            <p:stCondLst>
                              <p:cond delay="4000"/>
                            </p:stCondLst>
                            <p:childTnLst>
                              <p:par>
                                <p:cTn fill="hold" grpId="0" id="57" nodeType="afterEffect" presetClass="entr" presetID="22" presetSubtype="1">
                                  <p:stCondLst>
                                    <p:cond delay="0"/>
                                  </p:stCondLst>
                                  <p:childTnLst>
                                    <p:set>
                                      <p:cBhvr>
                                        <p:cTn dur="1" fill="hold" id="58">
                                          <p:stCondLst>
                                            <p:cond delay="0"/>
                                          </p:stCondLst>
                                        </p:cTn>
                                        <p:tgtEl>
                                          <p:spTgt spid="46"/>
                                        </p:tgtEl>
                                        <p:attrNameLst>
                                          <p:attrName>style.visibility</p:attrName>
                                        </p:attrNameLst>
                                      </p:cBhvr>
                                      <p:to>
                                        <p:strVal val="visible"/>
                                      </p:to>
                                    </p:set>
                                    <p:animEffect filter="wipe(up)" transition="in">
                                      <p:cBhvr>
                                        <p:cTn dur="500" id="59"/>
                                        <p:tgtEl>
                                          <p:spTgt spid="46"/>
                                        </p:tgtEl>
                                      </p:cBhvr>
                                    </p:animEffect>
                                  </p:childTnLst>
                                </p:cTn>
                              </p:par>
                            </p:childTnLst>
                          </p:cTn>
                        </p:par>
                        <p:par>
                          <p:cTn fill="hold" id="60" nodeType="afterGroup">
                            <p:stCondLst>
                              <p:cond delay="4500"/>
                            </p:stCondLst>
                            <p:childTnLst>
                              <p:par>
                                <p:cTn fill="hold" grpId="0" id="61" nodeType="afterEffect" presetClass="entr" presetID="22" presetSubtype="1">
                                  <p:stCondLst>
                                    <p:cond delay="0"/>
                                  </p:stCondLst>
                                  <p:childTnLst>
                                    <p:set>
                                      <p:cBhvr>
                                        <p:cTn dur="1" fill="hold" id="62">
                                          <p:stCondLst>
                                            <p:cond delay="0"/>
                                          </p:stCondLst>
                                        </p:cTn>
                                        <p:tgtEl>
                                          <p:spTgt spid="47"/>
                                        </p:tgtEl>
                                        <p:attrNameLst>
                                          <p:attrName>style.visibility</p:attrName>
                                        </p:attrNameLst>
                                      </p:cBhvr>
                                      <p:to>
                                        <p:strVal val="visible"/>
                                      </p:to>
                                    </p:set>
                                    <p:animEffect filter="wipe(up)" transition="in">
                                      <p:cBhvr>
                                        <p:cTn dur="500" id="63"/>
                                        <p:tgtEl>
                                          <p:spTgt spid="47"/>
                                        </p:tgtEl>
                                      </p:cBhvr>
                                    </p:animEffect>
                                  </p:childTnLst>
                                </p:cTn>
                              </p:par>
                            </p:childTnLst>
                          </p:cTn>
                        </p:par>
                        <p:par>
                          <p:cTn fill="hold" id="64" nodeType="afterGroup">
                            <p:stCondLst>
                              <p:cond delay="5000"/>
                            </p:stCondLst>
                            <p:childTnLst>
                              <p:par>
                                <p:cTn fill="hold" grpId="0" id="65" nodeType="afterEffect" presetClass="entr" presetID="10" presetSubtype="0">
                                  <p:stCondLst>
                                    <p:cond delay="0"/>
                                  </p:stCondLst>
                                  <p:childTnLst>
                                    <p:set>
                                      <p:cBhvr>
                                        <p:cTn dur="1" fill="hold" id="66">
                                          <p:stCondLst>
                                            <p:cond delay="0"/>
                                          </p:stCondLst>
                                        </p:cTn>
                                        <p:tgtEl>
                                          <p:spTgt spid="79"/>
                                        </p:tgtEl>
                                        <p:attrNameLst>
                                          <p:attrName>style.visibility</p:attrName>
                                        </p:attrNameLst>
                                      </p:cBhvr>
                                      <p:to>
                                        <p:strVal val="visible"/>
                                      </p:to>
                                    </p:set>
                                    <p:animEffect filter="fade" transition="in">
                                      <p:cBhvr>
                                        <p:cTn dur="500" id="67"/>
                                        <p:tgtEl>
                                          <p:spTgt spid="79"/>
                                        </p:tgtEl>
                                      </p:cBhvr>
                                    </p:animEffect>
                                  </p:childTnLst>
                                </p:cTn>
                              </p:par>
                            </p:childTnLst>
                          </p:cTn>
                        </p:par>
                        <p:par>
                          <p:cTn fill="hold" id="68" nodeType="afterGroup">
                            <p:stCondLst>
                              <p:cond delay="5500"/>
                            </p:stCondLst>
                            <p:childTnLst>
                              <p:par>
                                <p:cTn fill="hold" id="69" nodeType="afterEffect" presetClass="entr" presetID="23" presetSubtype="528">
                                  <p:stCondLst>
                                    <p:cond delay="0"/>
                                  </p:stCondLst>
                                  <p:childTnLst>
                                    <p:set>
                                      <p:cBhvr>
                                        <p:cTn dur="1" fill="hold" id="70">
                                          <p:stCondLst>
                                            <p:cond delay="0"/>
                                          </p:stCondLst>
                                        </p:cTn>
                                        <p:tgtEl>
                                          <p:spTgt spid="31"/>
                                        </p:tgtEl>
                                        <p:attrNameLst>
                                          <p:attrName>style.visibility</p:attrName>
                                        </p:attrNameLst>
                                      </p:cBhvr>
                                      <p:to>
                                        <p:strVal val="visible"/>
                                      </p:to>
                                    </p:set>
                                    <p:anim calcmode="lin" valueType="num">
                                      <p:cBhvr>
                                        <p:cTn dur="500" fill="hold" id="71"/>
                                        <p:tgtEl>
                                          <p:spTgt spid="31"/>
                                        </p:tgtEl>
                                        <p:attrNameLst>
                                          <p:attrName>ppt_w</p:attrName>
                                        </p:attrNameLst>
                                      </p:cBhvr>
                                      <p:tavLst>
                                        <p:tav tm="0">
                                          <p:val>
                                            <p:fltVal val="0"/>
                                          </p:val>
                                        </p:tav>
                                        <p:tav tm="100000">
                                          <p:val>
                                            <p:strVal val="#ppt_w"/>
                                          </p:val>
                                        </p:tav>
                                      </p:tavLst>
                                    </p:anim>
                                    <p:anim calcmode="lin" valueType="num">
                                      <p:cBhvr>
                                        <p:cTn dur="500" fill="hold" id="72"/>
                                        <p:tgtEl>
                                          <p:spTgt spid="31"/>
                                        </p:tgtEl>
                                        <p:attrNameLst>
                                          <p:attrName>ppt_h</p:attrName>
                                        </p:attrNameLst>
                                      </p:cBhvr>
                                      <p:tavLst>
                                        <p:tav tm="0">
                                          <p:val>
                                            <p:fltVal val="0"/>
                                          </p:val>
                                        </p:tav>
                                        <p:tav tm="100000">
                                          <p:val>
                                            <p:strVal val="#ppt_h"/>
                                          </p:val>
                                        </p:tav>
                                      </p:tavLst>
                                    </p:anim>
                                    <p:anim calcmode="lin" valueType="num">
                                      <p:cBhvr>
                                        <p:cTn dur="500" fill="hold" id="73"/>
                                        <p:tgtEl>
                                          <p:spTgt spid="31"/>
                                        </p:tgtEl>
                                        <p:attrNameLst>
                                          <p:attrName>ppt_x</p:attrName>
                                        </p:attrNameLst>
                                      </p:cBhvr>
                                      <p:tavLst>
                                        <p:tav tm="0">
                                          <p:val>
                                            <p:fltVal val="0.5"/>
                                          </p:val>
                                        </p:tav>
                                        <p:tav tm="100000">
                                          <p:val>
                                            <p:strVal val="#ppt_x"/>
                                          </p:val>
                                        </p:tav>
                                      </p:tavLst>
                                    </p:anim>
                                    <p:anim calcmode="lin" valueType="num">
                                      <p:cBhvr>
                                        <p:cTn dur="500" fill="hold" id="74"/>
                                        <p:tgtEl>
                                          <p:spTgt spid="31"/>
                                        </p:tgtEl>
                                        <p:attrNameLst>
                                          <p:attrName>ppt_y</p:attrName>
                                        </p:attrNameLst>
                                      </p:cBhvr>
                                      <p:tavLst>
                                        <p:tav tm="0">
                                          <p:val>
                                            <p:fltVal val="0.5"/>
                                          </p:val>
                                        </p:tav>
                                        <p:tav tm="100000">
                                          <p:val>
                                            <p:strVal val="#ppt_y"/>
                                          </p:val>
                                        </p:tav>
                                      </p:tavLst>
                                    </p:anim>
                                  </p:childTnLst>
                                </p:cTn>
                              </p:par>
                              <p:par>
                                <p:cTn fill="hold" id="75" nodeType="withEffect" presetClass="entr" presetID="23" presetSubtype="528">
                                  <p:stCondLst>
                                    <p:cond delay="300"/>
                                  </p:stCondLst>
                                  <p:childTnLst>
                                    <p:set>
                                      <p:cBhvr>
                                        <p:cTn dur="1" fill="hold" id="76">
                                          <p:stCondLst>
                                            <p:cond delay="0"/>
                                          </p:stCondLst>
                                        </p:cTn>
                                        <p:tgtEl>
                                          <p:spTgt spid="34"/>
                                        </p:tgtEl>
                                        <p:attrNameLst>
                                          <p:attrName>style.visibility</p:attrName>
                                        </p:attrNameLst>
                                      </p:cBhvr>
                                      <p:to>
                                        <p:strVal val="visible"/>
                                      </p:to>
                                    </p:set>
                                    <p:anim calcmode="lin" valueType="num">
                                      <p:cBhvr>
                                        <p:cTn dur="500" fill="hold" id="77"/>
                                        <p:tgtEl>
                                          <p:spTgt spid="34"/>
                                        </p:tgtEl>
                                        <p:attrNameLst>
                                          <p:attrName>ppt_w</p:attrName>
                                        </p:attrNameLst>
                                      </p:cBhvr>
                                      <p:tavLst>
                                        <p:tav tm="0">
                                          <p:val>
                                            <p:fltVal val="0"/>
                                          </p:val>
                                        </p:tav>
                                        <p:tav tm="100000">
                                          <p:val>
                                            <p:strVal val="#ppt_w"/>
                                          </p:val>
                                        </p:tav>
                                      </p:tavLst>
                                    </p:anim>
                                    <p:anim calcmode="lin" valueType="num">
                                      <p:cBhvr>
                                        <p:cTn dur="500" fill="hold" id="78"/>
                                        <p:tgtEl>
                                          <p:spTgt spid="34"/>
                                        </p:tgtEl>
                                        <p:attrNameLst>
                                          <p:attrName>ppt_h</p:attrName>
                                        </p:attrNameLst>
                                      </p:cBhvr>
                                      <p:tavLst>
                                        <p:tav tm="0">
                                          <p:val>
                                            <p:fltVal val="0"/>
                                          </p:val>
                                        </p:tav>
                                        <p:tav tm="100000">
                                          <p:val>
                                            <p:strVal val="#ppt_h"/>
                                          </p:val>
                                        </p:tav>
                                      </p:tavLst>
                                    </p:anim>
                                    <p:anim calcmode="lin" valueType="num">
                                      <p:cBhvr>
                                        <p:cTn dur="500" fill="hold" id="79"/>
                                        <p:tgtEl>
                                          <p:spTgt spid="34"/>
                                        </p:tgtEl>
                                        <p:attrNameLst>
                                          <p:attrName>ppt_x</p:attrName>
                                        </p:attrNameLst>
                                      </p:cBhvr>
                                      <p:tavLst>
                                        <p:tav tm="0">
                                          <p:val>
                                            <p:fltVal val="0.5"/>
                                          </p:val>
                                        </p:tav>
                                        <p:tav tm="100000">
                                          <p:val>
                                            <p:strVal val="#ppt_x"/>
                                          </p:val>
                                        </p:tav>
                                      </p:tavLst>
                                    </p:anim>
                                    <p:anim calcmode="lin" valueType="num">
                                      <p:cBhvr>
                                        <p:cTn dur="500" fill="hold" id="80"/>
                                        <p:tgtEl>
                                          <p:spTgt spid="34"/>
                                        </p:tgtEl>
                                        <p:attrNameLst>
                                          <p:attrName>ppt_y</p:attrName>
                                        </p:attrNameLst>
                                      </p:cBhvr>
                                      <p:tavLst>
                                        <p:tav tm="0">
                                          <p:val>
                                            <p:fltVal val="0.5"/>
                                          </p:val>
                                        </p:tav>
                                        <p:tav tm="100000">
                                          <p:val>
                                            <p:strVal val="#ppt_y"/>
                                          </p:val>
                                        </p:tav>
                                      </p:tavLst>
                                    </p:anim>
                                  </p:childTnLst>
                                </p:cTn>
                              </p:par>
                              <p:par>
                                <p:cTn fill="hold" id="81" nodeType="withEffect" presetClass="entr" presetID="23" presetSubtype="528">
                                  <p:stCondLst>
                                    <p:cond delay="700"/>
                                  </p:stCondLst>
                                  <p:childTnLst>
                                    <p:set>
                                      <p:cBhvr>
                                        <p:cTn dur="1" fill="hold" id="82">
                                          <p:stCondLst>
                                            <p:cond delay="0"/>
                                          </p:stCondLst>
                                        </p:cTn>
                                        <p:tgtEl>
                                          <p:spTgt spid="41"/>
                                        </p:tgtEl>
                                        <p:attrNameLst>
                                          <p:attrName>style.visibility</p:attrName>
                                        </p:attrNameLst>
                                      </p:cBhvr>
                                      <p:to>
                                        <p:strVal val="visible"/>
                                      </p:to>
                                    </p:set>
                                    <p:anim calcmode="lin" valueType="num">
                                      <p:cBhvr>
                                        <p:cTn dur="500" fill="hold" id="83"/>
                                        <p:tgtEl>
                                          <p:spTgt spid="41"/>
                                        </p:tgtEl>
                                        <p:attrNameLst>
                                          <p:attrName>ppt_w</p:attrName>
                                        </p:attrNameLst>
                                      </p:cBhvr>
                                      <p:tavLst>
                                        <p:tav tm="0">
                                          <p:val>
                                            <p:fltVal val="0"/>
                                          </p:val>
                                        </p:tav>
                                        <p:tav tm="100000">
                                          <p:val>
                                            <p:strVal val="#ppt_w"/>
                                          </p:val>
                                        </p:tav>
                                      </p:tavLst>
                                    </p:anim>
                                    <p:anim calcmode="lin" valueType="num">
                                      <p:cBhvr>
                                        <p:cTn dur="500" fill="hold" id="84"/>
                                        <p:tgtEl>
                                          <p:spTgt spid="41"/>
                                        </p:tgtEl>
                                        <p:attrNameLst>
                                          <p:attrName>ppt_h</p:attrName>
                                        </p:attrNameLst>
                                      </p:cBhvr>
                                      <p:tavLst>
                                        <p:tav tm="0">
                                          <p:val>
                                            <p:fltVal val="0"/>
                                          </p:val>
                                        </p:tav>
                                        <p:tav tm="100000">
                                          <p:val>
                                            <p:strVal val="#ppt_h"/>
                                          </p:val>
                                        </p:tav>
                                      </p:tavLst>
                                    </p:anim>
                                    <p:anim calcmode="lin" valueType="num">
                                      <p:cBhvr>
                                        <p:cTn dur="500" fill="hold" id="85"/>
                                        <p:tgtEl>
                                          <p:spTgt spid="41"/>
                                        </p:tgtEl>
                                        <p:attrNameLst>
                                          <p:attrName>ppt_x</p:attrName>
                                        </p:attrNameLst>
                                      </p:cBhvr>
                                      <p:tavLst>
                                        <p:tav tm="0">
                                          <p:val>
                                            <p:fltVal val="0.5"/>
                                          </p:val>
                                        </p:tav>
                                        <p:tav tm="100000">
                                          <p:val>
                                            <p:strVal val="#ppt_x"/>
                                          </p:val>
                                        </p:tav>
                                      </p:tavLst>
                                    </p:anim>
                                    <p:anim calcmode="lin" valueType="num">
                                      <p:cBhvr>
                                        <p:cTn dur="500" fill="hold" id="86"/>
                                        <p:tgtEl>
                                          <p:spTgt spid="41"/>
                                        </p:tgtEl>
                                        <p:attrNameLst>
                                          <p:attrName>ppt_y</p:attrName>
                                        </p:attrNameLst>
                                      </p:cBhvr>
                                      <p:tavLst>
                                        <p:tav tm="0">
                                          <p:val>
                                            <p:fltVal val="0.5"/>
                                          </p:val>
                                        </p:tav>
                                        <p:tav tm="100000">
                                          <p:val>
                                            <p:strVal val="#ppt_y"/>
                                          </p:val>
                                        </p:tav>
                                      </p:tavLst>
                                    </p:anim>
                                  </p:childTnLst>
                                </p:cTn>
                              </p:par>
                              <p:par>
                                <p:cTn fill="hold" id="87" nodeType="withEffect" presetClass="entr" presetID="23" presetSubtype="528">
                                  <p:stCondLst>
                                    <p:cond delay="300"/>
                                  </p:stCondLst>
                                  <p:childTnLst>
                                    <p:set>
                                      <p:cBhvr>
                                        <p:cTn dur="1" fill="hold" id="88">
                                          <p:stCondLst>
                                            <p:cond delay="0"/>
                                          </p:stCondLst>
                                        </p:cTn>
                                        <p:tgtEl>
                                          <p:spTgt spid="49"/>
                                        </p:tgtEl>
                                        <p:attrNameLst>
                                          <p:attrName>style.visibility</p:attrName>
                                        </p:attrNameLst>
                                      </p:cBhvr>
                                      <p:to>
                                        <p:strVal val="visible"/>
                                      </p:to>
                                    </p:set>
                                    <p:anim calcmode="lin" valueType="num">
                                      <p:cBhvr>
                                        <p:cTn dur="500" fill="hold" id="89"/>
                                        <p:tgtEl>
                                          <p:spTgt spid="49"/>
                                        </p:tgtEl>
                                        <p:attrNameLst>
                                          <p:attrName>ppt_w</p:attrName>
                                        </p:attrNameLst>
                                      </p:cBhvr>
                                      <p:tavLst>
                                        <p:tav tm="0">
                                          <p:val>
                                            <p:fltVal val="0"/>
                                          </p:val>
                                        </p:tav>
                                        <p:tav tm="100000">
                                          <p:val>
                                            <p:strVal val="#ppt_w"/>
                                          </p:val>
                                        </p:tav>
                                      </p:tavLst>
                                    </p:anim>
                                    <p:anim calcmode="lin" valueType="num">
                                      <p:cBhvr>
                                        <p:cTn dur="500" fill="hold" id="90"/>
                                        <p:tgtEl>
                                          <p:spTgt spid="49"/>
                                        </p:tgtEl>
                                        <p:attrNameLst>
                                          <p:attrName>ppt_h</p:attrName>
                                        </p:attrNameLst>
                                      </p:cBhvr>
                                      <p:tavLst>
                                        <p:tav tm="0">
                                          <p:val>
                                            <p:fltVal val="0"/>
                                          </p:val>
                                        </p:tav>
                                        <p:tav tm="100000">
                                          <p:val>
                                            <p:strVal val="#ppt_h"/>
                                          </p:val>
                                        </p:tav>
                                      </p:tavLst>
                                    </p:anim>
                                    <p:anim calcmode="lin" valueType="num">
                                      <p:cBhvr>
                                        <p:cTn dur="500" fill="hold" id="91"/>
                                        <p:tgtEl>
                                          <p:spTgt spid="49"/>
                                        </p:tgtEl>
                                        <p:attrNameLst>
                                          <p:attrName>ppt_x</p:attrName>
                                        </p:attrNameLst>
                                      </p:cBhvr>
                                      <p:tavLst>
                                        <p:tav tm="0">
                                          <p:val>
                                            <p:fltVal val="0.5"/>
                                          </p:val>
                                        </p:tav>
                                        <p:tav tm="100000">
                                          <p:val>
                                            <p:strVal val="#ppt_x"/>
                                          </p:val>
                                        </p:tav>
                                      </p:tavLst>
                                    </p:anim>
                                    <p:anim calcmode="lin" valueType="num">
                                      <p:cBhvr>
                                        <p:cTn dur="500" fill="hold" id="92"/>
                                        <p:tgtEl>
                                          <p:spTgt spid="49"/>
                                        </p:tgtEl>
                                        <p:attrNameLst>
                                          <p:attrName>ppt_y</p:attrName>
                                        </p:attrNameLst>
                                      </p:cBhvr>
                                      <p:tavLst>
                                        <p:tav tm="0">
                                          <p:val>
                                            <p:fltVal val="0.5"/>
                                          </p:val>
                                        </p:tav>
                                        <p:tav tm="100000">
                                          <p:val>
                                            <p:strVal val="#ppt_y"/>
                                          </p:val>
                                        </p:tav>
                                      </p:tavLst>
                                    </p:anim>
                                  </p:childTnLst>
                                </p:cTn>
                              </p:par>
                              <p:par>
                                <p:cTn fill="hold" id="93" nodeType="withEffect" presetClass="entr" presetID="23" presetSubtype="528">
                                  <p:stCondLst>
                                    <p:cond delay="100"/>
                                  </p:stCondLst>
                                  <p:childTnLst>
                                    <p:set>
                                      <p:cBhvr>
                                        <p:cTn dur="1" fill="hold" id="94">
                                          <p:stCondLst>
                                            <p:cond delay="0"/>
                                          </p:stCondLst>
                                        </p:cTn>
                                        <p:tgtEl>
                                          <p:spTgt spid="52"/>
                                        </p:tgtEl>
                                        <p:attrNameLst>
                                          <p:attrName>style.visibility</p:attrName>
                                        </p:attrNameLst>
                                      </p:cBhvr>
                                      <p:to>
                                        <p:strVal val="visible"/>
                                      </p:to>
                                    </p:set>
                                    <p:anim calcmode="lin" valueType="num">
                                      <p:cBhvr>
                                        <p:cTn dur="500" fill="hold" id="95"/>
                                        <p:tgtEl>
                                          <p:spTgt spid="52"/>
                                        </p:tgtEl>
                                        <p:attrNameLst>
                                          <p:attrName>ppt_w</p:attrName>
                                        </p:attrNameLst>
                                      </p:cBhvr>
                                      <p:tavLst>
                                        <p:tav tm="0">
                                          <p:val>
                                            <p:fltVal val="0"/>
                                          </p:val>
                                        </p:tav>
                                        <p:tav tm="100000">
                                          <p:val>
                                            <p:strVal val="#ppt_w"/>
                                          </p:val>
                                        </p:tav>
                                      </p:tavLst>
                                    </p:anim>
                                    <p:anim calcmode="lin" valueType="num">
                                      <p:cBhvr>
                                        <p:cTn dur="500" fill="hold" id="96"/>
                                        <p:tgtEl>
                                          <p:spTgt spid="52"/>
                                        </p:tgtEl>
                                        <p:attrNameLst>
                                          <p:attrName>ppt_h</p:attrName>
                                        </p:attrNameLst>
                                      </p:cBhvr>
                                      <p:tavLst>
                                        <p:tav tm="0">
                                          <p:val>
                                            <p:fltVal val="0"/>
                                          </p:val>
                                        </p:tav>
                                        <p:tav tm="100000">
                                          <p:val>
                                            <p:strVal val="#ppt_h"/>
                                          </p:val>
                                        </p:tav>
                                      </p:tavLst>
                                    </p:anim>
                                    <p:anim calcmode="lin" valueType="num">
                                      <p:cBhvr>
                                        <p:cTn dur="500" fill="hold" id="97"/>
                                        <p:tgtEl>
                                          <p:spTgt spid="52"/>
                                        </p:tgtEl>
                                        <p:attrNameLst>
                                          <p:attrName>ppt_x</p:attrName>
                                        </p:attrNameLst>
                                      </p:cBhvr>
                                      <p:tavLst>
                                        <p:tav tm="0">
                                          <p:val>
                                            <p:fltVal val="0.5"/>
                                          </p:val>
                                        </p:tav>
                                        <p:tav tm="100000">
                                          <p:val>
                                            <p:strVal val="#ppt_x"/>
                                          </p:val>
                                        </p:tav>
                                      </p:tavLst>
                                    </p:anim>
                                    <p:anim calcmode="lin" valueType="num">
                                      <p:cBhvr>
                                        <p:cTn dur="500" fill="hold" id="98"/>
                                        <p:tgtEl>
                                          <p:spTgt spid="52"/>
                                        </p:tgtEl>
                                        <p:attrNameLst>
                                          <p:attrName>ppt_y</p:attrName>
                                        </p:attrNameLst>
                                      </p:cBhvr>
                                      <p:tavLst>
                                        <p:tav tm="0">
                                          <p:val>
                                            <p:fltVal val="0.5"/>
                                          </p:val>
                                        </p:tav>
                                        <p:tav tm="100000">
                                          <p:val>
                                            <p:strVal val="#ppt_y"/>
                                          </p:val>
                                        </p:tav>
                                      </p:tavLst>
                                    </p:anim>
                                  </p:childTnLst>
                                </p:cTn>
                              </p:par>
                              <p:par>
                                <p:cTn fill="hold" id="99" nodeType="withEffect" presetClass="entr" presetID="23" presetSubtype="528">
                                  <p:stCondLst>
                                    <p:cond delay="600"/>
                                  </p:stCondLst>
                                  <p:childTnLst>
                                    <p:set>
                                      <p:cBhvr>
                                        <p:cTn dur="1" fill="hold" id="100">
                                          <p:stCondLst>
                                            <p:cond delay="0"/>
                                          </p:stCondLst>
                                        </p:cTn>
                                        <p:tgtEl>
                                          <p:spTgt spid="55"/>
                                        </p:tgtEl>
                                        <p:attrNameLst>
                                          <p:attrName>style.visibility</p:attrName>
                                        </p:attrNameLst>
                                      </p:cBhvr>
                                      <p:to>
                                        <p:strVal val="visible"/>
                                      </p:to>
                                    </p:set>
                                    <p:anim calcmode="lin" valueType="num">
                                      <p:cBhvr>
                                        <p:cTn dur="500" fill="hold" id="101"/>
                                        <p:tgtEl>
                                          <p:spTgt spid="55"/>
                                        </p:tgtEl>
                                        <p:attrNameLst>
                                          <p:attrName>ppt_w</p:attrName>
                                        </p:attrNameLst>
                                      </p:cBhvr>
                                      <p:tavLst>
                                        <p:tav tm="0">
                                          <p:val>
                                            <p:fltVal val="0"/>
                                          </p:val>
                                        </p:tav>
                                        <p:tav tm="100000">
                                          <p:val>
                                            <p:strVal val="#ppt_w"/>
                                          </p:val>
                                        </p:tav>
                                      </p:tavLst>
                                    </p:anim>
                                    <p:anim calcmode="lin" valueType="num">
                                      <p:cBhvr>
                                        <p:cTn dur="500" fill="hold" id="102"/>
                                        <p:tgtEl>
                                          <p:spTgt spid="55"/>
                                        </p:tgtEl>
                                        <p:attrNameLst>
                                          <p:attrName>ppt_h</p:attrName>
                                        </p:attrNameLst>
                                      </p:cBhvr>
                                      <p:tavLst>
                                        <p:tav tm="0">
                                          <p:val>
                                            <p:fltVal val="0"/>
                                          </p:val>
                                        </p:tav>
                                        <p:tav tm="100000">
                                          <p:val>
                                            <p:strVal val="#ppt_h"/>
                                          </p:val>
                                        </p:tav>
                                      </p:tavLst>
                                    </p:anim>
                                    <p:anim calcmode="lin" valueType="num">
                                      <p:cBhvr>
                                        <p:cTn dur="500" fill="hold" id="103"/>
                                        <p:tgtEl>
                                          <p:spTgt spid="55"/>
                                        </p:tgtEl>
                                        <p:attrNameLst>
                                          <p:attrName>ppt_x</p:attrName>
                                        </p:attrNameLst>
                                      </p:cBhvr>
                                      <p:tavLst>
                                        <p:tav tm="0">
                                          <p:val>
                                            <p:fltVal val="0.5"/>
                                          </p:val>
                                        </p:tav>
                                        <p:tav tm="100000">
                                          <p:val>
                                            <p:strVal val="#ppt_x"/>
                                          </p:val>
                                        </p:tav>
                                      </p:tavLst>
                                    </p:anim>
                                    <p:anim calcmode="lin" valueType="num">
                                      <p:cBhvr>
                                        <p:cTn dur="500" fill="hold" id="104"/>
                                        <p:tgtEl>
                                          <p:spTgt spid="55"/>
                                        </p:tgtEl>
                                        <p:attrNameLst>
                                          <p:attrName>ppt_y</p:attrName>
                                        </p:attrNameLst>
                                      </p:cBhvr>
                                      <p:tavLst>
                                        <p:tav tm="0">
                                          <p:val>
                                            <p:fltVal val="0.5"/>
                                          </p:val>
                                        </p:tav>
                                        <p:tav tm="100000">
                                          <p:val>
                                            <p:strVal val="#ppt_y"/>
                                          </p:val>
                                        </p:tav>
                                      </p:tavLst>
                                    </p:anim>
                                  </p:childTnLst>
                                </p:cTn>
                              </p:par>
                              <p:par>
                                <p:cTn fill="hold" id="105" nodeType="withEffect" presetClass="entr" presetID="23" presetSubtype="528">
                                  <p:stCondLst>
                                    <p:cond delay="300"/>
                                  </p:stCondLst>
                                  <p:childTnLst>
                                    <p:set>
                                      <p:cBhvr>
                                        <p:cTn dur="1" fill="hold" id="106">
                                          <p:stCondLst>
                                            <p:cond delay="0"/>
                                          </p:stCondLst>
                                        </p:cTn>
                                        <p:tgtEl>
                                          <p:spTgt spid="58"/>
                                        </p:tgtEl>
                                        <p:attrNameLst>
                                          <p:attrName>style.visibility</p:attrName>
                                        </p:attrNameLst>
                                      </p:cBhvr>
                                      <p:to>
                                        <p:strVal val="visible"/>
                                      </p:to>
                                    </p:set>
                                    <p:anim calcmode="lin" valueType="num">
                                      <p:cBhvr>
                                        <p:cTn dur="500" fill="hold" id="107"/>
                                        <p:tgtEl>
                                          <p:spTgt spid="58"/>
                                        </p:tgtEl>
                                        <p:attrNameLst>
                                          <p:attrName>ppt_w</p:attrName>
                                        </p:attrNameLst>
                                      </p:cBhvr>
                                      <p:tavLst>
                                        <p:tav tm="0">
                                          <p:val>
                                            <p:fltVal val="0"/>
                                          </p:val>
                                        </p:tav>
                                        <p:tav tm="100000">
                                          <p:val>
                                            <p:strVal val="#ppt_w"/>
                                          </p:val>
                                        </p:tav>
                                      </p:tavLst>
                                    </p:anim>
                                    <p:anim calcmode="lin" valueType="num">
                                      <p:cBhvr>
                                        <p:cTn dur="500" fill="hold" id="108"/>
                                        <p:tgtEl>
                                          <p:spTgt spid="58"/>
                                        </p:tgtEl>
                                        <p:attrNameLst>
                                          <p:attrName>ppt_h</p:attrName>
                                        </p:attrNameLst>
                                      </p:cBhvr>
                                      <p:tavLst>
                                        <p:tav tm="0">
                                          <p:val>
                                            <p:fltVal val="0"/>
                                          </p:val>
                                        </p:tav>
                                        <p:tav tm="100000">
                                          <p:val>
                                            <p:strVal val="#ppt_h"/>
                                          </p:val>
                                        </p:tav>
                                      </p:tavLst>
                                    </p:anim>
                                    <p:anim calcmode="lin" valueType="num">
                                      <p:cBhvr>
                                        <p:cTn dur="500" fill="hold" id="109"/>
                                        <p:tgtEl>
                                          <p:spTgt spid="58"/>
                                        </p:tgtEl>
                                        <p:attrNameLst>
                                          <p:attrName>ppt_x</p:attrName>
                                        </p:attrNameLst>
                                      </p:cBhvr>
                                      <p:tavLst>
                                        <p:tav tm="0">
                                          <p:val>
                                            <p:fltVal val="0.5"/>
                                          </p:val>
                                        </p:tav>
                                        <p:tav tm="100000">
                                          <p:val>
                                            <p:strVal val="#ppt_x"/>
                                          </p:val>
                                        </p:tav>
                                      </p:tavLst>
                                    </p:anim>
                                    <p:anim calcmode="lin" valueType="num">
                                      <p:cBhvr>
                                        <p:cTn dur="500" fill="hold" id="110"/>
                                        <p:tgtEl>
                                          <p:spTgt spid="58"/>
                                        </p:tgtEl>
                                        <p:attrNameLst>
                                          <p:attrName>ppt_y</p:attrName>
                                        </p:attrNameLst>
                                      </p:cBhvr>
                                      <p:tavLst>
                                        <p:tav tm="0">
                                          <p:val>
                                            <p:fltVal val="0.5"/>
                                          </p:val>
                                        </p:tav>
                                        <p:tav tm="100000">
                                          <p:val>
                                            <p:strVal val="#ppt_y"/>
                                          </p:val>
                                        </p:tav>
                                      </p:tavLst>
                                    </p:anim>
                                  </p:childTnLst>
                                </p:cTn>
                              </p:par>
                              <p:par>
                                <p:cTn fill="hold" id="111" nodeType="withEffect" presetClass="entr" presetID="23" presetSubtype="528">
                                  <p:stCondLst>
                                    <p:cond delay="300"/>
                                  </p:stCondLst>
                                  <p:childTnLst>
                                    <p:set>
                                      <p:cBhvr>
                                        <p:cTn dur="1" fill="hold" id="112">
                                          <p:stCondLst>
                                            <p:cond delay="0"/>
                                          </p:stCondLst>
                                        </p:cTn>
                                        <p:tgtEl>
                                          <p:spTgt spid="61"/>
                                        </p:tgtEl>
                                        <p:attrNameLst>
                                          <p:attrName>style.visibility</p:attrName>
                                        </p:attrNameLst>
                                      </p:cBhvr>
                                      <p:to>
                                        <p:strVal val="visible"/>
                                      </p:to>
                                    </p:set>
                                    <p:anim calcmode="lin" valueType="num">
                                      <p:cBhvr>
                                        <p:cTn dur="500" fill="hold" id="113"/>
                                        <p:tgtEl>
                                          <p:spTgt spid="61"/>
                                        </p:tgtEl>
                                        <p:attrNameLst>
                                          <p:attrName>ppt_w</p:attrName>
                                        </p:attrNameLst>
                                      </p:cBhvr>
                                      <p:tavLst>
                                        <p:tav tm="0">
                                          <p:val>
                                            <p:fltVal val="0"/>
                                          </p:val>
                                        </p:tav>
                                        <p:tav tm="100000">
                                          <p:val>
                                            <p:strVal val="#ppt_w"/>
                                          </p:val>
                                        </p:tav>
                                      </p:tavLst>
                                    </p:anim>
                                    <p:anim calcmode="lin" valueType="num">
                                      <p:cBhvr>
                                        <p:cTn dur="500" fill="hold" id="114"/>
                                        <p:tgtEl>
                                          <p:spTgt spid="61"/>
                                        </p:tgtEl>
                                        <p:attrNameLst>
                                          <p:attrName>ppt_h</p:attrName>
                                        </p:attrNameLst>
                                      </p:cBhvr>
                                      <p:tavLst>
                                        <p:tav tm="0">
                                          <p:val>
                                            <p:fltVal val="0"/>
                                          </p:val>
                                        </p:tav>
                                        <p:tav tm="100000">
                                          <p:val>
                                            <p:strVal val="#ppt_h"/>
                                          </p:val>
                                        </p:tav>
                                      </p:tavLst>
                                    </p:anim>
                                    <p:anim calcmode="lin" valueType="num">
                                      <p:cBhvr>
                                        <p:cTn dur="500" fill="hold" id="115"/>
                                        <p:tgtEl>
                                          <p:spTgt spid="61"/>
                                        </p:tgtEl>
                                        <p:attrNameLst>
                                          <p:attrName>ppt_x</p:attrName>
                                        </p:attrNameLst>
                                      </p:cBhvr>
                                      <p:tavLst>
                                        <p:tav tm="0">
                                          <p:val>
                                            <p:fltVal val="0.5"/>
                                          </p:val>
                                        </p:tav>
                                        <p:tav tm="100000">
                                          <p:val>
                                            <p:strVal val="#ppt_x"/>
                                          </p:val>
                                        </p:tav>
                                      </p:tavLst>
                                    </p:anim>
                                    <p:anim calcmode="lin" valueType="num">
                                      <p:cBhvr>
                                        <p:cTn dur="500" fill="hold" id="116"/>
                                        <p:tgtEl>
                                          <p:spTgt spid="61"/>
                                        </p:tgtEl>
                                        <p:attrNameLst>
                                          <p:attrName>ppt_y</p:attrName>
                                        </p:attrNameLst>
                                      </p:cBhvr>
                                      <p:tavLst>
                                        <p:tav tm="0">
                                          <p:val>
                                            <p:fltVal val="0.5"/>
                                          </p:val>
                                        </p:tav>
                                        <p:tav tm="100000">
                                          <p:val>
                                            <p:strVal val="#ppt_y"/>
                                          </p:val>
                                        </p:tav>
                                      </p:tavLst>
                                    </p:anim>
                                  </p:childTnLst>
                                </p:cTn>
                              </p:par>
                              <p:par>
                                <p:cTn fill="hold" id="117" nodeType="withEffect" presetClass="entr" presetID="23" presetSubtype="528">
                                  <p:stCondLst>
                                    <p:cond delay="600"/>
                                  </p:stCondLst>
                                  <p:childTnLst>
                                    <p:set>
                                      <p:cBhvr>
                                        <p:cTn dur="1" fill="hold" id="118">
                                          <p:stCondLst>
                                            <p:cond delay="0"/>
                                          </p:stCondLst>
                                        </p:cTn>
                                        <p:tgtEl>
                                          <p:spTgt spid="64"/>
                                        </p:tgtEl>
                                        <p:attrNameLst>
                                          <p:attrName>style.visibility</p:attrName>
                                        </p:attrNameLst>
                                      </p:cBhvr>
                                      <p:to>
                                        <p:strVal val="visible"/>
                                      </p:to>
                                    </p:set>
                                    <p:anim calcmode="lin" valueType="num">
                                      <p:cBhvr>
                                        <p:cTn dur="500" fill="hold" id="119"/>
                                        <p:tgtEl>
                                          <p:spTgt spid="64"/>
                                        </p:tgtEl>
                                        <p:attrNameLst>
                                          <p:attrName>ppt_w</p:attrName>
                                        </p:attrNameLst>
                                      </p:cBhvr>
                                      <p:tavLst>
                                        <p:tav tm="0">
                                          <p:val>
                                            <p:fltVal val="0"/>
                                          </p:val>
                                        </p:tav>
                                        <p:tav tm="100000">
                                          <p:val>
                                            <p:strVal val="#ppt_w"/>
                                          </p:val>
                                        </p:tav>
                                      </p:tavLst>
                                    </p:anim>
                                    <p:anim calcmode="lin" valueType="num">
                                      <p:cBhvr>
                                        <p:cTn dur="500" fill="hold" id="120"/>
                                        <p:tgtEl>
                                          <p:spTgt spid="64"/>
                                        </p:tgtEl>
                                        <p:attrNameLst>
                                          <p:attrName>ppt_h</p:attrName>
                                        </p:attrNameLst>
                                      </p:cBhvr>
                                      <p:tavLst>
                                        <p:tav tm="0">
                                          <p:val>
                                            <p:fltVal val="0"/>
                                          </p:val>
                                        </p:tav>
                                        <p:tav tm="100000">
                                          <p:val>
                                            <p:strVal val="#ppt_h"/>
                                          </p:val>
                                        </p:tav>
                                      </p:tavLst>
                                    </p:anim>
                                    <p:anim calcmode="lin" valueType="num">
                                      <p:cBhvr>
                                        <p:cTn dur="500" fill="hold" id="121"/>
                                        <p:tgtEl>
                                          <p:spTgt spid="64"/>
                                        </p:tgtEl>
                                        <p:attrNameLst>
                                          <p:attrName>ppt_x</p:attrName>
                                        </p:attrNameLst>
                                      </p:cBhvr>
                                      <p:tavLst>
                                        <p:tav tm="0">
                                          <p:val>
                                            <p:fltVal val="0.5"/>
                                          </p:val>
                                        </p:tav>
                                        <p:tav tm="100000">
                                          <p:val>
                                            <p:strVal val="#ppt_x"/>
                                          </p:val>
                                        </p:tav>
                                      </p:tavLst>
                                    </p:anim>
                                    <p:anim calcmode="lin" valueType="num">
                                      <p:cBhvr>
                                        <p:cTn dur="500" fill="hold" id="122"/>
                                        <p:tgtEl>
                                          <p:spTgt spid="64"/>
                                        </p:tgtEl>
                                        <p:attrNameLst>
                                          <p:attrName>ppt_y</p:attrName>
                                        </p:attrNameLst>
                                      </p:cBhvr>
                                      <p:tavLst>
                                        <p:tav tm="0">
                                          <p:val>
                                            <p:fltVal val="0.5"/>
                                          </p:val>
                                        </p:tav>
                                        <p:tav tm="100000">
                                          <p:val>
                                            <p:strVal val="#ppt_y"/>
                                          </p:val>
                                        </p:tav>
                                      </p:tavLst>
                                    </p:anim>
                                  </p:childTnLst>
                                </p:cTn>
                              </p:par>
                              <p:par>
                                <p:cTn fill="hold" id="123" nodeType="withEffect" presetClass="entr" presetID="23" presetSubtype="528">
                                  <p:stCondLst>
                                    <p:cond delay="600"/>
                                  </p:stCondLst>
                                  <p:childTnLst>
                                    <p:set>
                                      <p:cBhvr>
                                        <p:cTn dur="1" fill="hold" id="124">
                                          <p:stCondLst>
                                            <p:cond delay="0"/>
                                          </p:stCondLst>
                                        </p:cTn>
                                        <p:tgtEl>
                                          <p:spTgt spid="67"/>
                                        </p:tgtEl>
                                        <p:attrNameLst>
                                          <p:attrName>style.visibility</p:attrName>
                                        </p:attrNameLst>
                                      </p:cBhvr>
                                      <p:to>
                                        <p:strVal val="visible"/>
                                      </p:to>
                                    </p:set>
                                    <p:anim calcmode="lin" valueType="num">
                                      <p:cBhvr>
                                        <p:cTn dur="500" fill="hold" id="125"/>
                                        <p:tgtEl>
                                          <p:spTgt spid="67"/>
                                        </p:tgtEl>
                                        <p:attrNameLst>
                                          <p:attrName>ppt_w</p:attrName>
                                        </p:attrNameLst>
                                      </p:cBhvr>
                                      <p:tavLst>
                                        <p:tav tm="0">
                                          <p:val>
                                            <p:fltVal val="0"/>
                                          </p:val>
                                        </p:tav>
                                        <p:tav tm="100000">
                                          <p:val>
                                            <p:strVal val="#ppt_w"/>
                                          </p:val>
                                        </p:tav>
                                      </p:tavLst>
                                    </p:anim>
                                    <p:anim calcmode="lin" valueType="num">
                                      <p:cBhvr>
                                        <p:cTn dur="500" fill="hold" id="126"/>
                                        <p:tgtEl>
                                          <p:spTgt spid="67"/>
                                        </p:tgtEl>
                                        <p:attrNameLst>
                                          <p:attrName>ppt_h</p:attrName>
                                        </p:attrNameLst>
                                      </p:cBhvr>
                                      <p:tavLst>
                                        <p:tav tm="0">
                                          <p:val>
                                            <p:fltVal val="0"/>
                                          </p:val>
                                        </p:tav>
                                        <p:tav tm="100000">
                                          <p:val>
                                            <p:strVal val="#ppt_h"/>
                                          </p:val>
                                        </p:tav>
                                      </p:tavLst>
                                    </p:anim>
                                    <p:anim calcmode="lin" valueType="num">
                                      <p:cBhvr>
                                        <p:cTn dur="500" fill="hold" id="127"/>
                                        <p:tgtEl>
                                          <p:spTgt spid="67"/>
                                        </p:tgtEl>
                                        <p:attrNameLst>
                                          <p:attrName>ppt_x</p:attrName>
                                        </p:attrNameLst>
                                      </p:cBhvr>
                                      <p:tavLst>
                                        <p:tav tm="0">
                                          <p:val>
                                            <p:fltVal val="0.5"/>
                                          </p:val>
                                        </p:tav>
                                        <p:tav tm="100000">
                                          <p:val>
                                            <p:strVal val="#ppt_x"/>
                                          </p:val>
                                        </p:tav>
                                      </p:tavLst>
                                    </p:anim>
                                    <p:anim calcmode="lin" valueType="num">
                                      <p:cBhvr>
                                        <p:cTn dur="500" fill="hold" id="128"/>
                                        <p:tgtEl>
                                          <p:spTgt spid="67"/>
                                        </p:tgtEl>
                                        <p:attrNameLst>
                                          <p:attrName>ppt_y</p:attrName>
                                        </p:attrNameLst>
                                      </p:cBhvr>
                                      <p:tavLst>
                                        <p:tav tm="0">
                                          <p:val>
                                            <p:fltVal val="0.5"/>
                                          </p:val>
                                        </p:tav>
                                        <p:tav tm="100000">
                                          <p:val>
                                            <p:strVal val="#ppt_y"/>
                                          </p:val>
                                        </p:tav>
                                      </p:tavLst>
                                    </p:anim>
                                  </p:childTnLst>
                                </p:cTn>
                              </p:par>
                              <p:par>
                                <p:cTn fill="hold" id="129" nodeType="withEffect" presetClass="entr" presetID="23" presetSubtype="528">
                                  <p:stCondLst>
                                    <p:cond delay="300"/>
                                  </p:stCondLst>
                                  <p:childTnLst>
                                    <p:set>
                                      <p:cBhvr>
                                        <p:cTn dur="1" fill="hold" id="130">
                                          <p:stCondLst>
                                            <p:cond delay="0"/>
                                          </p:stCondLst>
                                        </p:cTn>
                                        <p:tgtEl>
                                          <p:spTgt spid="70"/>
                                        </p:tgtEl>
                                        <p:attrNameLst>
                                          <p:attrName>style.visibility</p:attrName>
                                        </p:attrNameLst>
                                      </p:cBhvr>
                                      <p:to>
                                        <p:strVal val="visible"/>
                                      </p:to>
                                    </p:set>
                                    <p:anim calcmode="lin" valueType="num">
                                      <p:cBhvr>
                                        <p:cTn dur="500" fill="hold" id="131"/>
                                        <p:tgtEl>
                                          <p:spTgt spid="70"/>
                                        </p:tgtEl>
                                        <p:attrNameLst>
                                          <p:attrName>ppt_w</p:attrName>
                                        </p:attrNameLst>
                                      </p:cBhvr>
                                      <p:tavLst>
                                        <p:tav tm="0">
                                          <p:val>
                                            <p:fltVal val="0"/>
                                          </p:val>
                                        </p:tav>
                                        <p:tav tm="100000">
                                          <p:val>
                                            <p:strVal val="#ppt_w"/>
                                          </p:val>
                                        </p:tav>
                                      </p:tavLst>
                                    </p:anim>
                                    <p:anim calcmode="lin" valueType="num">
                                      <p:cBhvr>
                                        <p:cTn dur="500" fill="hold" id="132"/>
                                        <p:tgtEl>
                                          <p:spTgt spid="70"/>
                                        </p:tgtEl>
                                        <p:attrNameLst>
                                          <p:attrName>ppt_h</p:attrName>
                                        </p:attrNameLst>
                                      </p:cBhvr>
                                      <p:tavLst>
                                        <p:tav tm="0">
                                          <p:val>
                                            <p:fltVal val="0"/>
                                          </p:val>
                                        </p:tav>
                                        <p:tav tm="100000">
                                          <p:val>
                                            <p:strVal val="#ppt_h"/>
                                          </p:val>
                                        </p:tav>
                                      </p:tavLst>
                                    </p:anim>
                                    <p:anim calcmode="lin" valueType="num">
                                      <p:cBhvr>
                                        <p:cTn dur="500" fill="hold" id="133"/>
                                        <p:tgtEl>
                                          <p:spTgt spid="70"/>
                                        </p:tgtEl>
                                        <p:attrNameLst>
                                          <p:attrName>ppt_x</p:attrName>
                                        </p:attrNameLst>
                                      </p:cBhvr>
                                      <p:tavLst>
                                        <p:tav tm="0">
                                          <p:val>
                                            <p:fltVal val="0.5"/>
                                          </p:val>
                                        </p:tav>
                                        <p:tav tm="100000">
                                          <p:val>
                                            <p:strVal val="#ppt_x"/>
                                          </p:val>
                                        </p:tav>
                                      </p:tavLst>
                                    </p:anim>
                                    <p:anim calcmode="lin" valueType="num">
                                      <p:cBhvr>
                                        <p:cTn dur="500" fill="hold" id="134"/>
                                        <p:tgtEl>
                                          <p:spTgt spid="70"/>
                                        </p:tgtEl>
                                        <p:attrNameLst>
                                          <p:attrName>ppt_y</p:attrName>
                                        </p:attrNameLst>
                                      </p:cBhvr>
                                      <p:tavLst>
                                        <p:tav tm="0">
                                          <p:val>
                                            <p:fltVal val="0.5"/>
                                          </p:val>
                                        </p:tav>
                                        <p:tav tm="100000">
                                          <p:val>
                                            <p:strVal val="#ppt_y"/>
                                          </p:val>
                                        </p:tav>
                                      </p:tavLst>
                                    </p:anim>
                                  </p:childTnLst>
                                </p:cTn>
                              </p:par>
                              <p:par>
                                <p:cTn fill="hold" id="135" nodeType="withEffect" presetClass="entr" presetID="23" presetSubtype="528">
                                  <p:stCondLst>
                                    <p:cond delay="600"/>
                                  </p:stCondLst>
                                  <p:childTnLst>
                                    <p:set>
                                      <p:cBhvr>
                                        <p:cTn dur="1" fill="hold" id="136">
                                          <p:stCondLst>
                                            <p:cond delay="0"/>
                                          </p:stCondLst>
                                        </p:cTn>
                                        <p:tgtEl>
                                          <p:spTgt spid="73"/>
                                        </p:tgtEl>
                                        <p:attrNameLst>
                                          <p:attrName>style.visibility</p:attrName>
                                        </p:attrNameLst>
                                      </p:cBhvr>
                                      <p:to>
                                        <p:strVal val="visible"/>
                                      </p:to>
                                    </p:set>
                                    <p:anim calcmode="lin" valueType="num">
                                      <p:cBhvr>
                                        <p:cTn dur="500" fill="hold" id="137"/>
                                        <p:tgtEl>
                                          <p:spTgt spid="73"/>
                                        </p:tgtEl>
                                        <p:attrNameLst>
                                          <p:attrName>ppt_w</p:attrName>
                                        </p:attrNameLst>
                                      </p:cBhvr>
                                      <p:tavLst>
                                        <p:tav tm="0">
                                          <p:val>
                                            <p:fltVal val="0"/>
                                          </p:val>
                                        </p:tav>
                                        <p:tav tm="100000">
                                          <p:val>
                                            <p:strVal val="#ppt_w"/>
                                          </p:val>
                                        </p:tav>
                                      </p:tavLst>
                                    </p:anim>
                                    <p:anim calcmode="lin" valueType="num">
                                      <p:cBhvr>
                                        <p:cTn dur="500" fill="hold" id="138"/>
                                        <p:tgtEl>
                                          <p:spTgt spid="73"/>
                                        </p:tgtEl>
                                        <p:attrNameLst>
                                          <p:attrName>ppt_h</p:attrName>
                                        </p:attrNameLst>
                                      </p:cBhvr>
                                      <p:tavLst>
                                        <p:tav tm="0">
                                          <p:val>
                                            <p:fltVal val="0"/>
                                          </p:val>
                                        </p:tav>
                                        <p:tav tm="100000">
                                          <p:val>
                                            <p:strVal val="#ppt_h"/>
                                          </p:val>
                                        </p:tav>
                                      </p:tavLst>
                                    </p:anim>
                                    <p:anim calcmode="lin" valueType="num">
                                      <p:cBhvr>
                                        <p:cTn dur="500" fill="hold" id="139"/>
                                        <p:tgtEl>
                                          <p:spTgt spid="73"/>
                                        </p:tgtEl>
                                        <p:attrNameLst>
                                          <p:attrName>ppt_x</p:attrName>
                                        </p:attrNameLst>
                                      </p:cBhvr>
                                      <p:tavLst>
                                        <p:tav tm="0">
                                          <p:val>
                                            <p:fltVal val="0.5"/>
                                          </p:val>
                                        </p:tav>
                                        <p:tav tm="100000">
                                          <p:val>
                                            <p:strVal val="#ppt_x"/>
                                          </p:val>
                                        </p:tav>
                                      </p:tavLst>
                                    </p:anim>
                                    <p:anim calcmode="lin" valueType="num">
                                      <p:cBhvr>
                                        <p:cTn dur="500" fill="hold" id="140"/>
                                        <p:tgtEl>
                                          <p:spTgt spid="73"/>
                                        </p:tgtEl>
                                        <p:attrNameLst>
                                          <p:attrName>ppt_y</p:attrName>
                                        </p:attrNameLst>
                                      </p:cBhvr>
                                      <p:tavLst>
                                        <p:tav tm="0">
                                          <p:val>
                                            <p:fltVal val="0.5"/>
                                          </p:val>
                                        </p:tav>
                                        <p:tav tm="100000">
                                          <p:val>
                                            <p:strVal val="#ppt_y"/>
                                          </p:val>
                                        </p:tav>
                                      </p:tavLst>
                                    </p:anim>
                                  </p:childTnLst>
                                </p:cTn>
                              </p:par>
                              <p:par>
                                <p:cTn fill="hold" id="141" nodeType="withEffect" presetClass="entr" presetID="23" presetSubtype="528">
                                  <p:stCondLst>
                                    <p:cond delay="600"/>
                                  </p:stCondLst>
                                  <p:childTnLst>
                                    <p:set>
                                      <p:cBhvr>
                                        <p:cTn dur="1" fill="hold" id="142">
                                          <p:stCondLst>
                                            <p:cond delay="0"/>
                                          </p:stCondLst>
                                        </p:cTn>
                                        <p:tgtEl>
                                          <p:spTgt spid="76"/>
                                        </p:tgtEl>
                                        <p:attrNameLst>
                                          <p:attrName>style.visibility</p:attrName>
                                        </p:attrNameLst>
                                      </p:cBhvr>
                                      <p:to>
                                        <p:strVal val="visible"/>
                                      </p:to>
                                    </p:set>
                                    <p:anim calcmode="lin" valueType="num">
                                      <p:cBhvr>
                                        <p:cTn dur="500" fill="hold" id="143"/>
                                        <p:tgtEl>
                                          <p:spTgt spid="76"/>
                                        </p:tgtEl>
                                        <p:attrNameLst>
                                          <p:attrName>ppt_w</p:attrName>
                                        </p:attrNameLst>
                                      </p:cBhvr>
                                      <p:tavLst>
                                        <p:tav tm="0">
                                          <p:val>
                                            <p:fltVal val="0"/>
                                          </p:val>
                                        </p:tav>
                                        <p:tav tm="100000">
                                          <p:val>
                                            <p:strVal val="#ppt_w"/>
                                          </p:val>
                                        </p:tav>
                                      </p:tavLst>
                                    </p:anim>
                                    <p:anim calcmode="lin" valueType="num">
                                      <p:cBhvr>
                                        <p:cTn dur="500" fill="hold" id="144"/>
                                        <p:tgtEl>
                                          <p:spTgt spid="76"/>
                                        </p:tgtEl>
                                        <p:attrNameLst>
                                          <p:attrName>ppt_h</p:attrName>
                                        </p:attrNameLst>
                                      </p:cBhvr>
                                      <p:tavLst>
                                        <p:tav tm="0">
                                          <p:val>
                                            <p:fltVal val="0"/>
                                          </p:val>
                                        </p:tav>
                                        <p:tav tm="100000">
                                          <p:val>
                                            <p:strVal val="#ppt_h"/>
                                          </p:val>
                                        </p:tav>
                                      </p:tavLst>
                                    </p:anim>
                                    <p:anim calcmode="lin" valueType="num">
                                      <p:cBhvr>
                                        <p:cTn dur="500" fill="hold" id="145"/>
                                        <p:tgtEl>
                                          <p:spTgt spid="76"/>
                                        </p:tgtEl>
                                        <p:attrNameLst>
                                          <p:attrName>ppt_x</p:attrName>
                                        </p:attrNameLst>
                                      </p:cBhvr>
                                      <p:tavLst>
                                        <p:tav tm="0">
                                          <p:val>
                                            <p:fltVal val="0.5"/>
                                          </p:val>
                                        </p:tav>
                                        <p:tav tm="100000">
                                          <p:val>
                                            <p:strVal val="#ppt_x"/>
                                          </p:val>
                                        </p:tav>
                                      </p:tavLst>
                                    </p:anim>
                                    <p:anim calcmode="lin" valueType="num">
                                      <p:cBhvr>
                                        <p:cTn dur="500" fill="hold" id="146"/>
                                        <p:tgtEl>
                                          <p:spTgt spid="76"/>
                                        </p:tgtEl>
                                        <p:attrNameLst>
                                          <p:attrName>ppt_y</p:attrName>
                                        </p:attrNameLst>
                                      </p:cBhvr>
                                      <p:tavLst>
                                        <p:tav tm="0">
                                          <p:val>
                                            <p:fltVal val="0.5"/>
                                          </p:val>
                                        </p:tav>
                                        <p:tav tm="100000">
                                          <p:val>
                                            <p:strVal val="#ppt_y"/>
                                          </p:val>
                                        </p:tav>
                                      </p:tavLst>
                                    </p:anim>
                                  </p:childTnLst>
                                </p:cTn>
                              </p:par>
                              <p:par>
                                <p:cTn fill="hold" id="147" nodeType="withEffect" presetClass="emph" presetID="26" presetSubtype="0" repeatCount="3000">
                                  <p:stCondLst>
                                    <p:cond delay="600"/>
                                  </p:stCondLst>
                                  <p:childTnLst>
                                    <p:animEffect filter="fade" transition="out">
                                      <p:cBhvr>
                                        <p:cTn dur="500" id="148" tmFilter="0, 0; .2, .5; .8, .5; 1, 0"/>
                                        <p:tgtEl>
                                          <p:spTgt spid="31"/>
                                        </p:tgtEl>
                                      </p:cBhvr>
                                    </p:animEffect>
                                    <p:animScale>
                                      <p:cBhvr>
                                        <p:cTn autoRev="1" dur="250" fill="hold" id="149"/>
                                        <p:tgtEl>
                                          <p:spTgt spid="31"/>
                                        </p:tgtEl>
                                      </p:cBhvr>
                                      <p:by x="105000" y="105000"/>
                                    </p:animScale>
                                  </p:childTnLst>
                                </p:cTn>
                              </p:par>
                              <p:par>
                                <p:cTn fill="hold" id="150" nodeType="withEffect" presetClass="emph" presetID="26" presetSubtype="0" repeatCount="3000">
                                  <p:stCondLst>
                                    <p:cond delay="710"/>
                                  </p:stCondLst>
                                  <p:childTnLst>
                                    <p:animEffect filter="fade" transition="out">
                                      <p:cBhvr>
                                        <p:cTn dur="500" id="151" tmFilter="0, 0; .2, .5; .8, .5; 1, 0"/>
                                        <p:tgtEl>
                                          <p:spTgt spid="61"/>
                                        </p:tgtEl>
                                      </p:cBhvr>
                                    </p:animEffect>
                                    <p:animScale>
                                      <p:cBhvr>
                                        <p:cTn autoRev="1" dur="250" fill="hold" id="152"/>
                                        <p:tgtEl>
                                          <p:spTgt spid="61"/>
                                        </p:tgtEl>
                                      </p:cBhvr>
                                      <p:by x="105000" y="105000"/>
                                    </p:animScale>
                                  </p:childTnLst>
                                </p:cTn>
                              </p:par>
                              <p:par>
                                <p:cTn fill="hold" id="153" nodeType="withEffect" presetClass="emph" presetID="26" presetSubtype="0" repeatCount="3000">
                                  <p:stCondLst>
                                    <p:cond delay="410"/>
                                  </p:stCondLst>
                                  <p:childTnLst>
                                    <p:animEffect filter="fade" transition="out">
                                      <p:cBhvr>
                                        <p:cTn dur="500" id="154" tmFilter="0, 0; .2, .5; .8, .5; 1, 0"/>
                                        <p:tgtEl>
                                          <p:spTgt spid="67"/>
                                        </p:tgtEl>
                                      </p:cBhvr>
                                    </p:animEffect>
                                    <p:animScale>
                                      <p:cBhvr>
                                        <p:cTn autoRev="1" dur="250" fill="hold" id="155"/>
                                        <p:tgtEl>
                                          <p:spTgt spid="67"/>
                                        </p:tgtEl>
                                      </p:cBhvr>
                                      <p:by x="105000" y="105000"/>
                                    </p:animScale>
                                  </p:childTnLst>
                                </p:cTn>
                              </p:par>
                              <p:par>
                                <p:cTn fill="hold" id="156" nodeType="withEffect" presetClass="emph" presetID="26" presetSubtype="0" repeatCount="3000">
                                  <p:stCondLst>
                                    <p:cond delay="810"/>
                                  </p:stCondLst>
                                  <p:childTnLst>
                                    <p:animEffect filter="fade" transition="out">
                                      <p:cBhvr>
                                        <p:cTn dur="500" id="157" tmFilter="0, 0; .2, .5; .8, .5; 1, 0"/>
                                        <p:tgtEl>
                                          <p:spTgt spid="70"/>
                                        </p:tgtEl>
                                      </p:cBhvr>
                                    </p:animEffect>
                                    <p:animScale>
                                      <p:cBhvr>
                                        <p:cTn autoRev="1" dur="250" fill="hold" id="158"/>
                                        <p:tgtEl>
                                          <p:spTgt spid="70"/>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25"/>
      <p:bldP grpId="0" spid="46"/>
      <p:bldP grpId="0" spid="47"/>
      <p:bldP grpId="0" spid="79"/>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41"/>
          <p:cNvSpPr>
            <a:spLocks noChangeArrowheads="1"/>
          </p:cNvSpPr>
          <p:nvPr/>
        </p:nvSpPr>
        <p:spPr bwMode="auto">
          <a:xfrm>
            <a:off x="1439863" y="1664494"/>
            <a:ext cx="6264275" cy="1524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lang="zh-CN" sz="1000">
                <a:solidFill>
                  <a:schemeClr val="tx1">
                    <a:lumMod val="50000"/>
                    <a:lumOff val="50000"/>
                  </a:schemeClr>
                </a:solidFill>
                <a:latin typeface="微软雅黑"/>
                <a:ea typeface="微软雅黑"/>
                <a:sym charset="-122" pitchFamily="34" typeface="微软雅黑"/>
              </a:rPr>
              <a:t>毕业论文，泛指专科毕业论文、本科毕业论文（学士学位毕业论文）、硕士研究生毕业论文（硕士学位论文）、博士研究生毕业论文（博士学位论文）等，即需要在学业完成前写作并提交的论文，是教学或科研活动的重要组成部分之一。</a:t>
            </a:r>
          </a:p>
          <a:p>
            <a:endParaRPr altLang="en-US" lang="zh-CN" sz="1000">
              <a:solidFill>
                <a:schemeClr val="tx1">
                  <a:lumMod val="50000"/>
                  <a:lumOff val="50000"/>
                </a:schemeClr>
              </a:solidFill>
              <a:latin typeface="微软雅黑"/>
              <a:ea typeface="微软雅黑"/>
              <a:sym charset="-122" pitchFamily="34" typeface="微软雅黑"/>
            </a:endParaRPr>
          </a:p>
          <a:p>
            <a:r>
              <a:rPr altLang="en-US" lang="zh-CN" sz="1000">
                <a:solidFill>
                  <a:schemeClr val="tx1">
                    <a:lumMod val="50000"/>
                    <a:lumOff val="50000"/>
                  </a:schemeClr>
                </a:solidFill>
                <a:latin typeface="微软雅黑"/>
                <a:ea typeface="微软雅黑"/>
                <a:sym charset="-122" pitchFamily="34" typeface="微软雅黑"/>
              </a:rPr>
              <a:t>写毕业论文主要目的是培养学生综合运用所学知识和技能，理论联系实际，独立分析，解决实际问题的能力，使学生得到从事本专业工作和进行相关的基本训练。毕业论文应反映出作者能够准确地掌握所学的专业基础知识，基本学会综合运用所学知识进行科学研究的方法，对所研究的题目有一定的心得体会，论文题目的范围不宜过宽，一般选择本学科某一重要问题的一个侧面。</a:t>
            </a:r>
          </a:p>
          <a:p>
            <a:endParaRPr altLang="en-US" lang="zh-CN" sz="1000">
              <a:solidFill>
                <a:schemeClr val="tx1">
                  <a:lumMod val="50000"/>
                  <a:lumOff val="50000"/>
                </a:schemeClr>
              </a:solidFill>
              <a:latin typeface="微软雅黑"/>
              <a:ea typeface="微软雅黑"/>
              <a:sym charset="-122" pitchFamily="34" typeface="微软雅黑"/>
            </a:endParaRPr>
          </a:p>
          <a:p>
            <a:r>
              <a:rPr altLang="en-US" lang="zh-CN" sz="1000">
                <a:solidFill>
                  <a:schemeClr val="tx1">
                    <a:lumMod val="50000"/>
                    <a:lumOff val="50000"/>
                  </a:schemeClr>
                </a:solidFill>
                <a:latin typeface="微软雅黑"/>
                <a:ea typeface="微软雅黑"/>
                <a:sym charset="-122" pitchFamily="34" typeface="微软雅黑"/>
              </a:rPr>
              <a:t>字号请根据你的内容多少，及演示需要调整大小。</a:t>
            </a:r>
          </a:p>
        </p:txBody>
      </p:sp>
      <p:sp>
        <p:nvSpPr>
          <p:cNvPr id="5" name="TextBox 43"/>
          <p:cNvSpPr>
            <a:spLocks noChangeArrowheads="1"/>
          </p:cNvSpPr>
          <p:nvPr/>
        </p:nvSpPr>
        <p:spPr bwMode="auto">
          <a:xfrm>
            <a:off x="3416300" y="994410"/>
            <a:ext cx="2311400"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en-US" b="1" lang="zh-CN" sz="2800">
                <a:solidFill>
                  <a:schemeClr val="tx1">
                    <a:lumMod val="65000"/>
                    <a:lumOff val="35000"/>
                  </a:schemeClr>
                </a:solidFill>
                <a:latin typeface="微软雅黑"/>
                <a:ea typeface="微软雅黑"/>
              </a:rPr>
              <a:t>行业大背景</a:t>
            </a:r>
          </a:p>
        </p:txBody>
      </p:sp>
      <p:grpSp>
        <p:nvGrpSpPr>
          <p:cNvPr id="6" name="组合 2"/>
          <p:cNvGrpSpPr/>
          <p:nvPr/>
        </p:nvGrpSpPr>
        <p:grpSpPr>
          <a:xfrm>
            <a:off x="2770188" y="1138714"/>
            <a:ext cx="3579812" cy="142875"/>
            <a:chExt cx="3580582" cy="158874"/>
          </a:xfrm>
        </p:grpSpPr>
        <p:grpSp>
          <p:nvGrpSpPr>
            <p:cNvPr id="7" name="组合 61"/>
            <p:cNvGrpSpPr/>
            <p:nvPr/>
          </p:nvGrpSpPr>
          <p:grpSpPr>
            <a:xfrm>
              <a:off x="0" y="0"/>
              <a:ext cx="792088" cy="158874"/>
              <a:chExt cx="792088" cy="158874"/>
            </a:xfrm>
          </p:grpSpPr>
          <p:sp>
            <p:nvSpPr>
              <p:cNvPr id="12" name="直接连接符 70"/>
              <p:cNvSpPr>
                <a:spLocks noChangeShapeType="1"/>
              </p:cNvSpPr>
              <p:nvPr/>
            </p:nvSpPr>
            <p:spPr bwMode="auto">
              <a:xfrm flipH="1">
                <a:off x="0" y="79437"/>
                <a:ext cx="792088" cy="1"/>
              </a:xfrm>
              <a:prstGeom prst="line">
                <a:avLst/>
              </a:prstGeom>
              <a:noFill/>
              <a:ln cap="flat" cmpd="sng" w="6350">
                <a:solidFill>
                  <a:schemeClr val="tx2"/>
                </a:solidFill>
                <a:bevel/>
              </a:ln>
              <a:extLst>
                <a:ext uri="{909E8E84-426E-40DD-AFC4-6F175D3DCCD1}">
                  <a14:hiddenFill>
                    <a:noFill/>
                  </a14:hiddenFill>
                </a:ext>
              </a:extLst>
            </p:spPr>
            <p:txBody>
              <a:bodyPr/>
              <a:lstStyle/>
              <a:p>
                <a:endParaRPr altLang="en-US" lang="zh-CN"/>
              </a:p>
            </p:txBody>
          </p:sp>
          <p:sp>
            <p:nvSpPr>
              <p:cNvPr id="13" name="直接连接符 71"/>
              <p:cNvSpPr>
                <a:spLocks noChangeShapeType="1"/>
              </p:cNvSpPr>
              <p:nvPr/>
            </p:nvSpPr>
            <p:spPr bwMode="auto">
              <a:xfrm flipH="1">
                <a:off x="216024" y="0"/>
                <a:ext cx="576064" cy="1"/>
              </a:xfrm>
              <a:prstGeom prst="line">
                <a:avLst/>
              </a:prstGeom>
              <a:noFill/>
              <a:ln cap="flat" cmpd="sng" w="6350">
                <a:solidFill>
                  <a:schemeClr val="tx2"/>
                </a:solidFill>
                <a:bevel/>
              </a:ln>
              <a:extLst>
                <a:ext uri="{909E8E84-426E-40DD-AFC4-6F175D3DCCD1}">
                  <a14:hiddenFill>
                    <a:noFill/>
                  </a14:hiddenFill>
                </a:ext>
              </a:extLst>
            </p:spPr>
            <p:txBody>
              <a:bodyPr/>
              <a:lstStyle/>
              <a:p>
                <a:endParaRPr altLang="en-US" lang="zh-CN"/>
              </a:p>
            </p:txBody>
          </p:sp>
          <p:sp>
            <p:nvSpPr>
              <p:cNvPr id="14" name="直接连接符 72"/>
              <p:cNvSpPr>
                <a:spLocks noChangeShapeType="1"/>
              </p:cNvSpPr>
              <p:nvPr/>
            </p:nvSpPr>
            <p:spPr bwMode="auto">
              <a:xfrm flipH="1">
                <a:off x="396044" y="158874"/>
                <a:ext cx="396044" cy="1"/>
              </a:xfrm>
              <a:prstGeom prst="line">
                <a:avLst/>
              </a:prstGeom>
              <a:noFill/>
              <a:ln cap="flat" cmpd="sng" w="6350">
                <a:solidFill>
                  <a:schemeClr val="tx2"/>
                </a:solidFill>
                <a:bevel/>
              </a:ln>
              <a:extLst>
                <a:ext uri="{909E8E84-426E-40DD-AFC4-6F175D3DCCD1}">
                  <a14:hiddenFill>
                    <a:noFill/>
                  </a14:hiddenFill>
                </a:ext>
              </a:extLst>
            </p:spPr>
            <p:txBody>
              <a:bodyPr/>
              <a:lstStyle/>
              <a:p>
                <a:endParaRPr altLang="en-US" lang="zh-CN"/>
              </a:p>
            </p:txBody>
          </p:sp>
        </p:grpSp>
        <p:grpSp>
          <p:nvGrpSpPr>
            <p:cNvPr id="8" name="组合 62"/>
            <p:cNvGrpSpPr/>
            <p:nvPr/>
          </p:nvGrpSpPr>
          <p:grpSpPr>
            <a:xfrm rot="10800000">
              <a:off x="2788494" y="0"/>
              <a:ext cx="792088" cy="158874"/>
              <a:chExt cx="792088" cy="158874"/>
            </a:xfrm>
          </p:grpSpPr>
          <p:sp>
            <p:nvSpPr>
              <p:cNvPr id="9" name="直接连接符 67"/>
              <p:cNvSpPr>
                <a:spLocks noChangeShapeType="1"/>
              </p:cNvSpPr>
              <p:nvPr/>
            </p:nvSpPr>
            <p:spPr bwMode="auto">
              <a:xfrm flipH="1">
                <a:off x="0" y="79437"/>
                <a:ext cx="792088" cy="1"/>
              </a:xfrm>
              <a:prstGeom prst="line">
                <a:avLst/>
              </a:prstGeom>
              <a:noFill/>
              <a:ln cap="flat" cmpd="sng" w="6350">
                <a:solidFill>
                  <a:schemeClr val="tx2"/>
                </a:solidFill>
                <a:bevel/>
              </a:ln>
              <a:extLst>
                <a:ext uri="{909E8E84-426E-40DD-AFC4-6F175D3DCCD1}">
                  <a14:hiddenFill>
                    <a:noFill/>
                  </a14:hiddenFill>
                </a:ext>
              </a:extLst>
            </p:spPr>
            <p:txBody>
              <a:bodyPr/>
              <a:lstStyle/>
              <a:p>
                <a:endParaRPr altLang="en-US" lang="zh-CN"/>
              </a:p>
            </p:txBody>
          </p:sp>
          <p:sp>
            <p:nvSpPr>
              <p:cNvPr id="10" name="直接连接符 68"/>
              <p:cNvSpPr>
                <a:spLocks noChangeShapeType="1"/>
              </p:cNvSpPr>
              <p:nvPr/>
            </p:nvSpPr>
            <p:spPr bwMode="auto">
              <a:xfrm flipH="1">
                <a:off x="216024" y="0"/>
                <a:ext cx="576064" cy="1"/>
              </a:xfrm>
              <a:prstGeom prst="line">
                <a:avLst/>
              </a:prstGeom>
              <a:noFill/>
              <a:ln cap="flat" cmpd="sng" w="6350">
                <a:solidFill>
                  <a:schemeClr val="tx2"/>
                </a:solidFill>
                <a:bevel/>
              </a:ln>
              <a:extLst>
                <a:ext uri="{909E8E84-426E-40DD-AFC4-6F175D3DCCD1}">
                  <a14:hiddenFill>
                    <a:noFill/>
                  </a14:hiddenFill>
                </a:ext>
              </a:extLst>
            </p:spPr>
            <p:txBody>
              <a:bodyPr/>
              <a:lstStyle/>
              <a:p>
                <a:endParaRPr altLang="en-US" lang="zh-CN"/>
              </a:p>
            </p:txBody>
          </p:sp>
          <p:sp>
            <p:nvSpPr>
              <p:cNvPr id="11" name="直接连接符 69"/>
              <p:cNvSpPr>
                <a:spLocks noChangeShapeType="1"/>
              </p:cNvSpPr>
              <p:nvPr/>
            </p:nvSpPr>
            <p:spPr bwMode="auto">
              <a:xfrm flipH="1">
                <a:off x="396044" y="158874"/>
                <a:ext cx="396044" cy="1"/>
              </a:xfrm>
              <a:prstGeom prst="line">
                <a:avLst/>
              </a:prstGeom>
              <a:noFill/>
              <a:ln cap="flat" cmpd="sng" w="6350">
                <a:solidFill>
                  <a:schemeClr val="tx2"/>
                </a:solidFill>
                <a:bevel/>
              </a:ln>
              <a:extLst>
                <a:ext uri="{909E8E84-426E-40DD-AFC4-6F175D3DCCD1}">
                  <a14:hiddenFill>
                    <a:noFill/>
                  </a14:hiddenFill>
                </a:ext>
              </a:extLst>
            </p:spPr>
            <p:txBody>
              <a:bodyPr/>
              <a:lstStyle/>
              <a:p>
                <a:endParaRPr altLang="en-US" lang="zh-CN"/>
              </a:p>
            </p:txBody>
          </p:sp>
        </p:grpSp>
      </p:grpSp>
      <p:grpSp>
        <p:nvGrpSpPr>
          <p:cNvPr id="15" name="组合 14"/>
          <p:cNvGrpSpPr/>
          <p:nvPr/>
        </p:nvGrpSpPr>
        <p:grpSpPr>
          <a:xfrm>
            <a:off x="6059464" y="3524926"/>
            <a:ext cx="2185594" cy="1224902"/>
            <a:chOff x="6059464" y="3524926"/>
            <a:chExt cx="2185594" cy="1224902"/>
          </a:xfrm>
        </p:grpSpPr>
        <p:grpSp>
          <p:nvGrpSpPr>
            <p:cNvPr id="16" name="组合 15"/>
            <p:cNvGrpSpPr/>
            <p:nvPr/>
          </p:nvGrpSpPr>
          <p:grpSpPr>
            <a:xfrm>
              <a:off x="6059464" y="3524926"/>
              <a:ext cx="2185594" cy="1224902"/>
              <a:chOff x="4304043" y="1286668"/>
              <a:chExt cx="3837944" cy="2757793"/>
            </a:xfrm>
            <a:effectLst>
              <a:outerShdw algn="tr" blurRad="381000" dir="8100000" dist="254000" rotWithShape="0">
                <a:prstClr val="black">
                  <a:alpha val="40000"/>
                </a:prstClr>
              </a:outerShdw>
            </a:effectLst>
          </p:grpSpPr>
          <p:sp>
            <p:nvSpPr>
              <p:cNvPr id="20" name="圆角矩形 1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typeface="微软雅黑"/>
                </a:endParaRPr>
              </a:p>
            </p:txBody>
          </p:sp>
          <p:sp>
            <p:nvSpPr>
              <p:cNvPr id="21" name="圆角矩形 20"/>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typeface="微软雅黑"/>
                </a:endParaRPr>
              </a:p>
            </p:txBody>
          </p:sp>
        </p:grpSp>
        <p:grpSp>
          <p:nvGrpSpPr>
            <p:cNvPr id="17" name="组合 19"/>
            <p:cNvGrpSpPr/>
            <p:nvPr/>
          </p:nvGrpSpPr>
          <p:grpSpPr>
            <a:xfrm>
              <a:off x="6303964" y="3902869"/>
              <a:ext cx="1798637" cy="451947"/>
              <a:chExt cx="1799448" cy="502456"/>
            </a:xfrm>
          </p:grpSpPr>
          <p:sp>
            <p:nvSpPr>
              <p:cNvPr id="18" name="TextBox 87"/>
              <p:cNvSpPr>
                <a:spLocks noChangeArrowheads="1"/>
              </p:cNvSpPr>
              <p:nvPr/>
            </p:nvSpPr>
            <p:spPr bwMode="auto">
              <a:xfrm>
                <a:off x="163750" y="0"/>
                <a:ext cx="1471946" cy="2033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en-US" b="1" lang="zh-CN" sz="1200">
                    <a:solidFill>
                      <a:srgbClr val="0070C0"/>
                    </a:solidFill>
                    <a:latin typeface="微软雅黑"/>
                    <a:ea typeface="微软雅黑"/>
                    <a:sym charset="-122" pitchFamily="34" typeface="微软雅黑"/>
                  </a:rPr>
                  <a:t>插入相关主题图片</a:t>
                </a:r>
              </a:p>
            </p:txBody>
          </p:sp>
          <p:sp>
            <p:nvSpPr>
              <p:cNvPr id="19" name="TextBox 88"/>
              <p:cNvSpPr>
                <a:spLocks noChangeArrowheads="1"/>
              </p:cNvSpPr>
              <p:nvPr/>
            </p:nvSpPr>
            <p:spPr bwMode="auto">
              <a:xfrm>
                <a:off x="0" y="228717"/>
                <a:ext cx="1799448" cy="2710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en-US" b="1" lang="zh-CN" sz="800">
                    <a:solidFill>
                      <a:schemeClr val="tx1">
                        <a:lumMod val="65000"/>
                        <a:lumOff val="35000"/>
                      </a:schemeClr>
                    </a:solidFill>
                    <a:latin typeface="微软雅黑"/>
                    <a:ea typeface="微软雅黑"/>
                    <a:sym charset="-122" pitchFamily="34" typeface="微软雅黑"/>
                  </a:rPr>
                  <a:t>为统一图片大小，保持版面美观请使用 “形状填充/图片填充”命令</a:t>
                </a:r>
              </a:p>
            </p:txBody>
          </p:sp>
        </p:grpSp>
      </p:grpSp>
      <p:grpSp>
        <p:nvGrpSpPr>
          <p:cNvPr id="22" name="组合 21"/>
          <p:cNvGrpSpPr/>
          <p:nvPr/>
        </p:nvGrpSpPr>
        <p:grpSpPr>
          <a:xfrm>
            <a:off x="3660458" y="3524926"/>
            <a:ext cx="2185594" cy="1224902"/>
            <a:chOff x="6059464" y="3524926"/>
            <a:chExt cx="2185594" cy="1224902"/>
          </a:xfrm>
        </p:grpSpPr>
        <p:grpSp>
          <p:nvGrpSpPr>
            <p:cNvPr id="23" name="组合 22"/>
            <p:cNvGrpSpPr/>
            <p:nvPr/>
          </p:nvGrpSpPr>
          <p:grpSpPr>
            <a:xfrm>
              <a:off x="6059464" y="3524926"/>
              <a:ext cx="2185594" cy="1224902"/>
              <a:chOff x="4304043" y="1286668"/>
              <a:chExt cx="3837944" cy="2757793"/>
            </a:xfrm>
            <a:effectLst>
              <a:outerShdw algn="tr" blurRad="381000" dir="8100000" dist="254000" rotWithShape="0">
                <a:prstClr val="black">
                  <a:alpha val="40000"/>
                </a:prstClr>
              </a:outerShdw>
            </a:effectLst>
          </p:grpSpPr>
          <p:sp>
            <p:nvSpPr>
              <p:cNvPr id="27" name="圆角矩形 2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typeface="微软雅黑"/>
                </a:endParaRPr>
              </a:p>
            </p:txBody>
          </p:sp>
          <p:sp>
            <p:nvSpPr>
              <p:cNvPr id="28" name="圆角矩形 27"/>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typeface="微软雅黑"/>
                </a:endParaRPr>
              </a:p>
            </p:txBody>
          </p:sp>
        </p:grpSp>
        <p:grpSp>
          <p:nvGrpSpPr>
            <p:cNvPr id="24" name="组合 19"/>
            <p:cNvGrpSpPr/>
            <p:nvPr/>
          </p:nvGrpSpPr>
          <p:grpSpPr>
            <a:xfrm>
              <a:off x="6303964" y="3902869"/>
              <a:ext cx="1798637" cy="451947"/>
              <a:chExt cx="1799448" cy="502456"/>
            </a:xfrm>
          </p:grpSpPr>
          <p:sp>
            <p:nvSpPr>
              <p:cNvPr id="25" name="TextBox 87"/>
              <p:cNvSpPr>
                <a:spLocks noChangeArrowheads="1"/>
              </p:cNvSpPr>
              <p:nvPr/>
            </p:nvSpPr>
            <p:spPr bwMode="auto">
              <a:xfrm>
                <a:off x="163750" y="0"/>
                <a:ext cx="1471946" cy="2033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en-US" b="1" lang="zh-CN" sz="1200">
                    <a:solidFill>
                      <a:srgbClr val="0070C0"/>
                    </a:solidFill>
                    <a:latin typeface="微软雅黑"/>
                    <a:ea typeface="微软雅黑"/>
                    <a:sym charset="-122" pitchFamily="34" typeface="微软雅黑"/>
                  </a:rPr>
                  <a:t>插入相关主题图片</a:t>
                </a:r>
              </a:p>
            </p:txBody>
          </p:sp>
          <p:sp>
            <p:nvSpPr>
              <p:cNvPr id="26" name="TextBox 88"/>
              <p:cNvSpPr>
                <a:spLocks noChangeArrowheads="1"/>
              </p:cNvSpPr>
              <p:nvPr/>
            </p:nvSpPr>
            <p:spPr bwMode="auto">
              <a:xfrm>
                <a:off x="1" y="228717"/>
                <a:ext cx="1799448" cy="2710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en-US" b="1" lang="zh-CN" sz="800">
                    <a:solidFill>
                      <a:schemeClr val="tx1">
                        <a:lumMod val="65000"/>
                        <a:lumOff val="35000"/>
                      </a:schemeClr>
                    </a:solidFill>
                    <a:latin typeface="微软雅黑"/>
                    <a:ea typeface="微软雅黑"/>
                    <a:sym charset="-122" pitchFamily="34" typeface="微软雅黑"/>
                  </a:rPr>
                  <a:t>为统一图片大小，保持版面美观请使用 “形状填充/图片填充”命令</a:t>
                </a:r>
              </a:p>
            </p:txBody>
          </p:sp>
        </p:grpSp>
      </p:grpSp>
      <p:grpSp>
        <p:nvGrpSpPr>
          <p:cNvPr id="29" name="组合 28"/>
          <p:cNvGrpSpPr/>
          <p:nvPr/>
        </p:nvGrpSpPr>
        <p:grpSpPr>
          <a:xfrm>
            <a:off x="1220937" y="3524926"/>
            <a:ext cx="2185594" cy="1224902"/>
            <a:chOff x="6059464" y="3524926"/>
            <a:chExt cx="2185594" cy="1224902"/>
          </a:xfrm>
        </p:grpSpPr>
        <p:grpSp>
          <p:nvGrpSpPr>
            <p:cNvPr id="30" name="组合 29"/>
            <p:cNvGrpSpPr/>
            <p:nvPr/>
          </p:nvGrpSpPr>
          <p:grpSpPr>
            <a:xfrm>
              <a:off x="6059464" y="3524926"/>
              <a:ext cx="2185594" cy="1224902"/>
              <a:chOff x="4304043" y="1286668"/>
              <a:chExt cx="3837944" cy="2757793"/>
            </a:xfrm>
            <a:effectLst>
              <a:outerShdw algn="tr" blurRad="381000" dir="8100000" dist="254000" rotWithShape="0">
                <a:prstClr val="black">
                  <a:alpha val="40000"/>
                </a:prstClr>
              </a:outerShdw>
            </a:effectLst>
          </p:grpSpPr>
          <p:sp>
            <p:nvSpPr>
              <p:cNvPr id="34" name="圆角矩形 3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typeface="微软雅黑"/>
                </a:endParaRPr>
              </a:p>
            </p:txBody>
          </p:sp>
          <p:sp>
            <p:nvSpPr>
              <p:cNvPr id="35" name="圆角矩形 34"/>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typeface="微软雅黑"/>
                </a:endParaRPr>
              </a:p>
            </p:txBody>
          </p:sp>
        </p:grpSp>
        <p:grpSp>
          <p:nvGrpSpPr>
            <p:cNvPr id="31" name="组合 19"/>
            <p:cNvGrpSpPr/>
            <p:nvPr/>
          </p:nvGrpSpPr>
          <p:grpSpPr>
            <a:xfrm>
              <a:off x="6303964" y="3902869"/>
              <a:ext cx="1798637" cy="451947"/>
              <a:chExt cx="1799448" cy="502456"/>
            </a:xfrm>
          </p:grpSpPr>
          <p:sp>
            <p:nvSpPr>
              <p:cNvPr id="32" name="TextBox 87"/>
              <p:cNvSpPr>
                <a:spLocks noChangeArrowheads="1"/>
              </p:cNvSpPr>
              <p:nvPr/>
            </p:nvSpPr>
            <p:spPr bwMode="auto">
              <a:xfrm>
                <a:off x="163752" y="0"/>
                <a:ext cx="1471946" cy="2033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en-US" b="1" lang="zh-CN" sz="1200">
                    <a:solidFill>
                      <a:srgbClr val="0070C0"/>
                    </a:solidFill>
                    <a:latin typeface="微软雅黑"/>
                    <a:ea typeface="微软雅黑"/>
                    <a:sym charset="-122" pitchFamily="34" typeface="微软雅黑"/>
                  </a:rPr>
                  <a:t>插入相关主题图片</a:t>
                </a:r>
              </a:p>
            </p:txBody>
          </p:sp>
          <p:sp>
            <p:nvSpPr>
              <p:cNvPr id="33" name="TextBox 88"/>
              <p:cNvSpPr>
                <a:spLocks noChangeArrowheads="1"/>
              </p:cNvSpPr>
              <p:nvPr/>
            </p:nvSpPr>
            <p:spPr bwMode="auto">
              <a:xfrm>
                <a:off x="1" y="228717"/>
                <a:ext cx="1799448" cy="2710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en-US" b="1" lang="zh-CN" sz="800">
                    <a:solidFill>
                      <a:schemeClr val="tx1">
                        <a:lumMod val="65000"/>
                        <a:lumOff val="35000"/>
                      </a:schemeClr>
                    </a:solidFill>
                    <a:latin typeface="微软雅黑"/>
                    <a:ea typeface="微软雅黑"/>
                    <a:sym charset="-122" pitchFamily="34" typeface="微软雅黑"/>
                  </a:rPr>
                  <a:t>为统一图片大小，保持版面美观请使用 “形状填充/图片填充”命令</a:t>
                </a:r>
              </a:p>
            </p:txBody>
          </p:sp>
        </p:grpSp>
      </p:grpSp>
      <p:sp>
        <p:nvSpPr>
          <p:cNvPr id="36" name="TextBox 35"/>
          <p:cNvSpPr txBox="1"/>
          <p:nvPr/>
        </p:nvSpPr>
        <p:spPr>
          <a:xfrm>
            <a:off x="3787170" y="227424"/>
            <a:ext cx="1554480" cy="457200"/>
          </a:xfrm>
          <a:prstGeom prst="rect">
            <a:avLst/>
          </a:prstGeom>
          <a:noFill/>
        </p:spPr>
        <p:txBody>
          <a:bodyPr rtlCol="0" wrap="none">
            <a:spAutoFit/>
          </a:bodyPr>
          <a:lstStyle/>
          <a:p>
            <a:r>
              <a:rPr altLang="en-US" lang="zh-CN" smtClean="0" spc="300" sz="2400">
                <a:solidFill>
                  <a:schemeClr val="tx1">
                    <a:lumMod val="75000"/>
                    <a:lumOff val="25000"/>
                  </a:schemeClr>
                </a:solidFill>
                <a:latin charset="-122" panose="02000000000000000000" pitchFamily="2" typeface="方正正大黑简体"/>
                <a:ea charset="-122" panose="02000000000000000000" pitchFamily="2" typeface="方正正大黑简体"/>
              </a:rPr>
              <a:t>选题背景</a:t>
            </a:r>
          </a:p>
        </p:txBody>
      </p:sp>
    </p:spTree>
    <p:extLst>
      <p:ext uri="{BB962C8B-B14F-4D97-AF65-F5344CB8AC3E}">
        <p14:creationId val="2994606063"/>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1" id="5" nodeType="afterEffect" presetClass="entr" presetID="53" presetSubtype="0">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fltVal val="0"/>
                                          </p:val>
                                        </p:tav>
                                        <p:tav tm="100000">
                                          <p:val>
                                            <p:strVal val="#ppt_w"/>
                                          </p:val>
                                        </p:tav>
                                      </p:tavLst>
                                    </p:anim>
                                    <p:anim calcmode="lin" valueType="num">
                                      <p:cBhvr>
                                        <p:cTn dur="500" fill="hold" id="8"/>
                                        <p:tgtEl>
                                          <p:spTgt spid="36"/>
                                        </p:tgtEl>
                                        <p:attrNameLst>
                                          <p:attrName>ppt_h</p:attrName>
                                        </p:attrNameLst>
                                      </p:cBhvr>
                                      <p:tavLst>
                                        <p:tav tm="0">
                                          <p:val>
                                            <p:fltVal val="0"/>
                                          </p:val>
                                        </p:tav>
                                        <p:tav tm="100000">
                                          <p:val>
                                            <p:strVal val="#ppt_h"/>
                                          </p:val>
                                        </p:tav>
                                      </p:tavLst>
                                    </p:anim>
                                    <p:animEffect filter="fade" transition="in">
                                      <p:cBhvr>
                                        <p:cTn dur="500" id="9"/>
                                        <p:tgtEl>
                                          <p:spTgt spid="36"/>
                                        </p:tgtEl>
                                      </p:cBhvr>
                                    </p:animEffect>
                                  </p:childTnLst>
                                </p:cTn>
                              </p:par>
                            </p:childTnLst>
                          </p:cTn>
                        </p:par>
                        <p:par>
                          <p:cTn fill="hold" id="10" nodeType="afterGroup">
                            <p:stCondLst>
                              <p:cond delay="500"/>
                            </p:stCondLst>
                            <p:childTnLst>
                              <p:par>
                                <p:cTn fill="hold" id="11" nodeType="afterEffect" presetClass="entr" presetID="23" presetSubtype="36">
                                  <p:stCondLst>
                                    <p:cond delay="0"/>
                                  </p:stCondLst>
                                  <p:childTnLst>
                                    <p:set>
                                      <p:cBhvr>
                                        <p:cTn dur="1" fill="hold" id="12">
                                          <p:stCondLst>
                                            <p:cond delay="0"/>
                                          </p:stCondLst>
                                        </p:cTn>
                                        <p:tgtEl>
                                          <p:spTgt spid="6"/>
                                        </p:tgtEl>
                                        <p:attrNameLst>
                                          <p:attrName>style.visibility</p:attrName>
                                        </p:attrNameLst>
                                      </p:cBhvr>
                                      <p:to>
                                        <p:strVal val="visible"/>
                                      </p:to>
                                    </p:set>
                                    <p:anim calcmode="lin" valueType="num">
                                      <p:cBhvr>
                                        <p:cTn dur="500" fill="hold" id="13"/>
                                        <p:tgtEl>
                                          <p:spTgt spid="6"/>
                                        </p:tgtEl>
                                        <p:attrNameLst>
                                          <p:attrName>ppt_w</p:attrName>
                                        </p:attrNameLst>
                                      </p:cBhvr>
                                      <p:tavLst>
                                        <p:tav tm="0">
                                          <p:val>
                                            <p:strVal val="(6*min(max(#ppt_w*#ppt_h,.3),1)-7.4)/-.7*#ppt_w"/>
                                          </p:val>
                                        </p:tav>
                                        <p:tav tm="100000">
                                          <p:val>
                                            <p:strVal val="#ppt_w"/>
                                          </p:val>
                                        </p:tav>
                                      </p:tavLst>
                                    </p:anim>
                                    <p:anim calcmode="lin" valueType="num">
                                      <p:cBhvr>
                                        <p:cTn dur="500" fill="hold" id="14"/>
                                        <p:tgtEl>
                                          <p:spTgt spid="6"/>
                                        </p:tgtEl>
                                        <p:attrNameLst>
                                          <p:attrName>ppt_h</p:attrName>
                                        </p:attrNameLst>
                                      </p:cBhvr>
                                      <p:tavLst>
                                        <p:tav tm="0">
                                          <p:val>
                                            <p:strVal val="(6*min(max(#ppt_w*#ppt_h,.3),1)-7.4)/-.7*#ppt_h"/>
                                          </p:val>
                                        </p:tav>
                                        <p:tav tm="100000">
                                          <p:val>
                                            <p:strVal val="#ppt_h"/>
                                          </p:val>
                                        </p:tav>
                                      </p:tavLst>
                                    </p:anim>
                                    <p:anim calcmode="lin" valueType="num">
                                      <p:cBhvr>
                                        <p:cTn dur="500" fill="hold" id="15"/>
                                        <p:tgtEl>
                                          <p:spTgt spid="6"/>
                                        </p:tgtEl>
                                        <p:attrNameLst>
                                          <p:attrName>ppt_x</p:attrName>
                                        </p:attrNameLst>
                                      </p:cBhvr>
                                      <p:tavLst>
                                        <p:tav tm="0">
                                          <p:val>
                                            <p:fltVal val="0.5"/>
                                          </p:val>
                                        </p:tav>
                                        <p:tav tm="100000">
                                          <p:val>
                                            <p:strVal val="#ppt_x"/>
                                          </p:val>
                                        </p:tav>
                                      </p:tavLst>
                                    </p:anim>
                                    <p:anim calcmode="lin" valueType="num">
                                      <p:cBhvr>
                                        <p:cTn dur="500" fill="hold" id="16"/>
                                        <p:tgtEl>
                                          <p:spTgt spid="6"/>
                                        </p:tgtEl>
                                        <p:attrNameLst>
                                          <p:attrName>ppt_y</p:attrName>
                                        </p:attrNameLst>
                                      </p:cBhvr>
                                      <p:tavLst>
                                        <p:tav tm="0">
                                          <p:val>
                                            <p:strVal val="1+(6*min(max(#ppt_w*#ppt_h,.3),1)-7.4)/-.7*#ppt_h/2"/>
                                          </p:val>
                                        </p:tav>
                                        <p:tav tm="100000">
                                          <p:val>
                                            <p:strVal val="#ppt_y"/>
                                          </p:val>
                                        </p:tav>
                                      </p:tavLst>
                                    </p:anim>
                                  </p:childTnLst>
                                </p:cTn>
                              </p:par>
                              <p:par>
                                <p:cTn fill="hold" grpId="0" id="17" nodeType="withEffect" presetClass="entr" presetID="23" presetSubtype="36">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p:cTn dur="500" fill="hold" id="19"/>
                                        <p:tgtEl>
                                          <p:spTgt spid="5"/>
                                        </p:tgtEl>
                                        <p:attrNameLst>
                                          <p:attrName>ppt_w</p:attrName>
                                        </p:attrNameLst>
                                      </p:cBhvr>
                                      <p:tavLst>
                                        <p:tav tm="0">
                                          <p:val>
                                            <p:strVal val="(6*min(max(#ppt_w*#ppt_h,.3),1)-7.4)/-.7*#ppt_w"/>
                                          </p:val>
                                        </p:tav>
                                        <p:tav tm="100000">
                                          <p:val>
                                            <p:strVal val="#ppt_w"/>
                                          </p:val>
                                        </p:tav>
                                      </p:tavLst>
                                    </p:anim>
                                    <p:anim calcmode="lin" valueType="num">
                                      <p:cBhvr>
                                        <p:cTn dur="500" fill="hold" id="20"/>
                                        <p:tgtEl>
                                          <p:spTgt spid="5"/>
                                        </p:tgtEl>
                                        <p:attrNameLst>
                                          <p:attrName>ppt_h</p:attrName>
                                        </p:attrNameLst>
                                      </p:cBhvr>
                                      <p:tavLst>
                                        <p:tav tm="0">
                                          <p:val>
                                            <p:strVal val="(6*min(max(#ppt_w*#ppt_h,.3),1)-7.4)/-.7*#ppt_h"/>
                                          </p:val>
                                        </p:tav>
                                        <p:tav tm="100000">
                                          <p:val>
                                            <p:strVal val="#ppt_h"/>
                                          </p:val>
                                        </p:tav>
                                      </p:tavLst>
                                    </p:anim>
                                    <p:anim calcmode="lin" valueType="num">
                                      <p:cBhvr>
                                        <p:cTn dur="500" fill="hold" id="21"/>
                                        <p:tgtEl>
                                          <p:spTgt spid="5"/>
                                        </p:tgtEl>
                                        <p:attrNameLst>
                                          <p:attrName>ppt_x</p:attrName>
                                        </p:attrNameLst>
                                      </p:cBhvr>
                                      <p:tavLst>
                                        <p:tav tm="0">
                                          <p:val>
                                            <p:fltVal val="0.5"/>
                                          </p:val>
                                        </p:tav>
                                        <p:tav tm="100000">
                                          <p:val>
                                            <p:strVal val="#ppt_x"/>
                                          </p:val>
                                        </p:tav>
                                      </p:tavLst>
                                    </p:anim>
                                    <p:anim calcmode="lin" valueType="num">
                                      <p:cBhvr>
                                        <p:cTn dur="500" fill="hold" id="22"/>
                                        <p:tgtEl>
                                          <p:spTgt spid="5"/>
                                        </p:tgtEl>
                                        <p:attrNameLst>
                                          <p:attrName>ppt_y</p:attrName>
                                        </p:attrNameLst>
                                      </p:cBhvr>
                                      <p:tavLst>
                                        <p:tav tm="0">
                                          <p:val>
                                            <p:strVal val="1+(6*min(max(#ppt_w*#ppt_h,.3),1)-7.4)/-.7*#ppt_h/2"/>
                                          </p:val>
                                        </p:tav>
                                        <p:tav tm="100000">
                                          <p:val>
                                            <p:strVal val="#ppt_y"/>
                                          </p:val>
                                        </p:tav>
                                      </p:tavLst>
                                    </p:anim>
                                  </p:childTnLst>
                                </p:cTn>
                              </p:par>
                            </p:childTnLst>
                          </p:cTn>
                        </p:par>
                        <p:par>
                          <p:cTn fill="hold" id="23" nodeType="afterGroup">
                            <p:stCondLst>
                              <p:cond delay="1000"/>
                            </p:stCondLst>
                            <p:childTnLst>
                              <p:par>
                                <p:cTn fill="hold" grpId="0" id="24" nodeType="afterEffect" presetClass="entr" presetID="22" presetSubtype="1">
                                  <p:stCondLst>
                                    <p:cond delay="0"/>
                                  </p:stCondLst>
                                  <p:childTnLst>
                                    <p:set>
                                      <p:cBhvr>
                                        <p:cTn dur="1" fill="hold" id="25">
                                          <p:stCondLst>
                                            <p:cond delay="0"/>
                                          </p:stCondLst>
                                        </p:cTn>
                                        <p:tgtEl>
                                          <p:spTgt spid="4"/>
                                        </p:tgtEl>
                                        <p:attrNameLst>
                                          <p:attrName>style.visibility</p:attrName>
                                        </p:attrNameLst>
                                      </p:cBhvr>
                                      <p:to>
                                        <p:strVal val="visible"/>
                                      </p:to>
                                    </p:set>
                                    <p:animEffect filter="">
                                      <p:cBhvr>
                                        <p:cTn dur="500" id="26"/>
                                        <p:tgtEl>
                                          <p:spTgt spid="4"/>
                                        </p:tgtEl>
                                      </p:cBhvr>
                                    </p:animEffect>
                                  </p:childTnLst>
                                </p:cTn>
                              </p:par>
                            </p:childTnLst>
                          </p:cTn>
                        </p:par>
                        <p:par>
                          <p:cTn fill="hold" id="27" nodeType="afterGroup">
                            <p:stCondLst>
                              <p:cond delay="1500"/>
                            </p:stCondLst>
                            <p:childTnLst>
                              <p:par>
                                <p:cTn fill="hold" id="28" nodeType="afterEffect" presetClass="entr" presetID="53" presetSubtype="0">
                                  <p:stCondLst>
                                    <p:cond delay="0"/>
                                  </p:stCondLst>
                                  <p:childTnLst>
                                    <p:set>
                                      <p:cBhvr>
                                        <p:cTn dur="1" fill="hold" id="29">
                                          <p:stCondLst>
                                            <p:cond delay="0"/>
                                          </p:stCondLst>
                                        </p:cTn>
                                        <p:tgtEl>
                                          <p:spTgt spid="29"/>
                                        </p:tgtEl>
                                        <p:attrNameLst>
                                          <p:attrName>style.visibility</p:attrName>
                                        </p:attrNameLst>
                                      </p:cBhvr>
                                      <p:to>
                                        <p:strVal val="visible"/>
                                      </p:to>
                                    </p:set>
                                    <p:anim calcmode="lin" valueType="num">
                                      <p:cBhvr>
                                        <p:cTn dur="500" fill="hold" id="30"/>
                                        <p:tgtEl>
                                          <p:spTgt spid="29"/>
                                        </p:tgtEl>
                                        <p:attrNameLst>
                                          <p:attrName>ppt_w</p:attrName>
                                        </p:attrNameLst>
                                      </p:cBhvr>
                                      <p:tavLst>
                                        <p:tav tm="0">
                                          <p:val>
                                            <p:fltVal val="0"/>
                                          </p:val>
                                        </p:tav>
                                        <p:tav tm="100000">
                                          <p:val>
                                            <p:strVal val="#ppt_w"/>
                                          </p:val>
                                        </p:tav>
                                      </p:tavLst>
                                    </p:anim>
                                    <p:anim calcmode="lin" valueType="num">
                                      <p:cBhvr>
                                        <p:cTn dur="500" fill="hold" id="31"/>
                                        <p:tgtEl>
                                          <p:spTgt spid="29"/>
                                        </p:tgtEl>
                                        <p:attrNameLst>
                                          <p:attrName>ppt_h</p:attrName>
                                        </p:attrNameLst>
                                      </p:cBhvr>
                                      <p:tavLst>
                                        <p:tav tm="0">
                                          <p:val>
                                            <p:fltVal val="0"/>
                                          </p:val>
                                        </p:tav>
                                        <p:tav tm="100000">
                                          <p:val>
                                            <p:strVal val="#ppt_h"/>
                                          </p:val>
                                        </p:tav>
                                      </p:tavLst>
                                    </p:anim>
                                    <p:animEffect filter="fade" transition="in">
                                      <p:cBhvr>
                                        <p:cTn dur="500" id="32"/>
                                        <p:tgtEl>
                                          <p:spTgt spid="29"/>
                                        </p:tgtEl>
                                      </p:cBhvr>
                                    </p:animEffect>
                                  </p:childTnLst>
                                </p:cTn>
                              </p:par>
                            </p:childTnLst>
                          </p:cTn>
                        </p:par>
                        <p:par>
                          <p:cTn fill="hold" id="33" nodeType="afterGroup">
                            <p:stCondLst>
                              <p:cond delay="2000"/>
                            </p:stCondLst>
                            <p:childTnLst>
                              <p:par>
                                <p:cTn fill="hold" id="34" nodeType="afterEffect" presetClass="entr" presetID="53" presetSubtype="0">
                                  <p:stCondLst>
                                    <p:cond delay="0"/>
                                  </p:stCondLst>
                                  <p:childTnLst>
                                    <p:set>
                                      <p:cBhvr>
                                        <p:cTn dur="1" fill="hold" id="35">
                                          <p:stCondLst>
                                            <p:cond delay="0"/>
                                          </p:stCondLst>
                                        </p:cTn>
                                        <p:tgtEl>
                                          <p:spTgt spid="22"/>
                                        </p:tgtEl>
                                        <p:attrNameLst>
                                          <p:attrName>style.visibility</p:attrName>
                                        </p:attrNameLst>
                                      </p:cBhvr>
                                      <p:to>
                                        <p:strVal val="visible"/>
                                      </p:to>
                                    </p:set>
                                    <p:anim calcmode="lin" valueType="num">
                                      <p:cBhvr>
                                        <p:cTn dur="500" fill="hold" id="36"/>
                                        <p:tgtEl>
                                          <p:spTgt spid="22"/>
                                        </p:tgtEl>
                                        <p:attrNameLst>
                                          <p:attrName>ppt_w</p:attrName>
                                        </p:attrNameLst>
                                      </p:cBhvr>
                                      <p:tavLst>
                                        <p:tav tm="0">
                                          <p:val>
                                            <p:fltVal val="0"/>
                                          </p:val>
                                        </p:tav>
                                        <p:tav tm="100000">
                                          <p:val>
                                            <p:strVal val="#ppt_w"/>
                                          </p:val>
                                        </p:tav>
                                      </p:tavLst>
                                    </p:anim>
                                    <p:anim calcmode="lin" valueType="num">
                                      <p:cBhvr>
                                        <p:cTn dur="500" fill="hold" id="37"/>
                                        <p:tgtEl>
                                          <p:spTgt spid="22"/>
                                        </p:tgtEl>
                                        <p:attrNameLst>
                                          <p:attrName>ppt_h</p:attrName>
                                        </p:attrNameLst>
                                      </p:cBhvr>
                                      <p:tavLst>
                                        <p:tav tm="0">
                                          <p:val>
                                            <p:fltVal val="0"/>
                                          </p:val>
                                        </p:tav>
                                        <p:tav tm="100000">
                                          <p:val>
                                            <p:strVal val="#ppt_h"/>
                                          </p:val>
                                        </p:tav>
                                      </p:tavLst>
                                    </p:anim>
                                    <p:animEffect filter="fade" transition="in">
                                      <p:cBhvr>
                                        <p:cTn dur="500" id="38"/>
                                        <p:tgtEl>
                                          <p:spTgt spid="22"/>
                                        </p:tgtEl>
                                      </p:cBhvr>
                                    </p:animEffect>
                                  </p:childTnLst>
                                </p:cTn>
                              </p:par>
                            </p:childTnLst>
                          </p:cTn>
                        </p:par>
                        <p:par>
                          <p:cTn fill="hold" id="39" nodeType="afterGroup">
                            <p:stCondLst>
                              <p:cond delay="2500"/>
                            </p:stCondLst>
                            <p:childTnLst>
                              <p:par>
                                <p:cTn fill="hold" id="40" nodeType="afterEffect" presetClass="entr" presetID="53" presetSubtype="0">
                                  <p:stCondLst>
                                    <p:cond delay="0"/>
                                  </p:stCondLst>
                                  <p:childTnLst>
                                    <p:set>
                                      <p:cBhvr>
                                        <p:cTn dur="1" fill="hold" id="41">
                                          <p:stCondLst>
                                            <p:cond delay="0"/>
                                          </p:stCondLst>
                                        </p:cTn>
                                        <p:tgtEl>
                                          <p:spTgt spid="15"/>
                                        </p:tgtEl>
                                        <p:attrNameLst>
                                          <p:attrName>style.visibility</p:attrName>
                                        </p:attrNameLst>
                                      </p:cBhvr>
                                      <p:to>
                                        <p:strVal val="visible"/>
                                      </p:to>
                                    </p:set>
                                    <p:anim calcmode="lin" valueType="num">
                                      <p:cBhvr>
                                        <p:cTn dur="500" fill="hold" id="42"/>
                                        <p:tgtEl>
                                          <p:spTgt spid="15"/>
                                        </p:tgtEl>
                                        <p:attrNameLst>
                                          <p:attrName>ppt_w</p:attrName>
                                        </p:attrNameLst>
                                      </p:cBhvr>
                                      <p:tavLst>
                                        <p:tav tm="0">
                                          <p:val>
                                            <p:fltVal val="0"/>
                                          </p:val>
                                        </p:tav>
                                        <p:tav tm="100000">
                                          <p:val>
                                            <p:strVal val="#ppt_w"/>
                                          </p:val>
                                        </p:tav>
                                      </p:tavLst>
                                    </p:anim>
                                    <p:anim calcmode="lin" valueType="num">
                                      <p:cBhvr>
                                        <p:cTn dur="500" fill="hold" id="43"/>
                                        <p:tgtEl>
                                          <p:spTgt spid="15"/>
                                        </p:tgtEl>
                                        <p:attrNameLst>
                                          <p:attrName>ppt_h</p:attrName>
                                        </p:attrNameLst>
                                      </p:cBhvr>
                                      <p:tavLst>
                                        <p:tav tm="0">
                                          <p:val>
                                            <p:fltVal val="0"/>
                                          </p:val>
                                        </p:tav>
                                        <p:tav tm="100000">
                                          <p:val>
                                            <p:strVal val="#ppt_h"/>
                                          </p:val>
                                        </p:tav>
                                      </p:tavLst>
                                    </p:anim>
                                    <p:animEffect filter="fade" transition="in">
                                      <p:cBhvr>
                                        <p:cTn dur="500" id="44"/>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1" spid="3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3" name="任意多边形 62"/>
          <p:cNvSpPr/>
          <p:nvPr/>
        </p:nvSpPr>
        <p:spPr bwMode="auto">
          <a:xfrm>
            <a:off x="1524424" y="3003798"/>
            <a:ext cx="5256584" cy="1299499"/>
          </a:xfrm>
          <a:custGeom>
            <a:gdLst>
              <a:gd fmla="*/ 488326 w 4206923" name="connsiteX0"/>
              <a:gd fmla="*/ 0 h 1479432" name="connsiteY0"/>
              <a:gd fmla="*/ 1002185 w 4206923" name="connsiteX1"/>
              <a:gd fmla="*/ 0 h 1479432" name="connsiteY1"/>
              <a:gd fmla="*/ 1066030 w 4206923" name="connsiteX2"/>
              <a:gd fmla="*/ 0 h 1479432" name="connsiteY2"/>
              <a:gd fmla="*/ 1083181 w 4206923" name="connsiteX3"/>
              <a:gd fmla="*/ 0 h 1479432" name="connsiteY3"/>
              <a:gd fmla="*/ 1168160 w 4206923" name="connsiteX4"/>
              <a:gd fmla="*/ 0 h 1479432" name="connsiteY4"/>
              <a:gd fmla="*/ 1290429 w 4206923" name="connsiteX5"/>
              <a:gd fmla="*/ 0 h 1479432" name="connsiteY5"/>
              <a:gd fmla="*/ 1553727 w 4206923" name="connsiteX6"/>
              <a:gd fmla="*/ 0 h 1479432" name="connsiteY6"/>
              <a:gd fmla="*/ 1611796 w 4206923" name="connsiteX7"/>
              <a:gd fmla="*/ 0 h 1479432" name="connsiteY7"/>
              <a:gd fmla="*/ 1634674 w 4206923" name="connsiteX8"/>
              <a:gd fmla="*/ 0 h 1479432" name="connsiteY8"/>
              <a:gd fmla="*/ 1745864 w 4206923" name="connsiteX9"/>
              <a:gd fmla="*/ 0 h 1479432" name="connsiteY9"/>
              <a:gd fmla="*/ 1836195 w 4206923" name="connsiteX10"/>
              <a:gd fmla="*/ 0 h 1479432" name="connsiteY10"/>
              <a:gd fmla="*/ 1900647 w 4206923" name="connsiteX11"/>
              <a:gd fmla="*/ 0 h 1479432" name="connsiteY11"/>
              <a:gd fmla="*/ 1986524 w 4206923" name="connsiteX12"/>
              <a:gd fmla="*/ 0 h 1479432" name="connsiteY12"/>
              <a:gd fmla="*/ 2099493 w 4206923" name="connsiteX13"/>
              <a:gd fmla="*/ 0 h 1479432" name="connsiteY13"/>
              <a:gd fmla="*/ 2125046 w 4206923" name="connsiteX14"/>
              <a:gd fmla="*/ 0 h 1479432" name="connsiteY14"/>
              <a:gd fmla="*/ 2180440 w 4206923" name="connsiteX15"/>
              <a:gd fmla="*/ 0 h 1479432" name="connsiteY15"/>
              <a:gd fmla="*/ 2291630 w 4206923" name="connsiteX16"/>
              <a:gd fmla="*/ 0 h 1479432" name="connsiteY16"/>
              <a:gd fmla="*/ 2293677 w 4206923" name="connsiteX17"/>
              <a:gd fmla="*/ 0 h 1479432" name="connsiteY17"/>
              <a:gd fmla="*/ 2388345 w 4206923" name="connsiteX18"/>
              <a:gd fmla="*/ 0 h 1479432" name="connsiteY18"/>
              <a:gd fmla="*/ 2446414 w 4206923" name="connsiteX19"/>
              <a:gd fmla="*/ 0 h 1479432" name="connsiteY19"/>
              <a:gd fmla="*/ 2459486 w 4206923" name="connsiteX20"/>
              <a:gd fmla="*/ 0 h 1479432" name="connsiteY20"/>
              <a:gd fmla="*/ 2580482 w 4206923" name="connsiteX21"/>
              <a:gd fmla="*/ 0 h 1479432" name="connsiteY21"/>
              <a:gd fmla="*/ 2670812 w 4206923" name="connsiteX22"/>
              <a:gd fmla="*/ 0 h 1479432" name="connsiteY22"/>
              <a:gd fmla="*/ 2839443 w 4206923" name="connsiteX23"/>
              <a:gd fmla="*/ 0 h 1479432" name="connsiteY23"/>
              <a:gd fmla="*/ 2852814 w 4206923" name="connsiteX24"/>
              <a:gd fmla="*/ 0 h 1479432" name="connsiteY24"/>
              <a:gd fmla="*/ 2960273 w 4206923" name="connsiteX25"/>
              <a:gd fmla="*/ 0 h 1479432" name="connsiteY25"/>
              <a:gd fmla="*/ 3037852 w 4206923" name="connsiteX26"/>
              <a:gd fmla="*/ 0 h 1479432" name="connsiteY26"/>
              <a:gd fmla="*/ 3041269 w 4206923" name="connsiteX27"/>
              <a:gd fmla="*/ 0 h 1479432" name="connsiteY27"/>
              <a:gd fmla="*/ 3077212 w 4206923" name="connsiteX28"/>
              <a:gd fmla="*/ 0 h 1479432" name="connsiteY28"/>
              <a:gd fmla="*/ 3090397 w 4206923" name="connsiteX29"/>
              <a:gd fmla="*/ 0 h 1479432" name="connsiteY29"/>
              <a:gd fmla="*/ 3115626 w 4206923" name="connsiteX30"/>
              <a:gd fmla="*/ 0 h 1479432" name="connsiteY30"/>
              <a:gd fmla="*/ 3126248 w 4206923" name="connsiteX31"/>
              <a:gd fmla="*/ 0 h 1479432" name="connsiteY31"/>
              <a:gd fmla="*/ 3245843 w 4206923" name="connsiteX32"/>
              <a:gd fmla="*/ 0 h 1479432" name="connsiteY32"/>
              <a:gd fmla="*/ 3262250 w 4206923" name="connsiteX33"/>
              <a:gd fmla="*/ 0 h 1479432" name="connsiteY33"/>
              <a:gd fmla="*/ 3366673 w 4206923" name="connsiteX34"/>
              <a:gd fmla="*/ 0 h 1479432" name="connsiteY34"/>
              <a:gd fmla="*/ 3412579 w 4206923" name="connsiteX35"/>
              <a:gd fmla="*/ 0 h 1479432" name="connsiteY35"/>
              <a:gd fmla="*/ 3447669 w 4206923" name="connsiteX36"/>
              <a:gd fmla="*/ 0 h 1479432" name="connsiteY36"/>
              <a:gd fmla="*/ 3496797 w 4206923" name="connsiteX37"/>
              <a:gd fmla="*/ 0 h 1479432" name="connsiteY37"/>
              <a:gd fmla="*/ 3522026 w 4206923" name="connsiteX38"/>
              <a:gd fmla="*/ 0 h 1479432" name="connsiteY38"/>
              <a:gd fmla="*/ 3525549 w 4206923" name="connsiteX39"/>
              <a:gd fmla="*/ 0 h 1479432" name="connsiteY39"/>
              <a:gd fmla="*/ 3532648 w 4206923" name="connsiteX40"/>
              <a:gd fmla="*/ 0 h 1479432" name="connsiteY40"/>
              <a:gd fmla="*/ 3606496 w 4206923" name="connsiteX41"/>
              <a:gd fmla="*/ 0 h 1479432" name="connsiteY41"/>
              <a:gd fmla="*/ 3717686 w 4206923" name="connsiteX42"/>
              <a:gd fmla="*/ 0 h 1479432" name="connsiteY42"/>
              <a:gd fmla="*/ 3848796 w 4206923" name="connsiteX43"/>
              <a:gd fmla="*/ 75308 h 1479432" name="connsiteY43"/>
              <a:gd fmla="*/ 4188713 w 4206923" name="connsiteX44"/>
              <a:gd fmla="*/ 664408 h 1479432" name="connsiteY44"/>
              <a:gd fmla="*/ 4188713 w 4206923" name="connsiteX45"/>
              <a:gd fmla="*/ 815024 h 1479432" name="connsiteY45"/>
              <a:gd fmla="*/ 3848796 w 4206923" name="connsiteX46"/>
              <a:gd fmla="*/ 1404124 h 1479432" name="connsiteY46"/>
              <a:gd fmla="*/ 3717686 w 4206923" name="connsiteX47"/>
              <a:gd fmla="*/ 1479432 h 1479432" name="connsiteY47"/>
              <a:gd fmla="*/ 3532648 w 4206923" name="connsiteX48"/>
              <a:gd fmla="*/ 1479432 h 1479432" name="connsiteY48"/>
              <a:gd fmla="*/ 3126248 w 4206923" name="connsiteX49"/>
              <a:gd fmla="*/ 1479432 h 1479432" name="connsiteY49"/>
              <a:gd fmla="*/ 3037852 w 4206923" name="connsiteX50"/>
              <a:gd fmla="*/ 1479432 h 1479432" name="connsiteY50"/>
              <a:gd fmla="*/ 2852814 w 4206923" name="connsiteX51"/>
              <a:gd fmla="*/ 1479432 h 1479432" name="connsiteY51"/>
              <a:gd fmla="*/ 2580482 w 4206923" name="connsiteX52"/>
              <a:gd fmla="*/ 1479432 h 1479432" name="connsiteY52"/>
              <a:gd fmla="*/ 2446414 w 4206923" name="connsiteX53"/>
              <a:gd fmla="*/ 1479432 h 1479432" name="connsiteY53"/>
              <a:gd fmla="*/ 2291630 w 4206923" name="connsiteX54"/>
              <a:gd fmla="*/ 1479432 h 1479432" name="connsiteY54"/>
              <a:gd fmla="*/ 1900647 w 4206923" name="connsiteX55"/>
              <a:gd fmla="*/ 1479432 h 1479432" name="connsiteY55"/>
              <a:gd fmla="*/ 1745864 w 4206923" name="connsiteX56"/>
              <a:gd fmla="*/ 1479432 h 1479432" name="connsiteY56"/>
              <a:gd fmla="*/ 1611796 w 4206923" name="connsiteX57"/>
              <a:gd fmla="*/ 1479432 h 1479432" name="connsiteY57"/>
              <a:gd fmla="*/ 1168160 w 4206923" name="connsiteX58"/>
              <a:gd fmla="*/ 1479432 h 1479432" name="connsiteY58"/>
              <a:gd fmla="*/ 1066030 w 4206923" name="connsiteX59"/>
              <a:gd fmla="*/ 1479432 h 1479432" name="connsiteY59"/>
              <a:gd fmla="*/ 488326 w 4206923" name="connsiteX60"/>
              <a:gd fmla="*/ 1479432 h 1479432" name="connsiteY60"/>
              <a:gd fmla="*/ 357216 w 4206923" name="connsiteX61"/>
              <a:gd fmla="*/ 1404124 h 1479432" name="connsiteY61"/>
              <a:gd fmla="*/ 17299 w 4206923" name="connsiteX62"/>
              <a:gd fmla="*/ 815024 h 1479432" name="connsiteY62"/>
              <a:gd fmla="*/ 17299 w 4206923" name="connsiteX63"/>
              <a:gd fmla="*/ 664408 h 1479432" name="connsiteY63"/>
              <a:gd fmla="*/ 357216 w 4206923" name="connsiteX64"/>
              <a:gd fmla="*/ 75308 h 1479432" name="connsiteY64"/>
              <a:gd fmla="*/ 488326 w 4206923" name="connsiteX65"/>
              <a:gd fmla="*/ 0 h 1479432" name="connsiteY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b="b" l="l" r="r" t="t"/>
            <a:pathLst>
              <a:path h="1479432" w="4206923">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gradFill>
            <a:gsLst>
              <a:gs pos="0">
                <a:schemeClr val="bg1">
                  <a:lumMod val="85000"/>
                </a:schemeClr>
              </a:gs>
              <a:gs pos="100000">
                <a:schemeClr val="bg1"/>
              </a:gs>
            </a:gsLst>
            <a:lin ang="2700000" scaled="1"/>
          </a:gradFill>
          <a:ln w="19050">
            <a:gradFill flip="none" rotWithShape="1">
              <a:gsLst>
                <a:gs pos="0">
                  <a:schemeClr val="bg1"/>
                </a:gs>
                <a:gs pos="100000">
                  <a:schemeClr val="bg1">
                    <a:lumMod val="85000"/>
                  </a:schemeClr>
                </a:gs>
              </a:gsLst>
              <a:lin ang="2700000" scaled="1"/>
            </a:gradFill>
          </a:ln>
          <a:effectLst>
            <a:outerShdw algn="tl" blurRad="330200" dir="2700000" dist="127000" rotWithShape="0">
              <a:prstClr val="black">
                <a:alpha val="31000"/>
              </a:prstClr>
            </a:outerShdw>
          </a:effectLst>
        </p:spPr>
        <p:txBody>
          <a:bodyPr anchor="t" anchorCtr="0" bIns="34290" compatLnSpc="1" lIns="68580" numCol="1" rIns="68580" tIns="34290" vert="horz" wrap="square">
            <a:prstTxWarp prst="textNoShape">
              <a:avLst/>
            </a:prstTxWarp>
            <a:noAutofit/>
          </a:bodyPr>
          <a:lstStyle/>
          <a:p>
            <a:endParaRPr altLang="en-US" lang="zh-CN">
              <a:ea typeface="微软雅黑"/>
            </a:endParaRPr>
          </a:p>
        </p:txBody>
      </p:sp>
      <p:sp>
        <p:nvSpPr>
          <p:cNvPr id="62" name="任意多边形 61"/>
          <p:cNvSpPr/>
          <p:nvPr/>
        </p:nvSpPr>
        <p:spPr bwMode="auto">
          <a:xfrm>
            <a:off x="2370608" y="1275606"/>
            <a:ext cx="5256584" cy="1299499"/>
          </a:xfrm>
          <a:custGeom>
            <a:gdLst>
              <a:gd fmla="*/ 488326 w 4206923" name="connsiteX0"/>
              <a:gd fmla="*/ 0 h 1479432" name="connsiteY0"/>
              <a:gd fmla="*/ 1002185 w 4206923" name="connsiteX1"/>
              <a:gd fmla="*/ 0 h 1479432" name="connsiteY1"/>
              <a:gd fmla="*/ 1066030 w 4206923" name="connsiteX2"/>
              <a:gd fmla="*/ 0 h 1479432" name="connsiteY2"/>
              <a:gd fmla="*/ 1083181 w 4206923" name="connsiteX3"/>
              <a:gd fmla="*/ 0 h 1479432" name="connsiteY3"/>
              <a:gd fmla="*/ 1168160 w 4206923" name="connsiteX4"/>
              <a:gd fmla="*/ 0 h 1479432" name="connsiteY4"/>
              <a:gd fmla="*/ 1290429 w 4206923" name="connsiteX5"/>
              <a:gd fmla="*/ 0 h 1479432" name="connsiteY5"/>
              <a:gd fmla="*/ 1553727 w 4206923" name="connsiteX6"/>
              <a:gd fmla="*/ 0 h 1479432" name="connsiteY6"/>
              <a:gd fmla="*/ 1611796 w 4206923" name="connsiteX7"/>
              <a:gd fmla="*/ 0 h 1479432" name="connsiteY7"/>
              <a:gd fmla="*/ 1634674 w 4206923" name="connsiteX8"/>
              <a:gd fmla="*/ 0 h 1479432" name="connsiteY8"/>
              <a:gd fmla="*/ 1745864 w 4206923" name="connsiteX9"/>
              <a:gd fmla="*/ 0 h 1479432" name="connsiteY9"/>
              <a:gd fmla="*/ 1836195 w 4206923" name="connsiteX10"/>
              <a:gd fmla="*/ 0 h 1479432" name="connsiteY10"/>
              <a:gd fmla="*/ 1900647 w 4206923" name="connsiteX11"/>
              <a:gd fmla="*/ 0 h 1479432" name="connsiteY11"/>
              <a:gd fmla="*/ 1986524 w 4206923" name="connsiteX12"/>
              <a:gd fmla="*/ 0 h 1479432" name="connsiteY12"/>
              <a:gd fmla="*/ 2099493 w 4206923" name="connsiteX13"/>
              <a:gd fmla="*/ 0 h 1479432" name="connsiteY13"/>
              <a:gd fmla="*/ 2125046 w 4206923" name="connsiteX14"/>
              <a:gd fmla="*/ 0 h 1479432" name="connsiteY14"/>
              <a:gd fmla="*/ 2180440 w 4206923" name="connsiteX15"/>
              <a:gd fmla="*/ 0 h 1479432" name="connsiteY15"/>
              <a:gd fmla="*/ 2291630 w 4206923" name="connsiteX16"/>
              <a:gd fmla="*/ 0 h 1479432" name="connsiteY16"/>
              <a:gd fmla="*/ 2293677 w 4206923" name="connsiteX17"/>
              <a:gd fmla="*/ 0 h 1479432" name="connsiteY17"/>
              <a:gd fmla="*/ 2388345 w 4206923" name="connsiteX18"/>
              <a:gd fmla="*/ 0 h 1479432" name="connsiteY18"/>
              <a:gd fmla="*/ 2446414 w 4206923" name="connsiteX19"/>
              <a:gd fmla="*/ 0 h 1479432" name="connsiteY19"/>
              <a:gd fmla="*/ 2459486 w 4206923" name="connsiteX20"/>
              <a:gd fmla="*/ 0 h 1479432" name="connsiteY20"/>
              <a:gd fmla="*/ 2580482 w 4206923" name="connsiteX21"/>
              <a:gd fmla="*/ 0 h 1479432" name="connsiteY21"/>
              <a:gd fmla="*/ 2670812 w 4206923" name="connsiteX22"/>
              <a:gd fmla="*/ 0 h 1479432" name="connsiteY22"/>
              <a:gd fmla="*/ 2839443 w 4206923" name="connsiteX23"/>
              <a:gd fmla="*/ 0 h 1479432" name="connsiteY23"/>
              <a:gd fmla="*/ 2852814 w 4206923" name="connsiteX24"/>
              <a:gd fmla="*/ 0 h 1479432" name="connsiteY24"/>
              <a:gd fmla="*/ 2960273 w 4206923" name="connsiteX25"/>
              <a:gd fmla="*/ 0 h 1479432" name="connsiteY25"/>
              <a:gd fmla="*/ 3037852 w 4206923" name="connsiteX26"/>
              <a:gd fmla="*/ 0 h 1479432" name="connsiteY26"/>
              <a:gd fmla="*/ 3041269 w 4206923" name="connsiteX27"/>
              <a:gd fmla="*/ 0 h 1479432" name="connsiteY27"/>
              <a:gd fmla="*/ 3077212 w 4206923" name="connsiteX28"/>
              <a:gd fmla="*/ 0 h 1479432" name="connsiteY28"/>
              <a:gd fmla="*/ 3090397 w 4206923" name="connsiteX29"/>
              <a:gd fmla="*/ 0 h 1479432" name="connsiteY29"/>
              <a:gd fmla="*/ 3115626 w 4206923" name="connsiteX30"/>
              <a:gd fmla="*/ 0 h 1479432" name="connsiteY30"/>
              <a:gd fmla="*/ 3126248 w 4206923" name="connsiteX31"/>
              <a:gd fmla="*/ 0 h 1479432" name="connsiteY31"/>
              <a:gd fmla="*/ 3245843 w 4206923" name="connsiteX32"/>
              <a:gd fmla="*/ 0 h 1479432" name="connsiteY32"/>
              <a:gd fmla="*/ 3262250 w 4206923" name="connsiteX33"/>
              <a:gd fmla="*/ 0 h 1479432" name="connsiteY33"/>
              <a:gd fmla="*/ 3366673 w 4206923" name="connsiteX34"/>
              <a:gd fmla="*/ 0 h 1479432" name="connsiteY34"/>
              <a:gd fmla="*/ 3412579 w 4206923" name="connsiteX35"/>
              <a:gd fmla="*/ 0 h 1479432" name="connsiteY35"/>
              <a:gd fmla="*/ 3447669 w 4206923" name="connsiteX36"/>
              <a:gd fmla="*/ 0 h 1479432" name="connsiteY36"/>
              <a:gd fmla="*/ 3496797 w 4206923" name="connsiteX37"/>
              <a:gd fmla="*/ 0 h 1479432" name="connsiteY37"/>
              <a:gd fmla="*/ 3522026 w 4206923" name="connsiteX38"/>
              <a:gd fmla="*/ 0 h 1479432" name="connsiteY38"/>
              <a:gd fmla="*/ 3525549 w 4206923" name="connsiteX39"/>
              <a:gd fmla="*/ 0 h 1479432" name="connsiteY39"/>
              <a:gd fmla="*/ 3532648 w 4206923" name="connsiteX40"/>
              <a:gd fmla="*/ 0 h 1479432" name="connsiteY40"/>
              <a:gd fmla="*/ 3606496 w 4206923" name="connsiteX41"/>
              <a:gd fmla="*/ 0 h 1479432" name="connsiteY41"/>
              <a:gd fmla="*/ 3717686 w 4206923" name="connsiteX42"/>
              <a:gd fmla="*/ 0 h 1479432" name="connsiteY42"/>
              <a:gd fmla="*/ 3848796 w 4206923" name="connsiteX43"/>
              <a:gd fmla="*/ 75308 h 1479432" name="connsiteY43"/>
              <a:gd fmla="*/ 4188713 w 4206923" name="connsiteX44"/>
              <a:gd fmla="*/ 664408 h 1479432" name="connsiteY44"/>
              <a:gd fmla="*/ 4188713 w 4206923" name="connsiteX45"/>
              <a:gd fmla="*/ 815024 h 1479432" name="connsiteY45"/>
              <a:gd fmla="*/ 3848796 w 4206923" name="connsiteX46"/>
              <a:gd fmla="*/ 1404124 h 1479432" name="connsiteY46"/>
              <a:gd fmla="*/ 3717686 w 4206923" name="connsiteX47"/>
              <a:gd fmla="*/ 1479432 h 1479432" name="connsiteY47"/>
              <a:gd fmla="*/ 3532648 w 4206923" name="connsiteX48"/>
              <a:gd fmla="*/ 1479432 h 1479432" name="connsiteY48"/>
              <a:gd fmla="*/ 3126248 w 4206923" name="connsiteX49"/>
              <a:gd fmla="*/ 1479432 h 1479432" name="connsiteY49"/>
              <a:gd fmla="*/ 3037852 w 4206923" name="connsiteX50"/>
              <a:gd fmla="*/ 1479432 h 1479432" name="connsiteY50"/>
              <a:gd fmla="*/ 2852814 w 4206923" name="connsiteX51"/>
              <a:gd fmla="*/ 1479432 h 1479432" name="connsiteY51"/>
              <a:gd fmla="*/ 2580482 w 4206923" name="connsiteX52"/>
              <a:gd fmla="*/ 1479432 h 1479432" name="connsiteY52"/>
              <a:gd fmla="*/ 2446414 w 4206923" name="connsiteX53"/>
              <a:gd fmla="*/ 1479432 h 1479432" name="connsiteY53"/>
              <a:gd fmla="*/ 2291630 w 4206923" name="connsiteX54"/>
              <a:gd fmla="*/ 1479432 h 1479432" name="connsiteY54"/>
              <a:gd fmla="*/ 1900647 w 4206923" name="connsiteX55"/>
              <a:gd fmla="*/ 1479432 h 1479432" name="connsiteY55"/>
              <a:gd fmla="*/ 1745864 w 4206923" name="connsiteX56"/>
              <a:gd fmla="*/ 1479432 h 1479432" name="connsiteY56"/>
              <a:gd fmla="*/ 1611796 w 4206923" name="connsiteX57"/>
              <a:gd fmla="*/ 1479432 h 1479432" name="connsiteY57"/>
              <a:gd fmla="*/ 1168160 w 4206923" name="connsiteX58"/>
              <a:gd fmla="*/ 1479432 h 1479432" name="connsiteY58"/>
              <a:gd fmla="*/ 1066030 w 4206923" name="connsiteX59"/>
              <a:gd fmla="*/ 1479432 h 1479432" name="connsiteY59"/>
              <a:gd fmla="*/ 488326 w 4206923" name="connsiteX60"/>
              <a:gd fmla="*/ 1479432 h 1479432" name="connsiteY60"/>
              <a:gd fmla="*/ 357216 w 4206923" name="connsiteX61"/>
              <a:gd fmla="*/ 1404124 h 1479432" name="connsiteY61"/>
              <a:gd fmla="*/ 17299 w 4206923" name="connsiteX62"/>
              <a:gd fmla="*/ 815024 h 1479432" name="connsiteY62"/>
              <a:gd fmla="*/ 17299 w 4206923" name="connsiteX63"/>
              <a:gd fmla="*/ 664408 h 1479432" name="connsiteY63"/>
              <a:gd fmla="*/ 357216 w 4206923" name="connsiteX64"/>
              <a:gd fmla="*/ 75308 h 1479432" name="connsiteY64"/>
              <a:gd fmla="*/ 488326 w 4206923" name="connsiteX65"/>
              <a:gd fmla="*/ 0 h 1479432" name="connsiteY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b="b" l="l" r="r" t="t"/>
            <a:pathLst>
              <a:path h="1479432" w="4206923">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gradFill>
            <a:gsLst>
              <a:gs pos="0">
                <a:schemeClr val="bg1">
                  <a:lumMod val="85000"/>
                </a:schemeClr>
              </a:gs>
              <a:gs pos="100000">
                <a:schemeClr val="bg1"/>
              </a:gs>
            </a:gsLst>
            <a:lin ang="2700000" scaled="1"/>
          </a:gradFill>
          <a:ln w="19050">
            <a:gradFill flip="none" rotWithShape="1">
              <a:gsLst>
                <a:gs pos="0">
                  <a:schemeClr val="bg1"/>
                </a:gs>
                <a:gs pos="100000">
                  <a:schemeClr val="bg1">
                    <a:lumMod val="85000"/>
                  </a:schemeClr>
                </a:gs>
              </a:gsLst>
              <a:lin ang="2700000" scaled="1"/>
            </a:gradFill>
          </a:ln>
          <a:effectLst>
            <a:outerShdw algn="tl" blurRad="330200" dir="2700000" dist="127000" rotWithShape="0">
              <a:prstClr val="black">
                <a:alpha val="31000"/>
              </a:prstClr>
            </a:outerShdw>
          </a:effectLst>
        </p:spPr>
        <p:txBody>
          <a:bodyPr anchor="t" anchorCtr="0" bIns="34290" compatLnSpc="1" lIns="68580" numCol="1" rIns="68580" tIns="34290" vert="horz" wrap="square">
            <a:prstTxWarp prst="textNoShape">
              <a:avLst/>
            </a:prstTxWarp>
            <a:noAutofit/>
          </a:bodyPr>
          <a:lstStyle/>
          <a:p>
            <a:endParaRPr altLang="en-US" lang="zh-CN">
              <a:ea typeface="微软雅黑"/>
            </a:endParaRPr>
          </a:p>
        </p:txBody>
      </p:sp>
      <p:grpSp>
        <p:nvGrpSpPr>
          <p:cNvPr id="84" name="组合 83"/>
          <p:cNvGrpSpPr/>
          <p:nvPr/>
        </p:nvGrpSpPr>
        <p:grpSpPr>
          <a:xfrm>
            <a:off x="6923880" y="3098749"/>
            <a:ext cx="1251927" cy="1109597"/>
            <a:chOff x="3395030" y="3384330"/>
            <a:chExt cx="1251927" cy="1109597"/>
          </a:xfrm>
        </p:grpSpPr>
        <p:sp>
          <p:nvSpPr>
            <p:cNvPr id="61" name="Freeform 5"/>
            <p:cNvSpPr/>
            <p:nvPr/>
          </p:nvSpPr>
          <p:spPr bwMode="auto">
            <a:xfrm>
              <a:off x="3395031" y="3384353"/>
              <a:ext cx="1251926" cy="1109574"/>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12700">
              <a:noFill/>
            </a:ln>
            <a:effectLst>
              <a:outerShdw algn="tl" blurRad="330200" dir="2700000" dist="127000" rotWithShape="0">
                <a:prstClr val="black">
                  <a:alpha val="31000"/>
                </a:prstClr>
              </a:outerShdw>
            </a:effectLst>
          </p:spPr>
          <p:txBody>
            <a:bodyPr anchor="t" anchorCtr="0" bIns="34290" compatLnSpc="1" lIns="68580" numCol="1" rIns="68580" tIns="34290" vert="horz" wrap="square">
              <a:prstTxWarp prst="textNoShape">
                <a:avLst/>
              </a:prstTxWarp>
            </a:bodyPr>
            <a:lstStyle/>
            <a:p>
              <a:endParaRPr altLang="en-US" lang="zh-CN">
                <a:ea typeface="微软雅黑"/>
              </a:endParaRPr>
            </a:p>
          </p:txBody>
        </p:sp>
        <p:sp>
          <p:nvSpPr>
            <p:cNvPr id="75" name="Freeform 5"/>
            <p:cNvSpPr/>
            <p:nvPr/>
          </p:nvSpPr>
          <p:spPr bwMode="auto">
            <a:xfrm>
              <a:off x="3395030" y="3384330"/>
              <a:ext cx="975233" cy="1109597"/>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 fmla="*/ 3758 w 10008" name="connsiteX0"/>
                <a:gd fmla="*/ 10000 h 10000" name="connsiteY0"/>
                <a:gd fmla="*/ 2750 w 10008" name="connsiteX1"/>
                <a:gd fmla="*/ 9491 h 10000" name="connsiteY1"/>
                <a:gd fmla="*/ 132 w 10008" name="connsiteX2"/>
                <a:gd fmla="*/ 5509 h 10000" name="connsiteY2"/>
                <a:gd fmla="*/ 132 w 10008" name="connsiteX3"/>
                <a:gd fmla="*/ 4491 h 10000" name="connsiteY3"/>
                <a:gd fmla="*/ 2750 w 10008" name="connsiteX4"/>
                <a:gd fmla="*/ 510 h 10000" name="connsiteY4"/>
                <a:gd fmla="*/ 3758 w 10008" name="connsiteX5"/>
                <a:gd fmla="*/ 0 h 10000" name="connsiteY5"/>
                <a:gd fmla="*/ 8992 w 10008" name="connsiteX6"/>
                <a:gd fmla="*/ 0 h 10000" name="connsiteY6"/>
                <a:gd fmla="*/ 10000 w 10008" name="connsiteX7"/>
                <a:gd fmla="*/ 510 h 10000" name="connsiteY7"/>
                <a:gd fmla="*/ 6864 w 10008" name="connsiteX8"/>
                <a:gd fmla="*/ 5055 h 10000" name="connsiteY8"/>
                <a:gd fmla="*/ 3758 w 10008" name="connsiteX9"/>
                <a:gd fmla="*/ 10000 h 10000" name="connsiteY9"/>
                <a:gd fmla="*/ 2947 w 10000" name="connsiteX10"/>
                <a:gd fmla="*/ 9964 h 9964" name="connsiteY10"/>
                <a:gd fmla="*/ 2926 w 9929" name="connsiteX11"/>
                <a:gd fmla="*/ 10000 h 10036"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000" w="10008">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0000"/>
                  </a:srgbClr>
                </a:gs>
                <a:gs pos="0">
                  <a:schemeClr val="bg1">
                    <a:alpha val="0"/>
                  </a:schemeClr>
                </a:gs>
                <a:gs pos="74000">
                  <a:schemeClr val="bg1">
                    <a:lumMod val="88000"/>
                    <a:lumOff val="12000"/>
                    <a:alpha val="80000"/>
                  </a:schemeClr>
                </a:gs>
              </a:gsLst>
              <a:lin ang="2700000" scaled="1"/>
            </a:gradFill>
            <a:ln w="12700">
              <a:noFill/>
            </a:ln>
            <a:effectLst/>
          </p:spPr>
          <p:txBody>
            <a:bodyPr anchor="t" anchorCtr="0" bIns="34290" compatLnSpc="1" lIns="68580" numCol="1" rIns="68580" tIns="34290" vert="horz" wrap="square">
              <a:prstTxWarp prst="textNoShape">
                <a:avLst/>
              </a:prstTxWarp>
            </a:bodyPr>
            <a:lstStyle/>
            <a:p>
              <a:endParaRPr altLang="en-US" lang="zh-CN">
                <a:ea typeface="微软雅黑"/>
              </a:endParaRPr>
            </a:p>
          </p:txBody>
        </p:sp>
        <p:sp>
          <p:nvSpPr>
            <p:cNvPr id="72" name="文本框 67"/>
            <p:cNvSpPr txBox="1"/>
            <p:nvPr/>
          </p:nvSpPr>
          <p:spPr>
            <a:xfrm>
              <a:off x="3468721" y="3612412"/>
              <a:ext cx="1104544" cy="678180"/>
            </a:xfrm>
            <a:prstGeom prst="rect">
              <a:avLst/>
            </a:prstGeom>
            <a:noFill/>
          </p:spPr>
          <p:txBody>
            <a:bodyPr bIns="34290" lIns="68580" rIns="68580" rtlCol="0" tIns="34290" wrap="square">
              <a:spAutoFit/>
            </a:bodyPr>
            <a:lstStyle/>
            <a:p>
              <a:pPr algn="ctr"/>
              <a:r>
                <a:rPr altLang="en-US" lang="zh-CN" smtClean="0" sz="2000">
                  <a:solidFill>
                    <a:schemeClr val="bg1"/>
                  </a:solidFill>
                  <a:latin typeface="微软雅黑"/>
                  <a:ea typeface="微软雅黑"/>
                </a:rPr>
                <a:t>地区</a:t>
              </a:r>
            </a:p>
            <a:p>
              <a:pPr algn="ctr"/>
              <a:r>
                <a:rPr altLang="en-US" lang="zh-CN" smtClean="0" sz="2000">
                  <a:solidFill>
                    <a:schemeClr val="bg1"/>
                  </a:solidFill>
                  <a:latin typeface="微软雅黑"/>
                  <a:ea typeface="微软雅黑"/>
                </a:rPr>
                <a:t>现状</a:t>
              </a:r>
            </a:p>
          </p:txBody>
        </p:sp>
      </p:grpSp>
      <p:sp>
        <p:nvSpPr>
          <p:cNvPr id="36" name="TextBox 35"/>
          <p:cNvSpPr txBox="1"/>
          <p:nvPr/>
        </p:nvSpPr>
        <p:spPr>
          <a:xfrm>
            <a:off x="3787170" y="227424"/>
            <a:ext cx="1554480" cy="457200"/>
          </a:xfrm>
          <a:prstGeom prst="rect">
            <a:avLst/>
          </a:prstGeom>
          <a:noFill/>
        </p:spPr>
        <p:txBody>
          <a:bodyPr rtlCol="0" wrap="none">
            <a:spAutoFit/>
          </a:bodyPr>
          <a:lstStyle/>
          <a:p>
            <a:r>
              <a:rPr altLang="en-US" lang="zh-CN" smtClean="0" spc="300" sz="2400">
                <a:solidFill>
                  <a:schemeClr val="tx1">
                    <a:lumMod val="75000"/>
                    <a:lumOff val="25000"/>
                  </a:schemeClr>
                </a:solidFill>
                <a:latin charset="-122" panose="02000000000000000000" pitchFamily="2" typeface="方正正大黑简体"/>
                <a:ea charset="-122" panose="02000000000000000000" pitchFamily="2" typeface="方正正大黑简体"/>
              </a:rPr>
              <a:t>选题背景</a:t>
            </a:r>
          </a:p>
        </p:txBody>
      </p:sp>
      <p:grpSp>
        <p:nvGrpSpPr>
          <p:cNvPr id="83" name="组合 82"/>
          <p:cNvGrpSpPr/>
          <p:nvPr/>
        </p:nvGrpSpPr>
        <p:grpSpPr>
          <a:xfrm>
            <a:off x="971600" y="1370557"/>
            <a:ext cx="1251927" cy="1109597"/>
            <a:chOff x="4497043" y="2426089"/>
            <a:chExt cx="1251927" cy="1109597"/>
          </a:xfrm>
        </p:grpSpPr>
        <p:sp>
          <p:nvSpPr>
            <p:cNvPr id="60" name="Freeform 5"/>
            <p:cNvSpPr/>
            <p:nvPr/>
          </p:nvSpPr>
          <p:spPr bwMode="auto">
            <a:xfrm>
              <a:off x="4497044" y="2426111"/>
              <a:ext cx="1251926" cy="1109574"/>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12700">
              <a:noFill/>
            </a:ln>
            <a:effectLst>
              <a:outerShdw algn="tl" blurRad="330200" dir="2700000" dist="127000" rotWithShape="0">
                <a:prstClr val="black">
                  <a:alpha val="31000"/>
                </a:prstClr>
              </a:outerShdw>
            </a:effectLst>
          </p:spPr>
          <p:txBody>
            <a:bodyPr anchor="t" anchorCtr="0" bIns="34290" compatLnSpc="1" lIns="68580" numCol="1" rIns="68580" tIns="34290" vert="horz" wrap="square">
              <a:prstTxWarp prst="textNoShape">
                <a:avLst/>
              </a:prstTxWarp>
            </a:bodyPr>
            <a:lstStyle/>
            <a:p>
              <a:endParaRPr altLang="en-US" lang="zh-CN">
                <a:ea typeface="微软雅黑"/>
              </a:endParaRPr>
            </a:p>
          </p:txBody>
        </p:sp>
        <p:sp>
          <p:nvSpPr>
            <p:cNvPr id="74" name="Freeform 5"/>
            <p:cNvSpPr/>
            <p:nvPr/>
          </p:nvSpPr>
          <p:spPr bwMode="auto">
            <a:xfrm>
              <a:off x="4497043" y="2426089"/>
              <a:ext cx="975233" cy="1109597"/>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 fmla="*/ 3758 w 10008" name="connsiteX0"/>
                <a:gd fmla="*/ 10000 h 10000" name="connsiteY0"/>
                <a:gd fmla="*/ 2750 w 10008" name="connsiteX1"/>
                <a:gd fmla="*/ 9491 h 10000" name="connsiteY1"/>
                <a:gd fmla="*/ 132 w 10008" name="connsiteX2"/>
                <a:gd fmla="*/ 5509 h 10000" name="connsiteY2"/>
                <a:gd fmla="*/ 132 w 10008" name="connsiteX3"/>
                <a:gd fmla="*/ 4491 h 10000" name="connsiteY3"/>
                <a:gd fmla="*/ 2750 w 10008" name="connsiteX4"/>
                <a:gd fmla="*/ 510 h 10000" name="connsiteY4"/>
                <a:gd fmla="*/ 3758 w 10008" name="connsiteX5"/>
                <a:gd fmla="*/ 0 h 10000" name="connsiteY5"/>
                <a:gd fmla="*/ 8992 w 10008" name="connsiteX6"/>
                <a:gd fmla="*/ 0 h 10000" name="connsiteY6"/>
                <a:gd fmla="*/ 10000 w 10008" name="connsiteX7"/>
                <a:gd fmla="*/ 510 h 10000" name="connsiteY7"/>
                <a:gd fmla="*/ 6864 w 10008" name="connsiteX8"/>
                <a:gd fmla="*/ 5055 h 10000" name="connsiteY8"/>
                <a:gd fmla="*/ 3758 w 10008" name="connsiteX9"/>
                <a:gd fmla="*/ 10000 h 10000" name="connsiteY9"/>
                <a:gd fmla="*/ 2947 w 10000" name="connsiteX10"/>
                <a:gd fmla="*/ 9964 h 9964" name="connsiteY10"/>
                <a:gd fmla="*/ 2926 w 9929" name="connsiteX11"/>
                <a:gd fmla="*/ 10000 h 10036"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000" w="10008">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3000"/>
                  </a:srgbClr>
                </a:gs>
                <a:gs pos="0">
                  <a:schemeClr val="bg1">
                    <a:alpha val="0"/>
                  </a:schemeClr>
                </a:gs>
                <a:gs pos="74000">
                  <a:schemeClr val="bg1">
                    <a:lumMod val="88000"/>
                    <a:lumOff val="12000"/>
                    <a:alpha val="80000"/>
                  </a:schemeClr>
                </a:gs>
              </a:gsLst>
              <a:lin ang="2700000" scaled="1"/>
            </a:gradFill>
            <a:ln w="12700">
              <a:noFill/>
            </a:ln>
            <a:effectLst/>
          </p:spPr>
          <p:txBody>
            <a:bodyPr anchor="t" anchorCtr="0" bIns="34290" compatLnSpc="1" lIns="68580" numCol="1" rIns="68580" tIns="34290" vert="horz" wrap="square">
              <a:prstTxWarp prst="textNoShape">
                <a:avLst/>
              </a:prstTxWarp>
            </a:bodyPr>
            <a:lstStyle/>
            <a:p>
              <a:endParaRPr altLang="en-US" lang="zh-CN">
                <a:ea typeface="微软雅黑"/>
              </a:endParaRPr>
            </a:p>
          </p:txBody>
        </p:sp>
        <p:sp>
          <p:nvSpPr>
            <p:cNvPr id="73" name="文本框 68"/>
            <p:cNvSpPr txBox="1"/>
            <p:nvPr/>
          </p:nvSpPr>
          <p:spPr>
            <a:xfrm>
              <a:off x="4567566" y="2647635"/>
              <a:ext cx="1104544" cy="678180"/>
            </a:xfrm>
            <a:prstGeom prst="rect">
              <a:avLst/>
            </a:prstGeom>
            <a:noFill/>
          </p:spPr>
          <p:txBody>
            <a:bodyPr bIns="34290" lIns="68580" rIns="68580" rtlCol="0" tIns="34290" wrap="square">
              <a:spAutoFit/>
            </a:bodyPr>
            <a:lstStyle/>
            <a:p>
              <a:pPr algn="ctr"/>
              <a:r>
                <a:rPr altLang="en-US" lang="zh-CN" smtClean="0" sz="2000">
                  <a:solidFill>
                    <a:schemeClr val="bg1"/>
                  </a:solidFill>
                  <a:latin typeface="微软雅黑"/>
                  <a:ea typeface="微软雅黑"/>
                </a:rPr>
                <a:t>全国</a:t>
              </a:r>
            </a:p>
            <a:p>
              <a:pPr algn="ctr"/>
              <a:r>
                <a:rPr altLang="en-US" lang="zh-CN" smtClean="0" sz="2000">
                  <a:solidFill>
                    <a:schemeClr val="bg1"/>
                  </a:solidFill>
                  <a:latin typeface="微软雅黑"/>
                  <a:ea typeface="微软雅黑"/>
                </a:rPr>
                <a:t>现状</a:t>
              </a:r>
            </a:p>
          </p:txBody>
        </p:sp>
      </p:grpSp>
      <p:sp>
        <p:nvSpPr>
          <p:cNvPr id="85" name="TextBox 23"/>
          <p:cNvSpPr>
            <a:spLocks noChangeArrowheads="1"/>
          </p:cNvSpPr>
          <p:nvPr/>
        </p:nvSpPr>
        <p:spPr bwMode="auto">
          <a:xfrm>
            <a:off x="2918308" y="1463690"/>
            <a:ext cx="4161184"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a:r>
              <a:rPr altLang="en-US" lang="zh-CN" sz="1000">
                <a:solidFill>
                  <a:schemeClr val="tx1">
                    <a:lumMod val="50000"/>
                    <a:lumOff val="50000"/>
                  </a:schemeClr>
                </a:solidFill>
                <a:latin typeface="微软雅黑"/>
                <a:ea typeface="微软雅黑"/>
                <a:sym charset="-122" pitchFamily="34" typeface="微软雅黑"/>
              </a:rPr>
              <a:t>毕业论文，泛指专科毕业论文、本科毕业论文（学士学位毕业论文）、硕士研究生毕业论文（硕士学位论文）、博士研究生毕业论文（博士学位论文）等，即需要在学业完成前写作并提交的论文，是教学或科研活动的重要组成部分之一。</a:t>
            </a:r>
          </a:p>
          <a:p>
            <a:pPr algn="just"/>
            <a:endParaRPr altLang="en-US" lang="zh-CN" sz="1000">
              <a:solidFill>
                <a:schemeClr val="tx1">
                  <a:lumMod val="50000"/>
                  <a:lumOff val="50000"/>
                </a:schemeClr>
              </a:solidFill>
              <a:latin typeface="微软雅黑"/>
              <a:ea typeface="微软雅黑"/>
              <a:sym charset="-122" pitchFamily="34" typeface="微软雅黑"/>
            </a:endParaRPr>
          </a:p>
          <a:p>
            <a:pPr algn="just"/>
            <a:r>
              <a:rPr altLang="en-US" lang="zh-CN" sz="1000">
                <a:solidFill>
                  <a:schemeClr val="tx1">
                    <a:lumMod val="50000"/>
                    <a:lumOff val="50000"/>
                  </a:schemeClr>
                </a:solidFill>
                <a:latin typeface="微软雅黑"/>
                <a:ea typeface="微软雅黑"/>
                <a:sym charset="-122" pitchFamily="34" typeface="微软雅黑"/>
              </a:rPr>
              <a:t>字号请根据你的内容多少，及演示需要调整大小。</a:t>
            </a:r>
          </a:p>
        </p:txBody>
      </p:sp>
      <p:sp>
        <p:nvSpPr>
          <p:cNvPr id="86" name="TextBox 25"/>
          <p:cNvSpPr>
            <a:spLocks noChangeArrowheads="1"/>
          </p:cNvSpPr>
          <p:nvPr/>
        </p:nvSpPr>
        <p:spPr bwMode="auto">
          <a:xfrm>
            <a:off x="2074815" y="3268827"/>
            <a:ext cx="4155803"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a:r>
              <a:rPr altLang="en-US" lang="zh-CN" sz="1000">
                <a:solidFill>
                  <a:schemeClr val="tx1">
                    <a:lumMod val="50000"/>
                    <a:lumOff val="50000"/>
                  </a:schemeClr>
                </a:solidFill>
                <a:latin typeface="微软雅黑"/>
                <a:ea typeface="微软雅黑"/>
                <a:sym charset="-122" pitchFamily="34" typeface="微软雅黑"/>
              </a:rPr>
              <a:t>毕业论文在进行编写的过程中，需要经过开题报告、论文编写、论文上交评定、论文答辩以及论文评分五个过程，其中开题报告是论文进行的最重要的一个过程，也是论文能否进行的一个重要指标。</a:t>
            </a:r>
          </a:p>
          <a:p>
            <a:pPr algn="just"/>
            <a:endParaRPr altLang="en-US" lang="zh-CN" sz="1000">
              <a:solidFill>
                <a:schemeClr val="tx1">
                  <a:lumMod val="50000"/>
                  <a:lumOff val="50000"/>
                </a:schemeClr>
              </a:solidFill>
              <a:latin typeface="微软雅黑"/>
              <a:ea typeface="微软雅黑"/>
              <a:sym charset="-122" pitchFamily="34" typeface="微软雅黑"/>
            </a:endParaRPr>
          </a:p>
          <a:p>
            <a:pPr algn="just"/>
            <a:r>
              <a:rPr altLang="en-US" lang="zh-CN" sz="1000">
                <a:solidFill>
                  <a:schemeClr val="tx1">
                    <a:lumMod val="50000"/>
                    <a:lumOff val="50000"/>
                  </a:schemeClr>
                </a:solidFill>
                <a:latin typeface="微软雅黑"/>
                <a:ea typeface="微软雅黑"/>
                <a:sym charset="-122" pitchFamily="34" typeface="微软雅黑"/>
              </a:rPr>
              <a:t>字号请根据你的内容多少，及演示需要调整大小。</a:t>
            </a:r>
          </a:p>
        </p:txBody>
      </p:sp>
    </p:spTree>
    <p:extLst>
      <p:ext uri="{BB962C8B-B14F-4D97-AF65-F5344CB8AC3E}">
        <p14:creationId val="249972243"/>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fltVal val="0"/>
                                          </p:val>
                                        </p:tav>
                                        <p:tav tm="100000">
                                          <p:val>
                                            <p:strVal val="#ppt_w"/>
                                          </p:val>
                                        </p:tav>
                                      </p:tavLst>
                                    </p:anim>
                                    <p:anim calcmode="lin" valueType="num">
                                      <p:cBhvr>
                                        <p:cTn dur="500" fill="hold" id="8"/>
                                        <p:tgtEl>
                                          <p:spTgt spid="36"/>
                                        </p:tgtEl>
                                        <p:attrNameLst>
                                          <p:attrName>ppt_h</p:attrName>
                                        </p:attrNameLst>
                                      </p:cBhvr>
                                      <p:tavLst>
                                        <p:tav tm="0">
                                          <p:val>
                                            <p:fltVal val="0"/>
                                          </p:val>
                                        </p:tav>
                                        <p:tav tm="100000">
                                          <p:val>
                                            <p:strVal val="#ppt_h"/>
                                          </p:val>
                                        </p:tav>
                                      </p:tavLst>
                                    </p:anim>
                                    <p:animEffect filter="fade" transition="in">
                                      <p:cBhvr>
                                        <p:cTn dur="500" id="9"/>
                                        <p:tgtEl>
                                          <p:spTgt spid="36"/>
                                        </p:tgtEl>
                                      </p:cBhvr>
                                    </p:animEffect>
                                  </p:childTnLst>
                                </p:cTn>
                              </p:par>
                            </p:childTnLst>
                          </p:cTn>
                        </p:par>
                        <p:par>
                          <p:cTn fill="hold" id="10" nodeType="afterGroup">
                            <p:stCondLst>
                              <p:cond delay="500"/>
                            </p:stCondLst>
                            <p:childTnLst>
                              <p:par>
                                <p:cTn fill="hold" id="11" nodeType="afterEffect" presetClass="entr" presetID="12" presetSubtype="2">
                                  <p:stCondLst>
                                    <p:cond delay="0"/>
                                  </p:stCondLst>
                                  <p:childTnLst>
                                    <p:set>
                                      <p:cBhvr>
                                        <p:cTn dur="1" fill="hold" id="12">
                                          <p:stCondLst>
                                            <p:cond delay="0"/>
                                          </p:stCondLst>
                                        </p:cTn>
                                        <p:tgtEl>
                                          <p:spTgt spid="83"/>
                                        </p:tgtEl>
                                        <p:attrNameLst>
                                          <p:attrName>style.visibility</p:attrName>
                                        </p:attrNameLst>
                                      </p:cBhvr>
                                      <p:to>
                                        <p:strVal val="visible"/>
                                      </p:to>
                                    </p:set>
                                    <p:anim calcmode="lin" valueType="num">
                                      <p:cBhvr additive="base">
                                        <p:cTn dur="350" id="13"/>
                                        <p:tgtEl>
                                          <p:spTgt spid="83"/>
                                        </p:tgtEl>
                                        <p:attrNameLst>
                                          <p:attrName>ppt_x</p:attrName>
                                        </p:attrNameLst>
                                      </p:cBhvr>
                                      <p:tavLst>
                                        <p:tav tm="0">
                                          <p:val>
                                            <p:strVal val="#ppt_x+#ppt_w*1.125000"/>
                                          </p:val>
                                        </p:tav>
                                        <p:tav tm="100000">
                                          <p:val>
                                            <p:strVal val="#ppt_x"/>
                                          </p:val>
                                        </p:tav>
                                      </p:tavLst>
                                    </p:anim>
                                    <p:animEffect filter="wipe(left)" transition="in">
                                      <p:cBhvr>
                                        <p:cTn dur="350" id="14"/>
                                        <p:tgtEl>
                                          <p:spTgt spid="83"/>
                                        </p:tgtEl>
                                      </p:cBhvr>
                                    </p:animEffect>
                                  </p:childTnLst>
                                </p:cTn>
                              </p:par>
                            </p:childTnLst>
                          </p:cTn>
                        </p:par>
                        <p:par>
                          <p:cTn fill="hold" id="15" nodeType="afterGroup">
                            <p:stCondLst>
                              <p:cond delay="850"/>
                            </p:stCondLst>
                            <p:childTnLst>
                              <p:par>
                                <p:cTn fill="hold" grpId="0" id="16" nodeType="afterEffect" presetClass="entr" presetID="12" presetSubtype="8">
                                  <p:stCondLst>
                                    <p:cond delay="0"/>
                                  </p:stCondLst>
                                  <p:childTnLst>
                                    <p:set>
                                      <p:cBhvr>
                                        <p:cTn dur="1" fill="hold" id="17">
                                          <p:stCondLst>
                                            <p:cond delay="0"/>
                                          </p:stCondLst>
                                        </p:cTn>
                                        <p:tgtEl>
                                          <p:spTgt spid="62"/>
                                        </p:tgtEl>
                                        <p:attrNameLst>
                                          <p:attrName>style.visibility</p:attrName>
                                        </p:attrNameLst>
                                      </p:cBhvr>
                                      <p:to>
                                        <p:strVal val="visible"/>
                                      </p:to>
                                    </p:set>
                                    <p:anim calcmode="lin" valueType="num">
                                      <p:cBhvr additive="base">
                                        <p:cTn dur="350" id="18"/>
                                        <p:tgtEl>
                                          <p:spTgt spid="62"/>
                                        </p:tgtEl>
                                        <p:attrNameLst>
                                          <p:attrName>ppt_x</p:attrName>
                                        </p:attrNameLst>
                                      </p:cBhvr>
                                      <p:tavLst>
                                        <p:tav tm="0">
                                          <p:val>
                                            <p:strVal val="#ppt_x-#ppt_w*1.125000"/>
                                          </p:val>
                                        </p:tav>
                                        <p:tav tm="100000">
                                          <p:val>
                                            <p:strVal val="#ppt_x"/>
                                          </p:val>
                                        </p:tav>
                                      </p:tavLst>
                                    </p:anim>
                                    <p:animEffect filter="wipe(right)" transition="in">
                                      <p:cBhvr>
                                        <p:cTn dur="350" id="19"/>
                                        <p:tgtEl>
                                          <p:spTgt spid="62"/>
                                        </p:tgtEl>
                                      </p:cBhvr>
                                    </p:animEffect>
                                  </p:childTnLst>
                                </p:cTn>
                              </p:par>
                            </p:childTnLst>
                          </p:cTn>
                        </p:par>
                        <p:par>
                          <p:cTn fill="hold" id="20" nodeType="afterGroup">
                            <p:stCondLst>
                              <p:cond delay="1200"/>
                            </p:stCondLst>
                            <p:childTnLst>
                              <p:par>
                                <p:cTn fill="hold" grpId="0" id="21" nodeType="afterEffect" presetClass="entr" presetID="12" presetSubtype="1">
                                  <p:stCondLst>
                                    <p:cond delay="0"/>
                                  </p:stCondLst>
                                  <p:childTnLst>
                                    <p:set>
                                      <p:cBhvr>
                                        <p:cTn dur="1" fill="hold" id="22">
                                          <p:stCondLst>
                                            <p:cond delay="0"/>
                                          </p:stCondLst>
                                        </p:cTn>
                                        <p:tgtEl>
                                          <p:spTgt spid="85"/>
                                        </p:tgtEl>
                                        <p:attrNameLst>
                                          <p:attrName>style.visibility</p:attrName>
                                        </p:attrNameLst>
                                      </p:cBhvr>
                                      <p:to>
                                        <p:strVal val="visible"/>
                                      </p:to>
                                    </p:set>
                                    <p:anim calcmode="lin" valueType="num">
                                      <p:cBhvr additive="base">
                                        <p:cTn dur="350" id="23"/>
                                        <p:tgtEl>
                                          <p:spTgt spid="85"/>
                                        </p:tgtEl>
                                        <p:attrNameLst>
                                          <p:attrName>ppt_y</p:attrName>
                                        </p:attrNameLst>
                                      </p:cBhvr>
                                      <p:tavLst>
                                        <p:tav tm="0">
                                          <p:val>
                                            <p:strVal val="#ppt_y-#ppt_h*1.125000"/>
                                          </p:val>
                                        </p:tav>
                                        <p:tav tm="100000">
                                          <p:val>
                                            <p:strVal val="#ppt_y"/>
                                          </p:val>
                                        </p:tav>
                                      </p:tavLst>
                                    </p:anim>
                                    <p:animEffect filter="wipe(down)" transition="in">
                                      <p:cBhvr>
                                        <p:cTn dur="350" id="24"/>
                                        <p:tgtEl>
                                          <p:spTgt spid="85"/>
                                        </p:tgtEl>
                                      </p:cBhvr>
                                    </p:animEffect>
                                  </p:childTnLst>
                                </p:cTn>
                              </p:par>
                            </p:childTnLst>
                          </p:cTn>
                        </p:par>
                        <p:par>
                          <p:cTn fill="hold" id="25" nodeType="afterGroup">
                            <p:stCondLst>
                              <p:cond delay="1550"/>
                            </p:stCondLst>
                            <p:childTnLst>
                              <p:par>
                                <p:cTn fill="hold" id="26" nodeType="afterEffect" presetClass="entr" presetID="12" presetSubtype="8">
                                  <p:stCondLst>
                                    <p:cond delay="0"/>
                                  </p:stCondLst>
                                  <p:childTnLst>
                                    <p:set>
                                      <p:cBhvr>
                                        <p:cTn dur="1" fill="hold" id="27">
                                          <p:stCondLst>
                                            <p:cond delay="0"/>
                                          </p:stCondLst>
                                        </p:cTn>
                                        <p:tgtEl>
                                          <p:spTgt spid="84"/>
                                        </p:tgtEl>
                                        <p:attrNameLst>
                                          <p:attrName>style.visibility</p:attrName>
                                        </p:attrNameLst>
                                      </p:cBhvr>
                                      <p:to>
                                        <p:strVal val="visible"/>
                                      </p:to>
                                    </p:set>
                                    <p:anim calcmode="lin" valueType="num">
                                      <p:cBhvr additive="base">
                                        <p:cTn dur="350" id="28"/>
                                        <p:tgtEl>
                                          <p:spTgt spid="84"/>
                                        </p:tgtEl>
                                        <p:attrNameLst>
                                          <p:attrName>ppt_x</p:attrName>
                                        </p:attrNameLst>
                                      </p:cBhvr>
                                      <p:tavLst>
                                        <p:tav tm="0">
                                          <p:val>
                                            <p:strVal val="#ppt_x-#ppt_w*1.125000"/>
                                          </p:val>
                                        </p:tav>
                                        <p:tav tm="100000">
                                          <p:val>
                                            <p:strVal val="#ppt_x"/>
                                          </p:val>
                                        </p:tav>
                                      </p:tavLst>
                                    </p:anim>
                                    <p:animEffect filter="wipe(right)" transition="in">
                                      <p:cBhvr>
                                        <p:cTn dur="350" id="29"/>
                                        <p:tgtEl>
                                          <p:spTgt spid="84"/>
                                        </p:tgtEl>
                                      </p:cBhvr>
                                    </p:animEffect>
                                  </p:childTnLst>
                                </p:cTn>
                              </p:par>
                            </p:childTnLst>
                          </p:cTn>
                        </p:par>
                        <p:par>
                          <p:cTn fill="hold" id="30" nodeType="afterGroup">
                            <p:stCondLst>
                              <p:cond delay="1900"/>
                            </p:stCondLst>
                            <p:childTnLst>
                              <p:par>
                                <p:cTn fill="hold" grpId="0" id="31" nodeType="afterEffect" presetClass="entr" presetID="12" presetSubtype="2">
                                  <p:stCondLst>
                                    <p:cond delay="0"/>
                                  </p:stCondLst>
                                  <p:childTnLst>
                                    <p:set>
                                      <p:cBhvr>
                                        <p:cTn dur="1" fill="hold" id="32">
                                          <p:stCondLst>
                                            <p:cond delay="0"/>
                                          </p:stCondLst>
                                        </p:cTn>
                                        <p:tgtEl>
                                          <p:spTgt spid="63"/>
                                        </p:tgtEl>
                                        <p:attrNameLst>
                                          <p:attrName>style.visibility</p:attrName>
                                        </p:attrNameLst>
                                      </p:cBhvr>
                                      <p:to>
                                        <p:strVal val="visible"/>
                                      </p:to>
                                    </p:set>
                                    <p:anim calcmode="lin" valueType="num">
                                      <p:cBhvr additive="base">
                                        <p:cTn dur="350" id="33"/>
                                        <p:tgtEl>
                                          <p:spTgt spid="63"/>
                                        </p:tgtEl>
                                        <p:attrNameLst>
                                          <p:attrName>ppt_x</p:attrName>
                                        </p:attrNameLst>
                                      </p:cBhvr>
                                      <p:tavLst>
                                        <p:tav tm="0">
                                          <p:val>
                                            <p:strVal val="#ppt_x+#ppt_w*1.125000"/>
                                          </p:val>
                                        </p:tav>
                                        <p:tav tm="100000">
                                          <p:val>
                                            <p:strVal val="#ppt_x"/>
                                          </p:val>
                                        </p:tav>
                                      </p:tavLst>
                                    </p:anim>
                                    <p:animEffect filter="wipe(left)" transition="in">
                                      <p:cBhvr>
                                        <p:cTn dur="350" id="34"/>
                                        <p:tgtEl>
                                          <p:spTgt spid="63"/>
                                        </p:tgtEl>
                                      </p:cBhvr>
                                    </p:animEffect>
                                  </p:childTnLst>
                                </p:cTn>
                              </p:par>
                            </p:childTnLst>
                          </p:cTn>
                        </p:par>
                        <p:par>
                          <p:cTn fill="hold" id="35" nodeType="afterGroup">
                            <p:stCondLst>
                              <p:cond delay="2250"/>
                            </p:stCondLst>
                            <p:childTnLst>
                              <p:par>
                                <p:cTn fill="hold" grpId="0" id="36" nodeType="afterEffect" presetClass="entr" presetID="12" presetSubtype="1">
                                  <p:stCondLst>
                                    <p:cond delay="0"/>
                                  </p:stCondLst>
                                  <p:childTnLst>
                                    <p:set>
                                      <p:cBhvr>
                                        <p:cTn dur="1" fill="hold" id="37">
                                          <p:stCondLst>
                                            <p:cond delay="0"/>
                                          </p:stCondLst>
                                        </p:cTn>
                                        <p:tgtEl>
                                          <p:spTgt spid="86"/>
                                        </p:tgtEl>
                                        <p:attrNameLst>
                                          <p:attrName>style.visibility</p:attrName>
                                        </p:attrNameLst>
                                      </p:cBhvr>
                                      <p:to>
                                        <p:strVal val="visible"/>
                                      </p:to>
                                    </p:set>
                                    <p:anim calcmode="lin" valueType="num">
                                      <p:cBhvr additive="base">
                                        <p:cTn dur="350" id="38"/>
                                        <p:tgtEl>
                                          <p:spTgt spid="86"/>
                                        </p:tgtEl>
                                        <p:attrNameLst>
                                          <p:attrName>ppt_y</p:attrName>
                                        </p:attrNameLst>
                                      </p:cBhvr>
                                      <p:tavLst>
                                        <p:tav tm="0">
                                          <p:val>
                                            <p:strVal val="#ppt_y-#ppt_h*1.125000"/>
                                          </p:val>
                                        </p:tav>
                                        <p:tav tm="100000">
                                          <p:val>
                                            <p:strVal val="#ppt_y"/>
                                          </p:val>
                                        </p:tav>
                                      </p:tavLst>
                                    </p:anim>
                                    <p:animEffect filter="wipe(down)" transition="in">
                                      <p:cBhvr>
                                        <p:cTn dur="350" id="39"/>
                                        <p:tgtEl>
                                          <p:spTgt spid="8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3"/>
      <p:bldP grpId="0" spid="62"/>
      <p:bldP grpId="0" spid="36"/>
      <p:bldP grpId="0" spid="85"/>
      <p:bldP grpId="0" spid="86"/>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TextBox 35"/>
          <p:cNvSpPr txBox="1"/>
          <p:nvPr/>
        </p:nvSpPr>
        <p:spPr>
          <a:xfrm>
            <a:off x="3267797" y="227424"/>
            <a:ext cx="2583180" cy="457200"/>
          </a:xfrm>
          <a:prstGeom prst="rect">
            <a:avLst/>
          </a:prstGeom>
          <a:noFill/>
        </p:spPr>
        <p:txBody>
          <a:bodyPr rtlCol="0" wrap="none">
            <a:spAutoFit/>
          </a:bodyPr>
          <a:lstStyle/>
          <a:p>
            <a:r>
              <a:rPr altLang="en-US" lang="zh-CN" smtClean="0" spc="300" sz="2400">
                <a:solidFill>
                  <a:schemeClr val="tx1">
                    <a:lumMod val="75000"/>
                    <a:lumOff val="25000"/>
                  </a:schemeClr>
                </a:solidFill>
                <a:latin charset="-122" panose="02000000000000000000" pitchFamily="2" typeface="方正正大黑简体"/>
                <a:ea charset="-122" panose="02000000000000000000" pitchFamily="2" typeface="方正正大黑简体"/>
              </a:rPr>
              <a:t>国内外相关研究</a:t>
            </a:r>
          </a:p>
        </p:txBody>
      </p:sp>
      <p:pic>
        <p:nvPicPr>
          <p:cNvPr descr="F:\0PPT素材\9918632_2.jpg" id="15" name="Picture 2"/>
          <p:cNvPicPr>
            <a:picLocks noChangeArrowheads="1" noChangeAspect="1"/>
          </p:cNvPicPr>
          <p:nvPr/>
        </p:nvPicPr>
        <p:blipFill>
          <a:blip r:embed="rId3">
            <a:extLst>
              <a:ext uri="{28A0092B-C50C-407E-A947-70E740481C1C}">
                <a14:useLocalDpi val="0"/>
              </a:ext>
            </a:extLst>
          </a:blip>
          <a:stretch>
            <a:fillRect/>
          </a:stretch>
        </p:blipFill>
        <p:spPr bwMode="auto">
          <a:xfrm>
            <a:off x="782684" y="3529047"/>
            <a:ext cx="1898901" cy="1080000"/>
          </a:xfrm>
          <a:prstGeom prst="rect">
            <a:avLst/>
          </a:prstGeom>
          <a:noFill/>
          <a:effectLst>
            <a:outerShdw algn="tr" blurRad="114300" dir="8100000" dist="88900" rotWithShape="0">
              <a:prstClr val="black">
                <a:alpha val="40000"/>
              </a:prstClr>
            </a:outerShdw>
          </a:effectLst>
          <a:extLst>
            <a:ext uri="{909E8E84-426E-40DD-AFC4-6F175D3DCCD1}">
              <a14:hiddenFill>
                <a:solidFill>
                  <a:srgbClr val="FFFFFF"/>
                </a:solidFill>
              </a14:hiddenFill>
            </a:ext>
          </a:extLst>
        </p:spPr>
      </p:pic>
      <p:pic>
        <p:nvPicPr>
          <p:cNvPr descr="F:\0PPT素材\ce4FaCfURkdJk.jpg" id="16" name="Picture 3"/>
          <p:cNvPicPr>
            <a:picLocks noChangeArrowheads="1" noChangeAspect="1"/>
          </p:cNvPicPr>
          <p:nvPr/>
        </p:nvPicPr>
        <p:blipFill>
          <a:blip r:embed="rId4">
            <a:extLst>
              <a:ext uri="{28A0092B-C50C-407E-A947-70E740481C1C}">
                <a14:useLocalDpi val="0"/>
              </a:ext>
            </a:extLst>
          </a:blip>
          <a:stretch>
            <a:fillRect/>
          </a:stretch>
        </p:blipFill>
        <p:spPr bwMode="auto">
          <a:xfrm>
            <a:off x="775388" y="2269047"/>
            <a:ext cx="1906197" cy="1080000"/>
          </a:xfrm>
          <a:prstGeom prst="rect">
            <a:avLst/>
          </a:prstGeom>
          <a:noFill/>
          <a:effectLst>
            <a:outerShdw algn="tr" blurRad="114300" dir="8100000" dist="88900" rotWithShape="0">
              <a:prstClr val="black">
                <a:alpha val="40000"/>
              </a:prstClr>
            </a:outerShdw>
          </a:effectLst>
          <a:extLst>
            <a:ext uri="{909E8E84-426E-40DD-AFC4-6F175D3DCCD1}">
              <a14:hiddenFill>
                <a:solidFill>
                  <a:srgbClr val="FFFFFF"/>
                </a:solidFill>
              </a14:hiddenFill>
            </a:ext>
          </a:extLst>
        </p:spPr>
      </p:pic>
      <p:pic>
        <p:nvPicPr>
          <p:cNvPr descr="F:\0PPT素材\5104bce8a2.jpg" id="17" name="Picture 4"/>
          <p:cNvPicPr>
            <a:picLocks noChangeArrowheads="1" noChangeAspect="1"/>
          </p:cNvPicPr>
          <p:nvPr/>
        </p:nvPicPr>
        <p:blipFill>
          <a:blip r:embed="rId5">
            <a:extLst>
              <a:ext uri="{28A0092B-C50C-407E-A947-70E740481C1C}">
                <a14:useLocalDpi val="0"/>
              </a:ext>
            </a:extLst>
          </a:blip>
          <a:stretch>
            <a:fillRect/>
          </a:stretch>
        </p:blipFill>
        <p:spPr bwMode="auto">
          <a:xfrm>
            <a:off x="761585" y="1009047"/>
            <a:ext cx="1920000" cy="1080000"/>
          </a:xfrm>
          <a:prstGeom prst="rect">
            <a:avLst/>
          </a:prstGeom>
          <a:noFill/>
          <a:effectLst>
            <a:outerShdw algn="tr" blurRad="114300" dir="8100000" dist="88900" rotWithShape="0">
              <a:prstClr val="black">
                <a:alpha val="40000"/>
              </a:prstClr>
            </a:outerShdw>
          </a:effectLst>
          <a:extLst>
            <a:ext uri="{909E8E84-426E-40DD-AFC4-6F175D3DCCD1}">
              <a14:hiddenFill>
                <a:solidFill>
                  <a:srgbClr val="FFFFFF"/>
                </a:solidFill>
              </a14:hiddenFill>
            </a:ext>
          </a:extLst>
        </p:spPr>
      </p:pic>
      <p:pic>
        <p:nvPicPr>
          <p:cNvPr descr="F:\0PPT素材\5104bce8a2.jpg" id="18" name="Picture 4"/>
          <p:cNvPicPr>
            <a:picLocks noChangeArrowheads="1" noChangeAspect="1"/>
          </p:cNvPicPr>
          <p:nvPr/>
        </p:nvPicPr>
        <p:blipFill>
          <a:blip r:embed="rId5">
            <a:extLst>
              <a:ext uri="{28A0092B-C50C-407E-A947-70E740481C1C}">
                <a14:useLocalDpi val="0"/>
              </a:ext>
            </a:extLst>
          </a:blip>
          <a:stretch>
            <a:fillRect/>
          </a:stretch>
        </p:blipFill>
        <p:spPr bwMode="auto">
          <a:xfrm>
            <a:off x="5902198" y="900875"/>
            <a:ext cx="2446928" cy="1376397"/>
          </a:xfrm>
          <a:prstGeom prst="rect">
            <a:avLst/>
          </a:prstGeom>
          <a:noFill/>
          <a:effectLst>
            <a:outerShdw algn="tr" blurRad="114300" dir="8100000" dist="88900" rotWithShape="0">
              <a:prstClr val="black">
                <a:alpha val="40000"/>
              </a:prstClr>
            </a:outerShdw>
          </a:effectLst>
          <a:extLst>
            <a:ext uri="{909E8E84-426E-40DD-AFC4-6F175D3DCCD1}">
              <a14:hiddenFill>
                <a:solidFill>
                  <a:srgbClr val="FFFFFF"/>
                </a:solidFill>
              </a14:hiddenFill>
            </a:ext>
          </a:extLst>
        </p:spPr>
      </p:pic>
      <p:sp>
        <p:nvSpPr>
          <p:cNvPr id="19" name="TextBox 18"/>
          <p:cNvSpPr txBox="1"/>
          <p:nvPr/>
        </p:nvSpPr>
        <p:spPr>
          <a:xfrm>
            <a:off x="2681585" y="1009047"/>
            <a:ext cx="1683202" cy="335280"/>
          </a:xfrm>
          <a:prstGeom prst="rect">
            <a:avLst/>
          </a:prstGeom>
          <a:noFill/>
        </p:spPr>
        <p:txBody>
          <a:bodyPr rtlCol="0" wrap="square">
            <a:spAutoFit/>
          </a:bodyPr>
          <a:lstStyle/>
          <a:p>
            <a:r>
              <a:rPr altLang="en-US" b="1" lang="zh-CN" smtClean="0" sz="1600">
                <a:solidFill>
                  <a:srgbClr val="0070C0"/>
                </a:solidFill>
                <a:latin typeface="微软雅黑"/>
                <a:ea typeface="微软雅黑"/>
              </a:rPr>
              <a:t>国内研究一：</a:t>
            </a:r>
          </a:p>
        </p:txBody>
      </p:sp>
      <p:sp>
        <p:nvSpPr>
          <p:cNvPr id="20" name="TextBox 19"/>
          <p:cNvSpPr txBox="1"/>
          <p:nvPr/>
        </p:nvSpPr>
        <p:spPr>
          <a:xfrm>
            <a:off x="2783637" y="1242826"/>
            <a:ext cx="2649463" cy="566928"/>
          </a:xfrm>
          <a:prstGeom prst="rect">
            <a:avLst/>
          </a:prstGeom>
          <a:noFill/>
        </p:spPr>
        <p:txBody>
          <a:bodyPr rtlCol="0" wrap="square">
            <a:spAutoFit/>
          </a:bodyPr>
          <a:lstStyle/>
          <a:p>
            <a:pPr>
              <a:lnSpc>
                <a:spcPct val="130000"/>
              </a:lnSpc>
            </a:pPr>
            <a:r>
              <a:rPr altLang="en-US" lang="zh-CN" sz="800">
                <a:solidFill>
                  <a:schemeClr val="tx1">
                    <a:lumMod val="50000"/>
                    <a:lumOff val="50000"/>
                  </a:schemeClr>
                </a:solidFill>
                <a:latin typeface="微软雅黑"/>
                <a:ea typeface="微软雅黑"/>
              </a:rPr>
              <a:t> 您的内容打在这里，或者通过复制您的文本后，在此框中选择粘贴，并选择只保留文字。您的内容打在这里，并选择只保留文字。</a:t>
            </a:r>
          </a:p>
        </p:txBody>
      </p:sp>
      <p:sp>
        <p:nvSpPr>
          <p:cNvPr id="21" name="TextBox 20"/>
          <p:cNvSpPr txBox="1"/>
          <p:nvPr/>
        </p:nvSpPr>
        <p:spPr>
          <a:xfrm>
            <a:off x="2681585" y="2269047"/>
            <a:ext cx="1683202" cy="335280"/>
          </a:xfrm>
          <a:prstGeom prst="rect">
            <a:avLst/>
          </a:prstGeom>
          <a:noFill/>
        </p:spPr>
        <p:txBody>
          <a:bodyPr rtlCol="0" wrap="square">
            <a:spAutoFit/>
          </a:bodyPr>
          <a:lstStyle/>
          <a:p>
            <a:r>
              <a:rPr altLang="en-US" b="1" lang="zh-CN" smtClean="0" sz="1600">
                <a:solidFill>
                  <a:srgbClr val="0070C0"/>
                </a:solidFill>
                <a:latin typeface="微软雅黑"/>
                <a:ea typeface="微软雅黑"/>
              </a:rPr>
              <a:t>国内研究二：</a:t>
            </a:r>
          </a:p>
        </p:txBody>
      </p:sp>
      <p:sp>
        <p:nvSpPr>
          <p:cNvPr id="22" name="TextBox 21"/>
          <p:cNvSpPr txBox="1"/>
          <p:nvPr/>
        </p:nvSpPr>
        <p:spPr>
          <a:xfrm>
            <a:off x="2783637" y="2502826"/>
            <a:ext cx="2649463" cy="566928"/>
          </a:xfrm>
          <a:prstGeom prst="rect">
            <a:avLst/>
          </a:prstGeom>
          <a:noFill/>
        </p:spPr>
        <p:txBody>
          <a:bodyPr rtlCol="0" wrap="square">
            <a:spAutoFit/>
          </a:bodyPr>
          <a:lstStyle/>
          <a:p>
            <a:pPr>
              <a:lnSpc>
                <a:spcPct val="130000"/>
              </a:lnSpc>
            </a:pPr>
            <a:r>
              <a:rPr altLang="en-US" lang="zh-CN" sz="800">
                <a:solidFill>
                  <a:schemeClr val="tx1">
                    <a:lumMod val="50000"/>
                    <a:lumOff val="50000"/>
                  </a:schemeClr>
                </a:solidFill>
                <a:latin typeface="微软雅黑"/>
                <a:ea typeface="微软雅黑"/>
              </a:rPr>
              <a:t> 您的内容打在这里，或者通过复制您的文本后，在此框中选择粘贴，并选择只保留文字。您的内容打在这里，并选择只保留文字。</a:t>
            </a:r>
          </a:p>
        </p:txBody>
      </p:sp>
      <p:sp>
        <p:nvSpPr>
          <p:cNvPr id="23" name="TextBox 22"/>
          <p:cNvSpPr txBox="1"/>
          <p:nvPr/>
        </p:nvSpPr>
        <p:spPr>
          <a:xfrm>
            <a:off x="2681585" y="3550194"/>
            <a:ext cx="1683202" cy="335280"/>
          </a:xfrm>
          <a:prstGeom prst="rect">
            <a:avLst/>
          </a:prstGeom>
          <a:noFill/>
        </p:spPr>
        <p:txBody>
          <a:bodyPr rtlCol="0" wrap="square">
            <a:spAutoFit/>
          </a:bodyPr>
          <a:lstStyle/>
          <a:p>
            <a:r>
              <a:rPr altLang="en-US" b="1" lang="zh-CN" smtClean="0" sz="1600">
                <a:solidFill>
                  <a:srgbClr val="0070C0"/>
                </a:solidFill>
                <a:latin typeface="微软雅黑"/>
                <a:ea typeface="微软雅黑"/>
              </a:rPr>
              <a:t>国内研究三：</a:t>
            </a:r>
          </a:p>
        </p:txBody>
      </p:sp>
      <p:sp>
        <p:nvSpPr>
          <p:cNvPr id="24" name="TextBox 23"/>
          <p:cNvSpPr txBox="1"/>
          <p:nvPr/>
        </p:nvSpPr>
        <p:spPr>
          <a:xfrm>
            <a:off x="2783637" y="3783973"/>
            <a:ext cx="2649463" cy="566928"/>
          </a:xfrm>
          <a:prstGeom prst="rect">
            <a:avLst/>
          </a:prstGeom>
          <a:noFill/>
        </p:spPr>
        <p:txBody>
          <a:bodyPr rtlCol="0" wrap="square">
            <a:spAutoFit/>
          </a:bodyPr>
          <a:lstStyle/>
          <a:p>
            <a:pPr>
              <a:lnSpc>
                <a:spcPct val="130000"/>
              </a:lnSpc>
            </a:pPr>
            <a:r>
              <a:rPr altLang="en-US" lang="zh-CN" sz="800">
                <a:solidFill>
                  <a:schemeClr val="tx1">
                    <a:lumMod val="50000"/>
                    <a:lumOff val="50000"/>
                  </a:schemeClr>
                </a:solidFill>
                <a:latin typeface="微软雅黑"/>
                <a:ea typeface="微软雅黑"/>
              </a:rPr>
              <a:t> 您的内容打在这里，或者通过复制您的文本后，在此框中选择粘贴，并选择只保留文字。您的内容打在这里，并选择只保留文字。</a:t>
            </a:r>
          </a:p>
        </p:txBody>
      </p:sp>
      <p:sp>
        <p:nvSpPr>
          <p:cNvPr id="25" name="TextBox 24"/>
          <p:cNvSpPr txBox="1"/>
          <p:nvPr/>
        </p:nvSpPr>
        <p:spPr>
          <a:xfrm>
            <a:off x="5893870" y="2488314"/>
            <a:ext cx="1683202" cy="335280"/>
          </a:xfrm>
          <a:prstGeom prst="rect">
            <a:avLst/>
          </a:prstGeom>
          <a:noFill/>
        </p:spPr>
        <p:txBody>
          <a:bodyPr rtlCol="0" wrap="square">
            <a:spAutoFit/>
          </a:bodyPr>
          <a:lstStyle/>
          <a:p>
            <a:r>
              <a:rPr altLang="en-US" b="1" lang="zh-CN" smtClean="0" sz="1600">
                <a:solidFill>
                  <a:srgbClr val="0070C0"/>
                </a:solidFill>
                <a:latin typeface="微软雅黑"/>
                <a:ea typeface="微软雅黑"/>
              </a:rPr>
              <a:t>国外研究一：</a:t>
            </a:r>
          </a:p>
        </p:txBody>
      </p:sp>
      <p:sp>
        <p:nvSpPr>
          <p:cNvPr id="26" name="TextBox 25"/>
          <p:cNvSpPr txBox="1"/>
          <p:nvPr/>
        </p:nvSpPr>
        <p:spPr>
          <a:xfrm>
            <a:off x="5980135" y="2724471"/>
            <a:ext cx="2473752" cy="725424"/>
          </a:xfrm>
          <a:prstGeom prst="rect">
            <a:avLst/>
          </a:prstGeom>
          <a:noFill/>
        </p:spPr>
        <p:txBody>
          <a:bodyPr rtlCol="0" wrap="square">
            <a:spAutoFit/>
          </a:bodyPr>
          <a:lstStyle/>
          <a:p>
            <a:pPr>
              <a:lnSpc>
                <a:spcPct val="130000"/>
              </a:lnSpc>
            </a:pPr>
            <a:r>
              <a:rPr altLang="en-US" lang="zh-CN" sz="800">
                <a:solidFill>
                  <a:schemeClr val="tx1">
                    <a:lumMod val="50000"/>
                    <a:lumOff val="50000"/>
                  </a:schemeClr>
                </a:solidFill>
                <a:latin typeface="微软雅黑"/>
                <a:ea typeface="微软雅黑"/>
              </a:rPr>
              <a:t> 您的内容打在这里，或者通过复制您的文本后，在此框中选择粘贴，并选择只保留文字。您的内容打在这里，或者通过复制您的文本后，在此框中选择粘贴，并选择只保留文字。</a:t>
            </a:r>
          </a:p>
        </p:txBody>
      </p:sp>
    </p:spTree>
    <p:extLst>
      <p:ext uri="{BB962C8B-B14F-4D97-AF65-F5344CB8AC3E}">
        <p14:creationId val="3763942884"/>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fltVal val="0"/>
                                          </p:val>
                                        </p:tav>
                                        <p:tav tm="100000">
                                          <p:val>
                                            <p:strVal val="#ppt_w"/>
                                          </p:val>
                                        </p:tav>
                                      </p:tavLst>
                                    </p:anim>
                                    <p:anim calcmode="lin" valueType="num">
                                      <p:cBhvr>
                                        <p:cTn dur="500" fill="hold" id="8"/>
                                        <p:tgtEl>
                                          <p:spTgt spid="36"/>
                                        </p:tgtEl>
                                        <p:attrNameLst>
                                          <p:attrName>ppt_h</p:attrName>
                                        </p:attrNameLst>
                                      </p:cBhvr>
                                      <p:tavLst>
                                        <p:tav tm="0">
                                          <p:val>
                                            <p:fltVal val="0"/>
                                          </p:val>
                                        </p:tav>
                                        <p:tav tm="100000">
                                          <p:val>
                                            <p:strVal val="#ppt_h"/>
                                          </p:val>
                                        </p:tav>
                                      </p:tavLst>
                                    </p:anim>
                                    <p:animEffect filter="fade" transition="in">
                                      <p:cBhvr>
                                        <p:cTn dur="500" id="9"/>
                                        <p:tgtEl>
                                          <p:spTgt spid="36"/>
                                        </p:tgtEl>
                                      </p:cBhvr>
                                    </p:animEffect>
                                  </p:childTnLst>
                                </p:cTn>
                              </p:par>
                            </p:childTnLst>
                          </p:cTn>
                        </p:par>
                        <p:par>
                          <p:cTn fill="hold" id="10" nodeType="afterGroup">
                            <p:stCondLst>
                              <p:cond delay="500"/>
                            </p:stCondLst>
                            <p:childTnLst>
                              <p:par>
                                <p:cTn fill="hold" id="11" nodeType="afterEffect" presetClass="entr" presetID="14" presetSubtype="10">
                                  <p:stCondLst>
                                    <p:cond delay="0"/>
                                  </p:stCondLst>
                                  <p:childTnLst>
                                    <p:set>
                                      <p:cBhvr>
                                        <p:cTn dur="1" fill="hold" id="12">
                                          <p:stCondLst>
                                            <p:cond delay="0"/>
                                          </p:stCondLst>
                                        </p:cTn>
                                        <p:tgtEl>
                                          <p:spTgt spid="17"/>
                                        </p:tgtEl>
                                        <p:attrNameLst>
                                          <p:attrName>style.visibility</p:attrName>
                                        </p:attrNameLst>
                                      </p:cBhvr>
                                      <p:to>
                                        <p:strVal val="visible"/>
                                      </p:to>
                                    </p:set>
                                    <p:animEffect filter="randombar(horizontal)" transition="in">
                                      <p:cBhvr>
                                        <p:cTn dur="800" id="13"/>
                                        <p:tgtEl>
                                          <p:spTgt spid="17"/>
                                        </p:tgtEl>
                                      </p:cBhvr>
                                    </p:animEffect>
                                  </p:childTnLst>
                                </p:cTn>
                              </p:par>
                              <p:par>
                                <p:cTn fill="hold" id="14" nodeType="withEffect" presetClass="entr" presetID="14" presetSubtype="10">
                                  <p:stCondLst>
                                    <p:cond delay="0"/>
                                  </p:stCondLst>
                                  <p:childTnLst>
                                    <p:set>
                                      <p:cBhvr>
                                        <p:cTn dur="1" fill="hold" id="15">
                                          <p:stCondLst>
                                            <p:cond delay="0"/>
                                          </p:stCondLst>
                                        </p:cTn>
                                        <p:tgtEl>
                                          <p:spTgt spid="16"/>
                                        </p:tgtEl>
                                        <p:attrNameLst>
                                          <p:attrName>style.visibility</p:attrName>
                                        </p:attrNameLst>
                                      </p:cBhvr>
                                      <p:to>
                                        <p:strVal val="visible"/>
                                      </p:to>
                                    </p:set>
                                    <p:animEffect filter="randombar(horizontal)" transition="in">
                                      <p:cBhvr>
                                        <p:cTn dur="800" id="16"/>
                                        <p:tgtEl>
                                          <p:spTgt spid="16"/>
                                        </p:tgtEl>
                                      </p:cBhvr>
                                    </p:animEffect>
                                  </p:childTnLst>
                                </p:cTn>
                              </p:par>
                              <p:par>
                                <p:cTn fill="hold" id="17" nodeType="withEffect" presetClass="entr" presetID="14" presetSubtype="10">
                                  <p:stCondLst>
                                    <p:cond delay="0"/>
                                  </p:stCondLst>
                                  <p:childTnLst>
                                    <p:set>
                                      <p:cBhvr>
                                        <p:cTn dur="1" fill="hold" id="18">
                                          <p:stCondLst>
                                            <p:cond delay="0"/>
                                          </p:stCondLst>
                                        </p:cTn>
                                        <p:tgtEl>
                                          <p:spTgt spid="15"/>
                                        </p:tgtEl>
                                        <p:attrNameLst>
                                          <p:attrName>style.visibility</p:attrName>
                                        </p:attrNameLst>
                                      </p:cBhvr>
                                      <p:to>
                                        <p:strVal val="visible"/>
                                      </p:to>
                                    </p:set>
                                    <p:animEffect filter="randombar(horizontal)" transition="in">
                                      <p:cBhvr>
                                        <p:cTn dur="800" id="19"/>
                                        <p:tgtEl>
                                          <p:spTgt spid="15"/>
                                        </p:tgtEl>
                                      </p:cBhvr>
                                    </p:animEffect>
                                  </p:childTnLst>
                                </p:cTn>
                              </p:par>
                              <p:par>
                                <p:cTn fill="hold" id="20" nodeType="withEffect" presetClass="entr" presetID="14" presetSubtype="10">
                                  <p:stCondLst>
                                    <p:cond delay="0"/>
                                  </p:stCondLst>
                                  <p:childTnLst>
                                    <p:set>
                                      <p:cBhvr>
                                        <p:cTn dur="1" fill="hold" id="21">
                                          <p:stCondLst>
                                            <p:cond delay="0"/>
                                          </p:stCondLst>
                                        </p:cTn>
                                        <p:tgtEl>
                                          <p:spTgt spid="18"/>
                                        </p:tgtEl>
                                        <p:attrNameLst>
                                          <p:attrName>style.visibility</p:attrName>
                                        </p:attrNameLst>
                                      </p:cBhvr>
                                      <p:to>
                                        <p:strVal val="visible"/>
                                      </p:to>
                                    </p:set>
                                    <p:animEffect filter="randombar(horizontal)" transition="in">
                                      <p:cBhvr>
                                        <p:cTn dur="800" id="22"/>
                                        <p:tgtEl>
                                          <p:spTgt spid="18"/>
                                        </p:tgtEl>
                                      </p:cBhvr>
                                    </p:animEffect>
                                  </p:childTnLst>
                                </p:cTn>
                              </p:par>
                            </p:childTnLst>
                          </p:cTn>
                        </p:par>
                        <p:par>
                          <p:cTn fill="hold" id="23" nodeType="afterGroup">
                            <p:stCondLst>
                              <p:cond delay="1300"/>
                            </p:stCondLst>
                            <p:childTnLst>
                              <p:par>
                                <p:cTn fill="hold" grpId="0" id="24" nodeType="afterEffect" presetClass="entr" presetID="22" presetSubtype="1">
                                  <p:stCondLst>
                                    <p:cond delay="0"/>
                                  </p:stCondLst>
                                  <p:childTnLst>
                                    <p:set>
                                      <p:cBhvr>
                                        <p:cTn dur="1" fill="hold" id="25">
                                          <p:stCondLst>
                                            <p:cond delay="0"/>
                                          </p:stCondLst>
                                        </p:cTn>
                                        <p:tgtEl>
                                          <p:spTgt spid="19"/>
                                        </p:tgtEl>
                                        <p:attrNameLst>
                                          <p:attrName>style.visibility</p:attrName>
                                        </p:attrNameLst>
                                      </p:cBhvr>
                                      <p:to>
                                        <p:strVal val="visible"/>
                                      </p:to>
                                    </p:set>
                                    <p:animEffect filter="wipe(up)" transition="in">
                                      <p:cBhvr>
                                        <p:cTn dur="500" id="26"/>
                                        <p:tgtEl>
                                          <p:spTgt spid="19"/>
                                        </p:tgtEl>
                                      </p:cBhvr>
                                    </p:animEffect>
                                  </p:childTnLst>
                                </p:cTn>
                              </p:par>
                              <p:par>
                                <p:cTn fill="hold" grpId="0" id="27" nodeType="withEffect" presetClass="entr" presetID="22" presetSubtype="1">
                                  <p:stCondLst>
                                    <p:cond delay="0"/>
                                  </p:stCondLst>
                                  <p:childTnLst>
                                    <p:set>
                                      <p:cBhvr>
                                        <p:cTn dur="1" fill="hold" id="28">
                                          <p:stCondLst>
                                            <p:cond delay="0"/>
                                          </p:stCondLst>
                                        </p:cTn>
                                        <p:tgtEl>
                                          <p:spTgt spid="20"/>
                                        </p:tgtEl>
                                        <p:attrNameLst>
                                          <p:attrName>style.visibility</p:attrName>
                                        </p:attrNameLst>
                                      </p:cBhvr>
                                      <p:to>
                                        <p:strVal val="visible"/>
                                      </p:to>
                                    </p:set>
                                    <p:animEffect filter="wipe(up)" transition="in">
                                      <p:cBhvr>
                                        <p:cTn dur="500" id="29"/>
                                        <p:tgtEl>
                                          <p:spTgt spid="20"/>
                                        </p:tgtEl>
                                      </p:cBhvr>
                                    </p:animEffect>
                                  </p:childTnLst>
                                </p:cTn>
                              </p:par>
                              <p:par>
                                <p:cTn fill="hold" grpId="0" id="30" nodeType="withEffect" presetClass="entr" presetID="22" presetSubtype="1">
                                  <p:stCondLst>
                                    <p:cond delay="0"/>
                                  </p:stCondLst>
                                  <p:childTnLst>
                                    <p:set>
                                      <p:cBhvr>
                                        <p:cTn dur="1" fill="hold" id="31">
                                          <p:stCondLst>
                                            <p:cond delay="0"/>
                                          </p:stCondLst>
                                        </p:cTn>
                                        <p:tgtEl>
                                          <p:spTgt spid="21"/>
                                        </p:tgtEl>
                                        <p:attrNameLst>
                                          <p:attrName>style.visibility</p:attrName>
                                        </p:attrNameLst>
                                      </p:cBhvr>
                                      <p:to>
                                        <p:strVal val="visible"/>
                                      </p:to>
                                    </p:set>
                                    <p:animEffect filter="wipe(up)" transition="in">
                                      <p:cBhvr>
                                        <p:cTn dur="500" id="32"/>
                                        <p:tgtEl>
                                          <p:spTgt spid="21"/>
                                        </p:tgtEl>
                                      </p:cBhvr>
                                    </p:animEffect>
                                  </p:childTnLst>
                                </p:cTn>
                              </p:par>
                              <p:par>
                                <p:cTn fill="hold" grpId="0" id="33" nodeType="withEffect" presetClass="entr" presetID="22" presetSubtype="1">
                                  <p:stCondLst>
                                    <p:cond delay="0"/>
                                  </p:stCondLst>
                                  <p:childTnLst>
                                    <p:set>
                                      <p:cBhvr>
                                        <p:cTn dur="1" fill="hold" id="34">
                                          <p:stCondLst>
                                            <p:cond delay="0"/>
                                          </p:stCondLst>
                                        </p:cTn>
                                        <p:tgtEl>
                                          <p:spTgt spid="22"/>
                                        </p:tgtEl>
                                        <p:attrNameLst>
                                          <p:attrName>style.visibility</p:attrName>
                                        </p:attrNameLst>
                                      </p:cBhvr>
                                      <p:to>
                                        <p:strVal val="visible"/>
                                      </p:to>
                                    </p:set>
                                    <p:animEffect filter="wipe(up)" transition="in">
                                      <p:cBhvr>
                                        <p:cTn dur="500" id="35"/>
                                        <p:tgtEl>
                                          <p:spTgt spid="22"/>
                                        </p:tgtEl>
                                      </p:cBhvr>
                                    </p:animEffect>
                                  </p:childTnLst>
                                </p:cTn>
                              </p:par>
                              <p:par>
                                <p:cTn fill="hold" grpId="0" id="36" nodeType="withEffect" presetClass="entr" presetID="22" presetSubtype="1">
                                  <p:stCondLst>
                                    <p:cond delay="0"/>
                                  </p:stCondLst>
                                  <p:childTnLst>
                                    <p:set>
                                      <p:cBhvr>
                                        <p:cTn dur="1" fill="hold" id="37">
                                          <p:stCondLst>
                                            <p:cond delay="0"/>
                                          </p:stCondLst>
                                        </p:cTn>
                                        <p:tgtEl>
                                          <p:spTgt spid="23"/>
                                        </p:tgtEl>
                                        <p:attrNameLst>
                                          <p:attrName>style.visibility</p:attrName>
                                        </p:attrNameLst>
                                      </p:cBhvr>
                                      <p:to>
                                        <p:strVal val="visible"/>
                                      </p:to>
                                    </p:set>
                                    <p:animEffect filter="wipe(up)" transition="in">
                                      <p:cBhvr>
                                        <p:cTn dur="500" id="38"/>
                                        <p:tgtEl>
                                          <p:spTgt spid="23"/>
                                        </p:tgtEl>
                                      </p:cBhvr>
                                    </p:animEffect>
                                  </p:childTnLst>
                                </p:cTn>
                              </p:par>
                              <p:par>
                                <p:cTn fill="hold" grpId="0" id="39" nodeType="withEffect" presetClass="entr" presetID="22" presetSubtype="1">
                                  <p:stCondLst>
                                    <p:cond delay="0"/>
                                  </p:stCondLst>
                                  <p:childTnLst>
                                    <p:set>
                                      <p:cBhvr>
                                        <p:cTn dur="1" fill="hold" id="40">
                                          <p:stCondLst>
                                            <p:cond delay="0"/>
                                          </p:stCondLst>
                                        </p:cTn>
                                        <p:tgtEl>
                                          <p:spTgt spid="24"/>
                                        </p:tgtEl>
                                        <p:attrNameLst>
                                          <p:attrName>style.visibility</p:attrName>
                                        </p:attrNameLst>
                                      </p:cBhvr>
                                      <p:to>
                                        <p:strVal val="visible"/>
                                      </p:to>
                                    </p:set>
                                    <p:animEffect filter="wipe(up)" transition="in">
                                      <p:cBhvr>
                                        <p:cTn dur="500" id="41"/>
                                        <p:tgtEl>
                                          <p:spTgt spid="24"/>
                                        </p:tgtEl>
                                      </p:cBhvr>
                                    </p:animEffect>
                                  </p:childTnLst>
                                </p:cTn>
                              </p:par>
                              <p:par>
                                <p:cTn fill="hold" grpId="0" id="42" nodeType="withEffect" presetClass="entr" presetID="22" presetSubtype="1">
                                  <p:stCondLst>
                                    <p:cond delay="0"/>
                                  </p:stCondLst>
                                  <p:childTnLst>
                                    <p:set>
                                      <p:cBhvr>
                                        <p:cTn dur="1" fill="hold" id="43">
                                          <p:stCondLst>
                                            <p:cond delay="0"/>
                                          </p:stCondLst>
                                        </p:cTn>
                                        <p:tgtEl>
                                          <p:spTgt spid="25"/>
                                        </p:tgtEl>
                                        <p:attrNameLst>
                                          <p:attrName>style.visibility</p:attrName>
                                        </p:attrNameLst>
                                      </p:cBhvr>
                                      <p:to>
                                        <p:strVal val="visible"/>
                                      </p:to>
                                    </p:set>
                                    <p:animEffect filter="wipe(up)" transition="in">
                                      <p:cBhvr>
                                        <p:cTn dur="500" id="44"/>
                                        <p:tgtEl>
                                          <p:spTgt spid="25"/>
                                        </p:tgtEl>
                                      </p:cBhvr>
                                    </p:animEffect>
                                  </p:childTnLst>
                                </p:cTn>
                              </p:par>
                              <p:par>
                                <p:cTn fill="hold" grpId="0" id="45" nodeType="withEffect" presetClass="entr" presetID="22" presetSubtype="1">
                                  <p:stCondLst>
                                    <p:cond delay="0"/>
                                  </p:stCondLst>
                                  <p:childTnLst>
                                    <p:set>
                                      <p:cBhvr>
                                        <p:cTn dur="1" fill="hold" id="46">
                                          <p:stCondLst>
                                            <p:cond delay="0"/>
                                          </p:stCondLst>
                                        </p:cTn>
                                        <p:tgtEl>
                                          <p:spTgt spid="26"/>
                                        </p:tgtEl>
                                        <p:attrNameLst>
                                          <p:attrName>style.visibility</p:attrName>
                                        </p:attrNameLst>
                                      </p:cBhvr>
                                      <p:to>
                                        <p:strVal val="visible"/>
                                      </p:to>
                                    </p:set>
                                    <p:animEffect filter="wipe(up)" transition="in">
                                      <p:cBhvr>
                                        <p:cTn dur="500" id="47"/>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19"/>
      <p:bldP grpId="0" spid="20"/>
      <p:bldP grpId="0" spid="21"/>
      <p:bldP grpId="0" spid="22"/>
      <p:bldP grpId="0" spid="23"/>
      <p:bldP grpId="0" spid="24"/>
      <p:bldP grpId="0" spid="25"/>
      <p:bldP grpId="0" spid="26"/>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TextBox 35"/>
          <p:cNvSpPr txBox="1"/>
          <p:nvPr/>
        </p:nvSpPr>
        <p:spPr>
          <a:xfrm>
            <a:off x="3787170" y="227424"/>
            <a:ext cx="1554480" cy="457200"/>
          </a:xfrm>
          <a:prstGeom prst="rect">
            <a:avLst/>
          </a:prstGeom>
          <a:noFill/>
        </p:spPr>
        <p:txBody>
          <a:bodyPr rtlCol="0" wrap="none">
            <a:spAutoFit/>
          </a:bodyPr>
          <a:lstStyle/>
          <a:p>
            <a:r>
              <a:rPr altLang="en-US" lang="zh-CN" smtClean="0" spc="300" sz="2400">
                <a:solidFill>
                  <a:schemeClr val="tx1">
                    <a:lumMod val="75000"/>
                    <a:lumOff val="25000"/>
                  </a:schemeClr>
                </a:solidFill>
                <a:latin charset="-122" panose="02000000000000000000" pitchFamily="2" typeface="方正正大黑简体"/>
                <a:ea charset="-122" panose="02000000000000000000" pitchFamily="2" typeface="方正正大黑简体"/>
              </a:rPr>
              <a:t>研究意义</a:t>
            </a:r>
          </a:p>
        </p:txBody>
      </p:sp>
      <p:grpSp>
        <p:nvGrpSpPr>
          <p:cNvPr id="27" name="组合 26"/>
          <p:cNvGrpSpPr/>
          <p:nvPr/>
        </p:nvGrpSpPr>
        <p:grpSpPr>
          <a:xfrm>
            <a:off x="1189037" y="2276246"/>
            <a:ext cx="1335946" cy="1335946"/>
            <a:chOff x="304800" y="673100"/>
            <a:chExt cx="4000500" cy="4000500"/>
          </a:xfrm>
          <a:effectLst>
            <a:outerShdw algn="tr" blurRad="444500" dir="8100000" dist="254000" rotWithShape="0">
              <a:prstClr val="black">
                <a:alpha val="50000"/>
              </a:prstClr>
            </a:outerShdw>
          </a:effectLst>
        </p:grpSpPr>
        <p:sp>
          <p:nvSpPr>
            <p:cNvPr id="28" name="同心圆 2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a typeface="微软雅黑"/>
              </a:endParaRPr>
            </a:p>
          </p:txBody>
        </p:sp>
        <p:sp>
          <p:nvSpPr>
            <p:cNvPr id="29" name="椭圆 2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solidFill>
                    <a:srgbClr val="0070C0"/>
                  </a:solidFill>
                  <a:latin typeface="微软雅黑"/>
                  <a:ea typeface="微软雅黑"/>
                </a:rPr>
                <a:t>研究</a:t>
              </a:r>
            </a:p>
            <a:p>
              <a:pPr algn="ctr"/>
              <a:r>
                <a:rPr altLang="en-US" lang="zh-CN" smtClean="0" sz="2400">
                  <a:solidFill>
                    <a:srgbClr val="0070C0"/>
                  </a:solidFill>
                  <a:latin typeface="微软雅黑"/>
                  <a:ea typeface="微软雅黑"/>
                </a:rPr>
                <a:t>意义</a:t>
              </a:r>
            </a:p>
          </p:txBody>
        </p:sp>
      </p:grpSp>
      <p:sp>
        <p:nvSpPr>
          <p:cNvPr id="34" name="左大括号 33"/>
          <p:cNvSpPr/>
          <p:nvPr/>
        </p:nvSpPr>
        <p:spPr>
          <a:xfrm>
            <a:off x="2639744" y="1462863"/>
            <a:ext cx="370707" cy="2934157"/>
          </a:xfrm>
          <a:prstGeom prst="leftBrace">
            <a:avLst/>
          </a:prstGeom>
          <a:ln w="38100">
            <a:solidFill>
              <a:srgbClr val="0070C0"/>
            </a:solidFill>
          </a:ln>
          <a:effectLst>
            <a:outerShdw algn="tr" blurRad="139700" dir="8100000" dist="63500" rotWithShape="0" sx="98000" sy="98000">
              <a:prstClr val="black">
                <a:alpha val="50000"/>
              </a:prstClr>
            </a:outerShd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typeface="微软雅黑"/>
            </a:endParaRPr>
          </a:p>
        </p:txBody>
      </p:sp>
      <p:grpSp>
        <p:nvGrpSpPr>
          <p:cNvPr id="2" name="组合 1"/>
          <p:cNvGrpSpPr/>
          <p:nvPr/>
        </p:nvGrpSpPr>
        <p:grpSpPr>
          <a:xfrm>
            <a:off x="3045685" y="1163553"/>
            <a:ext cx="1028700" cy="727041"/>
            <a:chOff x="2717878" y="1163553"/>
            <a:chExt cx="1028700" cy="727041"/>
          </a:xfrm>
        </p:grpSpPr>
        <p:sp>
          <p:nvSpPr>
            <p:cNvPr id="30" name="椭圆 29"/>
            <p:cNvSpPr/>
            <p:nvPr/>
          </p:nvSpPr>
          <p:spPr>
            <a:xfrm>
              <a:off x="2868708" y="1163553"/>
              <a:ext cx="727041" cy="727041"/>
            </a:xfrm>
            <a:prstGeom prst="ellipse">
              <a:avLst/>
            </a:prstGeom>
            <a:solidFill>
              <a:srgbClr val="0070C0"/>
            </a:solidFill>
            <a:ln>
              <a:noFill/>
            </a:ln>
            <a:effectLst>
              <a:outerShdw algn="tr" blurRad="317500" dir="8100000" dist="1905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typeface="微软雅黑"/>
              </a:endParaRPr>
            </a:p>
          </p:txBody>
        </p:sp>
        <p:sp>
          <p:nvSpPr>
            <p:cNvPr id="37" name="TextBox 36"/>
            <p:cNvSpPr txBox="1"/>
            <p:nvPr/>
          </p:nvSpPr>
          <p:spPr>
            <a:xfrm>
              <a:off x="2717878" y="1296241"/>
              <a:ext cx="1028700" cy="457200"/>
            </a:xfrm>
            <a:prstGeom prst="rect">
              <a:avLst/>
            </a:prstGeom>
            <a:noFill/>
          </p:spPr>
          <p:txBody>
            <a:bodyPr rtlCol="0" wrap="square">
              <a:spAutoFit/>
            </a:bodyPr>
            <a:lstStyle/>
            <a:p>
              <a:pPr algn="ctr"/>
              <a:r>
                <a:rPr altLang="zh-CN" lang="en-US" smtClean="0" sz="2400">
                  <a:solidFill>
                    <a:schemeClr val="bg1"/>
                  </a:solidFill>
                  <a:latin typeface="微软雅黑"/>
                  <a:ea typeface="微软雅黑"/>
                </a:rPr>
                <a:t>01</a:t>
              </a:r>
            </a:p>
          </p:txBody>
        </p:sp>
      </p:grpSp>
      <p:grpSp>
        <p:nvGrpSpPr>
          <p:cNvPr id="3" name="组合 2"/>
          <p:cNvGrpSpPr/>
          <p:nvPr/>
        </p:nvGrpSpPr>
        <p:grpSpPr>
          <a:xfrm>
            <a:off x="3047303" y="2549391"/>
            <a:ext cx="1028700" cy="811400"/>
            <a:chOff x="2719496" y="2497084"/>
            <a:chExt cx="1028700" cy="811400"/>
          </a:xfrm>
        </p:grpSpPr>
        <p:grpSp>
          <p:nvGrpSpPr>
            <p:cNvPr id="31" name="组合 30"/>
            <p:cNvGrpSpPr/>
            <p:nvPr/>
          </p:nvGrpSpPr>
          <p:grpSpPr>
            <a:xfrm>
              <a:off x="2828146" y="2497084"/>
              <a:ext cx="811400" cy="811400"/>
              <a:chOff x="304800" y="673100"/>
              <a:chExt cx="4000500" cy="4000500"/>
            </a:xfrm>
            <a:effectLst>
              <a:outerShdw algn="tr" blurRad="317500" dir="8100000" dist="190500" rotWithShape="0">
                <a:prstClr val="black">
                  <a:alpha val="50000"/>
                </a:prstClr>
              </a:outerShdw>
            </a:effectLst>
          </p:grpSpPr>
          <p:sp>
            <p:nvSpPr>
              <p:cNvPr id="32" name="同心圆 3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typeface="微软雅黑"/>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typeface="微软雅黑"/>
                </a:endParaRPr>
              </a:p>
            </p:txBody>
          </p:sp>
        </p:grpSp>
        <p:sp>
          <p:nvSpPr>
            <p:cNvPr id="38" name="TextBox 37"/>
            <p:cNvSpPr txBox="1"/>
            <p:nvPr/>
          </p:nvSpPr>
          <p:spPr>
            <a:xfrm>
              <a:off x="2719496" y="2671952"/>
              <a:ext cx="1028700" cy="457200"/>
            </a:xfrm>
            <a:prstGeom prst="rect">
              <a:avLst/>
            </a:prstGeom>
            <a:noFill/>
          </p:spPr>
          <p:txBody>
            <a:bodyPr rtlCol="0" wrap="square">
              <a:spAutoFit/>
            </a:bodyPr>
            <a:lstStyle/>
            <a:p>
              <a:pPr algn="ctr"/>
              <a:r>
                <a:rPr altLang="zh-CN" lang="en-US" smtClean="0" sz="2400">
                  <a:solidFill>
                    <a:srgbClr val="0070C0"/>
                  </a:solidFill>
                  <a:latin typeface="微软雅黑"/>
                  <a:ea typeface="微软雅黑"/>
                </a:rPr>
                <a:t>02</a:t>
              </a:r>
            </a:p>
          </p:txBody>
        </p:sp>
      </p:grpSp>
      <p:grpSp>
        <p:nvGrpSpPr>
          <p:cNvPr id="4" name="组合 3"/>
          <p:cNvGrpSpPr/>
          <p:nvPr/>
        </p:nvGrpSpPr>
        <p:grpSpPr>
          <a:xfrm>
            <a:off x="3100373" y="4019588"/>
            <a:ext cx="1028700" cy="727041"/>
            <a:chOff x="2772566" y="4019588"/>
            <a:chExt cx="1028700" cy="727041"/>
          </a:xfrm>
        </p:grpSpPr>
        <p:sp>
          <p:nvSpPr>
            <p:cNvPr id="35" name="椭圆 34"/>
            <p:cNvSpPr/>
            <p:nvPr/>
          </p:nvSpPr>
          <p:spPr>
            <a:xfrm>
              <a:off x="2923396" y="4019588"/>
              <a:ext cx="727041" cy="727041"/>
            </a:xfrm>
            <a:prstGeom prst="ellipse">
              <a:avLst/>
            </a:prstGeom>
            <a:solidFill>
              <a:srgbClr val="0070C0"/>
            </a:solidFill>
            <a:ln>
              <a:noFill/>
            </a:ln>
            <a:effectLst>
              <a:outerShdw algn="tr" blurRad="317500" dir="8100000" dist="1905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typeface="微软雅黑"/>
              </a:endParaRPr>
            </a:p>
          </p:txBody>
        </p:sp>
        <p:sp>
          <p:nvSpPr>
            <p:cNvPr id="39" name="TextBox 38"/>
            <p:cNvSpPr txBox="1"/>
            <p:nvPr/>
          </p:nvSpPr>
          <p:spPr>
            <a:xfrm>
              <a:off x="2772567" y="4152276"/>
              <a:ext cx="1028700" cy="457200"/>
            </a:xfrm>
            <a:prstGeom prst="rect">
              <a:avLst/>
            </a:prstGeom>
            <a:noFill/>
          </p:spPr>
          <p:txBody>
            <a:bodyPr rtlCol="0" wrap="square">
              <a:spAutoFit/>
            </a:bodyPr>
            <a:lstStyle/>
            <a:p>
              <a:pPr algn="ctr"/>
              <a:r>
                <a:rPr altLang="zh-CN" lang="en-US" smtClean="0" sz="2400">
                  <a:solidFill>
                    <a:schemeClr val="bg1"/>
                  </a:solidFill>
                  <a:latin typeface="微软雅黑"/>
                  <a:ea typeface="微软雅黑"/>
                </a:rPr>
                <a:t>03</a:t>
              </a:r>
            </a:p>
          </p:txBody>
        </p:sp>
      </p:grpSp>
      <p:sp>
        <p:nvSpPr>
          <p:cNvPr id="40" name="TextBox 39"/>
          <p:cNvSpPr txBox="1"/>
          <p:nvPr/>
        </p:nvSpPr>
        <p:spPr>
          <a:xfrm>
            <a:off x="4258346" y="1254559"/>
            <a:ext cx="4046219" cy="594360"/>
          </a:xfrm>
          <a:prstGeom prst="rect">
            <a:avLst/>
          </a:prstGeom>
          <a:noFill/>
        </p:spPr>
        <p:txBody>
          <a:bodyPr rtlCol="0" wrap="square">
            <a:spAutoFit/>
          </a:bodyPr>
          <a:lstStyle/>
          <a:p>
            <a:r>
              <a:rPr altLang="en-US" lang="zh-CN" sz="1100">
                <a:solidFill>
                  <a:schemeClr val="tx1">
                    <a:lumMod val="50000"/>
                    <a:lumOff val="50000"/>
                  </a:schemeClr>
                </a:solidFill>
                <a:ea typeface="微软雅黑"/>
              </a:rPr>
              <a:t>您的内容打在这里，或者通过复制您的文本后，在此框中选择粘贴，并选择只保留文字。您的内容打在这里，或者通过复制您的文本后，在此框中选择粘贴，并选择只保留文字。</a:t>
            </a:r>
          </a:p>
        </p:txBody>
      </p:sp>
      <p:sp>
        <p:nvSpPr>
          <p:cNvPr id="41" name="TextBox 40"/>
          <p:cNvSpPr txBox="1"/>
          <p:nvPr/>
        </p:nvSpPr>
        <p:spPr>
          <a:xfrm>
            <a:off x="4258346" y="2464202"/>
            <a:ext cx="4046219" cy="594360"/>
          </a:xfrm>
          <a:prstGeom prst="rect">
            <a:avLst/>
          </a:prstGeom>
          <a:noFill/>
        </p:spPr>
        <p:txBody>
          <a:bodyPr rtlCol="0" wrap="square">
            <a:spAutoFit/>
          </a:bodyPr>
          <a:lstStyle/>
          <a:p>
            <a:r>
              <a:rPr altLang="en-US" lang="zh-CN" sz="1100">
                <a:solidFill>
                  <a:schemeClr val="tx1">
                    <a:lumMod val="50000"/>
                    <a:lumOff val="50000"/>
                  </a:schemeClr>
                </a:solidFill>
                <a:ea typeface="微软雅黑"/>
              </a:rPr>
              <a:t>您的内容打在这里，或者通过复制您的文本后，在此框中选择粘贴，并选择只保留文字。您的内容打在这里，或者通过复制您的文本后，在此框中选择粘贴，并选择只保留文字。</a:t>
            </a:r>
          </a:p>
        </p:txBody>
      </p:sp>
      <p:sp>
        <p:nvSpPr>
          <p:cNvPr id="42" name="TextBox 41"/>
          <p:cNvSpPr txBox="1"/>
          <p:nvPr/>
        </p:nvSpPr>
        <p:spPr>
          <a:xfrm>
            <a:off x="4248533" y="3920338"/>
            <a:ext cx="4046219" cy="594360"/>
          </a:xfrm>
          <a:prstGeom prst="rect">
            <a:avLst/>
          </a:prstGeom>
          <a:noFill/>
        </p:spPr>
        <p:txBody>
          <a:bodyPr rtlCol="0" wrap="square">
            <a:spAutoFit/>
          </a:bodyPr>
          <a:lstStyle/>
          <a:p>
            <a:r>
              <a:rPr altLang="en-US" lang="zh-CN" sz="1100">
                <a:solidFill>
                  <a:schemeClr val="tx1">
                    <a:lumMod val="50000"/>
                    <a:lumOff val="50000"/>
                  </a:schemeClr>
                </a:solidFill>
                <a:ea typeface="微软雅黑"/>
              </a:rPr>
              <a:t>您的内容打在这里，或者通过复制您的文本后，在此框中选择粘贴，并选择只保留文字。您的内容打在这里，或者通过复制您的文本后，在此框中选择粘贴，并选择只保留文字。</a:t>
            </a:r>
          </a:p>
        </p:txBody>
      </p:sp>
    </p:spTree>
    <p:extLst>
      <p:ext uri="{BB962C8B-B14F-4D97-AF65-F5344CB8AC3E}">
        <p14:creationId val="1308369133"/>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fltVal val="0"/>
                                          </p:val>
                                        </p:tav>
                                        <p:tav tm="100000">
                                          <p:val>
                                            <p:strVal val="#ppt_w"/>
                                          </p:val>
                                        </p:tav>
                                      </p:tavLst>
                                    </p:anim>
                                    <p:anim calcmode="lin" valueType="num">
                                      <p:cBhvr>
                                        <p:cTn dur="500" fill="hold" id="8"/>
                                        <p:tgtEl>
                                          <p:spTgt spid="36"/>
                                        </p:tgtEl>
                                        <p:attrNameLst>
                                          <p:attrName>ppt_h</p:attrName>
                                        </p:attrNameLst>
                                      </p:cBhvr>
                                      <p:tavLst>
                                        <p:tav tm="0">
                                          <p:val>
                                            <p:fltVal val="0"/>
                                          </p:val>
                                        </p:tav>
                                        <p:tav tm="100000">
                                          <p:val>
                                            <p:strVal val="#ppt_h"/>
                                          </p:val>
                                        </p:tav>
                                      </p:tavLst>
                                    </p:anim>
                                    <p:animEffect filter="fade" transition="in">
                                      <p:cBhvr>
                                        <p:cTn dur="500" id="9"/>
                                        <p:tgtEl>
                                          <p:spTgt spid="36"/>
                                        </p:tgtEl>
                                      </p:cBhvr>
                                    </p:animEffect>
                                  </p:childTnLst>
                                </p:cTn>
                              </p:par>
                              <p:par>
                                <p:cTn fill="hold" id="10" nodeType="withEffect" presetClass="entr" presetID="53" presetSubtype="0">
                                  <p:stCondLst>
                                    <p:cond delay="400"/>
                                  </p:stCondLst>
                                  <p:childTnLst>
                                    <p:set>
                                      <p:cBhvr>
                                        <p:cTn dur="1" fill="hold" id="11">
                                          <p:stCondLst>
                                            <p:cond delay="0"/>
                                          </p:stCondLst>
                                        </p:cTn>
                                        <p:tgtEl>
                                          <p:spTgt spid="27"/>
                                        </p:tgtEl>
                                        <p:attrNameLst>
                                          <p:attrName>style.visibility</p:attrName>
                                        </p:attrNameLst>
                                      </p:cBhvr>
                                      <p:to>
                                        <p:strVal val="visible"/>
                                      </p:to>
                                    </p:set>
                                    <p:anim calcmode="lin" valueType="num">
                                      <p:cBhvr>
                                        <p:cTn dur="500" fill="hold" id="12"/>
                                        <p:tgtEl>
                                          <p:spTgt spid="27"/>
                                        </p:tgtEl>
                                        <p:attrNameLst>
                                          <p:attrName>ppt_w</p:attrName>
                                        </p:attrNameLst>
                                      </p:cBhvr>
                                      <p:tavLst>
                                        <p:tav tm="0">
                                          <p:val>
                                            <p:fltVal val="0"/>
                                          </p:val>
                                        </p:tav>
                                        <p:tav tm="100000">
                                          <p:val>
                                            <p:strVal val="#ppt_w"/>
                                          </p:val>
                                        </p:tav>
                                      </p:tavLst>
                                    </p:anim>
                                    <p:anim calcmode="lin" valueType="num">
                                      <p:cBhvr>
                                        <p:cTn dur="500" fill="hold" id="13"/>
                                        <p:tgtEl>
                                          <p:spTgt spid="27"/>
                                        </p:tgtEl>
                                        <p:attrNameLst>
                                          <p:attrName>ppt_h</p:attrName>
                                        </p:attrNameLst>
                                      </p:cBhvr>
                                      <p:tavLst>
                                        <p:tav tm="0">
                                          <p:val>
                                            <p:fltVal val="0"/>
                                          </p:val>
                                        </p:tav>
                                        <p:tav tm="100000">
                                          <p:val>
                                            <p:strVal val="#ppt_h"/>
                                          </p:val>
                                        </p:tav>
                                      </p:tavLst>
                                    </p:anim>
                                    <p:animEffect filter="fade" transition="in">
                                      <p:cBhvr>
                                        <p:cTn dur="500" id="14"/>
                                        <p:tgtEl>
                                          <p:spTgt spid="27"/>
                                        </p:tgtEl>
                                      </p:cBhvr>
                                    </p:animEffect>
                                  </p:childTnLst>
                                </p:cTn>
                              </p:par>
                              <p:par>
                                <p:cTn fill="hold" grpId="0" id="15" nodeType="withEffect" presetClass="entr" presetID="22" presetSubtype="8">
                                  <p:stCondLst>
                                    <p:cond delay="800"/>
                                  </p:stCondLst>
                                  <p:childTnLst>
                                    <p:set>
                                      <p:cBhvr>
                                        <p:cTn dur="1" fill="hold" id="16">
                                          <p:stCondLst>
                                            <p:cond delay="0"/>
                                          </p:stCondLst>
                                        </p:cTn>
                                        <p:tgtEl>
                                          <p:spTgt spid="34"/>
                                        </p:tgtEl>
                                        <p:attrNameLst>
                                          <p:attrName>style.visibility</p:attrName>
                                        </p:attrNameLst>
                                      </p:cBhvr>
                                      <p:to>
                                        <p:strVal val="visible"/>
                                      </p:to>
                                    </p:set>
                                    <p:animEffect filter="wipe(left)" transition="in">
                                      <p:cBhvr>
                                        <p:cTn dur="500" id="17"/>
                                        <p:tgtEl>
                                          <p:spTgt spid="34"/>
                                        </p:tgtEl>
                                      </p:cBhvr>
                                    </p:animEffect>
                                  </p:childTnLst>
                                </p:cTn>
                              </p:par>
                            </p:childTnLst>
                          </p:cTn>
                        </p:par>
                        <p:par>
                          <p:cTn fill="hold" id="18" nodeType="afterGroup">
                            <p:stCondLst>
                              <p:cond delay="1300"/>
                            </p:stCondLst>
                            <p:childTnLst>
                              <p:par>
                                <p:cTn fill="hold" id="19" nodeType="afterEffect" presetClass="entr" presetID="53" presetSubtype="0">
                                  <p:stCondLst>
                                    <p:cond delay="0"/>
                                  </p:stCondLst>
                                  <p:childTnLst>
                                    <p:set>
                                      <p:cBhvr>
                                        <p:cTn dur="1" fill="hold" id="20">
                                          <p:stCondLst>
                                            <p:cond delay="0"/>
                                          </p:stCondLst>
                                        </p:cTn>
                                        <p:tgtEl>
                                          <p:spTgt spid="2"/>
                                        </p:tgtEl>
                                        <p:attrNameLst>
                                          <p:attrName>style.visibility</p:attrName>
                                        </p:attrNameLst>
                                      </p:cBhvr>
                                      <p:to>
                                        <p:strVal val="visible"/>
                                      </p:to>
                                    </p:set>
                                    <p:anim calcmode="lin" valueType="num">
                                      <p:cBhvr>
                                        <p:cTn dur="500" fill="hold" id="21"/>
                                        <p:tgtEl>
                                          <p:spTgt spid="2"/>
                                        </p:tgtEl>
                                        <p:attrNameLst>
                                          <p:attrName>ppt_w</p:attrName>
                                        </p:attrNameLst>
                                      </p:cBhvr>
                                      <p:tavLst>
                                        <p:tav tm="0">
                                          <p:val>
                                            <p:fltVal val="0"/>
                                          </p:val>
                                        </p:tav>
                                        <p:tav tm="100000">
                                          <p:val>
                                            <p:strVal val="#ppt_w"/>
                                          </p:val>
                                        </p:tav>
                                      </p:tavLst>
                                    </p:anim>
                                    <p:anim calcmode="lin" valueType="num">
                                      <p:cBhvr>
                                        <p:cTn dur="500" fill="hold" id="22"/>
                                        <p:tgtEl>
                                          <p:spTgt spid="2"/>
                                        </p:tgtEl>
                                        <p:attrNameLst>
                                          <p:attrName>ppt_h</p:attrName>
                                        </p:attrNameLst>
                                      </p:cBhvr>
                                      <p:tavLst>
                                        <p:tav tm="0">
                                          <p:val>
                                            <p:fltVal val="0"/>
                                          </p:val>
                                        </p:tav>
                                        <p:tav tm="100000">
                                          <p:val>
                                            <p:strVal val="#ppt_h"/>
                                          </p:val>
                                        </p:tav>
                                      </p:tavLst>
                                    </p:anim>
                                    <p:animEffect filter="fade" transition="in">
                                      <p:cBhvr>
                                        <p:cTn dur="500" id="23"/>
                                        <p:tgtEl>
                                          <p:spTgt spid="2"/>
                                        </p:tgtEl>
                                      </p:cBhvr>
                                    </p:animEffect>
                                  </p:childTnLst>
                                </p:cTn>
                              </p:par>
                              <p:par>
                                <p:cTn fill="hold" id="24" nodeType="withEffect" presetClass="entr" presetID="53" presetSubtype="0">
                                  <p:stCondLst>
                                    <p:cond delay="0"/>
                                  </p:stCondLst>
                                  <p:childTnLst>
                                    <p:set>
                                      <p:cBhvr>
                                        <p:cTn dur="1" fill="hold" id="25">
                                          <p:stCondLst>
                                            <p:cond delay="0"/>
                                          </p:stCondLst>
                                        </p:cTn>
                                        <p:tgtEl>
                                          <p:spTgt spid="3"/>
                                        </p:tgtEl>
                                        <p:attrNameLst>
                                          <p:attrName>style.visibility</p:attrName>
                                        </p:attrNameLst>
                                      </p:cBhvr>
                                      <p:to>
                                        <p:strVal val="visible"/>
                                      </p:to>
                                    </p:set>
                                    <p:anim calcmode="lin" valueType="num">
                                      <p:cBhvr>
                                        <p:cTn dur="500" fill="hold" id="26"/>
                                        <p:tgtEl>
                                          <p:spTgt spid="3"/>
                                        </p:tgtEl>
                                        <p:attrNameLst>
                                          <p:attrName>ppt_w</p:attrName>
                                        </p:attrNameLst>
                                      </p:cBhvr>
                                      <p:tavLst>
                                        <p:tav tm="0">
                                          <p:val>
                                            <p:fltVal val="0"/>
                                          </p:val>
                                        </p:tav>
                                        <p:tav tm="100000">
                                          <p:val>
                                            <p:strVal val="#ppt_w"/>
                                          </p:val>
                                        </p:tav>
                                      </p:tavLst>
                                    </p:anim>
                                    <p:anim calcmode="lin" valueType="num">
                                      <p:cBhvr>
                                        <p:cTn dur="500" fill="hold" id="27"/>
                                        <p:tgtEl>
                                          <p:spTgt spid="3"/>
                                        </p:tgtEl>
                                        <p:attrNameLst>
                                          <p:attrName>ppt_h</p:attrName>
                                        </p:attrNameLst>
                                      </p:cBhvr>
                                      <p:tavLst>
                                        <p:tav tm="0">
                                          <p:val>
                                            <p:fltVal val="0"/>
                                          </p:val>
                                        </p:tav>
                                        <p:tav tm="100000">
                                          <p:val>
                                            <p:strVal val="#ppt_h"/>
                                          </p:val>
                                        </p:tav>
                                      </p:tavLst>
                                    </p:anim>
                                    <p:animEffect filter="fade" transition="in">
                                      <p:cBhvr>
                                        <p:cTn dur="500" id="28"/>
                                        <p:tgtEl>
                                          <p:spTgt spid="3"/>
                                        </p:tgtEl>
                                      </p:cBhvr>
                                    </p:animEffect>
                                  </p:childTnLst>
                                </p:cTn>
                              </p:par>
                              <p:par>
                                <p:cTn fill="hold" id="29" nodeType="withEffect" presetClass="entr" presetID="53" presetSubtype="0">
                                  <p:stCondLst>
                                    <p:cond delay="0"/>
                                  </p:stCondLst>
                                  <p:childTnLst>
                                    <p:set>
                                      <p:cBhvr>
                                        <p:cTn dur="1" fill="hold" id="30">
                                          <p:stCondLst>
                                            <p:cond delay="0"/>
                                          </p:stCondLst>
                                        </p:cTn>
                                        <p:tgtEl>
                                          <p:spTgt spid="4"/>
                                        </p:tgtEl>
                                        <p:attrNameLst>
                                          <p:attrName>style.visibility</p:attrName>
                                        </p:attrNameLst>
                                      </p:cBhvr>
                                      <p:to>
                                        <p:strVal val="visible"/>
                                      </p:to>
                                    </p:set>
                                    <p:anim calcmode="lin" valueType="num">
                                      <p:cBhvr>
                                        <p:cTn dur="500" fill="hold" id="31"/>
                                        <p:tgtEl>
                                          <p:spTgt spid="4"/>
                                        </p:tgtEl>
                                        <p:attrNameLst>
                                          <p:attrName>ppt_w</p:attrName>
                                        </p:attrNameLst>
                                      </p:cBhvr>
                                      <p:tavLst>
                                        <p:tav tm="0">
                                          <p:val>
                                            <p:fltVal val="0"/>
                                          </p:val>
                                        </p:tav>
                                        <p:tav tm="100000">
                                          <p:val>
                                            <p:strVal val="#ppt_w"/>
                                          </p:val>
                                        </p:tav>
                                      </p:tavLst>
                                    </p:anim>
                                    <p:anim calcmode="lin" valueType="num">
                                      <p:cBhvr>
                                        <p:cTn dur="500" fill="hold" id="32"/>
                                        <p:tgtEl>
                                          <p:spTgt spid="4"/>
                                        </p:tgtEl>
                                        <p:attrNameLst>
                                          <p:attrName>ppt_h</p:attrName>
                                        </p:attrNameLst>
                                      </p:cBhvr>
                                      <p:tavLst>
                                        <p:tav tm="0">
                                          <p:val>
                                            <p:fltVal val="0"/>
                                          </p:val>
                                        </p:tav>
                                        <p:tav tm="100000">
                                          <p:val>
                                            <p:strVal val="#ppt_h"/>
                                          </p:val>
                                        </p:tav>
                                      </p:tavLst>
                                    </p:anim>
                                    <p:animEffect filter="fade" transition="in">
                                      <p:cBhvr>
                                        <p:cTn dur="500" id="33"/>
                                        <p:tgtEl>
                                          <p:spTgt spid="4"/>
                                        </p:tgtEl>
                                      </p:cBhvr>
                                    </p:animEffect>
                                  </p:childTnLst>
                                </p:cTn>
                              </p:par>
                            </p:childTnLst>
                          </p:cTn>
                        </p:par>
                        <p:par>
                          <p:cTn fill="hold" id="34" nodeType="afterGroup">
                            <p:stCondLst>
                              <p:cond delay="1800"/>
                            </p:stCondLst>
                            <p:childTnLst>
                              <p:par>
                                <p:cTn fill="hold" grpId="0" id="35" nodeType="afterEffect" presetClass="entr" presetID="16" presetSubtype="21">
                                  <p:stCondLst>
                                    <p:cond delay="0"/>
                                  </p:stCondLst>
                                  <p:childTnLst>
                                    <p:set>
                                      <p:cBhvr>
                                        <p:cTn dur="1" fill="hold" id="36">
                                          <p:stCondLst>
                                            <p:cond delay="0"/>
                                          </p:stCondLst>
                                        </p:cTn>
                                        <p:tgtEl>
                                          <p:spTgt spid="40"/>
                                        </p:tgtEl>
                                        <p:attrNameLst>
                                          <p:attrName>style.visibility</p:attrName>
                                        </p:attrNameLst>
                                      </p:cBhvr>
                                      <p:to>
                                        <p:strVal val="visible"/>
                                      </p:to>
                                    </p:set>
                                    <p:animEffect filter="barn(inVertical)" transition="in">
                                      <p:cBhvr>
                                        <p:cTn dur="500" id="37"/>
                                        <p:tgtEl>
                                          <p:spTgt spid="40"/>
                                        </p:tgtEl>
                                      </p:cBhvr>
                                    </p:animEffect>
                                  </p:childTnLst>
                                </p:cTn>
                              </p:par>
                              <p:par>
                                <p:cTn fill="hold" grpId="0" id="38" nodeType="withEffect" presetClass="entr" presetID="16" presetSubtype="21">
                                  <p:stCondLst>
                                    <p:cond delay="300"/>
                                  </p:stCondLst>
                                  <p:childTnLst>
                                    <p:set>
                                      <p:cBhvr>
                                        <p:cTn dur="1" fill="hold" id="39">
                                          <p:stCondLst>
                                            <p:cond delay="0"/>
                                          </p:stCondLst>
                                        </p:cTn>
                                        <p:tgtEl>
                                          <p:spTgt spid="41"/>
                                        </p:tgtEl>
                                        <p:attrNameLst>
                                          <p:attrName>style.visibility</p:attrName>
                                        </p:attrNameLst>
                                      </p:cBhvr>
                                      <p:to>
                                        <p:strVal val="visible"/>
                                      </p:to>
                                    </p:set>
                                    <p:animEffect filter="barn(inVertical)" transition="in">
                                      <p:cBhvr>
                                        <p:cTn dur="700" id="40"/>
                                        <p:tgtEl>
                                          <p:spTgt spid="41"/>
                                        </p:tgtEl>
                                      </p:cBhvr>
                                    </p:animEffect>
                                  </p:childTnLst>
                                </p:cTn>
                              </p:par>
                              <p:par>
                                <p:cTn fill="hold" grpId="0" id="41" nodeType="withEffect" presetClass="entr" presetID="16" presetSubtype="21">
                                  <p:stCondLst>
                                    <p:cond delay="700"/>
                                  </p:stCondLst>
                                  <p:childTnLst>
                                    <p:set>
                                      <p:cBhvr>
                                        <p:cTn dur="1" fill="hold" id="42">
                                          <p:stCondLst>
                                            <p:cond delay="0"/>
                                          </p:stCondLst>
                                        </p:cTn>
                                        <p:tgtEl>
                                          <p:spTgt spid="42"/>
                                        </p:tgtEl>
                                        <p:attrNameLst>
                                          <p:attrName>style.visibility</p:attrName>
                                        </p:attrNameLst>
                                      </p:cBhvr>
                                      <p:to>
                                        <p:strVal val="visible"/>
                                      </p:to>
                                    </p:set>
                                    <p:animEffect filter="barn(inVertical)" transition="in">
                                      <p:cBhvr>
                                        <p:cTn dur="500" id="43"/>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34"/>
      <p:bldP grpId="0" spid="40"/>
      <p:bldP grpId="0" spid="41"/>
      <p:bldP grpId="0" spid="42"/>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TextBox 35"/>
          <p:cNvSpPr txBox="1"/>
          <p:nvPr/>
        </p:nvSpPr>
        <p:spPr>
          <a:xfrm>
            <a:off x="3787170" y="227424"/>
            <a:ext cx="1554480" cy="457200"/>
          </a:xfrm>
          <a:prstGeom prst="rect">
            <a:avLst/>
          </a:prstGeom>
          <a:noFill/>
        </p:spPr>
        <p:txBody>
          <a:bodyPr rtlCol="0" wrap="none">
            <a:spAutoFit/>
          </a:bodyPr>
          <a:lstStyle/>
          <a:p>
            <a:r>
              <a:rPr altLang="en-US" lang="zh-CN" smtClean="0" spc="300" sz="2400">
                <a:solidFill>
                  <a:schemeClr val="tx1">
                    <a:lumMod val="75000"/>
                    <a:lumOff val="25000"/>
                  </a:schemeClr>
                </a:solidFill>
                <a:latin charset="-122" panose="02000000000000000000" pitchFamily="2" typeface="方正正大黑简体"/>
                <a:ea charset="-122" panose="02000000000000000000" pitchFamily="2" typeface="方正正大黑简体"/>
              </a:rPr>
              <a:t>研究意义</a:t>
            </a:r>
          </a:p>
        </p:txBody>
      </p:sp>
      <p:sp>
        <p:nvSpPr>
          <p:cNvPr id="21" name="等腰三角形 21"/>
          <p:cNvSpPr/>
          <p:nvPr/>
        </p:nvSpPr>
        <p:spPr bwMode="auto">
          <a:xfrm flipH="1" rot="16200000">
            <a:off x="4535673" y="1726301"/>
            <a:ext cx="2169619" cy="2219793"/>
          </a:xfrm>
          <a:custGeom>
            <a:gdLst>
              <a:gd fmla="*/ 663159 w 2893222" name="connsiteX0"/>
              <a:gd fmla="*/ 2702644 h 2959458" name="connsiteY0"/>
              <a:gd fmla="*/ 0 w 2893222" name="connsiteX1"/>
              <a:gd fmla="*/ 2032204 h 2959458" name="connsiteY1"/>
              <a:gd fmla="*/ 1396998 w 2893222" name="connsiteX2"/>
              <a:gd fmla="*/ 0 h 2959458" name="connsiteY2"/>
              <a:gd fmla="*/ 2893222 w 2893222" name="connsiteX3"/>
              <a:gd fmla="*/ 2404291 h 2959458" name="connsiteY3"/>
              <a:gd fmla="*/ 1559412 w 2893222" name="connsiteX4"/>
              <a:gd fmla="*/ 2959458 h 2959458" name="connsiteY4"/>
              <a:gd fmla="*/ 663159 w 2893222" name="connsiteX5"/>
              <a:gd fmla="*/ 2702644 h 295945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959458" w="2893222">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95000"/>
            </a:schemeClr>
          </a:solidFill>
          <a:ln>
            <a:noFill/>
          </a:ln>
          <a:effectLst>
            <a:innerShdw blurRad="165100" dir="13500000" dist="63500">
              <a:prstClr val="black">
                <a:alpha val="30000"/>
              </a:prstClr>
            </a:innerShdw>
          </a:effectLst>
        </p:spPr>
        <p:txBody>
          <a:bodyPr anchor="ctr" anchorCtr="0" bIns="34290" compatLnSpc="1" lIns="68580" numCol="1" rIns="68580" tIns="34290" vert="horz" wrap="square">
            <a:prstTxWarp prst="textNoShape">
              <a:avLst/>
            </a:prstTxWarp>
          </a:bodyPr>
          <a:lstStyle/>
          <a:p>
            <a:pPr algn="r"/>
            <a:endParaRPr altLang="en-US" lang="zh-CN" sz="1200">
              <a:solidFill>
                <a:schemeClr val="bg1"/>
              </a:solidFill>
              <a:latin charset="-122" pitchFamily="34" typeface="微软雅黑"/>
              <a:ea charset="-122" pitchFamily="34" typeface="微软雅黑"/>
            </a:endParaRPr>
          </a:p>
        </p:txBody>
      </p:sp>
      <p:sp>
        <p:nvSpPr>
          <p:cNvPr id="22" name="等腰三角形 21"/>
          <p:cNvSpPr/>
          <p:nvPr/>
        </p:nvSpPr>
        <p:spPr bwMode="auto">
          <a:xfrm rot="5400000">
            <a:off x="2386224" y="1726301"/>
            <a:ext cx="2169619" cy="2219793"/>
          </a:xfrm>
          <a:custGeom>
            <a:gdLst>
              <a:gd fmla="*/ 663159 w 2893222" name="connsiteX0"/>
              <a:gd fmla="*/ 2702644 h 2959458" name="connsiteY0"/>
              <a:gd fmla="*/ 0 w 2893222" name="connsiteX1"/>
              <a:gd fmla="*/ 2032204 h 2959458" name="connsiteY1"/>
              <a:gd fmla="*/ 1396998 w 2893222" name="connsiteX2"/>
              <a:gd fmla="*/ 0 h 2959458" name="connsiteY2"/>
              <a:gd fmla="*/ 2893222 w 2893222" name="connsiteX3"/>
              <a:gd fmla="*/ 2404291 h 2959458" name="connsiteY3"/>
              <a:gd fmla="*/ 1559412 w 2893222" name="connsiteX4"/>
              <a:gd fmla="*/ 2959458 h 2959458" name="connsiteY4"/>
              <a:gd fmla="*/ 663159 w 2893222" name="connsiteX5"/>
              <a:gd fmla="*/ 2702644 h 295945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959458" w="2893222">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95000"/>
            </a:schemeClr>
          </a:solidFill>
          <a:ln>
            <a:noFill/>
          </a:ln>
          <a:effectLst>
            <a:innerShdw blurRad="165100" dir="13500000" dist="63500">
              <a:prstClr val="black">
                <a:alpha val="30000"/>
              </a:prstClr>
            </a:innerShdw>
          </a:effectLst>
        </p:spPr>
        <p:txBody>
          <a:bodyPr anchor="ctr" anchorCtr="0" bIns="34290" compatLnSpc="1" lIns="68580" numCol="1" rIns="68580" tIns="34290" vert="horz" wrap="square">
            <a:prstTxWarp prst="textNoShape">
              <a:avLst/>
            </a:prstTxWarp>
          </a:bodyPr>
          <a:lstStyle/>
          <a:p>
            <a:pPr algn="r"/>
            <a:endParaRPr altLang="en-US" lang="zh-CN" sz="1200">
              <a:solidFill>
                <a:schemeClr val="bg1"/>
              </a:solidFill>
              <a:latin charset="-122" pitchFamily="34" typeface="微软雅黑"/>
              <a:ea charset="-122" pitchFamily="34" typeface="微软雅黑"/>
            </a:endParaRPr>
          </a:p>
        </p:txBody>
      </p:sp>
      <p:sp>
        <p:nvSpPr>
          <p:cNvPr id="23" name="椭圆 22"/>
          <p:cNvSpPr/>
          <p:nvPr/>
        </p:nvSpPr>
        <p:spPr bwMode="auto">
          <a:xfrm>
            <a:off x="2362508" y="1570411"/>
            <a:ext cx="2736412" cy="2736056"/>
          </a:xfrm>
          <a:prstGeom prst="ellipse">
            <a:avLst/>
          </a:prstGeom>
          <a:noFill/>
          <a:ln algn="ctr" cap="flat" cmpd="sng" w="12700">
            <a:solidFill>
              <a:schemeClr val="bg1">
                <a:lumMod val="75000"/>
              </a:schemeClr>
            </a:solidFill>
            <a:prstDash val="dash"/>
          </a:ln>
          <a:effectLst/>
        </p:spPr>
        <p:txBody>
          <a:bodyPr anchor="ctr" bIns="34290" lIns="68580" rIns="68580" tIns="34290"/>
          <a:lstStyle/>
          <a:p>
            <a:pPr algn="ctr">
              <a:defRPr/>
            </a:pPr>
            <a:endParaRPr altLang="en-US" kern="0" lang="zh-CN">
              <a:solidFill>
                <a:sysClr lastClr="FFFFFF" val="window"/>
              </a:solidFill>
              <a:latin typeface="Calibri"/>
              <a:ea charset="-122" pitchFamily="34" typeface="微软雅黑"/>
            </a:endParaRPr>
          </a:p>
        </p:txBody>
      </p:sp>
      <p:sp>
        <p:nvSpPr>
          <p:cNvPr id="24" name="椭圆 23"/>
          <p:cNvSpPr/>
          <p:nvPr/>
        </p:nvSpPr>
        <p:spPr bwMode="auto">
          <a:xfrm>
            <a:off x="3999830" y="1570411"/>
            <a:ext cx="2737604" cy="2736056"/>
          </a:xfrm>
          <a:prstGeom prst="ellipse">
            <a:avLst/>
          </a:prstGeom>
          <a:noFill/>
          <a:ln algn="ctr" cap="flat" cmpd="sng" w="12700">
            <a:solidFill>
              <a:schemeClr val="bg1">
                <a:lumMod val="75000"/>
              </a:schemeClr>
            </a:solidFill>
            <a:prstDash val="dash"/>
          </a:ln>
          <a:effectLst/>
        </p:spPr>
        <p:txBody>
          <a:bodyPr anchor="ctr" bIns="34290" lIns="68580" rIns="68580" tIns="34290"/>
          <a:lstStyle/>
          <a:p>
            <a:pPr algn="ctr">
              <a:defRPr/>
            </a:pPr>
            <a:endParaRPr altLang="en-US" kern="0" lang="zh-CN">
              <a:solidFill>
                <a:sysClr lastClr="FFFFFF" val="window"/>
              </a:solidFill>
              <a:latin typeface="Calibri"/>
              <a:ea charset="-122" pitchFamily="34" typeface="微软雅黑"/>
            </a:endParaRPr>
          </a:p>
        </p:txBody>
      </p:sp>
      <p:cxnSp>
        <p:nvCxnSpPr>
          <p:cNvPr id="25" name="直接连接符 24"/>
          <p:cNvCxnSpPr>
            <a:cxnSpLocks noChangeShapeType="1"/>
          </p:cNvCxnSpPr>
          <p:nvPr/>
        </p:nvCxnSpPr>
        <p:spPr bwMode="auto">
          <a:xfrm>
            <a:off x="3113889" y="2177821"/>
            <a:ext cx="428681" cy="201215"/>
          </a:xfrm>
          <a:prstGeom prst="line">
            <a:avLst/>
          </a:prstGeom>
          <a:noFill/>
          <a:ln algn="ctr" w="19050">
            <a:solidFill>
              <a:srgbClr val="0070C0"/>
            </a:solidFill>
            <a:round/>
            <a:headEnd len="med" type="none" w="med"/>
            <a:tailEnd len="med" type="triangle" w="med"/>
          </a:ln>
        </p:spPr>
      </p:cxnSp>
      <p:cxnSp>
        <p:nvCxnSpPr>
          <p:cNvPr id="26" name="直接连接符 25"/>
          <p:cNvCxnSpPr>
            <a:cxnSpLocks noChangeShapeType="1"/>
          </p:cNvCxnSpPr>
          <p:nvPr/>
        </p:nvCxnSpPr>
        <p:spPr bwMode="auto">
          <a:xfrm>
            <a:off x="2885260" y="2795755"/>
            <a:ext cx="442970" cy="0"/>
          </a:xfrm>
          <a:prstGeom prst="line">
            <a:avLst/>
          </a:prstGeom>
          <a:noFill/>
          <a:ln algn="ctr" w="19050">
            <a:solidFill>
              <a:srgbClr val="0070C0"/>
            </a:solidFill>
            <a:round/>
            <a:headEnd len="med" type="none" w="med"/>
            <a:tailEnd len="med" type="triangle" w="med"/>
          </a:ln>
        </p:spPr>
      </p:cxnSp>
      <p:cxnSp>
        <p:nvCxnSpPr>
          <p:cNvPr id="43" name="直接连接符 42"/>
          <p:cNvCxnSpPr>
            <a:cxnSpLocks noChangeShapeType="1"/>
          </p:cNvCxnSpPr>
          <p:nvPr/>
        </p:nvCxnSpPr>
        <p:spPr bwMode="auto">
          <a:xfrm flipV="1">
            <a:off x="3113889" y="3195805"/>
            <a:ext cx="442970" cy="234554"/>
          </a:xfrm>
          <a:prstGeom prst="line">
            <a:avLst/>
          </a:prstGeom>
          <a:noFill/>
          <a:ln algn="ctr" w="19050">
            <a:solidFill>
              <a:srgbClr val="0070C0"/>
            </a:solidFill>
            <a:round/>
            <a:headEnd len="med" type="none" w="med"/>
            <a:tailEnd len="med" type="triangle" w="med"/>
          </a:ln>
        </p:spPr>
      </p:cxnSp>
      <p:cxnSp>
        <p:nvCxnSpPr>
          <p:cNvPr id="44" name="直接连接符 43"/>
          <p:cNvCxnSpPr>
            <a:cxnSpLocks noChangeShapeType="1"/>
          </p:cNvCxnSpPr>
          <p:nvPr/>
        </p:nvCxnSpPr>
        <p:spPr bwMode="auto">
          <a:xfrm flipH="1" flipV="1">
            <a:off x="5613337" y="3186280"/>
            <a:ext cx="442970" cy="234554"/>
          </a:xfrm>
          <a:prstGeom prst="line">
            <a:avLst/>
          </a:prstGeom>
          <a:noFill/>
          <a:ln algn="ctr" w="19050">
            <a:solidFill>
              <a:srgbClr val="0070C0"/>
            </a:solidFill>
            <a:round/>
            <a:headEnd len="med" type="none" w="med"/>
            <a:tailEnd len="med" type="triangle" w="med"/>
          </a:ln>
        </p:spPr>
      </p:cxnSp>
      <p:cxnSp>
        <p:nvCxnSpPr>
          <p:cNvPr id="45" name="直接连接符 44"/>
          <p:cNvCxnSpPr>
            <a:cxnSpLocks noChangeShapeType="1"/>
          </p:cNvCxnSpPr>
          <p:nvPr/>
        </p:nvCxnSpPr>
        <p:spPr bwMode="auto">
          <a:xfrm flipH="1">
            <a:off x="5834822" y="2793374"/>
            <a:ext cx="442970" cy="0"/>
          </a:xfrm>
          <a:prstGeom prst="line">
            <a:avLst/>
          </a:prstGeom>
          <a:noFill/>
          <a:ln algn="ctr" w="19050">
            <a:solidFill>
              <a:srgbClr val="0070C0"/>
            </a:solidFill>
            <a:round/>
            <a:headEnd len="med" type="none" w="med"/>
            <a:tailEnd len="med" type="triangle" w="med"/>
          </a:ln>
        </p:spPr>
      </p:cxnSp>
      <p:cxnSp>
        <p:nvCxnSpPr>
          <p:cNvPr id="46" name="直接连接符 45"/>
          <p:cNvCxnSpPr>
            <a:cxnSpLocks noChangeShapeType="1"/>
          </p:cNvCxnSpPr>
          <p:nvPr/>
        </p:nvCxnSpPr>
        <p:spPr bwMode="auto">
          <a:xfrm flipH="1">
            <a:off x="5627626" y="2177821"/>
            <a:ext cx="428681" cy="201215"/>
          </a:xfrm>
          <a:prstGeom prst="line">
            <a:avLst/>
          </a:prstGeom>
          <a:noFill/>
          <a:ln algn="ctr" w="19050">
            <a:solidFill>
              <a:srgbClr val="0070C0"/>
            </a:solidFill>
            <a:round/>
            <a:headEnd len="med" type="none" w="med"/>
            <a:tailEnd len="med" type="triangle" w="med"/>
          </a:ln>
        </p:spPr>
      </p:cxnSp>
      <p:sp>
        <p:nvSpPr>
          <p:cNvPr id="47" name="Oval 19"/>
          <p:cNvSpPr>
            <a:spLocks noChangeArrowheads="1"/>
          </p:cNvSpPr>
          <p:nvPr/>
        </p:nvSpPr>
        <p:spPr bwMode="auto">
          <a:xfrm>
            <a:off x="2375606" y="1546232"/>
            <a:ext cx="744238" cy="744140"/>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38100">
            <a:gradFill flip="none" rotWithShape="1">
              <a:gsLst>
                <a:gs pos="100000">
                  <a:srgbClr val="E0E0E0"/>
                </a:gs>
                <a:gs pos="0">
                  <a:schemeClr val="bg1"/>
                </a:gs>
              </a:gsLst>
              <a:lin ang="0" scaled="0"/>
            </a:gradFill>
          </a:ln>
          <a:effectLst>
            <a:outerShdw algn="tr" blurRad="368300" dir="2700000" dist="3683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34290" lIns="0" rIns="0" rtlCol="0" tIns="34290"/>
          <a:lstStyle/>
          <a:p>
            <a:pPr algn="ctr"/>
            <a:r>
              <a:rPr altLang="en-US" lang="zh-CN" smtClean="0" sz="1100">
                <a:solidFill>
                  <a:schemeClr val="tx1">
                    <a:lumMod val="65000"/>
                    <a:lumOff val="35000"/>
                  </a:schemeClr>
                </a:solidFill>
                <a:latin charset="-122" pitchFamily="34" typeface="微软雅黑"/>
                <a:ea charset="-122" pitchFamily="34" typeface="微软雅黑"/>
              </a:rPr>
              <a:t>添加文本</a:t>
            </a:r>
          </a:p>
        </p:txBody>
      </p:sp>
      <p:sp>
        <p:nvSpPr>
          <p:cNvPr id="48" name="Oval 19"/>
          <p:cNvSpPr>
            <a:spLocks noChangeArrowheads="1"/>
          </p:cNvSpPr>
          <p:nvPr/>
        </p:nvSpPr>
        <p:spPr bwMode="auto">
          <a:xfrm>
            <a:off x="5984265" y="1545636"/>
            <a:ext cx="744237" cy="745331"/>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38100">
            <a:gradFill flip="none" rotWithShape="1">
              <a:gsLst>
                <a:gs pos="100000">
                  <a:srgbClr val="E0E0E0"/>
                </a:gs>
                <a:gs pos="0">
                  <a:schemeClr val="bg1"/>
                </a:gs>
              </a:gsLst>
              <a:lin ang="0" scaled="0"/>
            </a:gradFill>
          </a:ln>
          <a:effectLst>
            <a:outerShdw algn="tr" blurRad="368300" dir="2700000" dist="3683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34290" lIns="0" rIns="0" rtlCol="0" tIns="34290"/>
          <a:lstStyle/>
          <a:p>
            <a:pPr algn="ctr"/>
            <a:r>
              <a:rPr altLang="en-US" lang="zh-CN" sz="1100">
                <a:solidFill>
                  <a:schemeClr val="tx1">
                    <a:lumMod val="65000"/>
                    <a:lumOff val="35000"/>
                  </a:schemeClr>
                </a:solidFill>
                <a:latin charset="-122" pitchFamily="34" typeface="微软雅黑"/>
                <a:ea charset="-122" pitchFamily="34" typeface="微软雅黑"/>
              </a:rPr>
              <a:t>添加文本</a:t>
            </a:r>
          </a:p>
        </p:txBody>
      </p:sp>
      <p:sp>
        <p:nvSpPr>
          <p:cNvPr id="49" name="Oval 19"/>
          <p:cNvSpPr>
            <a:spLocks noChangeArrowheads="1"/>
          </p:cNvSpPr>
          <p:nvPr/>
        </p:nvSpPr>
        <p:spPr bwMode="auto">
          <a:xfrm>
            <a:off x="6356384" y="2436187"/>
            <a:ext cx="745428" cy="745331"/>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38100">
            <a:gradFill flip="none" rotWithShape="1">
              <a:gsLst>
                <a:gs pos="100000">
                  <a:srgbClr val="E0E0E0"/>
                </a:gs>
                <a:gs pos="0">
                  <a:schemeClr val="bg1"/>
                </a:gs>
              </a:gsLst>
              <a:lin ang="0" scaled="0"/>
            </a:gradFill>
          </a:ln>
          <a:effectLst>
            <a:outerShdw algn="tr" blurRad="368300" dir="2700000" dist="3683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34290" lIns="0" rIns="0" rtlCol="0" tIns="34290"/>
          <a:lstStyle/>
          <a:p>
            <a:pPr algn="ctr"/>
            <a:r>
              <a:rPr altLang="en-US" lang="zh-CN" sz="1100">
                <a:solidFill>
                  <a:schemeClr val="tx1">
                    <a:lumMod val="65000"/>
                    <a:lumOff val="35000"/>
                  </a:schemeClr>
                </a:solidFill>
                <a:latin charset="-122" pitchFamily="34" typeface="微软雅黑"/>
                <a:ea charset="-122" pitchFamily="34" typeface="微软雅黑"/>
              </a:rPr>
              <a:t>添加文本</a:t>
            </a:r>
          </a:p>
        </p:txBody>
      </p:sp>
      <p:sp>
        <p:nvSpPr>
          <p:cNvPr id="50" name="Oval 19"/>
          <p:cNvSpPr>
            <a:spLocks noChangeArrowheads="1"/>
          </p:cNvSpPr>
          <p:nvPr/>
        </p:nvSpPr>
        <p:spPr bwMode="auto">
          <a:xfrm>
            <a:off x="6055116" y="3302962"/>
            <a:ext cx="745428" cy="745331"/>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38100">
            <a:gradFill flip="none" rotWithShape="1">
              <a:gsLst>
                <a:gs pos="100000">
                  <a:srgbClr val="E0E0E0"/>
                </a:gs>
                <a:gs pos="0">
                  <a:schemeClr val="bg1"/>
                </a:gs>
              </a:gsLst>
              <a:lin ang="0" scaled="0"/>
            </a:gradFill>
          </a:ln>
          <a:effectLst>
            <a:outerShdw algn="tr" blurRad="368300" dir="2700000" dist="3683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34290" lIns="0" rIns="0" rtlCol="0" tIns="34290"/>
          <a:lstStyle/>
          <a:p>
            <a:pPr algn="ctr"/>
            <a:r>
              <a:rPr altLang="en-US" lang="zh-CN" sz="1100">
                <a:solidFill>
                  <a:schemeClr val="tx1">
                    <a:lumMod val="65000"/>
                    <a:lumOff val="35000"/>
                  </a:schemeClr>
                </a:solidFill>
                <a:latin charset="-122" pitchFamily="34" typeface="微软雅黑"/>
                <a:ea charset="-122" pitchFamily="34" typeface="微软雅黑"/>
              </a:rPr>
              <a:t>添加文本</a:t>
            </a:r>
          </a:p>
        </p:txBody>
      </p:sp>
      <p:sp>
        <p:nvSpPr>
          <p:cNvPr id="51" name="Oval 19"/>
          <p:cNvSpPr>
            <a:spLocks noChangeArrowheads="1"/>
          </p:cNvSpPr>
          <p:nvPr/>
        </p:nvSpPr>
        <p:spPr bwMode="auto">
          <a:xfrm>
            <a:off x="2042188" y="2436187"/>
            <a:ext cx="745428" cy="745331"/>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38100">
            <a:gradFill flip="none" rotWithShape="1">
              <a:gsLst>
                <a:gs pos="100000">
                  <a:srgbClr val="E0E0E0"/>
                </a:gs>
                <a:gs pos="0">
                  <a:schemeClr val="bg1"/>
                </a:gs>
              </a:gsLst>
              <a:lin ang="0" scaled="0"/>
            </a:gradFill>
          </a:ln>
          <a:effectLst>
            <a:outerShdw algn="tr" blurRad="368300" dir="2700000" dist="3683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34290" lIns="0" rIns="0" rtlCol="0" tIns="34290"/>
          <a:lstStyle/>
          <a:p>
            <a:pPr algn="ctr"/>
            <a:r>
              <a:rPr altLang="en-US" lang="zh-CN" sz="1100">
                <a:solidFill>
                  <a:schemeClr val="tx1">
                    <a:lumMod val="65000"/>
                    <a:lumOff val="35000"/>
                  </a:schemeClr>
                </a:solidFill>
                <a:latin charset="-122" pitchFamily="34" typeface="微软雅黑"/>
                <a:ea charset="-122" pitchFamily="34" typeface="微软雅黑"/>
              </a:rPr>
              <a:t>添加文本</a:t>
            </a:r>
          </a:p>
        </p:txBody>
      </p:sp>
      <p:sp>
        <p:nvSpPr>
          <p:cNvPr id="52" name="Oval 19"/>
          <p:cNvSpPr>
            <a:spLocks noChangeArrowheads="1"/>
          </p:cNvSpPr>
          <p:nvPr/>
        </p:nvSpPr>
        <p:spPr bwMode="auto">
          <a:xfrm>
            <a:off x="2347028" y="3302962"/>
            <a:ext cx="745428" cy="745331"/>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38100">
            <a:gradFill flip="none" rotWithShape="1">
              <a:gsLst>
                <a:gs pos="100000">
                  <a:srgbClr val="E0E0E0"/>
                </a:gs>
                <a:gs pos="0">
                  <a:schemeClr val="bg1"/>
                </a:gs>
              </a:gsLst>
              <a:lin ang="0" scaled="0"/>
            </a:gradFill>
          </a:ln>
          <a:effectLst>
            <a:outerShdw algn="tr" blurRad="368300" dir="2700000" dist="3683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34290" lIns="0" rIns="0" rtlCol="0" tIns="34290"/>
          <a:lstStyle/>
          <a:p>
            <a:pPr algn="ctr"/>
            <a:r>
              <a:rPr altLang="en-US" lang="zh-CN" sz="1100">
                <a:solidFill>
                  <a:schemeClr val="tx1">
                    <a:lumMod val="65000"/>
                    <a:lumOff val="35000"/>
                  </a:schemeClr>
                </a:solidFill>
                <a:latin charset="-122" pitchFamily="34" typeface="微软雅黑"/>
                <a:ea charset="-122" pitchFamily="34" typeface="微软雅黑"/>
              </a:rPr>
              <a:t>添加文本</a:t>
            </a:r>
          </a:p>
        </p:txBody>
      </p:sp>
      <p:sp>
        <p:nvSpPr>
          <p:cNvPr id="53" name="TextBox 52"/>
          <p:cNvSpPr txBox="1"/>
          <p:nvPr/>
        </p:nvSpPr>
        <p:spPr>
          <a:xfrm>
            <a:off x="747012" y="1596749"/>
            <a:ext cx="1609263" cy="544068"/>
          </a:xfrm>
          <a:prstGeom prst="rect">
            <a:avLst/>
          </a:prstGeom>
          <a:noFill/>
        </p:spPr>
        <p:txBody>
          <a:bodyPr bIns="34290" lIns="68580" rIns="68580" rtlCol="0" tIns="34290" wrap="square">
            <a:spAutoFit/>
          </a:bodyPr>
          <a:lstStyle/>
          <a:p>
            <a:pPr>
              <a:lnSpc>
                <a:spcPct val="130000"/>
              </a:lnSpc>
            </a:pPr>
            <a:r>
              <a:rPr altLang="en-US" lang="zh-CN" sz="800">
                <a:solidFill>
                  <a:schemeClr val="tx1">
                    <a:lumMod val="50000"/>
                    <a:lumOff val="50000"/>
                  </a:schemeClr>
                </a:solidFill>
                <a:latin charset="-122" pitchFamily="34" typeface="微软雅黑"/>
                <a:ea charset="-122" pitchFamily="34" typeface="微软雅黑"/>
              </a:rPr>
              <a:t>您的内容打在这里，或者通过复制您的文本后，在此框中选择粘贴，并选择只保留文字。</a:t>
            </a:r>
          </a:p>
        </p:txBody>
      </p:sp>
      <p:sp>
        <p:nvSpPr>
          <p:cNvPr id="54" name="TextBox 53"/>
          <p:cNvSpPr txBox="1"/>
          <p:nvPr/>
        </p:nvSpPr>
        <p:spPr>
          <a:xfrm>
            <a:off x="6785344" y="1596749"/>
            <a:ext cx="1609263" cy="544068"/>
          </a:xfrm>
          <a:prstGeom prst="rect">
            <a:avLst/>
          </a:prstGeom>
          <a:noFill/>
        </p:spPr>
        <p:txBody>
          <a:bodyPr bIns="34290" lIns="68580" rIns="68580" rtlCol="0" tIns="34290" wrap="square">
            <a:spAutoFit/>
          </a:bodyPr>
          <a:lstStyle/>
          <a:p>
            <a:pPr>
              <a:lnSpc>
                <a:spcPct val="130000"/>
              </a:lnSpc>
            </a:pPr>
            <a:r>
              <a:rPr altLang="en-US" lang="zh-CN" sz="800">
                <a:solidFill>
                  <a:schemeClr val="tx1">
                    <a:lumMod val="50000"/>
                    <a:lumOff val="50000"/>
                  </a:schemeClr>
                </a:solidFill>
                <a:latin charset="-122" pitchFamily="34" typeface="微软雅黑"/>
                <a:ea charset="-122" pitchFamily="34" typeface="微软雅黑"/>
              </a:rPr>
              <a:t>您的内容打在这里，或者通过复制您的文本后，在此框中选择粘贴，并选择只保留文字。</a:t>
            </a:r>
          </a:p>
        </p:txBody>
      </p:sp>
      <p:sp>
        <p:nvSpPr>
          <p:cNvPr id="55" name="TextBox 54"/>
          <p:cNvSpPr txBox="1"/>
          <p:nvPr/>
        </p:nvSpPr>
        <p:spPr>
          <a:xfrm>
            <a:off x="422934" y="2501503"/>
            <a:ext cx="1609263" cy="544068"/>
          </a:xfrm>
          <a:prstGeom prst="rect">
            <a:avLst/>
          </a:prstGeom>
          <a:noFill/>
        </p:spPr>
        <p:txBody>
          <a:bodyPr bIns="34290" lIns="68580" rIns="68580" rtlCol="0" tIns="34290" wrap="square">
            <a:spAutoFit/>
          </a:bodyPr>
          <a:lstStyle/>
          <a:p>
            <a:pPr>
              <a:lnSpc>
                <a:spcPct val="130000"/>
              </a:lnSpc>
            </a:pPr>
            <a:r>
              <a:rPr altLang="en-US" lang="zh-CN" sz="800">
                <a:solidFill>
                  <a:schemeClr val="tx1">
                    <a:lumMod val="50000"/>
                    <a:lumOff val="50000"/>
                  </a:schemeClr>
                </a:solidFill>
                <a:latin charset="-122" pitchFamily="34" typeface="微软雅黑"/>
                <a:ea charset="-122" pitchFamily="34" typeface="微软雅黑"/>
              </a:rPr>
              <a:t>您的内容打在这里，或者通过复制您的文本后，在此框中选择粘贴，并选择只保留文字。</a:t>
            </a:r>
          </a:p>
        </p:txBody>
      </p:sp>
      <p:sp>
        <p:nvSpPr>
          <p:cNvPr id="56" name="TextBox 55"/>
          <p:cNvSpPr txBox="1"/>
          <p:nvPr/>
        </p:nvSpPr>
        <p:spPr>
          <a:xfrm>
            <a:off x="7135946" y="2519212"/>
            <a:ext cx="1609263" cy="544068"/>
          </a:xfrm>
          <a:prstGeom prst="rect">
            <a:avLst/>
          </a:prstGeom>
          <a:noFill/>
        </p:spPr>
        <p:txBody>
          <a:bodyPr bIns="34290" lIns="68580" rIns="68580" rtlCol="0" tIns="34290" wrap="square">
            <a:spAutoFit/>
          </a:bodyPr>
          <a:lstStyle/>
          <a:p>
            <a:pPr>
              <a:lnSpc>
                <a:spcPct val="130000"/>
              </a:lnSpc>
            </a:pPr>
            <a:r>
              <a:rPr altLang="en-US" lang="zh-CN" sz="800">
                <a:solidFill>
                  <a:schemeClr val="tx1">
                    <a:lumMod val="50000"/>
                    <a:lumOff val="50000"/>
                  </a:schemeClr>
                </a:solidFill>
                <a:latin charset="-122" pitchFamily="34" typeface="微软雅黑"/>
                <a:ea charset="-122" pitchFamily="34" typeface="微软雅黑"/>
              </a:rPr>
              <a:t>您的内容打在这里，或者通过复制您的文本后，在此框中选择粘贴，并选择只保留文字。</a:t>
            </a:r>
          </a:p>
        </p:txBody>
      </p:sp>
      <p:sp>
        <p:nvSpPr>
          <p:cNvPr id="57" name="TextBox 56"/>
          <p:cNvSpPr txBox="1"/>
          <p:nvPr/>
        </p:nvSpPr>
        <p:spPr>
          <a:xfrm>
            <a:off x="6850485" y="3403846"/>
            <a:ext cx="1609263" cy="544068"/>
          </a:xfrm>
          <a:prstGeom prst="rect">
            <a:avLst/>
          </a:prstGeom>
          <a:noFill/>
        </p:spPr>
        <p:txBody>
          <a:bodyPr bIns="34290" lIns="68580" rIns="68580" rtlCol="0" tIns="34290" wrap="square">
            <a:spAutoFit/>
          </a:bodyPr>
          <a:lstStyle/>
          <a:p>
            <a:pPr>
              <a:lnSpc>
                <a:spcPct val="130000"/>
              </a:lnSpc>
            </a:pPr>
            <a:r>
              <a:rPr altLang="en-US" lang="zh-CN" sz="800">
                <a:solidFill>
                  <a:schemeClr val="tx1">
                    <a:lumMod val="50000"/>
                    <a:lumOff val="50000"/>
                  </a:schemeClr>
                </a:solidFill>
                <a:latin charset="-122" pitchFamily="34" typeface="微软雅黑"/>
                <a:ea charset="-122" pitchFamily="34" typeface="微软雅黑"/>
              </a:rPr>
              <a:t>您的内容打在这里，或者通过复制您的文本后，在此框中选择粘贴，并选择只保留文字。</a:t>
            </a:r>
          </a:p>
        </p:txBody>
      </p:sp>
      <p:sp>
        <p:nvSpPr>
          <p:cNvPr id="58" name="TextBox 57"/>
          <p:cNvSpPr txBox="1"/>
          <p:nvPr/>
        </p:nvSpPr>
        <p:spPr>
          <a:xfrm>
            <a:off x="694450" y="3399083"/>
            <a:ext cx="1609263" cy="544068"/>
          </a:xfrm>
          <a:prstGeom prst="rect">
            <a:avLst/>
          </a:prstGeom>
          <a:noFill/>
        </p:spPr>
        <p:txBody>
          <a:bodyPr bIns="34290" lIns="68580" rIns="68580" rtlCol="0" tIns="34290" wrap="square">
            <a:spAutoFit/>
          </a:bodyPr>
          <a:lstStyle/>
          <a:p>
            <a:pPr>
              <a:lnSpc>
                <a:spcPct val="130000"/>
              </a:lnSpc>
            </a:pPr>
            <a:r>
              <a:rPr altLang="en-US" lang="zh-CN" sz="800">
                <a:solidFill>
                  <a:schemeClr val="tx1">
                    <a:lumMod val="50000"/>
                    <a:lumOff val="50000"/>
                  </a:schemeClr>
                </a:solidFill>
                <a:latin charset="-122" pitchFamily="34" typeface="微软雅黑"/>
                <a:ea charset="-122" pitchFamily="34" typeface="微软雅黑"/>
              </a:rPr>
              <a:t>您的内容打在这里，或者通过复制您的文本后，在此框中选择粘贴，并选择只保留文字。</a:t>
            </a:r>
          </a:p>
        </p:txBody>
      </p:sp>
      <p:grpSp>
        <p:nvGrpSpPr>
          <p:cNvPr id="59" name="组合 58"/>
          <p:cNvGrpSpPr/>
          <p:nvPr/>
        </p:nvGrpSpPr>
        <p:grpSpPr>
          <a:xfrm>
            <a:off x="3787712" y="2032209"/>
            <a:ext cx="1526896" cy="1527092"/>
            <a:chOff x="5049626" y="2709612"/>
            <a:chExt cx="2035596" cy="2036122"/>
          </a:xfrm>
        </p:grpSpPr>
        <p:sp>
          <p:nvSpPr>
            <p:cNvPr id="60" name="椭圆 59"/>
            <p:cNvSpPr/>
            <p:nvPr/>
          </p:nvSpPr>
          <p:spPr>
            <a:xfrm>
              <a:off x="5049626" y="2709612"/>
              <a:ext cx="2035596" cy="2036122"/>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38100">
              <a:gradFill flip="none" rotWithShape="1">
                <a:gsLst>
                  <a:gs pos="100000">
                    <a:srgbClr val="E0E0E0"/>
                  </a:gs>
                  <a:gs pos="0">
                    <a:schemeClr val="bg1"/>
                  </a:gs>
                </a:gsLst>
                <a:lin ang="0" scaled="0"/>
              </a:gradFill>
            </a:ln>
            <a:effectLst>
              <a:outerShdw algn="tr" blurRad="368300" dir="2700000" dist="3683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algn="ctr"/>
              <a:r>
                <a:rPr altLang="en-US" lang="zh-CN" sz="1500">
                  <a:solidFill>
                    <a:schemeClr val="tx1">
                      <a:lumMod val="75000"/>
                      <a:lumOff val="25000"/>
                    </a:schemeClr>
                  </a:solidFill>
                  <a:latin charset="-122" pitchFamily="34" typeface="微软雅黑"/>
                  <a:ea charset="-122" pitchFamily="34" typeface="微软雅黑"/>
                </a:rPr>
                <a:t>添加标题</a:t>
              </a:r>
            </a:p>
          </p:txBody>
        </p:sp>
        <p:sp>
          <p:nvSpPr>
            <p:cNvPr id="61" name="同心圆 60"/>
            <p:cNvSpPr/>
            <p:nvPr/>
          </p:nvSpPr>
          <p:spPr>
            <a:xfrm>
              <a:off x="5175546" y="2835796"/>
              <a:ext cx="1783756" cy="1783754"/>
            </a:xfrm>
            <a:prstGeom prst="donut">
              <a:avLst>
                <a:gd fmla="val 9002" name="adj"/>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Tree>
    <p:extLst>
      <p:ext uri="{BB962C8B-B14F-4D97-AF65-F5344CB8AC3E}">
        <p14:creationId val="2837495353"/>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fltVal val="0"/>
                                          </p:val>
                                        </p:tav>
                                        <p:tav tm="100000">
                                          <p:val>
                                            <p:strVal val="#ppt_w"/>
                                          </p:val>
                                        </p:tav>
                                      </p:tavLst>
                                    </p:anim>
                                    <p:anim calcmode="lin" valueType="num">
                                      <p:cBhvr>
                                        <p:cTn dur="500" fill="hold" id="8"/>
                                        <p:tgtEl>
                                          <p:spTgt spid="36"/>
                                        </p:tgtEl>
                                        <p:attrNameLst>
                                          <p:attrName>ppt_h</p:attrName>
                                        </p:attrNameLst>
                                      </p:cBhvr>
                                      <p:tavLst>
                                        <p:tav tm="0">
                                          <p:val>
                                            <p:fltVal val="0"/>
                                          </p:val>
                                        </p:tav>
                                        <p:tav tm="100000">
                                          <p:val>
                                            <p:strVal val="#ppt_h"/>
                                          </p:val>
                                        </p:tav>
                                      </p:tavLst>
                                    </p:anim>
                                    <p:animEffect filter="fade" transition="in">
                                      <p:cBhvr>
                                        <p:cTn dur="500" id="9"/>
                                        <p:tgtEl>
                                          <p:spTgt spid="36"/>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59"/>
                                        </p:tgtEl>
                                        <p:attrNameLst>
                                          <p:attrName>style.visibility</p:attrName>
                                        </p:attrNameLst>
                                      </p:cBhvr>
                                      <p:to>
                                        <p:strVal val="visible"/>
                                      </p:to>
                                    </p:set>
                                    <p:anim calcmode="lin" valueType="num">
                                      <p:cBhvr>
                                        <p:cTn dur="500" fill="hold" id="13"/>
                                        <p:tgtEl>
                                          <p:spTgt spid="59"/>
                                        </p:tgtEl>
                                        <p:attrNameLst>
                                          <p:attrName>ppt_w</p:attrName>
                                        </p:attrNameLst>
                                      </p:cBhvr>
                                      <p:tavLst>
                                        <p:tav tm="0">
                                          <p:val>
                                            <p:fltVal val="0"/>
                                          </p:val>
                                        </p:tav>
                                        <p:tav tm="100000">
                                          <p:val>
                                            <p:strVal val="#ppt_w"/>
                                          </p:val>
                                        </p:tav>
                                      </p:tavLst>
                                    </p:anim>
                                    <p:anim calcmode="lin" valueType="num">
                                      <p:cBhvr>
                                        <p:cTn dur="500" fill="hold" id="14"/>
                                        <p:tgtEl>
                                          <p:spTgt spid="59"/>
                                        </p:tgtEl>
                                        <p:attrNameLst>
                                          <p:attrName>ppt_h</p:attrName>
                                        </p:attrNameLst>
                                      </p:cBhvr>
                                      <p:tavLst>
                                        <p:tav tm="0">
                                          <p:val>
                                            <p:fltVal val="0"/>
                                          </p:val>
                                        </p:tav>
                                        <p:tav tm="100000">
                                          <p:val>
                                            <p:strVal val="#ppt_h"/>
                                          </p:val>
                                        </p:tav>
                                      </p:tavLst>
                                    </p:anim>
                                    <p:animEffect filter="fade" transition="in">
                                      <p:cBhvr>
                                        <p:cTn dur="500" id="15"/>
                                        <p:tgtEl>
                                          <p:spTgt spid="59"/>
                                        </p:tgtEl>
                                      </p:cBhvr>
                                    </p:animEffect>
                                  </p:childTnLst>
                                </p:cTn>
                              </p:par>
                            </p:childTnLst>
                          </p:cTn>
                        </p:par>
                        <p:par>
                          <p:cTn fill="hold" id="16" nodeType="afterGroup">
                            <p:stCondLst>
                              <p:cond delay="1000"/>
                            </p:stCondLst>
                            <p:childTnLst>
                              <p:par>
                                <p:cTn fill="hold" grpId="0" id="17" nodeType="afterEffect" presetClass="entr" presetID="22" presetSubtype="8">
                                  <p:stCondLst>
                                    <p:cond delay="0"/>
                                  </p:stCondLst>
                                  <p:childTnLst>
                                    <p:set>
                                      <p:cBhvr>
                                        <p:cTn dur="1" fill="hold" id="18">
                                          <p:stCondLst>
                                            <p:cond delay="0"/>
                                          </p:stCondLst>
                                        </p:cTn>
                                        <p:tgtEl>
                                          <p:spTgt spid="24"/>
                                        </p:tgtEl>
                                        <p:attrNameLst>
                                          <p:attrName>style.visibility</p:attrName>
                                        </p:attrNameLst>
                                      </p:cBhvr>
                                      <p:to>
                                        <p:strVal val="visible"/>
                                      </p:to>
                                    </p:set>
                                    <p:animEffect filter="wipe(left)" transition="in">
                                      <p:cBhvr>
                                        <p:cTn dur="500" id="19"/>
                                        <p:tgtEl>
                                          <p:spTgt spid="24"/>
                                        </p:tgtEl>
                                      </p:cBhvr>
                                    </p:animEffect>
                                  </p:childTnLst>
                                </p:cTn>
                              </p:par>
                              <p:par>
                                <p:cTn fill="hold" grpId="0" id="20" nodeType="withEffect" presetClass="entr" presetID="22" presetSubtype="2">
                                  <p:stCondLst>
                                    <p:cond delay="0"/>
                                  </p:stCondLst>
                                  <p:childTnLst>
                                    <p:set>
                                      <p:cBhvr>
                                        <p:cTn dur="1" fill="hold" id="21">
                                          <p:stCondLst>
                                            <p:cond delay="0"/>
                                          </p:stCondLst>
                                        </p:cTn>
                                        <p:tgtEl>
                                          <p:spTgt spid="23"/>
                                        </p:tgtEl>
                                        <p:attrNameLst>
                                          <p:attrName>style.visibility</p:attrName>
                                        </p:attrNameLst>
                                      </p:cBhvr>
                                      <p:to>
                                        <p:strVal val="visible"/>
                                      </p:to>
                                    </p:set>
                                    <p:animEffect filter="wipe(right)" transition="in">
                                      <p:cBhvr>
                                        <p:cTn dur="500" id="22"/>
                                        <p:tgtEl>
                                          <p:spTgt spid="23"/>
                                        </p:tgtEl>
                                      </p:cBhvr>
                                    </p:animEffect>
                                  </p:childTnLst>
                                </p:cTn>
                              </p:par>
                            </p:childTnLst>
                          </p:cTn>
                        </p:par>
                        <p:par>
                          <p:cTn fill="hold" id="23" nodeType="afterGroup">
                            <p:stCondLst>
                              <p:cond delay="1500"/>
                            </p:stCondLst>
                            <p:childTnLst>
                              <p:par>
                                <p:cTn fill="hold" grpId="0" id="24" nodeType="afterEffect" presetClass="entr" presetID="22" presetSubtype="2">
                                  <p:stCondLst>
                                    <p:cond delay="0"/>
                                  </p:stCondLst>
                                  <p:childTnLst>
                                    <p:set>
                                      <p:cBhvr>
                                        <p:cTn dur="1" fill="hold" id="25">
                                          <p:stCondLst>
                                            <p:cond delay="0"/>
                                          </p:stCondLst>
                                        </p:cTn>
                                        <p:tgtEl>
                                          <p:spTgt spid="21"/>
                                        </p:tgtEl>
                                        <p:attrNameLst>
                                          <p:attrName>style.visibility</p:attrName>
                                        </p:attrNameLst>
                                      </p:cBhvr>
                                      <p:to>
                                        <p:strVal val="visible"/>
                                      </p:to>
                                    </p:set>
                                    <p:animEffect filter="wipe(right)" transition="in">
                                      <p:cBhvr>
                                        <p:cTn dur="500" id="26"/>
                                        <p:tgtEl>
                                          <p:spTgt spid="21"/>
                                        </p:tgtEl>
                                      </p:cBhvr>
                                    </p:animEffect>
                                  </p:childTnLst>
                                </p:cTn>
                              </p:par>
                              <p:par>
                                <p:cTn fill="hold" grpId="0" id="27" nodeType="withEffect" presetClass="entr" presetID="22" presetSubtype="8">
                                  <p:stCondLst>
                                    <p:cond delay="0"/>
                                  </p:stCondLst>
                                  <p:childTnLst>
                                    <p:set>
                                      <p:cBhvr>
                                        <p:cTn dur="1" fill="hold" id="28">
                                          <p:stCondLst>
                                            <p:cond delay="0"/>
                                          </p:stCondLst>
                                        </p:cTn>
                                        <p:tgtEl>
                                          <p:spTgt spid="22"/>
                                        </p:tgtEl>
                                        <p:attrNameLst>
                                          <p:attrName>style.visibility</p:attrName>
                                        </p:attrNameLst>
                                      </p:cBhvr>
                                      <p:to>
                                        <p:strVal val="visible"/>
                                      </p:to>
                                    </p:set>
                                    <p:animEffect filter="wipe(left)" transition="in">
                                      <p:cBhvr>
                                        <p:cTn dur="500" id="29"/>
                                        <p:tgtEl>
                                          <p:spTgt spid="22"/>
                                        </p:tgtEl>
                                      </p:cBhvr>
                                    </p:animEffect>
                                  </p:childTnLst>
                                </p:cTn>
                              </p:par>
                            </p:childTnLst>
                          </p:cTn>
                        </p:par>
                        <p:par>
                          <p:cTn fill="hold" id="30" nodeType="afterGroup">
                            <p:stCondLst>
                              <p:cond delay="2000"/>
                            </p:stCondLst>
                            <p:childTnLst>
                              <p:par>
                                <p:cTn fill="hold" grpId="0" id="31" nodeType="afterEffect" presetClass="entr" presetID="52" presetSubtype="0">
                                  <p:stCondLst>
                                    <p:cond delay="0"/>
                                  </p:stCondLst>
                                  <p:childTnLst>
                                    <p:set>
                                      <p:cBhvr>
                                        <p:cTn dur="1" fill="hold" id="32">
                                          <p:stCondLst>
                                            <p:cond delay="0"/>
                                          </p:stCondLst>
                                        </p:cTn>
                                        <p:tgtEl>
                                          <p:spTgt spid="47"/>
                                        </p:tgtEl>
                                        <p:attrNameLst>
                                          <p:attrName>style.visibility</p:attrName>
                                        </p:attrNameLst>
                                      </p:cBhvr>
                                      <p:to>
                                        <p:strVal val="visible"/>
                                      </p:to>
                                    </p:set>
                                    <p:animScale>
                                      <p:cBhvr>
                                        <p:cTn decel="50000" dur="1000" fill="hold" id="33">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4">
                                          <p:stCondLst>
                                            <p:cond delay="0"/>
                                          </p:stCondLst>
                                        </p:cTn>
                                        <p:tgtEl>
                                          <p:spTgt spid="47"/>
                                        </p:tgtEl>
                                        <p:attrNameLst>
                                          <p:attrName>ppt_x</p:attrName>
                                          <p:attrName>ppt_y</p:attrName>
                                        </p:attrNameLst>
                                      </p:cBhvr>
                                    </p:animMotion>
                                    <p:animEffect filter="fade" transition="in">
                                      <p:cBhvr>
                                        <p:cTn dur="1000" id="35"/>
                                        <p:tgtEl>
                                          <p:spTgt spid="47"/>
                                        </p:tgtEl>
                                      </p:cBhvr>
                                    </p:animEffect>
                                  </p:childTnLst>
                                </p:cTn>
                              </p:par>
                              <p:par>
                                <p:cTn fill="hold" grpId="0" id="36" nodeType="withEffect" presetClass="entr" presetID="52" presetSubtype="0">
                                  <p:stCondLst>
                                    <p:cond delay="200"/>
                                  </p:stCondLst>
                                  <p:childTnLst>
                                    <p:set>
                                      <p:cBhvr>
                                        <p:cTn dur="1" fill="hold" id="37">
                                          <p:stCondLst>
                                            <p:cond delay="0"/>
                                          </p:stCondLst>
                                        </p:cTn>
                                        <p:tgtEl>
                                          <p:spTgt spid="48"/>
                                        </p:tgtEl>
                                        <p:attrNameLst>
                                          <p:attrName>style.visibility</p:attrName>
                                        </p:attrNameLst>
                                      </p:cBhvr>
                                      <p:to>
                                        <p:strVal val="visible"/>
                                      </p:to>
                                    </p:set>
                                    <p:animScale>
                                      <p:cBhvr>
                                        <p:cTn decel="50000" dur="1000" fill="hold" id="38">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9">
                                          <p:stCondLst>
                                            <p:cond delay="0"/>
                                          </p:stCondLst>
                                        </p:cTn>
                                        <p:tgtEl>
                                          <p:spTgt spid="48"/>
                                        </p:tgtEl>
                                        <p:attrNameLst>
                                          <p:attrName>ppt_x</p:attrName>
                                          <p:attrName>ppt_y</p:attrName>
                                        </p:attrNameLst>
                                      </p:cBhvr>
                                    </p:animMotion>
                                    <p:animEffect filter="fade" transition="in">
                                      <p:cBhvr>
                                        <p:cTn dur="1000" id="40"/>
                                        <p:tgtEl>
                                          <p:spTgt spid="48"/>
                                        </p:tgtEl>
                                      </p:cBhvr>
                                    </p:animEffect>
                                  </p:childTnLst>
                                </p:cTn>
                              </p:par>
                              <p:par>
                                <p:cTn fill="hold" grpId="0" id="41" nodeType="withEffect" presetClass="entr" presetID="52" presetSubtype="0">
                                  <p:stCondLst>
                                    <p:cond delay="400"/>
                                  </p:stCondLst>
                                  <p:childTnLst>
                                    <p:set>
                                      <p:cBhvr>
                                        <p:cTn dur="1" fill="hold" id="42">
                                          <p:stCondLst>
                                            <p:cond delay="0"/>
                                          </p:stCondLst>
                                        </p:cTn>
                                        <p:tgtEl>
                                          <p:spTgt spid="51"/>
                                        </p:tgtEl>
                                        <p:attrNameLst>
                                          <p:attrName>style.visibility</p:attrName>
                                        </p:attrNameLst>
                                      </p:cBhvr>
                                      <p:to>
                                        <p:strVal val="visible"/>
                                      </p:to>
                                    </p:set>
                                    <p:animScale>
                                      <p:cBhvr>
                                        <p:cTn decel="50000" dur="1000" fill="hold" id="43">
                                          <p:stCondLst>
                                            <p:cond delay="0"/>
                                          </p:stCondLst>
                                        </p:cTn>
                                        <p:tgtEl>
                                          <p:spTgt spid="5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4">
                                          <p:stCondLst>
                                            <p:cond delay="0"/>
                                          </p:stCondLst>
                                        </p:cTn>
                                        <p:tgtEl>
                                          <p:spTgt spid="51"/>
                                        </p:tgtEl>
                                        <p:attrNameLst>
                                          <p:attrName>ppt_x</p:attrName>
                                          <p:attrName>ppt_y</p:attrName>
                                        </p:attrNameLst>
                                      </p:cBhvr>
                                    </p:animMotion>
                                    <p:animEffect filter="fade" transition="in">
                                      <p:cBhvr>
                                        <p:cTn dur="1000" id="45"/>
                                        <p:tgtEl>
                                          <p:spTgt spid="51"/>
                                        </p:tgtEl>
                                      </p:cBhvr>
                                    </p:animEffect>
                                  </p:childTnLst>
                                </p:cTn>
                              </p:par>
                              <p:par>
                                <p:cTn fill="hold" grpId="0" id="46" nodeType="withEffect" presetClass="entr" presetID="52" presetSubtype="0">
                                  <p:stCondLst>
                                    <p:cond delay="600"/>
                                  </p:stCondLst>
                                  <p:childTnLst>
                                    <p:set>
                                      <p:cBhvr>
                                        <p:cTn dur="1" fill="hold" id="47">
                                          <p:stCondLst>
                                            <p:cond delay="0"/>
                                          </p:stCondLst>
                                        </p:cTn>
                                        <p:tgtEl>
                                          <p:spTgt spid="49"/>
                                        </p:tgtEl>
                                        <p:attrNameLst>
                                          <p:attrName>style.visibility</p:attrName>
                                        </p:attrNameLst>
                                      </p:cBhvr>
                                      <p:to>
                                        <p:strVal val="visible"/>
                                      </p:to>
                                    </p:set>
                                    <p:animScale>
                                      <p:cBhvr>
                                        <p:cTn decel="50000" dur="1000" fill="hold" id="48">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9">
                                          <p:stCondLst>
                                            <p:cond delay="0"/>
                                          </p:stCondLst>
                                        </p:cTn>
                                        <p:tgtEl>
                                          <p:spTgt spid="49"/>
                                        </p:tgtEl>
                                        <p:attrNameLst>
                                          <p:attrName>ppt_x</p:attrName>
                                          <p:attrName>ppt_y</p:attrName>
                                        </p:attrNameLst>
                                      </p:cBhvr>
                                    </p:animMotion>
                                    <p:animEffect filter="fade" transition="in">
                                      <p:cBhvr>
                                        <p:cTn dur="1000" id="50"/>
                                        <p:tgtEl>
                                          <p:spTgt spid="49"/>
                                        </p:tgtEl>
                                      </p:cBhvr>
                                    </p:animEffect>
                                  </p:childTnLst>
                                </p:cTn>
                              </p:par>
                              <p:par>
                                <p:cTn fill="hold" grpId="0" id="51" nodeType="withEffect" presetClass="entr" presetID="52" presetSubtype="0">
                                  <p:stCondLst>
                                    <p:cond delay="800"/>
                                  </p:stCondLst>
                                  <p:childTnLst>
                                    <p:set>
                                      <p:cBhvr>
                                        <p:cTn dur="1" fill="hold" id="52">
                                          <p:stCondLst>
                                            <p:cond delay="0"/>
                                          </p:stCondLst>
                                        </p:cTn>
                                        <p:tgtEl>
                                          <p:spTgt spid="52"/>
                                        </p:tgtEl>
                                        <p:attrNameLst>
                                          <p:attrName>style.visibility</p:attrName>
                                        </p:attrNameLst>
                                      </p:cBhvr>
                                      <p:to>
                                        <p:strVal val="visible"/>
                                      </p:to>
                                    </p:set>
                                    <p:animScale>
                                      <p:cBhvr>
                                        <p:cTn decel="50000" dur="1000" fill="hold" id="53">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4">
                                          <p:stCondLst>
                                            <p:cond delay="0"/>
                                          </p:stCondLst>
                                        </p:cTn>
                                        <p:tgtEl>
                                          <p:spTgt spid="52"/>
                                        </p:tgtEl>
                                        <p:attrNameLst>
                                          <p:attrName>ppt_x</p:attrName>
                                          <p:attrName>ppt_y</p:attrName>
                                        </p:attrNameLst>
                                      </p:cBhvr>
                                    </p:animMotion>
                                    <p:animEffect filter="fade" transition="in">
                                      <p:cBhvr>
                                        <p:cTn dur="1000" id="55"/>
                                        <p:tgtEl>
                                          <p:spTgt spid="52"/>
                                        </p:tgtEl>
                                      </p:cBhvr>
                                    </p:animEffect>
                                  </p:childTnLst>
                                </p:cTn>
                              </p:par>
                              <p:par>
                                <p:cTn fill="hold" grpId="0" id="56" nodeType="withEffect" presetClass="entr" presetID="52" presetSubtype="0">
                                  <p:stCondLst>
                                    <p:cond delay="1000"/>
                                  </p:stCondLst>
                                  <p:childTnLst>
                                    <p:set>
                                      <p:cBhvr>
                                        <p:cTn dur="1" fill="hold" id="57">
                                          <p:stCondLst>
                                            <p:cond delay="0"/>
                                          </p:stCondLst>
                                        </p:cTn>
                                        <p:tgtEl>
                                          <p:spTgt spid="50"/>
                                        </p:tgtEl>
                                        <p:attrNameLst>
                                          <p:attrName>style.visibility</p:attrName>
                                        </p:attrNameLst>
                                      </p:cBhvr>
                                      <p:to>
                                        <p:strVal val="visible"/>
                                      </p:to>
                                    </p:set>
                                    <p:animScale>
                                      <p:cBhvr>
                                        <p:cTn decel="50000" dur="1000" fill="hold" id="58">
                                          <p:stCondLst>
                                            <p:cond delay="0"/>
                                          </p:stCondLst>
                                        </p:cTn>
                                        <p:tgtEl>
                                          <p:spTgt spid="5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9">
                                          <p:stCondLst>
                                            <p:cond delay="0"/>
                                          </p:stCondLst>
                                        </p:cTn>
                                        <p:tgtEl>
                                          <p:spTgt spid="50"/>
                                        </p:tgtEl>
                                        <p:attrNameLst>
                                          <p:attrName>ppt_x</p:attrName>
                                          <p:attrName>ppt_y</p:attrName>
                                        </p:attrNameLst>
                                      </p:cBhvr>
                                    </p:animMotion>
                                    <p:animEffect filter="fade" transition="in">
                                      <p:cBhvr>
                                        <p:cTn dur="1000" id="60"/>
                                        <p:tgtEl>
                                          <p:spTgt spid="50"/>
                                        </p:tgtEl>
                                      </p:cBhvr>
                                    </p:animEffect>
                                  </p:childTnLst>
                                </p:cTn>
                              </p:par>
                            </p:childTnLst>
                          </p:cTn>
                        </p:par>
                        <p:par>
                          <p:cTn fill="hold" id="61" nodeType="afterGroup">
                            <p:stCondLst>
                              <p:cond delay="4000"/>
                            </p:stCondLst>
                            <p:childTnLst>
                              <p:par>
                                <p:cTn fill="hold" id="62" nodeType="afterEffect" presetClass="entr" presetID="12" presetSubtype="8">
                                  <p:stCondLst>
                                    <p:cond delay="0"/>
                                  </p:stCondLst>
                                  <p:childTnLst>
                                    <p:set>
                                      <p:cBhvr>
                                        <p:cTn dur="1" fill="hold" id="63">
                                          <p:stCondLst>
                                            <p:cond delay="0"/>
                                          </p:stCondLst>
                                        </p:cTn>
                                        <p:tgtEl>
                                          <p:spTgt spid="25"/>
                                        </p:tgtEl>
                                        <p:attrNameLst>
                                          <p:attrName>style.visibility</p:attrName>
                                        </p:attrNameLst>
                                      </p:cBhvr>
                                      <p:to>
                                        <p:strVal val="visible"/>
                                      </p:to>
                                    </p:set>
                                    <p:anim calcmode="lin" valueType="num">
                                      <p:cBhvr additive="base">
                                        <p:cTn dur="500" id="64"/>
                                        <p:tgtEl>
                                          <p:spTgt spid="25"/>
                                        </p:tgtEl>
                                        <p:attrNameLst>
                                          <p:attrName>ppt_x</p:attrName>
                                        </p:attrNameLst>
                                      </p:cBhvr>
                                      <p:tavLst>
                                        <p:tav tm="0">
                                          <p:val>
                                            <p:strVal val="#ppt_x-#ppt_w*1.125000"/>
                                          </p:val>
                                        </p:tav>
                                        <p:tav tm="100000">
                                          <p:val>
                                            <p:strVal val="#ppt_x"/>
                                          </p:val>
                                        </p:tav>
                                      </p:tavLst>
                                    </p:anim>
                                    <p:animEffect filter="wipe(right)" transition="in">
                                      <p:cBhvr>
                                        <p:cTn dur="500" id="65"/>
                                        <p:tgtEl>
                                          <p:spTgt spid="25"/>
                                        </p:tgtEl>
                                      </p:cBhvr>
                                    </p:animEffect>
                                  </p:childTnLst>
                                </p:cTn>
                              </p:par>
                              <p:par>
                                <p:cTn fill="hold" id="66" nodeType="withEffect" presetClass="entr" presetID="12" presetSubtype="8">
                                  <p:stCondLst>
                                    <p:cond delay="0"/>
                                  </p:stCondLst>
                                  <p:childTnLst>
                                    <p:set>
                                      <p:cBhvr>
                                        <p:cTn dur="1" fill="hold" id="67">
                                          <p:stCondLst>
                                            <p:cond delay="0"/>
                                          </p:stCondLst>
                                        </p:cTn>
                                        <p:tgtEl>
                                          <p:spTgt spid="26"/>
                                        </p:tgtEl>
                                        <p:attrNameLst>
                                          <p:attrName>style.visibility</p:attrName>
                                        </p:attrNameLst>
                                      </p:cBhvr>
                                      <p:to>
                                        <p:strVal val="visible"/>
                                      </p:to>
                                    </p:set>
                                    <p:anim calcmode="lin" valueType="num">
                                      <p:cBhvr additive="base">
                                        <p:cTn dur="500" id="68"/>
                                        <p:tgtEl>
                                          <p:spTgt spid="26"/>
                                        </p:tgtEl>
                                        <p:attrNameLst>
                                          <p:attrName>ppt_x</p:attrName>
                                        </p:attrNameLst>
                                      </p:cBhvr>
                                      <p:tavLst>
                                        <p:tav tm="0">
                                          <p:val>
                                            <p:strVal val="#ppt_x-#ppt_w*1.125000"/>
                                          </p:val>
                                        </p:tav>
                                        <p:tav tm="100000">
                                          <p:val>
                                            <p:strVal val="#ppt_x"/>
                                          </p:val>
                                        </p:tav>
                                      </p:tavLst>
                                    </p:anim>
                                    <p:animEffect filter="wipe(right)" transition="in">
                                      <p:cBhvr>
                                        <p:cTn dur="500" id="69"/>
                                        <p:tgtEl>
                                          <p:spTgt spid="26"/>
                                        </p:tgtEl>
                                      </p:cBhvr>
                                    </p:animEffect>
                                  </p:childTnLst>
                                </p:cTn>
                              </p:par>
                              <p:par>
                                <p:cTn fill="hold" id="70" nodeType="withEffect" presetClass="entr" presetID="12" presetSubtype="8">
                                  <p:stCondLst>
                                    <p:cond delay="0"/>
                                  </p:stCondLst>
                                  <p:childTnLst>
                                    <p:set>
                                      <p:cBhvr>
                                        <p:cTn dur="1" fill="hold" id="71">
                                          <p:stCondLst>
                                            <p:cond delay="0"/>
                                          </p:stCondLst>
                                        </p:cTn>
                                        <p:tgtEl>
                                          <p:spTgt spid="43"/>
                                        </p:tgtEl>
                                        <p:attrNameLst>
                                          <p:attrName>style.visibility</p:attrName>
                                        </p:attrNameLst>
                                      </p:cBhvr>
                                      <p:to>
                                        <p:strVal val="visible"/>
                                      </p:to>
                                    </p:set>
                                    <p:anim calcmode="lin" valueType="num">
                                      <p:cBhvr additive="base">
                                        <p:cTn dur="500" id="72"/>
                                        <p:tgtEl>
                                          <p:spTgt spid="43"/>
                                        </p:tgtEl>
                                        <p:attrNameLst>
                                          <p:attrName>ppt_x</p:attrName>
                                        </p:attrNameLst>
                                      </p:cBhvr>
                                      <p:tavLst>
                                        <p:tav tm="0">
                                          <p:val>
                                            <p:strVal val="#ppt_x-#ppt_w*1.125000"/>
                                          </p:val>
                                        </p:tav>
                                        <p:tav tm="100000">
                                          <p:val>
                                            <p:strVal val="#ppt_x"/>
                                          </p:val>
                                        </p:tav>
                                      </p:tavLst>
                                    </p:anim>
                                    <p:animEffect filter="wipe(right)" transition="in">
                                      <p:cBhvr>
                                        <p:cTn dur="500" id="73"/>
                                        <p:tgtEl>
                                          <p:spTgt spid="43"/>
                                        </p:tgtEl>
                                      </p:cBhvr>
                                    </p:animEffect>
                                  </p:childTnLst>
                                </p:cTn>
                              </p:par>
                              <p:par>
                                <p:cTn fill="hold" id="74" nodeType="withEffect" presetClass="entr" presetID="12" presetSubtype="2">
                                  <p:stCondLst>
                                    <p:cond delay="0"/>
                                  </p:stCondLst>
                                  <p:childTnLst>
                                    <p:set>
                                      <p:cBhvr>
                                        <p:cTn dur="1" fill="hold" id="75">
                                          <p:stCondLst>
                                            <p:cond delay="0"/>
                                          </p:stCondLst>
                                        </p:cTn>
                                        <p:tgtEl>
                                          <p:spTgt spid="46"/>
                                        </p:tgtEl>
                                        <p:attrNameLst>
                                          <p:attrName>style.visibility</p:attrName>
                                        </p:attrNameLst>
                                      </p:cBhvr>
                                      <p:to>
                                        <p:strVal val="visible"/>
                                      </p:to>
                                    </p:set>
                                    <p:anim calcmode="lin" valueType="num">
                                      <p:cBhvr additive="base">
                                        <p:cTn dur="500" id="76"/>
                                        <p:tgtEl>
                                          <p:spTgt spid="46"/>
                                        </p:tgtEl>
                                        <p:attrNameLst>
                                          <p:attrName>ppt_x</p:attrName>
                                        </p:attrNameLst>
                                      </p:cBhvr>
                                      <p:tavLst>
                                        <p:tav tm="0">
                                          <p:val>
                                            <p:strVal val="#ppt_x+#ppt_w*1.125000"/>
                                          </p:val>
                                        </p:tav>
                                        <p:tav tm="100000">
                                          <p:val>
                                            <p:strVal val="#ppt_x"/>
                                          </p:val>
                                        </p:tav>
                                      </p:tavLst>
                                    </p:anim>
                                    <p:animEffect filter="wipe(left)" transition="in">
                                      <p:cBhvr>
                                        <p:cTn dur="500" id="77"/>
                                        <p:tgtEl>
                                          <p:spTgt spid="46"/>
                                        </p:tgtEl>
                                      </p:cBhvr>
                                    </p:animEffect>
                                  </p:childTnLst>
                                </p:cTn>
                              </p:par>
                              <p:par>
                                <p:cTn fill="hold" id="78" nodeType="withEffect" presetClass="entr" presetID="12" presetSubtype="2">
                                  <p:stCondLst>
                                    <p:cond delay="0"/>
                                  </p:stCondLst>
                                  <p:childTnLst>
                                    <p:set>
                                      <p:cBhvr>
                                        <p:cTn dur="1" fill="hold" id="79">
                                          <p:stCondLst>
                                            <p:cond delay="0"/>
                                          </p:stCondLst>
                                        </p:cTn>
                                        <p:tgtEl>
                                          <p:spTgt spid="45"/>
                                        </p:tgtEl>
                                        <p:attrNameLst>
                                          <p:attrName>style.visibility</p:attrName>
                                        </p:attrNameLst>
                                      </p:cBhvr>
                                      <p:to>
                                        <p:strVal val="visible"/>
                                      </p:to>
                                    </p:set>
                                    <p:anim calcmode="lin" valueType="num">
                                      <p:cBhvr additive="base">
                                        <p:cTn dur="500" id="80"/>
                                        <p:tgtEl>
                                          <p:spTgt spid="45"/>
                                        </p:tgtEl>
                                        <p:attrNameLst>
                                          <p:attrName>ppt_x</p:attrName>
                                        </p:attrNameLst>
                                      </p:cBhvr>
                                      <p:tavLst>
                                        <p:tav tm="0">
                                          <p:val>
                                            <p:strVal val="#ppt_x+#ppt_w*1.125000"/>
                                          </p:val>
                                        </p:tav>
                                        <p:tav tm="100000">
                                          <p:val>
                                            <p:strVal val="#ppt_x"/>
                                          </p:val>
                                        </p:tav>
                                      </p:tavLst>
                                    </p:anim>
                                    <p:animEffect filter="wipe(left)" transition="in">
                                      <p:cBhvr>
                                        <p:cTn dur="500" id="81"/>
                                        <p:tgtEl>
                                          <p:spTgt spid="45"/>
                                        </p:tgtEl>
                                      </p:cBhvr>
                                    </p:animEffect>
                                  </p:childTnLst>
                                </p:cTn>
                              </p:par>
                              <p:par>
                                <p:cTn fill="hold" id="82" nodeType="withEffect" presetClass="entr" presetID="12" presetSubtype="2">
                                  <p:stCondLst>
                                    <p:cond delay="0"/>
                                  </p:stCondLst>
                                  <p:childTnLst>
                                    <p:set>
                                      <p:cBhvr>
                                        <p:cTn dur="1" fill="hold" id="83">
                                          <p:stCondLst>
                                            <p:cond delay="0"/>
                                          </p:stCondLst>
                                        </p:cTn>
                                        <p:tgtEl>
                                          <p:spTgt spid="44"/>
                                        </p:tgtEl>
                                        <p:attrNameLst>
                                          <p:attrName>style.visibility</p:attrName>
                                        </p:attrNameLst>
                                      </p:cBhvr>
                                      <p:to>
                                        <p:strVal val="visible"/>
                                      </p:to>
                                    </p:set>
                                    <p:anim calcmode="lin" valueType="num">
                                      <p:cBhvr additive="base">
                                        <p:cTn dur="500" id="84"/>
                                        <p:tgtEl>
                                          <p:spTgt spid="44"/>
                                        </p:tgtEl>
                                        <p:attrNameLst>
                                          <p:attrName>ppt_x</p:attrName>
                                        </p:attrNameLst>
                                      </p:cBhvr>
                                      <p:tavLst>
                                        <p:tav tm="0">
                                          <p:val>
                                            <p:strVal val="#ppt_x+#ppt_w*1.125000"/>
                                          </p:val>
                                        </p:tav>
                                        <p:tav tm="100000">
                                          <p:val>
                                            <p:strVal val="#ppt_x"/>
                                          </p:val>
                                        </p:tav>
                                      </p:tavLst>
                                    </p:anim>
                                    <p:animEffect filter="wipe(left)" transition="in">
                                      <p:cBhvr>
                                        <p:cTn dur="500" id="85"/>
                                        <p:tgtEl>
                                          <p:spTgt spid="44"/>
                                        </p:tgtEl>
                                      </p:cBhvr>
                                    </p:animEffect>
                                  </p:childTnLst>
                                </p:cTn>
                              </p:par>
                            </p:childTnLst>
                          </p:cTn>
                        </p:par>
                        <p:par>
                          <p:cTn fill="hold" id="86" nodeType="afterGroup">
                            <p:stCondLst>
                              <p:cond delay="4500"/>
                            </p:stCondLst>
                            <p:childTnLst>
                              <p:par>
                                <p:cTn fill="hold" grpId="0" id="87" nodeType="afterEffect" presetClass="entr" presetID="22" presetSubtype="2">
                                  <p:stCondLst>
                                    <p:cond delay="0"/>
                                  </p:stCondLst>
                                  <p:childTnLst>
                                    <p:set>
                                      <p:cBhvr>
                                        <p:cTn dur="1" fill="hold" id="88">
                                          <p:stCondLst>
                                            <p:cond delay="0"/>
                                          </p:stCondLst>
                                        </p:cTn>
                                        <p:tgtEl>
                                          <p:spTgt spid="53"/>
                                        </p:tgtEl>
                                        <p:attrNameLst>
                                          <p:attrName>style.visibility</p:attrName>
                                        </p:attrNameLst>
                                      </p:cBhvr>
                                      <p:to>
                                        <p:strVal val="visible"/>
                                      </p:to>
                                    </p:set>
                                    <p:animEffect filter="wipe(right)" transition="in">
                                      <p:cBhvr>
                                        <p:cTn dur="500" id="89"/>
                                        <p:tgtEl>
                                          <p:spTgt spid="53"/>
                                        </p:tgtEl>
                                      </p:cBhvr>
                                    </p:animEffect>
                                  </p:childTnLst>
                                </p:cTn>
                              </p:par>
                              <p:par>
                                <p:cTn fill="hold" grpId="0" id="90" nodeType="withEffect" presetClass="entr" presetID="22" presetSubtype="8">
                                  <p:stCondLst>
                                    <p:cond delay="0"/>
                                  </p:stCondLst>
                                  <p:childTnLst>
                                    <p:set>
                                      <p:cBhvr>
                                        <p:cTn dur="1" fill="hold" id="91">
                                          <p:stCondLst>
                                            <p:cond delay="0"/>
                                          </p:stCondLst>
                                        </p:cTn>
                                        <p:tgtEl>
                                          <p:spTgt spid="54"/>
                                        </p:tgtEl>
                                        <p:attrNameLst>
                                          <p:attrName>style.visibility</p:attrName>
                                        </p:attrNameLst>
                                      </p:cBhvr>
                                      <p:to>
                                        <p:strVal val="visible"/>
                                      </p:to>
                                    </p:set>
                                    <p:animEffect filter="wipe(left)" transition="in">
                                      <p:cBhvr>
                                        <p:cTn dur="500" id="92"/>
                                        <p:tgtEl>
                                          <p:spTgt spid="54"/>
                                        </p:tgtEl>
                                      </p:cBhvr>
                                    </p:animEffect>
                                  </p:childTnLst>
                                </p:cTn>
                              </p:par>
                              <p:par>
                                <p:cTn fill="hold" grpId="0" id="93" nodeType="withEffect" presetClass="entr" presetID="22" presetSubtype="2">
                                  <p:stCondLst>
                                    <p:cond delay="0"/>
                                  </p:stCondLst>
                                  <p:childTnLst>
                                    <p:set>
                                      <p:cBhvr>
                                        <p:cTn dur="1" fill="hold" id="94">
                                          <p:stCondLst>
                                            <p:cond delay="0"/>
                                          </p:stCondLst>
                                        </p:cTn>
                                        <p:tgtEl>
                                          <p:spTgt spid="55"/>
                                        </p:tgtEl>
                                        <p:attrNameLst>
                                          <p:attrName>style.visibility</p:attrName>
                                        </p:attrNameLst>
                                      </p:cBhvr>
                                      <p:to>
                                        <p:strVal val="visible"/>
                                      </p:to>
                                    </p:set>
                                    <p:animEffect filter="wipe(right)" transition="in">
                                      <p:cBhvr>
                                        <p:cTn dur="500" id="95"/>
                                        <p:tgtEl>
                                          <p:spTgt spid="55"/>
                                        </p:tgtEl>
                                      </p:cBhvr>
                                    </p:animEffect>
                                  </p:childTnLst>
                                </p:cTn>
                              </p:par>
                              <p:par>
                                <p:cTn fill="hold" grpId="0" id="96" nodeType="withEffect" presetClass="entr" presetID="22" presetSubtype="8">
                                  <p:stCondLst>
                                    <p:cond delay="0"/>
                                  </p:stCondLst>
                                  <p:childTnLst>
                                    <p:set>
                                      <p:cBhvr>
                                        <p:cTn dur="1" fill="hold" id="97">
                                          <p:stCondLst>
                                            <p:cond delay="0"/>
                                          </p:stCondLst>
                                        </p:cTn>
                                        <p:tgtEl>
                                          <p:spTgt spid="56"/>
                                        </p:tgtEl>
                                        <p:attrNameLst>
                                          <p:attrName>style.visibility</p:attrName>
                                        </p:attrNameLst>
                                      </p:cBhvr>
                                      <p:to>
                                        <p:strVal val="visible"/>
                                      </p:to>
                                    </p:set>
                                    <p:animEffect filter="wipe(left)" transition="in">
                                      <p:cBhvr>
                                        <p:cTn dur="500" id="98"/>
                                        <p:tgtEl>
                                          <p:spTgt spid="56"/>
                                        </p:tgtEl>
                                      </p:cBhvr>
                                    </p:animEffect>
                                  </p:childTnLst>
                                </p:cTn>
                              </p:par>
                              <p:par>
                                <p:cTn fill="hold" grpId="0" id="99" nodeType="withEffect" presetClass="entr" presetID="22" presetSubtype="8">
                                  <p:stCondLst>
                                    <p:cond delay="0"/>
                                  </p:stCondLst>
                                  <p:childTnLst>
                                    <p:set>
                                      <p:cBhvr>
                                        <p:cTn dur="1" fill="hold" id="100">
                                          <p:stCondLst>
                                            <p:cond delay="0"/>
                                          </p:stCondLst>
                                        </p:cTn>
                                        <p:tgtEl>
                                          <p:spTgt spid="57"/>
                                        </p:tgtEl>
                                        <p:attrNameLst>
                                          <p:attrName>style.visibility</p:attrName>
                                        </p:attrNameLst>
                                      </p:cBhvr>
                                      <p:to>
                                        <p:strVal val="visible"/>
                                      </p:to>
                                    </p:set>
                                    <p:animEffect filter="wipe(left)" transition="in">
                                      <p:cBhvr>
                                        <p:cTn dur="500" id="101"/>
                                        <p:tgtEl>
                                          <p:spTgt spid="57"/>
                                        </p:tgtEl>
                                      </p:cBhvr>
                                    </p:animEffect>
                                  </p:childTnLst>
                                </p:cTn>
                              </p:par>
                              <p:par>
                                <p:cTn fill="hold" grpId="0" id="102" nodeType="withEffect" presetClass="entr" presetID="22" presetSubtype="2">
                                  <p:stCondLst>
                                    <p:cond delay="0"/>
                                  </p:stCondLst>
                                  <p:childTnLst>
                                    <p:set>
                                      <p:cBhvr>
                                        <p:cTn dur="1" fill="hold" id="103">
                                          <p:stCondLst>
                                            <p:cond delay="0"/>
                                          </p:stCondLst>
                                        </p:cTn>
                                        <p:tgtEl>
                                          <p:spTgt spid="58"/>
                                        </p:tgtEl>
                                        <p:attrNameLst>
                                          <p:attrName>style.visibility</p:attrName>
                                        </p:attrNameLst>
                                      </p:cBhvr>
                                      <p:to>
                                        <p:strVal val="visible"/>
                                      </p:to>
                                    </p:set>
                                    <p:animEffect filter="wipe(right)" transition="in">
                                      <p:cBhvr>
                                        <p:cTn dur="500" id="104"/>
                                        <p:tgtEl>
                                          <p:spTgt spid="5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21"/>
      <p:bldP grpId="0" spid="22"/>
      <p:bldP grpId="0" spid="23"/>
      <p:bldP grpId="0" spid="24"/>
      <p:bldP grpId="0" spid="47"/>
      <p:bldP grpId="0" spid="48"/>
      <p:bldP grpId="0" spid="49"/>
      <p:bldP grpId="0" spid="50"/>
      <p:bldP grpId="0" spid="51"/>
      <p:bldP grpId="0" spid="52"/>
      <p:bldP grpId="0" spid="53"/>
      <p:bldP grpId="0" spid="54"/>
      <p:bldP grpId="0" spid="55"/>
      <p:bldP grpId="0" spid="56"/>
      <p:bldP grpId="0" spid="57"/>
      <p:bldP grpId="0" spid="58"/>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TextBox 35"/>
          <p:cNvSpPr txBox="1"/>
          <p:nvPr/>
        </p:nvSpPr>
        <p:spPr>
          <a:xfrm>
            <a:off x="3267797" y="227424"/>
            <a:ext cx="2583180" cy="457200"/>
          </a:xfrm>
          <a:prstGeom prst="rect">
            <a:avLst/>
          </a:prstGeom>
          <a:noFill/>
        </p:spPr>
        <p:txBody>
          <a:bodyPr rtlCol="0" wrap="none">
            <a:spAutoFit/>
          </a:bodyPr>
          <a:lstStyle/>
          <a:p>
            <a:r>
              <a:rPr altLang="en-US" lang="zh-CN" smtClean="0" spc="300" sz="2400">
                <a:solidFill>
                  <a:schemeClr val="tx1">
                    <a:lumMod val="75000"/>
                    <a:lumOff val="25000"/>
                  </a:schemeClr>
                </a:solidFill>
                <a:latin charset="-122" panose="02000000000000000000" pitchFamily="2" typeface="方正正大黑简体"/>
                <a:ea charset="-122" panose="02000000000000000000" pitchFamily="2" typeface="方正正大黑简体"/>
              </a:rPr>
              <a:t>主要贡献与创新</a:t>
            </a:r>
          </a:p>
        </p:txBody>
      </p:sp>
      <p:sp>
        <p:nvSpPr>
          <p:cNvPr id="28" name="Freeform 6"/>
          <p:cNvSpPr/>
          <p:nvPr/>
        </p:nvSpPr>
        <p:spPr bwMode="auto">
          <a:xfrm>
            <a:off x="6295988" y="1383618"/>
            <a:ext cx="769500" cy="769300"/>
          </a:xfrm>
          <a:custGeom>
            <a:gdLst>
              <a:gd fmla="*/ 242 w 242" name="T0"/>
              <a:gd fmla="*/ 94 h 242" name="T1"/>
              <a:gd fmla="*/ 137 w 242" name="T2"/>
              <a:gd fmla="*/ 137 h 242" name="T3"/>
              <a:gd fmla="*/ 94 w 242" name="T4"/>
              <a:gd fmla="*/ 242 h 242" name="T5"/>
              <a:gd fmla="*/ 0 w 242" name="T6"/>
              <a:gd fmla="*/ 242 h 242" name="T7"/>
              <a:gd fmla="*/ 71 w 242" name="T8"/>
              <a:gd fmla="*/ 71 h 242" name="T9"/>
              <a:gd fmla="*/ 242 w 242" name="T10"/>
              <a:gd fmla="*/ 0 h 242" name="T11"/>
              <a:gd fmla="*/ 242 w 242" name="T12"/>
              <a:gd fmla="*/ 94 h 242" name="T13"/>
            </a:gdLst>
            <a:cxnLst>
              <a:cxn ang="0">
                <a:pos x="T0" y="T1"/>
              </a:cxn>
              <a:cxn ang="0">
                <a:pos x="T2" y="T3"/>
              </a:cxn>
              <a:cxn ang="0">
                <a:pos x="T4" y="T5"/>
              </a:cxn>
              <a:cxn ang="0">
                <a:pos x="T6" y="T7"/>
              </a:cxn>
              <a:cxn ang="0">
                <a:pos x="T8" y="T9"/>
              </a:cxn>
              <a:cxn ang="0">
                <a:pos x="T10" y="T11"/>
              </a:cxn>
              <a:cxn ang="0">
                <a:pos x="T12" y="T13"/>
              </a:cxn>
            </a:cxnLst>
            <a:rect b="b" l="0" r="r" t="0"/>
            <a:pathLst>
              <a:path h="241" w="241">
                <a:moveTo>
                  <a:pt x="242" y="94"/>
                </a:moveTo>
                <a:cubicBezTo>
                  <a:pt x="201" y="94"/>
                  <a:pt x="164" y="111"/>
                  <a:pt x="137" y="137"/>
                </a:cubicBezTo>
                <a:cubicBezTo>
                  <a:pt x="110" y="164"/>
                  <a:pt x="94" y="201"/>
                  <a:pt x="94" y="242"/>
                </a:cubicBezTo>
                <a:cubicBezTo>
                  <a:pt x="0" y="242"/>
                  <a:pt x="0" y="242"/>
                  <a:pt x="0" y="242"/>
                </a:cubicBezTo>
                <a:cubicBezTo>
                  <a:pt x="0" y="175"/>
                  <a:pt x="27" y="115"/>
                  <a:pt x="71" y="71"/>
                </a:cubicBezTo>
                <a:cubicBezTo>
                  <a:pt x="115" y="28"/>
                  <a:pt x="175" y="0"/>
                  <a:pt x="242" y="0"/>
                </a:cubicBezTo>
                <a:lnTo>
                  <a:pt x="242" y="94"/>
                </a:lnTo>
                <a:close/>
              </a:path>
            </a:pathLst>
          </a:custGeom>
          <a:solidFill>
            <a:schemeClr val="bg1">
              <a:lumMod val="75000"/>
            </a:schemeClr>
          </a:solidFill>
          <a:ln>
            <a:noFill/>
          </a:ln>
        </p:spPr>
        <p:txBody>
          <a:bodyPr anchor="t" anchorCtr="0" bIns="31498" compatLnSpc="1" lIns="62995" numCol="1" rIns="62995" tIns="31498" vert="horz" wrap="square">
            <a:prstTxWarp prst="textNoShape">
              <a:avLst/>
            </a:prstTxWarp>
          </a:bodyPr>
          <a:lstStyle/>
          <a:p>
            <a:endParaRPr altLang="en-US" lang="zh-CN"/>
          </a:p>
        </p:txBody>
      </p:sp>
      <p:sp>
        <p:nvSpPr>
          <p:cNvPr id="29" name="Freeform 7"/>
          <p:cNvSpPr/>
          <p:nvPr/>
        </p:nvSpPr>
        <p:spPr bwMode="auto">
          <a:xfrm>
            <a:off x="5824316" y="2152920"/>
            <a:ext cx="770848" cy="770647"/>
          </a:xfrm>
          <a:custGeom>
            <a:gdLst>
              <a:gd fmla="*/ 0 w 242" name="T0"/>
              <a:gd fmla="*/ 148 h 242" name="T1"/>
              <a:gd fmla="*/ 105 w 242" name="T2"/>
              <a:gd fmla="*/ 105 h 242" name="T3"/>
              <a:gd fmla="*/ 148 w 242" name="T4"/>
              <a:gd fmla="*/ 0 h 242" name="T5"/>
              <a:gd fmla="*/ 242 w 242" name="T6"/>
              <a:gd fmla="*/ 0 h 242" name="T7"/>
              <a:gd fmla="*/ 171 w 242" name="T8"/>
              <a:gd fmla="*/ 171 h 242" name="T9"/>
              <a:gd fmla="*/ 0 w 242" name="T10"/>
              <a:gd fmla="*/ 242 h 242" name="T11"/>
              <a:gd fmla="*/ 0 w 242" name="T12"/>
              <a:gd fmla="*/ 148 h 242" name="T13"/>
            </a:gdLst>
            <a:cxnLst>
              <a:cxn ang="0">
                <a:pos x="T0" y="T1"/>
              </a:cxn>
              <a:cxn ang="0">
                <a:pos x="T2" y="T3"/>
              </a:cxn>
              <a:cxn ang="0">
                <a:pos x="T4" y="T5"/>
              </a:cxn>
              <a:cxn ang="0">
                <a:pos x="T6" y="T7"/>
              </a:cxn>
              <a:cxn ang="0">
                <a:pos x="T8" y="T9"/>
              </a:cxn>
              <a:cxn ang="0">
                <a:pos x="T10" y="T11"/>
              </a:cxn>
              <a:cxn ang="0">
                <a:pos x="T12" y="T13"/>
              </a:cxn>
            </a:cxnLst>
            <a:rect b="b" l="0" r="r" t="0"/>
            <a:pathLst>
              <a:path h="241" w="241">
                <a:moveTo>
                  <a:pt x="0" y="148"/>
                </a:moveTo>
                <a:cubicBezTo>
                  <a:pt x="41" y="148"/>
                  <a:pt x="78" y="132"/>
                  <a:pt x="105" y="105"/>
                </a:cubicBezTo>
                <a:cubicBezTo>
                  <a:pt x="132" y="78"/>
                  <a:pt x="148" y="41"/>
                  <a:pt x="148" y="0"/>
                </a:cubicBezTo>
                <a:cubicBezTo>
                  <a:pt x="242" y="0"/>
                  <a:pt x="242" y="0"/>
                  <a:pt x="242" y="0"/>
                </a:cubicBezTo>
                <a:cubicBezTo>
                  <a:pt x="242" y="67"/>
                  <a:pt x="215" y="127"/>
                  <a:pt x="171" y="171"/>
                </a:cubicBezTo>
                <a:cubicBezTo>
                  <a:pt x="127" y="215"/>
                  <a:pt x="67" y="242"/>
                  <a:pt x="0" y="242"/>
                </a:cubicBezTo>
                <a:lnTo>
                  <a:pt x="0" y="148"/>
                </a:lnTo>
                <a:close/>
              </a:path>
            </a:pathLst>
          </a:custGeom>
          <a:solidFill>
            <a:schemeClr val="bg1">
              <a:lumMod val="75000"/>
            </a:schemeClr>
          </a:solidFill>
          <a:ln>
            <a:noFill/>
          </a:ln>
        </p:spPr>
        <p:txBody>
          <a:bodyPr anchor="t" anchorCtr="0" bIns="31498" compatLnSpc="1" lIns="62995" numCol="1" rIns="62995" tIns="31498" vert="horz" wrap="square">
            <a:prstTxWarp prst="textNoShape">
              <a:avLst/>
            </a:prstTxWarp>
          </a:bodyPr>
          <a:lstStyle/>
          <a:p>
            <a:endParaRPr altLang="en-US" lang="zh-CN"/>
          </a:p>
        </p:txBody>
      </p:sp>
      <p:sp>
        <p:nvSpPr>
          <p:cNvPr id="30" name="Freeform 8"/>
          <p:cNvSpPr/>
          <p:nvPr/>
        </p:nvSpPr>
        <p:spPr bwMode="auto">
          <a:xfrm>
            <a:off x="5057509" y="2152920"/>
            <a:ext cx="766805" cy="770647"/>
          </a:xfrm>
          <a:custGeom>
            <a:gdLst>
              <a:gd fmla="*/ 241 w 241" name="T0"/>
              <a:gd fmla="*/ 242 h 242" name="T1"/>
              <a:gd fmla="*/ 70 w 241" name="T2"/>
              <a:gd fmla="*/ 171 h 242" name="T3"/>
              <a:gd fmla="*/ 0 w 241" name="T4"/>
              <a:gd fmla="*/ 0 h 242" name="T5"/>
              <a:gd fmla="*/ 93 w 241" name="T6"/>
              <a:gd fmla="*/ 0 h 242" name="T7"/>
              <a:gd fmla="*/ 136 w 241" name="T8"/>
              <a:gd fmla="*/ 105 h 242" name="T9"/>
              <a:gd fmla="*/ 241 w 241" name="T10"/>
              <a:gd fmla="*/ 148 h 242" name="T11"/>
              <a:gd fmla="*/ 241 w 241" name="T12"/>
              <a:gd fmla="*/ 242 h 242" name="T13"/>
            </a:gdLst>
            <a:cxnLst>
              <a:cxn ang="0">
                <a:pos x="T0" y="T1"/>
              </a:cxn>
              <a:cxn ang="0">
                <a:pos x="T2" y="T3"/>
              </a:cxn>
              <a:cxn ang="0">
                <a:pos x="T4" y="T5"/>
              </a:cxn>
              <a:cxn ang="0">
                <a:pos x="T6" y="T7"/>
              </a:cxn>
              <a:cxn ang="0">
                <a:pos x="T8" y="T9"/>
              </a:cxn>
              <a:cxn ang="0">
                <a:pos x="T10" y="T11"/>
              </a:cxn>
              <a:cxn ang="0">
                <a:pos x="T12" y="T13"/>
              </a:cxn>
            </a:cxnLst>
            <a:rect b="b" l="0" r="r" t="0"/>
            <a:pathLst>
              <a:path h="241" w="241">
                <a:moveTo>
                  <a:pt x="241" y="242"/>
                </a:moveTo>
                <a:cubicBezTo>
                  <a:pt x="174" y="242"/>
                  <a:pt x="114" y="215"/>
                  <a:pt x="70" y="171"/>
                </a:cubicBezTo>
                <a:cubicBezTo>
                  <a:pt x="27" y="127"/>
                  <a:pt x="0" y="67"/>
                  <a:pt x="0" y="0"/>
                </a:cubicBezTo>
                <a:cubicBezTo>
                  <a:pt x="93" y="0"/>
                  <a:pt x="93" y="0"/>
                  <a:pt x="93" y="0"/>
                </a:cubicBezTo>
                <a:cubicBezTo>
                  <a:pt x="93" y="41"/>
                  <a:pt x="110" y="78"/>
                  <a:pt x="136" y="105"/>
                </a:cubicBezTo>
                <a:cubicBezTo>
                  <a:pt x="163" y="132"/>
                  <a:pt x="200" y="148"/>
                  <a:pt x="241" y="148"/>
                </a:cubicBezTo>
                <a:lnTo>
                  <a:pt x="241" y="242"/>
                </a:lnTo>
                <a:close/>
              </a:path>
            </a:pathLst>
          </a:custGeom>
          <a:solidFill>
            <a:schemeClr val="bg1">
              <a:lumMod val="75000"/>
            </a:schemeClr>
          </a:solidFill>
          <a:ln>
            <a:noFill/>
          </a:ln>
        </p:spPr>
        <p:txBody>
          <a:bodyPr anchor="t" anchorCtr="0" bIns="31498" compatLnSpc="1" lIns="62995" numCol="1" rIns="62995" tIns="31498" vert="horz" wrap="square">
            <a:prstTxWarp prst="textNoShape">
              <a:avLst/>
            </a:prstTxWarp>
          </a:bodyPr>
          <a:lstStyle/>
          <a:p>
            <a:endParaRPr altLang="en-US" lang="zh-CN"/>
          </a:p>
        </p:txBody>
      </p:sp>
      <p:sp>
        <p:nvSpPr>
          <p:cNvPr id="31" name="Freeform 9"/>
          <p:cNvSpPr/>
          <p:nvPr/>
        </p:nvSpPr>
        <p:spPr bwMode="auto">
          <a:xfrm>
            <a:off x="4583142" y="1383618"/>
            <a:ext cx="769500" cy="769300"/>
          </a:xfrm>
          <a:custGeom>
            <a:gdLst>
              <a:gd fmla="*/ 0 w 242" name="T0"/>
              <a:gd fmla="*/ 0 h 242" name="T1"/>
              <a:gd fmla="*/ 171 w 242" name="T2"/>
              <a:gd fmla="*/ 71 h 242" name="T3"/>
              <a:gd fmla="*/ 242 w 242" name="T4"/>
              <a:gd fmla="*/ 242 h 242" name="T5"/>
              <a:gd fmla="*/ 149 w 242" name="T6"/>
              <a:gd fmla="*/ 242 h 242" name="T7"/>
              <a:gd fmla="*/ 105 w 242" name="T8"/>
              <a:gd fmla="*/ 137 h 242" name="T9"/>
              <a:gd fmla="*/ 0 w 242" name="T10"/>
              <a:gd fmla="*/ 94 h 242" name="T11"/>
              <a:gd fmla="*/ 0 w 242" name="T12"/>
              <a:gd fmla="*/ 0 h 242" name="T13"/>
            </a:gdLst>
            <a:cxnLst>
              <a:cxn ang="0">
                <a:pos x="T0" y="T1"/>
              </a:cxn>
              <a:cxn ang="0">
                <a:pos x="T2" y="T3"/>
              </a:cxn>
              <a:cxn ang="0">
                <a:pos x="T4" y="T5"/>
              </a:cxn>
              <a:cxn ang="0">
                <a:pos x="T6" y="T7"/>
              </a:cxn>
              <a:cxn ang="0">
                <a:pos x="T8" y="T9"/>
              </a:cxn>
              <a:cxn ang="0">
                <a:pos x="T10" y="T11"/>
              </a:cxn>
              <a:cxn ang="0">
                <a:pos x="T12" y="T13"/>
              </a:cxn>
            </a:cxnLst>
            <a:rect b="b" l="0" r="r" t="0"/>
            <a:pathLst>
              <a:path h="241" w="241">
                <a:moveTo>
                  <a:pt x="0" y="0"/>
                </a:moveTo>
                <a:cubicBezTo>
                  <a:pt x="67" y="0"/>
                  <a:pt x="127" y="28"/>
                  <a:pt x="171" y="71"/>
                </a:cubicBezTo>
                <a:cubicBezTo>
                  <a:pt x="215" y="115"/>
                  <a:pt x="242" y="175"/>
                  <a:pt x="242" y="242"/>
                </a:cubicBezTo>
                <a:cubicBezTo>
                  <a:pt x="149" y="242"/>
                  <a:pt x="149" y="242"/>
                  <a:pt x="149" y="242"/>
                </a:cubicBezTo>
                <a:cubicBezTo>
                  <a:pt x="149" y="201"/>
                  <a:pt x="132" y="164"/>
                  <a:pt x="105" y="137"/>
                </a:cubicBezTo>
                <a:cubicBezTo>
                  <a:pt x="78" y="111"/>
                  <a:pt x="41" y="94"/>
                  <a:pt x="0" y="94"/>
                </a:cubicBezTo>
                <a:lnTo>
                  <a:pt x="0" y="0"/>
                </a:lnTo>
                <a:close/>
              </a:path>
            </a:pathLst>
          </a:custGeom>
          <a:solidFill>
            <a:schemeClr val="bg1">
              <a:lumMod val="75000"/>
            </a:schemeClr>
          </a:solidFill>
          <a:ln>
            <a:noFill/>
          </a:ln>
        </p:spPr>
        <p:txBody>
          <a:bodyPr anchor="t" anchorCtr="0" bIns="31498" compatLnSpc="1" lIns="62995" numCol="1" rIns="62995" tIns="31498" vert="horz" wrap="square">
            <a:prstTxWarp prst="textNoShape">
              <a:avLst/>
            </a:prstTxWarp>
          </a:bodyPr>
          <a:lstStyle/>
          <a:p>
            <a:endParaRPr altLang="en-US" lang="zh-CN"/>
          </a:p>
        </p:txBody>
      </p:sp>
      <p:sp>
        <p:nvSpPr>
          <p:cNvPr id="32" name="Freeform 10"/>
          <p:cNvSpPr/>
          <p:nvPr/>
        </p:nvSpPr>
        <p:spPr bwMode="auto">
          <a:xfrm>
            <a:off x="3816338" y="1383618"/>
            <a:ext cx="766805" cy="769300"/>
          </a:xfrm>
          <a:custGeom>
            <a:gdLst>
              <a:gd fmla="*/ 241 w 241" name="T0"/>
              <a:gd fmla="*/ 94 h 242" name="T1"/>
              <a:gd fmla="*/ 137 w 241" name="T2"/>
              <a:gd fmla="*/ 137 h 242" name="T3"/>
              <a:gd fmla="*/ 93 w 241" name="T4"/>
              <a:gd fmla="*/ 242 h 242" name="T5"/>
              <a:gd fmla="*/ 0 w 241" name="T6"/>
              <a:gd fmla="*/ 242 h 242" name="T7"/>
              <a:gd fmla="*/ 71 w 241" name="T8"/>
              <a:gd fmla="*/ 71 h 242" name="T9"/>
              <a:gd fmla="*/ 241 w 241" name="T10"/>
              <a:gd fmla="*/ 0 h 242" name="T11"/>
              <a:gd fmla="*/ 241 w 241" name="T12"/>
              <a:gd fmla="*/ 94 h 242" name="T13"/>
            </a:gdLst>
            <a:cxnLst>
              <a:cxn ang="0">
                <a:pos x="T0" y="T1"/>
              </a:cxn>
              <a:cxn ang="0">
                <a:pos x="T2" y="T3"/>
              </a:cxn>
              <a:cxn ang="0">
                <a:pos x="T4" y="T5"/>
              </a:cxn>
              <a:cxn ang="0">
                <a:pos x="T6" y="T7"/>
              </a:cxn>
              <a:cxn ang="0">
                <a:pos x="T8" y="T9"/>
              </a:cxn>
              <a:cxn ang="0">
                <a:pos x="T10" y="T11"/>
              </a:cxn>
              <a:cxn ang="0">
                <a:pos x="T12" y="T13"/>
              </a:cxn>
            </a:cxnLst>
            <a:rect b="b" l="0" r="r" t="0"/>
            <a:pathLst>
              <a:path h="241" w="241">
                <a:moveTo>
                  <a:pt x="241" y="94"/>
                </a:moveTo>
                <a:cubicBezTo>
                  <a:pt x="200" y="94"/>
                  <a:pt x="163" y="111"/>
                  <a:pt x="137" y="137"/>
                </a:cubicBezTo>
                <a:cubicBezTo>
                  <a:pt x="110" y="164"/>
                  <a:pt x="93" y="201"/>
                  <a:pt x="93" y="242"/>
                </a:cubicBezTo>
                <a:cubicBezTo>
                  <a:pt x="0" y="242"/>
                  <a:pt x="0" y="242"/>
                  <a:pt x="0" y="242"/>
                </a:cubicBezTo>
                <a:cubicBezTo>
                  <a:pt x="0" y="175"/>
                  <a:pt x="27" y="115"/>
                  <a:pt x="71" y="71"/>
                </a:cubicBezTo>
                <a:cubicBezTo>
                  <a:pt x="114" y="28"/>
                  <a:pt x="175" y="0"/>
                  <a:pt x="241" y="0"/>
                </a:cubicBezTo>
                <a:lnTo>
                  <a:pt x="241" y="94"/>
                </a:lnTo>
                <a:close/>
              </a:path>
            </a:pathLst>
          </a:custGeom>
          <a:solidFill>
            <a:schemeClr val="bg1">
              <a:lumMod val="75000"/>
            </a:schemeClr>
          </a:solidFill>
          <a:ln>
            <a:noFill/>
          </a:ln>
        </p:spPr>
        <p:txBody>
          <a:bodyPr anchor="t" anchorCtr="0" bIns="31498" compatLnSpc="1" lIns="62995" numCol="1" rIns="62995" tIns="31498" vert="horz" wrap="square">
            <a:prstTxWarp prst="textNoShape">
              <a:avLst/>
            </a:prstTxWarp>
          </a:bodyPr>
          <a:lstStyle/>
          <a:p>
            <a:endParaRPr altLang="en-US" lang="zh-CN"/>
          </a:p>
        </p:txBody>
      </p:sp>
      <p:sp>
        <p:nvSpPr>
          <p:cNvPr id="33" name="Freeform 11"/>
          <p:cNvSpPr/>
          <p:nvPr/>
        </p:nvSpPr>
        <p:spPr bwMode="auto">
          <a:xfrm>
            <a:off x="3816338" y="2152920"/>
            <a:ext cx="766805" cy="770647"/>
          </a:xfrm>
          <a:custGeom>
            <a:gdLst>
              <a:gd fmla="*/ 241 w 241" name="T0"/>
              <a:gd fmla="*/ 242 h 242" name="T1"/>
              <a:gd fmla="*/ 71 w 241" name="T2"/>
              <a:gd fmla="*/ 171 h 242" name="T3"/>
              <a:gd fmla="*/ 0 w 241" name="T4"/>
              <a:gd fmla="*/ 0 h 242" name="T5"/>
              <a:gd fmla="*/ 93 w 241" name="T6"/>
              <a:gd fmla="*/ 0 h 242" name="T7"/>
              <a:gd fmla="*/ 137 w 241" name="T8"/>
              <a:gd fmla="*/ 105 h 242" name="T9"/>
              <a:gd fmla="*/ 241 w 241" name="T10"/>
              <a:gd fmla="*/ 148 h 242" name="T11"/>
              <a:gd fmla="*/ 241 w 241" name="T12"/>
              <a:gd fmla="*/ 242 h 242" name="T13"/>
            </a:gdLst>
            <a:cxnLst>
              <a:cxn ang="0">
                <a:pos x="T0" y="T1"/>
              </a:cxn>
              <a:cxn ang="0">
                <a:pos x="T2" y="T3"/>
              </a:cxn>
              <a:cxn ang="0">
                <a:pos x="T4" y="T5"/>
              </a:cxn>
              <a:cxn ang="0">
                <a:pos x="T6" y="T7"/>
              </a:cxn>
              <a:cxn ang="0">
                <a:pos x="T8" y="T9"/>
              </a:cxn>
              <a:cxn ang="0">
                <a:pos x="T10" y="T11"/>
              </a:cxn>
              <a:cxn ang="0">
                <a:pos x="T12" y="T13"/>
              </a:cxn>
            </a:cxnLst>
            <a:rect b="b" l="0" r="r" t="0"/>
            <a:pathLst>
              <a:path h="241" w="241">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2"/>
                  <a:pt x="200" y="148"/>
                  <a:pt x="241" y="148"/>
                </a:cubicBezTo>
                <a:lnTo>
                  <a:pt x="241" y="242"/>
                </a:lnTo>
                <a:close/>
              </a:path>
            </a:pathLst>
          </a:custGeom>
          <a:solidFill>
            <a:schemeClr val="bg1">
              <a:lumMod val="75000"/>
            </a:schemeClr>
          </a:solidFill>
          <a:ln>
            <a:noFill/>
          </a:ln>
        </p:spPr>
        <p:txBody>
          <a:bodyPr anchor="t" anchorCtr="0" bIns="31498" compatLnSpc="1" lIns="62995" numCol="1" rIns="62995" tIns="31498" vert="horz" wrap="square">
            <a:prstTxWarp prst="textNoShape">
              <a:avLst/>
            </a:prstTxWarp>
          </a:bodyPr>
          <a:lstStyle/>
          <a:p>
            <a:endParaRPr altLang="en-US" lang="zh-CN"/>
          </a:p>
        </p:txBody>
      </p:sp>
      <p:sp>
        <p:nvSpPr>
          <p:cNvPr id="34" name="Freeform 12"/>
          <p:cNvSpPr/>
          <p:nvPr/>
        </p:nvSpPr>
        <p:spPr bwMode="auto">
          <a:xfrm>
            <a:off x="4583142" y="2624468"/>
            <a:ext cx="769500" cy="769300"/>
          </a:xfrm>
          <a:custGeom>
            <a:gdLst>
              <a:gd fmla="*/ 0 w 242" name="T0"/>
              <a:gd fmla="*/ 0 h 242" name="T1"/>
              <a:gd fmla="*/ 171 w 242" name="T2"/>
              <a:gd fmla="*/ 71 h 242" name="T3"/>
              <a:gd fmla="*/ 242 w 242" name="T4"/>
              <a:gd fmla="*/ 242 h 242" name="T5"/>
              <a:gd fmla="*/ 149 w 242" name="T6"/>
              <a:gd fmla="*/ 242 h 242" name="T7"/>
              <a:gd fmla="*/ 105 w 242" name="T8"/>
              <a:gd fmla="*/ 137 h 242" name="T9"/>
              <a:gd fmla="*/ 0 w 242" name="T10"/>
              <a:gd fmla="*/ 94 h 242" name="T11"/>
              <a:gd fmla="*/ 0 w 242" name="T12"/>
              <a:gd fmla="*/ 0 h 242" name="T13"/>
            </a:gdLst>
            <a:cxnLst>
              <a:cxn ang="0">
                <a:pos x="T0" y="T1"/>
              </a:cxn>
              <a:cxn ang="0">
                <a:pos x="T2" y="T3"/>
              </a:cxn>
              <a:cxn ang="0">
                <a:pos x="T4" y="T5"/>
              </a:cxn>
              <a:cxn ang="0">
                <a:pos x="T6" y="T7"/>
              </a:cxn>
              <a:cxn ang="0">
                <a:pos x="T8" y="T9"/>
              </a:cxn>
              <a:cxn ang="0">
                <a:pos x="T10" y="T11"/>
              </a:cxn>
              <a:cxn ang="0">
                <a:pos x="T12" y="T13"/>
              </a:cxn>
            </a:cxnLst>
            <a:rect b="b" l="0" r="r" t="0"/>
            <a:pathLst>
              <a:path h="241" w="241">
                <a:moveTo>
                  <a:pt x="0" y="0"/>
                </a:moveTo>
                <a:cubicBezTo>
                  <a:pt x="67" y="0"/>
                  <a:pt x="127" y="27"/>
                  <a:pt x="171" y="71"/>
                </a:cubicBezTo>
                <a:cubicBezTo>
                  <a:pt x="215" y="115"/>
                  <a:pt x="242" y="175"/>
                  <a:pt x="242" y="242"/>
                </a:cubicBezTo>
                <a:cubicBezTo>
                  <a:pt x="149" y="242"/>
                  <a:pt x="149" y="242"/>
                  <a:pt x="149" y="242"/>
                </a:cubicBezTo>
                <a:cubicBezTo>
                  <a:pt x="149" y="201"/>
                  <a:pt x="132" y="164"/>
                  <a:pt x="105" y="137"/>
                </a:cubicBezTo>
                <a:cubicBezTo>
                  <a:pt x="78" y="110"/>
                  <a:pt x="41" y="94"/>
                  <a:pt x="0" y="94"/>
                </a:cubicBezTo>
                <a:lnTo>
                  <a:pt x="0" y="0"/>
                </a:lnTo>
                <a:close/>
              </a:path>
            </a:pathLst>
          </a:custGeom>
          <a:solidFill>
            <a:schemeClr val="bg1">
              <a:lumMod val="75000"/>
            </a:schemeClr>
          </a:solidFill>
          <a:ln>
            <a:noFill/>
          </a:ln>
        </p:spPr>
        <p:txBody>
          <a:bodyPr anchor="t" anchorCtr="0" bIns="31498" compatLnSpc="1" lIns="62995" numCol="1" rIns="62995" tIns="31498" vert="horz" wrap="square">
            <a:prstTxWarp prst="textNoShape">
              <a:avLst/>
            </a:prstTxWarp>
          </a:bodyPr>
          <a:lstStyle/>
          <a:p>
            <a:endParaRPr altLang="en-US" lang="zh-CN"/>
          </a:p>
        </p:txBody>
      </p:sp>
      <p:sp>
        <p:nvSpPr>
          <p:cNvPr id="35" name="Freeform 13"/>
          <p:cNvSpPr/>
          <p:nvPr/>
        </p:nvSpPr>
        <p:spPr bwMode="auto">
          <a:xfrm>
            <a:off x="4583142" y="3393769"/>
            <a:ext cx="769500" cy="770647"/>
          </a:xfrm>
          <a:custGeom>
            <a:gdLst>
              <a:gd fmla="*/ 0 w 242" name="T0"/>
              <a:gd fmla="*/ 148 h 242" name="T1"/>
              <a:gd fmla="*/ 105 w 242" name="T2"/>
              <a:gd fmla="*/ 105 h 242" name="T3"/>
              <a:gd fmla="*/ 149 w 242" name="T4"/>
              <a:gd fmla="*/ 0 h 242" name="T5"/>
              <a:gd fmla="*/ 242 w 242" name="T6"/>
              <a:gd fmla="*/ 0 h 242" name="T7"/>
              <a:gd fmla="*/ 171 w 242" name="T8"/>
              <a:gd fmla="*/ 171 h 242" name="T9"/>
              <a:gd fmla="*/ 0 w 242" name="T10"/>
              <a:gd fmla="*/ 242 h 242" name="T11"/>
              <a:gd fmla="*/ 0 w 242" name="T12"/>
              <a:gd fmla="*/ 148 h 242" name="T13"/>
            </a:gdLst>
            <a:cxnLst>
              <a:cxn ang="0">
                <a:pos x="T0" y="T1"/>
              </a:cxn>
              <a:cxn ang="0">
                <a:pos x="T2" y="T3"/>
              </a:cxn>
              <a:cxn ang="0">
                <a:pos x="T4" y="T5"/>
              </a:cxn>
              <a:cxn ang="0">
                <a:pos x="T6" y="T7"/>
              </a:cxn>
              <a:cxn ang="0">
                <a:pos x="T8" y="T9"/>
              </a:cxn>
              <a:cxn ang="0">
                <a:pos x="T10" y="T11"/>
              </a:cxn>
              <a:cxn ang="0">
                <a:pos x="T12" y="T13"/>
              </a:cxn>
            </a:cxnLst>
            <a:rect b="b" l="0" r="r" t="0"/>
            <a:pathLst>
              <a:path h="241" w="241">
                <a:moveTo>
                  <a:pt x="0" y="148"/>
                </a:moveTo>
                <a:cubicBezTo>
                  <a:pt x="41" y="148"/>
                  <a:pt x="78" y="131"/>
                  <a:pt x="105" y="105"/>
                </a:cubicBezTo>
                <a:cubicBezTo>
                  <a:pt x="132" y="78"/>
                  <a:pt x="149" y="41"/>
                  <a:pt x="149" y="0"/>
                </a:cubicBezTo>
                <a:cubicBezTo>
                  <a:pt x="242" y="0"/>
                  <a:pt x="242" y="0"/>
                  <a:pt x="242" y="0"/>
                </a:cubicBezTo>
                <a:cubicBezTo>
                  <a:pt x="242" y="67"/>
                  <a:pt x="215" y="127"/>
                  <a:pt x="171" y="171"/>
                </a:cubicBezTo>
                <a:cubicBezTo>
                  <a:pt x="127" y="215"/>
                  <a:pt x="67" y="242"/>
                  <a:pt x="0" y="242"/>
                </a:cubicBezTo>
                <a:lnTo>
                  <a:pt x="0" y="148"/>
                </a:lnTo>
                <a:close/>
              </a:path>
            </a:pathLst>
          </a:custGeom>
          <a:solidFill>
            <a:schemeClr val="bg1">
              <a:lumMod val="75000"/>
            </a:schemeClr>
          </a:solidFill>
          <a:ln>
            <a:noFill/>
          </a:ln>
        </p:spPr>
        <p:txBody>
          <a:bodyPr anchor="t" anchorCtr="0" bIns="31498" compatLnSpc="1" lIns="62995" numCol="1" rIns="62995" tIns="31498" vert="horz" wrap="square">
            <a:prstTxWarp prst="textNoShape">
              <a:avLst/>
            </a:prstTxWarp>
          </a:bodyPr>
          <a:lstStyle/>
          <a:p>
            <a:endParaRPr altLang="en-US" lang="zh-CN"/>
          </a:p>
        </p:txBody>
      </p:sp>
      <p:sp>
        <p:nvSpPr>
          <p:cNvPr id="37" name="Freeform 14"/>
          <p:cNvSpPr/>
          <p:nvPr/>
        </p:nvSpPr>
        <p:spPr bwMode="auto">
          <a:xfrm>
            <a:off x="3816338" y="3393769"/>
            <a:ext cx="766805" cy="770647"/>
          </a:xfrm>
          <a:custGeom>
            <a:gdLst>
              <a:gd fmla="*/ 241 w 241" name="T0"/>
              <a:gd fmla="*/ 242 h 242" name="T1"/>
              <a:gd fmla="*/ 71 w 241" name="T2"/>
              <a:gd fmla="*/ 171 h 242" name="T3"/>
              <a:gd fmla="*/ 0 w 241" name="T4"/>
              <a:gd fmla="*/ 0 h 242" name="T5"/>
              <a:gd fmla="*/ 93 w 241" name="T6"/>
              <a:gd fmla="*/ 0 h 242" name="T7"/>
              <a:gd fmla="*/ 137 w 241" name="T8"/>
              <a:gd fmla="*/ 105 h 242" name="T9"/>
              <a:gd fmla="*/ 241 w 241" name="T10"/>
              <a:gd fmla="*/ 148 h 242" name="T11"/>
              <a:gd fmla="*/ 241 w 241" name="T12"/>
              <a:gd fmla="*/ 242 h 242" name="T13"/>
            </a:gdLst>
            <a:cxnLst>
              <a:cxn ang="0">
                <a:pos x="T0" y="T1"/>
              </a:cxn>
              <a:cxn ang="0">
                <a:pos x="T2" y="T3"/>
              </a:cxn>
              <a:cxn ang="0">
                <a:pos x="T4" y="T5"/>
              </a:cxn>
              <a:cxn ang="0">
                <a:pos x="T6" y="T7"/>
              </a:cxn>
              <a:cxn ang="0">
                <a:pos x="T8" y="T9"/>
              </a:cxn>
              <a:cxn ang="0">
                <a:pos x="T10" y="T11"/>
              </a:cxn>
              <a:cxn ang="0">
                <a:pos x="T12" y="T13"/>
              </a:cxn>
            </a:cxnLst>
            <a:rect b="b" l="0" r="r" t="0"/>
            <a:pathLst>
              <a:path h="241" w="241">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1"/>
                  <a:pt x="200" y="148"/>
                  <a:pt x="241" y="148"/>
                </a:cubicBezTo>
                <a:lnTo>
                  <a:pt x="241" y="242"/>
                </a:lnTo>
                <a:close/>
              </a:path>
            </a:pathLst>
          </a:custGeom>
          <a:solidFill>
            <a:schemeClr val="bg1">
              <a:lumMod val="75000"/>
            </a:schemeClr>
          </a:solidFill>
          <a:ln>
            <a:noFill/>
          </a:ln>
        </p:spPr>
        <p:txBody>
          <a:bodyPr anchor="t" anchorCtr="0" bIns="31498" compatLnSpc="1" lIns="62995" numCol="1" rIns="62995" tIns="31498" vert="horz" wrap="square">
            <a:prstTxWarp prst="textNoShape">
              <a:avLst/>
            </a:prstTxWarp>
          </a:bodyPr>
          <a:lstStyle/>
          <a:p>
            <a:endParaRPr altLang="en-US" lang="zh-CN"/>
          </a:p>
        </p:txBody>
      </p:sp>
      <p:sp>
        <p:nvSpPr>
          <p:cNvPr id="38" name="Freeform 15"/>
          <p:cNvSpPr/>
          <p:nvPr/>
        </p:nvSpPr>
        <p:spPr bwMode="auto">
          <a:xfrm>
            <a:off x="3344665" y="2624468"/>
            <a:ext cx="766805" cy="769300"/>
          </a:xfrm>
          <a:custGeom>
            <a:gdLst>
              <a:gd fmla="*/ 0 w 241" name="T0"/>
              <a:gd fmla="*/ 0 h 242" name="T1"/>
              <a:gd fmla="*/ 170 w 241" name="T2"/>
              <a:gd fmla="*/ 71 h 242" name="T3"/>
              <a:gd fmla="*/ 241 w 241" name="T4"/>
              <a:gd fmla="*/ 242 h 242" name="T5"/>
              <a:gd fmla="*/ 148 w 241" name="T6"/>
              <a:gd fmla="*/ 242 h 242" name="T7"/>
              <a:gd fmla="*/ 104 w 241" name="T8"/>
              <a:gd fmla="*/ 137 h 242" name="T9"/>
              <a:gd fmla="*/ 0 w 241" name="T10"/>
              <a:gd fmla="*/ 94 h 242" name="T11"/>
              <a:gd fmla="*/ 0 w 241" name="T12"/>
              <a:gd fmla="*/ 0 h 242" name="T13"/>
            </a:gdLst>
            <a:cxnLst>
              <a:cxn ang="0">
                <a:pos x="T0" y="T1"/>
              </a:cxn>
              <a:cxn ang="0">
                <a:pos x="T2" y="T3"/>
              </a:cxn>
              <a:cxn ang="0">
                <a:pos x="T4" y="T5"/>
              </a:cxn>
              <a:cxn ang="0">
                <a:pos x="T6" y="T7"/>
              </a:cxn>
              <a:cxn ang="0">
                <a:pos x="T8" y="T9"/>
              </a:cxn>
              <a:cxn ang="0">
                <a:pos x="T10" y="T11"/>
              </a:cxn>
              <a:cxn ang="0">
                <a:pos x="T12" y="T13"/>
              </a:cxn>
            </a:cxnLst>
            <a:rect b="b" l="0" r="r" t="0"/>
            <a:pathLst>
              <a:path h="241" w="241">
                <a:moveTo>
                  <a:pt x="0" y="0"/>
                </a:moveTo>
                <a:cubicBezTo>
                  <a:pt x="66" y="0"/>
                  <a:pt x="127" y="27"/>
                  <a:pt x="170" y="71"/>
                </a:cubicBezTo>
                <a:cubicBezTo>
                  <a:pt x="214" y="115"/>
                  <a:pt x="241" y="175"/>
                  <a:pt x="241" y="242"/>
                </a:cubicBezTo>
                <a:cubicBezTo>
                  <a:pt x="148" y="242"/>
                  <a:pt x="148" y="242"/>
                  <a:pt x="148" y="242"/>
                </a:cubicBezTo>
                <a:cubicBezTo>
                  <a:pt x="148" y="201"/>
                  <a:pt x="131" y="164"/>
                  <a:pt x="104" y="137"/>
                </a:cubicBezTo>
                <a:cubicBezTo>
                  <a:pt x="78" y="110"/>
                  <a:pt x="40" y="94"/>
                  <a:pt x="0" y="94"/>
                </a:cubicBezTo>
                <a:lnTo>
                  <a:pt x="0" y="0"/>
                </a:lnTo>
                <a:close/>
              </a:path>
            </a:pathLst>
          </a:custGeom>
          <a:solidFill>
            <a:schemeClr val="bg1">
              <a:lumMod val="75000"/>
            </a:schemeClr>
          </a:solidFill>
          <a:ln>
            <a:noFill/>
          </a:ln>
        </p:spPr>
        <p:txBody>
          <a:bodyPr anchor="t" anchorCtr="0" bIns="31498" compatLnSpc="1" lIns="62995" numCol="1" rIns="62995" tIns="31498" vert="horz" wrap="square">
            <a:prstTxWarp prst="textNoShape">
              <a:avLst/>
            </a:prstTxWarp>
          </a:bodyPr>
          <a:lstStyle/>
          <a:p>
            <a:endParaRPr altLang="en-US" lang="zh-CN"/>
          </a:p>
        </p:txBody>
      </p:sp>
      <p:sp>
        <p:nvSpPr>
          <p:cNvPr id="39" name="Freeform 16"/>
          <p:cNvSpPr/>
          <p:nvPr/>
        </p:nvSpPr>
        <p:spPr bwMode="auto">
          <a:xfrm>
            <a:off x="2573820" y="2624468"/>
            <a:ext cx="770848" cy="769300"/>
          </a:xfrm>
          <a:custGeom>
            <a:gdLst>
              <a:gd fmla="*/ 242 w 242" name="T0"/>
              <a:gd fmla="*/ 94 h 242" name="T1"/>
              <a:gd fmla="*/ 137 w 242" name="T2"/>
              <a:gd fmla="*/ 137 h 242" name="T3"/>
              <a:gd fmla="*/ 93 w 242" name="T4"/>
              <a:gd fmla="*/ 242 h 242" name="T5"/>
              <a:gd fmla="*/ 0 w 242" name="T6"/>
              <a:gd fmla="*/ 242 h 242" name="T7"/>
              <a:gd fmla="*/ 71 w 242" name="T8"/>
              <a:gd fmla="*/ 71 h 242" name="T9"/>
              <a:gd fmla="*/ 242 w 242" name="T10"/>
              <a:gd fmla="*/ 0 h 242" name="T11"/>
              <a:gd fmla="*/ 242 w 242" name="T12"/>
              <a:gd fmla="*/ 94 h 242" name="T13"/>
            </a:gdLst>
            <a:cxnLst>
              <a:cxn ang="0">
                <a:pos x="T0" y="T1"/>
              </a:cxn>
              <a:cxn ang="0">
                <a:pos x="T2" y="T3"/>
              </a:cxn>
              <a:cxn ang="0">
                <a:pos x="T4" y="T5"/>
              </a:cxn>
              <a:cxn ang="0">
                <a:pos x="T6" y="T7"/>
              </a:cxn>
              <a:cxn ang="0">
                <a:pos x="T8" y="T9"/>
              </a:cxn>
              <a:cxn ang="0">
                <a:pos x="T10" y="T11"/>
              </a:cxn>
              <a:cxn ang="0">
                <a:pos x="T12" y="T13"/>
              </a:cxn>
            </a:cxnLst>
            <a:rect b="b" l="0" r="r" t="0"/>
            <a:pathLst>
              <a:path h="241" w="241">
                <a:moveTo>
                  <a:pt x="242" y="94"/>
                </a:moveTo>
                <a:cubicBezTo>
                  <a:pt x="201" y="94"/>
                  <a:pt x="164" y="110"/>
                  <a:pt x="137" y="137"/>
                </a:cubicBezTo>
                <a:cubicBezTo>
                  <a:pt x="110" y="164"/>
                  <a:pt x="93" y="201"/>
                  <a:pt x="93" y="242"/>
                </a:cubicBezTo>
                <a:cubicBezTo>
                  <a:pt x="0" y="242"/>
                  <a:pt x="0" y="242"/>
                  <a:pt x="0" y="242"/>
                </a:cubicBezTo>
                <a:cubicBezTo>
                  <a:pt x="0" y="175"/>
                  <a:pt x="27" y="115"/>
                  <a:pt x="71" y="71"/>
                </a:cubicBezTo>
                <a:cubicBezTo>
                  <a:pt x="114" y="27"/>
                  <a:pt x="175" y="0"/>
                  <a:pt x="242" y="0"/>
                </a:cubicBezTo>
                <a:lnTo>
                  <a:pt x="242" y="94"/>
                </a:lnTo>
                <a:close/>
              </a:path>
            </a:pathLst>
          </a:custGeom>
          <a:solidFill>
            <a:schemeClr val="bg1">
              <a:lumMod val="75000"/>
            </a:schemeClr>
          </a:solidFill>
          <a:ln>
            <a:noFill/>
          </a:ln>
        </p:spPr>
        <p:txBody>
          <a:bodyPr anchor="t" anchorCtr="0" bIns="31498" compatLnSpc="1" lIns="62995" numCol="1" rIns="62995" tIns="31498" vert="horz" wrap="square">
            <a:prstTxWarp prst="textNoShape">
              <a:avLst/>
            </a:prstTxWarp>
          </a:bodyPr>
          <a:lstStyle/>
          <a:p>
            <a:endParaRPr altLang="en-US" lang="zh-CN"/>
          </a:p>
        </p:txBody>
      </p:sp>
      <p:sp>
        <p:nvSpPr>
          <p:cNvPr id="40" name="Freeform 17"/>
          <p:cNvSpPr/>
          <p:nvPr/>
        </p:nvSpPr>
        <p:spPr bwMode="auto">
          <a:xfrm>
            <a:off x="2103492" y="3393769"/>
            <a:ext cx="766805" cy="770647"/>
          </a:xfrm>
          <a:custGeom>
            <a:gdLst>
              <a:gd fmla="*/ 0 w 241" name="T0"/>
              <a:gd fmla="*/ 148 h 242" name="T1"/>
              <a:gd fmla="*/ 105 w 241" name="T2"/>
              <a:gd fmla="*/ 105 h 242" name="T3"/>
              <a:gd fmla="*/ 148 w 241" name="T4"/>
              <a:gd fmla="*/ 0 h 242" name="T5"/>
              <a:gd fmla="*/ 241 w 241" name="T6"/>
              <a:gd fmla="*/ 0 h 242" name="T7"/>
              <a:gd fmla="*/ 171 w 241" name="T8"/>
              <a:gd fmla="*/ 171 h 242" name="T9"/>
              <a:gd fmla="*/ 0 w 241" name="T10"/>
              <a:gd fmla="*/ 242 h 242" name="T11"/>
              <a:gd fmla="*/ 0 w 241" name="T12"/>
              <a:gd fmla="*/ 148 h 242" name="T13"/>
            </a:gdLst>
            <a:cxnLst>
              <a:cxn ang="0">
                <a:pos x="T0" y="T1"/>
              </a:cxn>
              <a:cxn ang="0">
                <a:pos x="T2" y="T3"/>
              </a:cxn>
              <a:cxn ang="0">
                <a:pos x="T4" y="T5"/>
              </a:cxn>
              <a:cxn ang="0">
                <a:pos x="T6" y="T7"/>
              </a:cxn>
              <a:cxn ang="0">
                <a:pos x="T8" y="T9"/>
              </a:cxn>
              <a:cxn ang="0">
                <a:pos x="T10" y="T11"/>
              </a:cxn>
              <a:cxn ang="0">
                <a:pos x="T12" y="T13"/>
              </a:cxn>
            </a:cxnLst>
            <a:rect b="b" l="0" r="r" t="0"/>
            <a:pathLst>
              <a:path h="241" w="241">
                <a:moveTo>
                  <a:pt x="0" y="148"/>
                </a:moveTo>
                <a:cubicBezTo>
                  <a:pt x="41" y="148"/>
                  <a:pt x="78" y="131"/>
                  <a:pt x="105" y="105"/>
                </a:cubicBezTo>
                <a:cubicBezTo>
                  <a:pt x="131" y="78"/>
                  <a:pt x="148" y="41"/>
                  <a:pt x="148" y="0"/>
                </a:cubicBezTo>
                <a:cubicBezTo>
                  <a:pt x="241" y="0"/>
                  <a:pt x="241" y="0"/>
                  <a:pt x="241" y="0"/>
                </a:cubicBezTo>
                <a:cubicBezTo>
                  <a:pt x="241" y="67"/>
                  <a:pt x="214" y="127"/>
                  <a:pt x="171" y="171"/>
                </a:cubicBezTo>
                <a:cubicBezTo>
                  <a:pt x="127" y="215"/>
                  <a:pt x="67" y="242"/>
                  <a:pt x="0" y="242"/>
                </a:cubicBezTo>
                <a:lnTo>
                  <a:pt x="0" y="148"/>
                </a:lnTo>
                <a:close/>
              </a:path>
            </a:pathLst>
          </a:custGeom>
          <a:solidFill>
            <a:schemeClr val="bg1">
              <a:lumMod val="75000"/>
            </a:schemeClr>
          </a:solidFill>
          <a:ln>
            <a:noFill/>
          </a:ln>
        </p:spPr>
        <p:txBody>
          <a:bodyPr anchor="t" anchorCtr="0" bIns="31498" compatLnSpc="1" lIns="62995" numCol="1" rIns="62995" tIns="31498" vert="horz" wrap="square">
            <a:prstTxWarp prst="textNoShape">
              <a:avLst/>
            </a:prstTxWarp>
          </a:bodyPr>
          <a:lstStyle/>
          <a:p>
            <a:endParaRPr altLang="en-US" lang="zh-CN"/>
          </a:p>
        </p:txBody>
      </p:sp>
      <p:sp>
        <p:nvSpPr>
          <p:cNvPr id="41" name="矩形 40"/>
          <p:cNvSpPr/>
          <p:nvPr/>
        </p:nvSpPr>
        <p:spPr>
          <a:xfrm>
            <a:off x="7065488" y="1383619"/>
            <a:ext cx="2078512" cy="299895"/>
          </a:xfrm>
          <a:prstGeom prst="rect">
            <a:avLst/>
          </a:prstGeom>
          <a:solidFill>
            <a:schemeClr val="bg1">
              <a:lumMod val="75000"/>
            </a:schemeClr>
          </a:solidFill>
          <a:ln>
            <a:noFill/>
          </a:ln>
        </p:spPr>
        <p:txBody>
          <a:bodyPr anchor="t" anchorCtr="0" bIns="31498" compatLnSpc="1" lIns="62995" numCol="1" rIns="62995" tIns="31498" vert="horz" wrap="square">
            <a:prstTxWarp prst="textNoShape">
              <a:avLst/>
            </a:prstTxWarp>
          </a:bodyPr>
          <a:lstStyle/>
          <a:p>
            <a:endParaRPr altLang="en-US" lang="zh-CN">
              <a:solidFill>
                <a:schemeClr val="tx1"/>
              </a:solidFill>
            </a:endParaRPr>
          </a:p>
        </p:txBody>
      </p:sp>
      <p:sp>
        <p:nvSpPr>
          <p:cNvPr id="42" name="矩形 41"/>
          <p:cNvSpPr/>
          <p:nvPr/>
        </p:nvSpPr>
        <p:spPr>
          <a:xfrm>
            <a:off x="0" y="3864519"/>
            <a:ext cx="2112402" cy="299895"/>
          </a:xfrm>
          <a:prstGeom prst="rect">
            <a:avLst/>
          </a:prstGeom>
          <a:solidFill>
            <a:schemeClr val="bg1">
              <a:lumMod val="75000"/>
            </a:schemeClr>
          </a:solidFill>
          <a:ln>
            <a:noFill/>
          </a:ln>
        </p:spPr>
        <p:txBody>
          <a:bodyPr anchor="t" anchorCtr="0" bIns="31498" compatLnSpc="1" lIns="62995" numCol="1" rIns="62995" tIns="31498" vert="horz" wrap="square">
            <a:prstTxWarp prst="textNoShape">
              <a:avLst/>
            </a:prstTxWarp>
          </a:bodyPr>
          <a:lstStyle/>
          <a:p>
            <a:endParaRPr altLang="en-US" lang="zh-CN"/>
          </a:p>
        </p:txBody>
      </p:sp>
      <p:sp>
        <p:nvSpPr>
          <p:cNvPr id="62" name="TextBox 61"/>
          <p:cNvSpPr txBox="1"/>
          <p:nvPr/>
        </p:nvSpPr>
        <p:spPr>
          <a:xfrm>
            <a:off x="6750820" y="1829596"/>
            <a:ext cx="1588257" cy="314456"/>
          </a:xfrm>
          <a:prstGeom prst="rect">
            <a:avLst/>
          </a:prstGeom>
          <a:noFill/>
        </p:spPr>
        <p:txBody>
          <a:bodyPr bIns="31498" lIns="62995" rIns="62995" rtlCol="0" tIns="31498" wrap="square">
            <a:spAutoFit/>
          </a:bodyPr>
          <a:lstStyle/>
          <a:p>
            <a:pPr>
              <a:lnSpc>
                <a:spcPct val="150000"/>
              </a:lnSpc>
            </a:pPr>
            <a:r>
              <a:rPr altLang="zh-CN" b="1" lang="en-US" smtClean="0" sz="1100">
                <a:solidFill>
                  <a:srgbClr val="0070C0"/>
                </a:solidFill>
                <a:latin charset="-122" pitchFamily="34" typeface="微软雅黑"/>
                <a:ea charset="-122" pitchFamily="34" typeface="微软雅黑"/>
                <a:cs charset="-122" pitchFamily="2" typeface="华文黑体"/>
              </a:rPr>
              <a:t>1、概述性文字观点</a:t>
            </a:r>
          </a:p>
        </p:txBody>
      </p:sp>
      <p:sp>
        <p:nvSpPr>
          <p:cNvPr id="63" name="TextBox 62"/>
          <p:cNvSpPr txBox="1"/>
          <p:nvPr/>
        </p:nvSpPr>
        <p:spPr>
          <a:xfrm>
            <a:off x="6750824" y="2114672"/>
            <a:ext cx="1980181" cy="538484"/>
          </a:xfrm>
          <a:prstGeom prst="rect">
            <a:avLst/>
          </a:prstGeom>
          <a:noFill/>
        </p:spPr>
        <p:txBody>
          <a:bodyPr bIns="31498" lIns="62995" rIns="62995" rtlCol="0" tIns="31498" wrap="square">
            <a:spAutoFit/>
          </a:bodyPr>
          <a:lstStyle/>
          <a:p>
            <a:pPr>
              <a:lnSpc>
                <a:spcPct val="130000"/>
              </a:lnSpc>
            </a:pPr>
            <a:r>
              <a:rPr altLang="en-US" lang="zh-CN" sz="800">
                <a:solidFill>
                  <a:schemeClr val="tx1">
                    <a:lumMod val="50000"/>
                    <a:lumOff val="50000"/>
                  </a:schemeClr>
                </a:solidFill>
                <a:latin charset="-122" pitchFamily="34" typeface="微软雅黑"/>
                <a:ea charset="-122" pitchFamily="34" typeface="微软雅黑"/>
              </a:rPr>
              <a:t>您的内容打在这里，或者通过复制您的文本后，在此框中选择粘贴，并选择只保留文字。您的内容打在这里。</a:t>
            </a:r>
          </a:p>
        </p:txBody>
      </p:sp>
      <p:sp>
        <p:nvSpPr>
          <p:cNvPr id="64" name="TextBox 63"/>
          <p:cNvSpPr txBox="1"/>
          <p:nvPr/>
        </p:nvSpPr>
        <p:spPr>
          <a:xfrm>
            <a:off x="1871348" y="1503075"/>
            <a:ext cx="1764128" cy="314456"/>
          </a:xfrm>
          <a:prstGeom prst="rect">
            <a:avLst/>
          </a:prstGeom>
          <a:noFill/>
        </p:spPr>
        <p:txBody>
          <a:bodyPr bIns="31498" lIns="62995" rIns="62995" rtlCol="0" tIns="31498" wrap="square">
            <a:spAutoFit/>
          </a:bodyPr>
          <a:lstStyle/>
          <a:p>
            <a:pPr algn="r">
              <a:lnSpc>
                <a:spcPct val="150000"/>
              </a:lnSpc>
            </a:pPr>
            <a:r>
              <a:rPr altLang="zh-CN" b="1" lang="en-US" smtClean="0" sz="1100">
                <a:solidFill>
                  <a:srgbClr val="0070C0"/>
                </a:solidFill>
                <a:latin charset="-122" pitchFamily="34" typeface="微软雅黑"/>
                <a:ea charset="-122" pitchFamily="34" typeface="微软雅黑"/>
                <a:cs charset="-122" pitchFamily="2" typeface="华文黑体"/>
              </a:rPr>
              <a:t>2 、概述性文字观点</a:t>
            </a:r>
          </a:p>
        </p:txBody>
      </p:sp>
      <p:sp>
        <p:nvSpPr>
          <p:cNvPr id="65" name="TextBox 64"/>
          <p:cNvSpPr txBox="1"/>
          <p:nvPr/>
        </p:nvSpPr>
        <p:spPr>
          <a:xfrm>
            <a:off x="1655296" y="1788152"/>
            <a:ext cx="1980181" cy="538484"/>
          </a:xfrm>
          <a:prstGeom prst="rect">
            <a:avLst/>
          </a:prstGeom>
          <a:noFill/>
        </p:spPr>
        <p:txBody>
          <a:bodyPr bIns="31498" lIns="62995" rIns="62995" rtlCol="0" tIns="31498" wrap="square">
            <a:spAutoFit/>
          </a:bodyPr>
          <a:lstStyle/>
          <a:p>
            <a:pPr algn="r">
              <a:lnSpc>
                <a:spcPct val="130000"/>
              </a:lnSpc>
            </a:pPr>
            <a:r>
              <a:rPr altLang="en-US" lang="zh-CN" sz="800">
                <a:solidFill>
                  <a:schemeClr val="tx1">
                    <a:lumMod val="50000"/>
                    <a:lumOff val="50000"/>
                  </a:schemeClr>
                </a:solidFill>
                <a:latin charset="-122" pitchFamily="34" typeface="微软雅黑"/>
                <a:ea charset="-122" pitchFamily="34" typeface="微软雅黑"/>
              </a:rPr>
              <a:t>您的内容打在这里，或者通过复制您的文本后，在此框中选择粘贴，并选择只保留文字。您的内容打在这里。</a:t>
            </a:r>
          </a:p>
        </p:txBody>
      </p:sp>
      <p:sp>
        <p:nvSpPr>
          <p:cNvPr id="66" name="TextBox 65"/>
          <p:cNvSpPr txBox="1"/>
          <p:nvPr/>
        </p:nvSpPr>
        <p:spPr>
          <a:xfrm>
            <a:off x="5562533" y="3076907"/>
            <a:ext cx="1588257" cy="314456"/>
          </a:xfrm>
          <a:prstGeom prst="rect">
            <a:avLst/>
          </a:prstGeom>
          <a:noFill/>
        </p:spPr>
        <p:txBody>
          <a:bodyPr bIns="31498" lIns="62995" rIns="62995" rtlCol="0" tIns="31498" wrap="square">
            <a:spAutoFit/>
          </a:bodyPr>
          <a:lstStyle/>
          <a:p>
            <a:pPr>
              <a:lnSpc>
                <a:spcPct val="150000"/>
              </a:lnSpc>
            </a:pPr>
            <a:r>
              <a:rPr altLang="zh-CN" b="1" lang="en-US" smtClean="0" sz="1100">
                <a:solidFill>
                  <a:srgbClr val="0070C0"/>
                </a:solidFill>
                <a:latin charset="-122" pitchFamily="34" typeface="微软雅黑"/>
                <a:ea charset="-122" pitchFamily="34" typeface="微软雅黑"/>
                <a:cs charset="-122" pitchFamily="2" typeface="华文黑体"/>
              </a:rPr>
              <a:t>3 、概述性文字观点</a:t>
            </a:r>
          </a:p>
        </p:txBody>
      </p:sp>
      <p:sp>
        <p:nvSpPr>
          <p:cNvPr id="67" name="TextBox 66"/>
          <p:cNvSpPr txBox="1"/>
          <p:nvPr/>
        </p:nvSpPr>
        <p:spPr>
          <a:xfrm>
            <a:off x="5562535" y="3361984"/>
            <a:ext cx="1980181" cy="538484"/>
          </a:xfrm>
          <a:prstGeom prst="rect">
            <a:avLst/>
          </a:prstGeom>
          <a:noFill/>
        </p:spPr>
        <p:txBody>
          <a:bodyPr bIns="31498" lIns="62995" rIns="62995" rtlCol="0" tIns="31498" wrap="square">
            <a:spAutoFit/>
          </a:bodyPr>
          <a:lstStyle/>
          <a:p>
            <a:pPr>
              <a:lnSpc>
                <a:spcPct val="130000"/>
              </a:lnSpc>
            </a:pPr>
            <a:r>
              <a:rPr altLang="en-US" lang="zh-CN" sz="800">
                <a:solidFill>
                  <a:schemeClr val="tx1">
                    <a:lumMod val="50000"/>
                    <a:lumOff val="50000"/>
                  </a:schemeClr>
                </a:solidFill>
                <a:latin charset="-122" pitchFamily="34" typeface="微软雅黑"/>
                <a:ea charset="-122" pitchFamily="34" typeface="微软雅黑"/>
              </a:rPr>
              <a:t>您的内容打在这里，或者通过复制您的文本后，在此框中选择粘贴，并选择只保留文字。您的内容打在这里。</a:t>
            </a:r>
          </a:p>
        </p:txBody>
      </p:sp>
      <p:sp>
        <p:nvSpPr>
          <p:cNvPr id="68" name="TextBox 67"/>
          <p:cNvSpPr txBox="1"/>
          <p:nvPr/>
        </p:nvSpPr>
        <p:spPr>
          <a:xfrm>
            <a:off x="804919" y="2777525"/>
            <a:ext cx="1588257" cy="314456"/>
          </a:xfrm>
          <a:prstGeom prst="rect">
            <a:avLst/>
          </a:prstGeom>
          <a:noFill/>
        </p:spPr>
        <p:txBody>
          <a:bodyPr bIns="31498" lIns="62995" rIns="62995" rtlCol="0" tIns="31498" wrap="square">
            <a:spAutoFit/>
          </a:bodyPr>
          <a:lstStyle/>
          <a:p>
            <a:pPr algn="r">
              <a:lnSpc>
                <a:spcPct val="150000"/>
              </a:lnSpc>
            </a:pPr>
            <a:r>
              <a:rPr altLang="zh-CN" b="1" lang="en-US" sz="1100">
                <a:solidFill>
                  <a:srgbClr val="0070C0"/>
                </a:solidFill>
                <a:latin charset="-122" pitchFamily="34" typeface="微软雅黑"/>
                <a:ea charset="-122" pitchFamily="34" typeface="微软雅黑"/>
                <a:cs charset="-122" pitchFamily="2" typeface="华文黑体"/>
              </a:rPr>
              <a:t>4、概述性文字观点</a:t>
            </a:r>
          </a:p>
        </p:txBody>
      </p:sp>
      <p:sp>
        <p:nvSpPr>
          <p:cNvPr id="69" name="TextBox 68"/>
          <p:cNvSpPr txBox="1"/>
          <p:nvPr/>
        </p:nvSpPr>
        <p:spPr>
          <a:xfrm>
            <a:off x="412996" y="3062600"/>
            <a:ext cx="1980181" cy="538484"/>
          </a:xfrm>
          <a:prstGeom prst="rect">
            <a:avLst/>
          </a:prstGeom>
          <a:noFill/>
        </p:spPr>
        <p:txBody>
          <a:bodyPr bIns="31498" lIns="62995" rIns="62995" rtlCol="0" tIns="31498" wrap="square">
            <a:spAutoFit/>
          </a:bodyPr>
          <a:lstStyle/>
          <a:p>
            <a:pPr algn="r">
              <a:lnSpc>
                <a:spcPct val="130000"/>
              </a:lnSpc>
            </a:pPr>
            <a:r>
              <a:rPr altLang="en-US" lang="zh-CN" sz="800">
                <a:solidFill>
                  <a:schemeClr val="tx1">
                    <a:lumMod val="50000"/>
                    <a:lumOff val="50000"/>
                  </a:schemeClr>
                </a:solidFill>
                <a:latin charset="-122" pitchFamily="34" typeface="微软雅黑"/>
                <a:ea charset="-122" pitchFamily="34" typeface="微软雅黑"/>
              </a:rPr>
              <a:t>您的内容打在这里，或者通过复制您的文本后，在此框中选择粘贴，并选择只保留文字。您的内容打在这里。</a:t>
            </a:r>
          </a:p>
        </p:txBody>
      </p:sp>
      <p:sp>
        <p:nvSpPr>
          <p:cNvPr id="70" name="椭圆 69"/>
          <p:cNvSpPr/>
          <p:nvPr/>
        </p:nvSpPr>
        <p:spPr>
          <a:xfrm>
            <a:off x="5413286" y="1745986"/>
            <a:ext cx="824753" cy="824645"/>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38100">
            <a:gradFill flip="none" rotWithShape="1">
              <a:gsLst>
                <a:gs pos="100000">
                  <a:srgbClr val="E0E0E0"/>
                </a:gs>
                <a:gs pos="0">
                  <a:schemeClr val="bg1"/>
                </a:gs>
              </a:gsLst>
              <a:lin ang="0" scaled="0"/>
            </a:gradFill>
          </a:ln>
          <a:effectLst>
            <a:outerShdw algn="tr" blurRad="368300" dir="2700000" dist="3683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34290" lIns="0" rIns="0" rtlCol="0" tIns="34290"/>
          <a:lstStyle/>
          <a:p>
            <a:pPr algn="ctr"/>
            <a:endParaRPr altLang="en-US" lang="zh-CN">
              <a:solidFill>
                <a:schemeClr val="tx1">
                  <a:lumMod val="75000"/>
                  <a:lumOff val="25000"/>
                </a:schemeClr>
              </a:solidFill>
              <a:latin charset="-122" pitchFamily="34" typeface="微软雅黑"/>
              <a:ea charset="-122" pitchFamily="34" typeface="微软雅黑"/>
            </a:endParaRPr>
          </a:p>
        </p:txBody>
      </p:sp>
      <p:sp>
        <p:nvSpPr>
          <p:cNvPr id="71" name="椭圆 70"/>
          <p:cNvSpPr/>
          <p:nvPr/>
        </p:nvSpPr>
        <p:spPr>
          <a:xfrm>
            <a:off x="4172114" y="1745986"/>
            <a:ext cx="824753" cy="824645"/>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38100">
            <a:gradFill flip="none" rotWithShape="1">
              <a:gsLst>
                <a:gs pos="100000">
                  <a:srgbClr val="E0E0E0"/>
                </a:gs>
                <a:gs pos="0">
                  <a:schemeClr val="bg1"/>
                </a:gs>
              </a:gsLst>
              <a:lin ang="0" scaled="0"/>
            </a:gradFill>
          </a:ln>
          <a:effectLst>
            <a:outerShdw algn="tr" blurRad="368300" dir="2700000" dist="3683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34290" lIns="0" rIns="0" rtlCol="0" tIns="34290"/>
          <a:lstStyle/>
          <a:p>
            <a:pPr algn="ctr"/>
            <a:endParaRPr altLang="en-US" lang="zh-CN">
              <a:solidFill>
                <a:schemeClr val="tx1">
                  <a:lumMod val="75000"/>
                  <a:lumOff val="25000"/>
                </a:schemeClr>
              </a:solidFill>
              <a:latin charset="-122" pitchFamily="34" typeface="微软雅黑"/>
              <a:ea charset="-122" pitchFamily="34" typeface="微软雅黑"/>
            </a:endParaRPr>
          </a:p>
        </p:txBody>
      </p:sp>
      <p:sp>
        <p:nvSpPr>
          <p:cNvPr id="72" name="椭圆 71"/>
          <p:cNvSpPr/>
          <p:nvPr/>
        </p:nvSpPr>
        <p:spPr>
          <a:xfrm>
            <a:off x="4172114" y="2980047"/>
            <a:ext cx="824753" cy="824645"/>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38100">
            <a:gradFill flip="none" rotWithShape="1">
              <a:gsLst>
                <a:gs pos="100000">
                  <a:srgbClr val="E0E0E0"/>
                </a:gs>
                <a:gs pos="0">
                  <a:schemeClr val="bg1"/>
                </a:gs>
              </a:gsLst>
              <a:lin ang="0" scaled="0"/>
            </a:gradFill>
          </a:ln>
          <a:effectLst>
            <a:outerShdw algn="tr" blurRad="368300" dir="2700000" dist="3683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34290" lIns="0" rIns="0" rtlCol="0" tIns="34290"/>
          <a:lstStyle/>
          <a:p>
            <a:pPr algn="ctr"/>
            <a:endParaRPr altLang="en-US" lang="zh-CN">
              <a:solidFill>
                <a:schemeClr val="tx1">
                  <a:lumMod val="75000"/>
                  <a:lumOff val="25000"/>
                </a:schemeClr>
              </a:solidFill>
              <a:latin charset="-122" pitchFamily="34" typeface="微软雅黑"/>
              <a:ea charset="-122" pitchFamily="34" typeface="微软雅黑"/>
            </a:endParaRPr>
          </a:p>
        </p:txBody>
      </p:sp>
      <p:sp>
        <p:nvSpPr>
          <p:cNvPr id="73" name="椭圆 72"/>
          <p:cNvSpPr/>
          <p:nvPr/>
        </p:nvSpPr>
        <p:spPr>
          <a:xfrm>
            <a:off x="2930940" y="2980047"/>
            <a:ext cx="824753" cy="824645"/>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38100">
            <a:gradFill flip="none" rotWithShape="1">
              <a:gsLst>
                <a:gs pos="100000">
                  <a:srgbClr val="E0E0E0"/>
                </a:gs>
                <a:gs pos="0">
                  <a:schemeClr val="bg1"/>
                </a:gs>
              </a:gsLst>
              <a:lin ang="0" scaled="0"/>
            </a:gradFill>
          </a:ln>
          <a:effectLst>
            <a:outerShdw algn="tr" blurRad="368300" dir="2700000" dist="3683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34290" lIns="0" rIns="0" rtlCol="0" tIns="34290"/>
          <a:lstStyle/>
          <a:p>
            <a:pPr algn="ctr"/>
            <a:endParaRPr altLang="en-US" lang="zh-CN">
              <a:solidFill>
                <a:schemeClr val="tx1">
                  <a:lumMod val="75000"/>
                  <a:lumOff val="25000"/>
                </a:schemeClr>
              </a:solidFill>
              <a:latin charset="-122" pitchFamily="34" typeface="微软雅黑"/>
              <a:ea charset="-122" pitchFamily="34" typeface="微软雅黑"/>
            </a:endParaRPr>
          </a:p>
        </p:txBody>
      </p:sp>
      <p:sp>
        <p:nvSpPr>
          <p:cNvPr id="74" name="Freeform 6"/>
          <p:cNvSpPr>
            <a:spLocks noEditPoints="1"/>
          </p:cNvSpPr>
          <p:nvPr/>
        </p:nvSpPr>
        <p:spPr bwMode="auto">
          <a:xfrm>
            <a:off x="4412360" y="1986200"/>
            <a:ext cx="344260" cy="344216"/>
          </a:xfrm>
          <a:custGeom>
            <a:gdLst>
              <a:gd fmla="*/ 251 w 251" name="T0"/>
              <a:gd fmla="*/ 100 h 251" name="T1"/>
              <a:gd fmla="*/ 218 w 251" name="T2"/>
              <a:gd fmla="*/ 111 h 251" name="T3"/>
              <a:gd fmla="*/ 140 w 251" name="T4"/>
              <a:gd fmla="*/ 33 h 251" name="T5"/>
              <a:gd fmla="*/ 151 w 251" name="T6"/>
              <a:gd fmla="*/ 0 h 251" name="T7"/>
              <a:gd fmla="*/ 251 w 251" name="T8"/>
              <a:gd fmla="*/ 100 h 251" name="T9"/>
              <a:gd fmla="*/ 122 w 251" name="T10"/>
              <a:gd fmla="*/ 51 h 251" name="T11"/>
              <a:gd fmla="*/ 200 w 251" name="T12"/>
              <a:gd fmla="*/ 129 h 251" name="T13"/>
              <a:gd fmla="*/ 200 w 251" name="T14"/>
              <a:gd fmla="*/ 129 h 251" name="T15"/>
              <a:gd fmla="*/ 166 w 251" name="T16"/>
              <a:gd fmla="*/ 207 h 251" name="T17"/>
              <a:gd fmla="*/ 33 w 251" name="T18"/>
              <a:gd fmla="*/ 251 h 251" name="T19"/>
              <a:gd fmla="*/ 0 w 251" name="T20"/>
              <a:gd fmla="*/ 218 h 251" name="T21"/>
              <a:gd fmla="*/ 44 w 251" name="T22"/>
              <a:gd fmla="*/ 84 h 251" name="T23"/>
              <a:gd fmla="*/ 122 w 251" name="T24"/>
              <a:gd fmla="*/ 51 h 251" name="T25"/>
              <a:gd fmla="*/ 181 w 251" name="T26"/>
              <a:gd fmla="*/ 133 h 251" name="T27"/>
              <a:gd fmla="*/ 118 w 251" name="T28"/>
              <a:gd fmla="*/ 70 h 251" name="T29"/>
              <a:gd fmla="*/ 57 w 251" name="T30"/>
              <a:gd fmla="*/ 96 h 251" name="T31"/>
              <a:gd fmla="*/ 18 w 251" name="T32"/>
              <a:gd fmla="*/ 214 h 251" name="T33"/>
              <a:gd fmla="*/ 22 w 251" name="T34"/>
              <a:gd fmla="*/ 218 h 251" name="T35"/>
              <a:gd fmla="*/ 91 w 251" name="T36"/>
              <a:gd fmla="*/ 149 h 251" name="T37"/>
              <a:gd fmla="*/ 95 w 251" name="T38"/>
              <a:gd fmla="*/ 122 h 251" name="T39"/>
              <a:gd fmla="*/ 129 w 251" name="T40"/>
              <a:gd fmla="*/ 122 h 251" name="T41"/>
              <a:gd fmla="*/ 129 w 251" name="T42"/>
              <a:gd fmla="*/ 156 h 251" name="T43"/>
              <a:gd fmla="*/ 102 w 251" name="T44"/>
              <a:gd fmla="*/ 160 h 251" name="T45"/>
              <a:gd fmla="*/ 33 w 251" name="T46"/>
              <a:gd fmla="*/ 229 h 251" name="T47"/>
              <a:gd fmla="*/ 37 w 251" name="T48"/>
              <a:gd fmla="*/ 233 h 251" name="T49"/>
              <a:gd fmla="*/ 155 w 251" name="T50"/>
              <a:gd fmla="*/ 194 h 251" name="T51"/>
              <a:gd fmla="*/ 181 w 251" name="T52"/>
              <a:gd fmla="*/ 133 h 25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51" w="251">
                <a:moveTo>
                  <a:pt x="251" y="100"/>
                </a:moveTo>
                <a:cubicBezTo>
                  <a:pt x="218" y="111"/>
                  <a:pt x="218" y="111"/>
                  <a:pt x="218" y="111"/>
                </a:cubicBezTo>
                <a:cubicBezTo>
                  <a:pt x="140" y="33"/>
                  <a:pt x="140" y="33"/>
                  <a:pt x="140" y="33"/>
                </a:cubicBezTo>
                <a:cubicBezTo>
                  <a:pt x="151" y="0"/>
                  <a:pt x="151" y="0"/>
                  <a:pt x="151" y="0"/>
                </a:cubicBezTo>
                <a:lnTo>
                  <a:pt x="251" y="100"/>
                </a:lnTo>
                <a:close/>
                <a:moveTo>
                  <a:pt x="122" y="51"/>
                </a:moveTo>
                <a:cubicBezTo>
                  <a:pt x="200" y="129"/>
                  <a:pt x="200" y="129"/>
                  <a:pt x="200" y="129"/>
                </a:cubicBezTo>
                <a:cubicBezTo>
                  <a:pt x="200" y="129"/>
                  <a:pt x="200" y="129"/>
                  <a:pt x="200" y="129"/>
                </a:cubicBezTo>
                <a:cubicBezTo>
                  <a:pt x="166" y="207"/>
                  <a:pt x="166" y="207"/>
                  <a:pt x="166" y="207"/>
                </a:cubicBezTo>
                <a:cubicBezTo>
                  <a:pt x="33" y="251"/>
                  <a:pt x="33" y="251"/>
                  <a:pt x="33" y="251"/>
                </a:cubicBezTo>
                <a:cubicBezTo>
                  <a:pt x="0" y="218"/>
                  <a:pt x="0" y="218"/>
                  <a:pt x="0" y="218"/>
                </a:cubicBezTo>
                <a:cubicBezTo>
                  <a:pt x="44" y="84"/>
                  <a:pt x="44" y="84"/>
                  <a:pt x="44" y="84"/>
                </a:cubicBezTo>
                <a:lnTo>
                  <a:pt x="122" y="51"/>
                </a:lnTo>
                <a:close/>
                <a:moveTo>
                  <a:pt x="181" y="133"/>
                </a:moveTo>
                <a:cubicBezTo>
                  <a:pt x="118" y="70"/>
                  <a:pt x="118" y="70"/>
                  <a:pt x="118" y="70"/>
                </a:cubicBezTo>
                <a:cubicBezTo>
                  <a:pt x="57" y="96"/>
                  <a:pt x="57" y="96"/>
                  <a:pt x="57" y="96"/>
                </a:cubicBezTo>
                <a:cubicBezTo>
                  <a:pt x="18" y="214"/>
                  <a:pt x="18" y="214"/>
                  <a:pt x="18" y="214"/>
                </a:cubicBezTo>
                <a:cubicBezTo>
                  <a:pt x="22" y="218"/>
                  <a:pt x="22" y="218"/>
                  <a:pt x="22" y="218"/>
                </a:cubicBezTo>
                <a:cubicBezTo>
                  <a:pt x="91" y="149"/>
                  <a:pt x="91" y="149"/>
                  <a:pt x="91" y="149"/>
                </a:cubicBezTo>
                <a:cubicBezTo>
                  <a:pt x="87" y="140"/>
                  <a:pt x="88" y="130"/>
                  <a:pt x="95" y="122"/>
                </a:cubicBezTo>
                <a:cubicBezTo>
                  <a:pt x="104" y="113"/>
                  <a:pt x="119" y="113"/>
                  <a:pt x="129" y="122"/>
                </a:cubicBezTo>
                <a:cubicBezTo>
                  <a:pt x="138" y="132"/>
                  <a:pt x="138" y="146"/>
                  <a:pt x="129" y="156"/>
                </a:cubicBezTo>
                <a:cubicBezTo>
                  <a:pt x="121" y="163"/>
                  <a:pt x="111" y="164"/>
                  <a:pt x="102" y="160"/>
                </a:cubicBezTo>
                <a:cubicBezTo>
                  <a:pt x="33" y="229"/>
                  <a:pt x="33" y="229"/>
                  <a:pt x="33" y="229"/>
                </a:cubicBezTo>
                <a:cubicBezTo>
                  <a:pt x="37" y="233"/>
                  <a:pt x="37" y="233"/>
                  <a:pt x="37" y="233"/>
                </a:cubicBezTo>
                <a:cubicBezTo>
                  <a:pt x="155" y="194"/>
                  <a:pt x="155" y="194"/>
                  <a:pt x="155" y="194"/>
                </a:cubicBezTo>
                <a:lnTo>
                  <a:pt x="181" y="133"/>
                </a:lnTo>
                <a:close/>
              </a:path>
            </a:pathLst>
          </a:custGeom>
          <a:solidFill>
            <a:srgbClr val="0070C0"/>
          </a:solidFill>
          <a:ln>
            <a:noFill/>
          </a:ln>
        </p:spPr>
        <p:txBody>
          <a:bodyPr anchor="t" anchorCtr="0" bIns="34290" compatLnSpc="1" lIns="68580" numCol="1" rIns="68580" tIns="34290" vert="horz" wrap="square">
            <a:prstTxWarp prst="textNoShape">
              <a:avLst/>
            </a:prstTxWarp>
          </a:bodyPr>
          <a:lstStyle/>
          <a:p>
            <a:endParaRPr altLang="en-US" lang="zh-CN"/>
          </a:p>
        </p:txBody>
      </p:sp>
      <p:sp>
        <p:nvSpPr>
          <p:cNvPr id="75" name="Freeform 7"/>
          <p:cNvSpPr>
            <a:spLocks noEditPoints="1"/>
          </p:cNvSpPr>
          <p:nvPr/>
        </p:nvSpPr>
        <p:spPr bwMode="auto">
          <a:xfrm>
            <a:off x="4451214" y="3214390"/>
            <a:ext cx="266555" cy="355961"/>
          </a:xfrm>
          <a:custGeom>
            <a:gdLst>
              <a:gd fmla="*/ 173 w 188" name="T0"/>
              <a:gd fmla="*/ 16 h 251" name="T1"/>
              <a:gd fmla="*/ 188 w 188" name="T2"/>
              <a:gd fmla="*/ 16 h 251" name="T3"/>
              <a:gd fmla="*/ 188 w 188" name="T4"/>
              <a:gd fmla="*/ 0 h 251" name="T5"/>
              <a:gd fmla="*/ 0 w 188" name="T6"/>
              <a:gd fmla="*/ 0 h 251" name="T7"/>
              <a:gd fmla="*/ 0 w 188" name="T8"/>
              <a:gd fmla="*/ 16 h 251" name="T9"/>
              <a:gd fmla="*/ 15 w 188" name="T10"/>
              <a:gd fmla="*/ 16 h 251" name="T11"/>
              <a:gd fmla="*/ 15 w 188" name="T12"/>
              <a:gd fmla="*/ 31 h 251" name="T13"/>
              <a:gd fmla="*/ 23 w 188" name="T14"/>
              <a:gd fmla="*/ 31 h 251" name="T15"/>
              <a:gd fmla="*/ 48 w 188" name="T16"/>
              <a:gd fmla="*/ 118 h 251" name="T17"/>
              <a:gd fmla="*/ 61 w 188" name="T18"/>
              <a:gd fmla="*/ 126 h 251" name="T19"/>
              <a:gd fmla="*/ 48 w 188" name="T20"/>
              <a:gd fmla="*/ 134 h 251" name="T21"/>
              <a:gd fmla="*/ 23 w 188" name="T22"/>
              <a:gd fmla="*/ 220 h 251" name="T23"/>
              <a:gd fmla="*/ 15 w 188" name="T24"/>
              <a:gd fmla="*/ 220 h 251" name="T25"/>
              <a:gd fmla="*/ 15 w 188" name="T26"/>
              <a:gd fmla="*/ 236 h 251" name="T27"/>
              <a:gd fmla="*/ 0 w 188" name="T28"/>
              <a:gd fmla="*/ 236 h 251" name="T29"/>
              <a:gd fmla="*/ 0 w 188" name="T30"/>
              <a:gd fmla="*/ 251 h 251" name="T31"/>
              <a:gd fmla="*/ 188 w 188" name="T32"/>
              <a:gd fmla="*/ 251 h 251" name="T33"/>
              <a:gd fmla="*/ 188 w 188" name="T34"/>
              <a:gd fmla="*/ 236 h 251" name="T35"/>
              <a:gd fmla="*/ 173 w 188" name="T36"/>
              <a:gd fmla="*/ 236 h 251" name="T37"/>
              <a:gd fmla="*/ 173 w 188" name="T38"/>
              <a:gd fmla="*/ 220 h 251" name="T39"/>
              <a:gd fmla="*/ 165 w 188" name="T40"/>
              <a:gd fmla="*/ 220 h 251" name="T41"/>
              <a:gd fmla="*/ 140 w 188" name="T42"/>
              <a:gd fmla="*/ 134 h 251" name="T43"/>
              <a:gd fmla="*/ 127 w 188" name="T44"/>
              <a:gd fmla="*/ 126 h 251" name="T45"/>
              <a:gd fmla="*/ 140 w 188" name="T46"/>
              <a:gd fmla="*/ 118 h 251" name="T47"/>
              <a:gd fmla="*/ 165 w 188" name="T48"/>
              <a:gd fmla="*/ 31 h 251" name="T49"/>
              <a:gd fmla="*/ 173 w 188" name="T50"/>
              <a:gd fmla="*/ 31 h 251" name="T51"/>
              <a:gd fmla="*/ 173 w 188" name="T52"/>
              <a:gd fmla="*/ 16 h 251" name="T53"/>
              <a:gd fmla="*/ 131 w 188" name="T54"/>
              <a:gd fmla="*/ 105 h 251" name="T55"/>
              <a:gd fmla="*/ 110 w 188" name="T56"/>
              <a:gd fmla="*/ 116 h 251" name="T57"/>
              <a:gd fmla="*/ 110 w 188" name="T58"/>
              <a:gd fmla="*/ 136 h 251" name="T59"/>
              <a:gd fmla="*/ 131 w 188" name="T60"/>
              <a:gd fmla="*/ 146 h 251" name="T61"/>
              <a:gd fmla="*/ 150 w 188" name="T62"/>
              <a:gd fmla="*/ 217 h 251" name="T63"/>
              <a:gd fmla="*/ 148 w 188" name="T64"/>
              <a:gd fmla="*/ 220 h 251" name="T65"/>
              <a:gd fmla="*/ 132 w 188" name="T66"/>
              <a:gd fmla="*/ 220 h 251" name="T67"/>
              <a:gd fmla="*/ 120 w 188" name="T68"/>
              <a:gd fmla="*/ 183 h 251" name="T69"/>
              <a:gd fmla="*/ 102 w 188" name="T70"/>
              <a:gd fmla="*/ 174 h 251" name="T71"/>
              <a:gd fmla="*/ 102 w 188" name="T72"/>
              <a:gd fmla="*/ 109 h 251" name="T73"/>
              <a:gd fmla="*/ 128 w 188" name="T74"/>
              <a:gd fmla="*/ 98 h 251" name="T75"/>
              <a:gd fmla="*/ 143 w 188" name="T76"/>
              <a:gd fmla="*/ 79 h 251" name="T77"/>
              <a:gd fmla="*/ 46 w 188" name="T78"/>
              <a:gd fmla="*/ 79 h 251" name="T79"/>
              <a:gd fmla="*/ 60 w 188" name="T80"/>
              <a:gd fmla="*/ 98 h 251" name="T81"/>
              <a:gd fmla="*/ 86 w 188" name="T82"/>
              <a:gd fmla="*/ 109 h 251" name="T83"/>
              <a:gd fmla="*/ 86 w 188" name="T84"/>
              <a:gd fmla="*/ 174 h 251" name="T85"/>
              <a:gd fmla="*/ 68 w 188" name="T86"/>
              <a:gd fmla="*/ 183 h 251" name="T87"/>
              <a:gd fmla="*/ 56 w 188" name="T88"/>
              <a:gd fmla="*/ 220 h 251" name="T89"/>
              <a:gd fmla="*/ 40 w 188" name="T90"/>
              <a:gd fmla="*/ 220 h 251" name="T91"/>
              <a:gd fmla="*/ 38 w 188" name="T92"/>
              <a:gd fmla="*/ 217 h 251" name="T93"/>
              <a:gd fmla="*/ 57 w 188" name="T94"/>
              <a:gd fmla="*/ 146 h 251" name="T95"/>
              <a:gd fmla="*/ 78 w 188" name="T96"/>
              <a:gd fmla="*/ 136 h 251" name="T97"/>
              <a:gd fmla="*/ 78 w 188" name="T98"/>
              <a:gd fmla="*/ 116 h 251" name="T99"/>
              <a:gd fmla="*/ 57 w 188" name="T100"/>
              <a:gd fmla="*/ 105 h 251" name="T101"/>
              <a:gd fmla="*/ 38 w 188" name="T102"/>
              <a:gd fmla="*/ 34 h 251" name="T103"/>
              <a:gd fmla="*/ 40 w 188" name="T104"/>
              <a:gd fmla="*/ 31 h 251" name="T105"/>
              <a:gd fmla="*/ 148 w 188" name="T106"/>
              <a:gd fmla="*/ 31 h 251" name="T107"/>
              <a:gd fmla="*/ 150 w 188" name="T108"/>
              <a:gd fmla="*/ 34 h 251" name="T109"/>
              <a:gd fmla="*/ 131 w 188" name="T110"/>
              <a:gd fmla="*/ 105 h 251"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251" w="188">
                <a:moveTo>
                  <a:pt x="173" y="16"/>
                </a:moveTo>
                <a:cubicBezTo>
                  <a:pt x="188" y="16"/>
                  <a:pt x="188" y="16"/>
                  <a:pt x="188" y="16"/>
                </a:cubicBezTo>
                <a:cubicBezTo>
                  <a:pt x="188" y="0"/>
                  <a:pt x="188" y="0"/>
                  <a:pt x="188" y="0"/>
                </a:cubicBezTo>
                <a:cubicBezTo>
                  <a:pt x="0" y="0"/>
                  <a:pt x="0" y="0"/>
                  <a:pt x="0" y="0"/>
                </a:cubicBezTo>
                <a:cubicBezTo>
                  <a:pt x="0" y="16"/>
                  <a:pt x="0" y="16"/>
                  <a:pt x="0" y="16"/>
                </a:cubicBezTo>
                <a:cubicBezTo>
                  <a:pt x="15" y="16"/>
                  <a:pt x="15" y="16"/>
                  <a:pt x="15" y="16"/>
                </a:cubicBezTo>
                <a:cubicBezTo>
                  <a:pt x="15" y="31"/>
                  <a:pt x="15" y="31"/>
                  <a:pt x="15" y="31"/>
                </a:cubicBezTo>
                <a:cubicBezTo>
                  <a:pt x="23" y="31"/>
                  <a:pt x="23" y="31"/>
                  <a:pt x="23" y="31"/>
                </a:cubicBezTo>
                <a:cubicBezTo>
                  <a:pt x="12" y="62"/>
                  <a:pt x="21" y="98"/>
                  <a:pt x="48" y="118"/>
                </a:cubicBezTo>
                <a:cubicBezTo>
                  <a:pt x="52" y="121"/>
                  <a:pt x="56" y="123"/>
                  <a:pt x="61" y="126"/>
                </a:cubicBezTo>
                <a:cubicBezTo>
                  <a:pt x="56" y="128"/>
                  <a:pt x="52" y="130"/>
                  <a:pt x="48" y="134"/>
                </a:cubicBezTo>
                <a:cubicBezTo>
                  <a:pt x="21" y="154"/>
                  <a:pt x="12" y="189"/>
                  <a:pt x="23" y="220"/>
                </a:cubicBezTo>
                <a:cubicBezTo>
                  <a:pt x="15" y="220"/>
                  <a:pt x="15" y="220"/>
                  <a:pt x="15" y="220"/>
                </a:cubicBezTo>
                <a:cubicBezTo>
                  <a:pt x="15" y="236"/>
                  <a:pt x="15" y="236"/>
                  <a:pt x="15" y="236"/>
                </a:cubicBezTo>
                <a:cubicBezTo>
                  <a:pt x="0" y="236"/>
                  <a:pt x="0" y="236"/>
                  <a:pt x="0" y="236"/>
                </a:cubicBezTo>
                <a:cubicBezTo>
                  <a:pt x="0" y="251"/>
                  <a:pt x="0" y="251"/>
                  <a:pt x="0" y="251"/>
                </a:cubicBezTo>
                <a:cubicBezTo>
                  <a:pt x="188" y="251"/>
                  <a:pt x="188" y="251"/>
                  <a:pt x="188" y="251"/>
                </a:cubicBezTo>
                <a:cubicBezTo>
                  <a:pt x="188" y="236"/>
                  <a:pt x="188" y="236"/>
                  <a:pt x="188" y="236"/>
                </a:cubicBezTo>
                <a:cubicBezTo>
                  <a:pt x="173" y="236"/>
                  <a:pt x="173" y="236"/>
                  <a:pt x="173" y="236"/>
                </a:cubicBezTo>
                <a:cubicBezTo>
                  <a:pt x="173" y="220"/>
                  <a:pt x="173" y="220"/>
                  <a:pt x="173" y="220"/>
                </a:cubicBezTo>
                <a:cubicBezTo>
                  <a:pt x="165" y="220"/>
                  <a:pt x="165" y="220"/>
                  <a:pt x="165" y="220"/>
                </a:cubicBezTo>
                <a:cubicBezTo>
                  <a:pt x="177" y="189"/>
                  <a:pt x="167" y="154"/>
                  <a:pt x="140" y="134"/>
                </a:cubicBezTo>
                <a:cubicBezTo>
                  <a:pt x="136" y="130"/>
                  <a:pt x="132" y="128"/>
                  <a:pt x="127" y="126"/>
                </a:cubicBezTo>
                <a:cubicBezTo>
                  <a:pt x="132" y="123"/>
                  <a:pt x="136" y="121"/>
                  <a:pt x="140" y="118"/>
                </a:cubicBezTo>
                <a:cubicBezTo>
                  <a:pt x="167" y="98"/>
                  <a:pt x="177" y="62"/>
                  <a:pt x="165" y="31"/>
                </a:cubicBezTo>
                <a:cubicBezTo>
                  <a:pt x="173" y="31"/>
                  <a:pt x="173" y="31"/>
                  <a:pt x="173" y="31"/>
                </a:cubicBezTo>
                <a:lnTo>
                  <a:pt x="173" y="16"/>
                </a:lnTo>
                <a:close/>
                <a:moveTo>
                  <a:pt x="131" y="105"/>
                </a:moveTo>
                <a:cubicBezTo>
                  <a:pt x="124" y="110"/>
                  <a:pt x="117" y="114"/>
                  <a:pt x="110" y="116"/>
                </a:cubicBezTo>
                <a:cubicBezTo>
                  <a:pt x="110" y="136"/>
                  <a:pt x="110" y="136"/>
                  <a:pt x="110" y="136"/>
                </a:cubicBezTo>
                <a:cubicBezTo>
                  <a:pt x="117" y="138"/>
                  <a:pt x="124" y="141"/>
                  <a:pt x="131" y="146"/>
                </a:cubicBezTo>
                <a:cubicBezTo>
                  <a:pt x="152" y="163"/>
                  <a:pt x="160" y="192"/>
                  <a:pt x="150" y="217"/>
                </a:cubicBezTo>
                <a:cubicBezTo>
                  <a:pt x="148" y="220"/>
                  <a:pt x="148" y="220"/>
                  <a:pt x="148" y="220"/>
                </a:cubicBezTo>
                <a:cubicBezTo>
                  <a:pt x="132" y="220"/>
                  <a:pt x="132" y="220"/>
                  <a:pt x="132" y="220"/>
                </a:cubicBezTo>
                <a:cubicBezTo>
                  <a:pt x="135" y="207"/>
                  <a:pt x="131" y="193"/>
                  <a:pt x="120" y="183"/>
                </a:cubicBezTo>
                <a:cubicBezTo>
                  <a:pt x="115" y="178"/>
                  <a:pt x="109" y="175"/>
                  <a:pt x="102" y="174"/>
                </a:cubicBezTo>
                <a:cubicBezTo>
                  <a:pt x="102" y="109"/>
                  <a:pt x="102" y="109"/>
                  <a:pt x="102" y="109"/>
                </a:cubicBezTo>
                <a:cubicBezTo>
                  <a:pt x="111" y="108"/>
                  <a:pt x="120" y="104"/>
                  <a:pt x="128" y="98"/>
                </a:cubicBezTo>
                <a:cubicBezTo>
                  <a:pt x="134" y="93"/>
                  <a:pt x="139" y="86"/>
                  <a:pt x="143" y="79"/>
                </a:cubicBezTo>
                <a:cubicBezTo>
                  <a:pt x="46" y="79"/>
                  <a:pt x="46" y="79"/>
                  <a:pt x="46" y="79"/>
                </a:cubicBezTo>
                <a:cubicBezTo>
                  <a:pt x="49" y="86"/>
                  <a:pt x="54" y="93"/>
                  <a:pt x="60" y="98"/>
                </a:cubicBezTo>
                <a:cubicBezTo>
                  <a:pt x="68" y="104"/>
                  <a:pt x="77" y="108"/>
                  <a:pt x="86" y="109"/>
                </a:cubicBezTo>
                <a:cubicBezTo>
                  <a:pt x="86" y="174"/>
                  <a:pt x="86" y="174"/>
                  <a:pt x="86" y="174"/>
                </a:cubicBezTo>
                <a:cubicBezTo>
                  <a:pt x="79" y="175"/>
                  <a:pt x="73" y="178"/>
                  <a:pt x="68" y="183"/>
                </a:cubicBezTo>
                <a:cubicBezTo>
                  <a:pt x="57" y="193"/>
                  <a:pt x="53" y="207"/>
                  <a:pt x="56" y="220"/>
                </a:cubicBezTo>
                <a:cubicBezTo>
                  <a:pt x="40" y="220"/>
                  <a:pt x="40" y="220"/>
                  <a:pt x="40" y="220"/>
                </a:cubicBezTo>
                <a:cubicBezTo>
                  <a:pt x="38" y="217"/>
                  <a:pt x="38" y="217"/>
                  <a:pt x="38" y="217"/>
                </a:cubicBezTo>
                <a:cubicBezTo>
                  <a:pt x="28" y="192"/>
                  <a:pt x="36" y="163"/>
                  <a:pt x="57" y="146"/>
                </a:cubicBezTo>
                <a:cubicBezTo>
                  <a:pt x="64" y="141"/>
                  <a:pt x="71" y="138"/>
                  <a:pt x="78" y="136"/>
                </a:cubicBezTo>
                <a:cubicBezTo>
                  <a:pt x="78" y="116"/>
                  <a:pt x="78" y="116"/>
                  <a:pt x="78" y="116"/>
                </a:cubicBezTo>
                <a:cubicBezTo>
                  <a:pt x="71" y="114"/>
                  <a:pt x="64" y="110"/>
                  <a:pt x="57" y="105"/>
                </a:cubicBezTo>
                <a:cubicBezTo>
                  <a:pt x="36" y="89"/>
                  <a:pt x="28" y="60"/>
                  <a:pt x="38" y="34"/>
                </a:cubicBezTo>
                <a:cubicBezTo>
                  <a:pt x="40" y="31"/>
                  <a:pt x="40" y="31"/>
                  <a:pt x="40" y="31"/>
                </a:cubicBezTo>
                <a:cubicBezTo>
                  <a:pt x="148" y="31"/>
                  <a:pt x="148" y="31"/>
                  <a:pt x="148" y="31"/>
                </a:cubicBezTo>
                <a:cubicBezTo>
                  <a:pt x="150" y="34"/>
                  <a:pt x="150" y="34"/>
                  <a:pt x="150" y="34"/>
                </a:cubicBezTo>
                <a:cubicBezTo>
                  <a:pt x="160" y="60"/>
                  <a:pt x="152" y="89"/>
                  <a:pt x="131" y="105"/>
                </a:cubicBezTo>
                <a:close/>
              </a:path>
            </a:pathLst>
          </a:custGeom>
          <a:solidFill>
            <a:srgbClr val="0070C0"/>
          </a:solidFill>
          <a:ln>
            <a:noFill/>
          </a:ln>
        </p:spPr>
        <p:txBody>
          <a:bodyPr anchor="t" anchorCtr="0" bIns="34290" compatLnSpc="1" lIns="68580" numCol="1" rIns="68580" tIns="34290" vert="horz" wrap="square">
            <a:prstTxWarp prst="textNoShape">
              <a:avLst/>
            </a:prstTxWarp>
          </a:bodyPr>
          <a:lstStyle/>
          <a:p>
            <a:endParaRPr altLang="en-US" lang="zh-CN"/>
          </a:p>
        </p:txBody>
      </p:sp>
      <p:sp>
        <p:nvSpPr>
          <p:cNvPr id="76" name="Freeform 8"/>
          <p:cNvSpPr>
            <a:spLocks noEditPoints="1"/>
          </p:cNvSpPr>
          <p:nvPr/>
        </p:nvSpPr>
        <p:spPr bwMode="auto">
          <a:xfrm>
            <a:off x="3216257" y="3190396"/>
            <a:ext cx="254118" cy="403948"/>
          </a:xfrm>
          <a:custGeom>
            <a:gdLst>
              <a:gd fmla="*/ 110 w 158" name="T0"/>
              <a:gd fmla="*/ 204 h 251" name="T1"/>
              <a:gd fmla="*/ 103 w 158" name="T2"/>
              <a:gd fmla="*/ 212 h 251" name="T3"/>
              <a:gd fmla="*/ 55 w 158" name="T4"/>
              <a:gd fmla="*/ 212 h 251" name="T5"/>
              <a:gd fmla="*/ 48 w 158" name="T6"/>
              <a:gd fmla="*/ 204 h 251" name="T7"/>
              <a:gd fmla="*/ 55 w 158" name="T8"/>
              <a:gd fmla="*/ 196 h 251" name="T9"/>
              <a:gd fmla="*/ 103 w 158" name="T10"/>
              <a:gd fmla="*/ 196 h 251" name="T11"/>
              <a:gd fmla="*/ 110 w 158" name="T12"/>
              <a:gd fmla="*/ 204 h 251" name="T13"/>
              <a:gd fmla="*/ 103 w 158" name="T14"/>
              <a:gd fmla="*/ 220 h 251" name="T15"/>
              <a:gd fmla="*/ 55 w 158" name="T16"/>
              <a:gd fmla="*/ 220 h 251" name="T17"/>
              <a:gd fmla="*/ 48 w 158" name="T18"/>
              <a:gd fmla="*/ 228 h 251" name="T19"/>
              <a:gd fmla="*/ 55 w 158" name="T20"/>
              <a:gd fmla="*/ 236 h 251" name="T21"/>
              <a:gd fmla="*/ 71 w 158" name="T22"/>
              <a:gd fmla="*/ 251 h 251" name="T23"/>
              <a:gd fmla="*/ 87 w 158" name="T24"/>
              <a:gd fmla="*/ 251 h 251" name="T25"/>
              <a:gd fmla="*/ 103 w 158" name="T26"/>
              <a:gd fmla="*/ 236 h 251" name="T27"/>
              <a:gd fmla="*/ 110 w 158" name="T28"/>
              <a:gd fmla="*/ 228 h 251" name="T29"/>
              <a:gd fmla="*/ 103 w 158" name="T30"/>
              <a:gd fmla="*/ 220 h 251" name="T31"/>
              <a:gd fmla="*/ 158 w 158" name="T32"/>
              <a:gd fmla="*/ 78 h 251" name="T33"/>
              <a:gd fmla="*/ 118 w 158" name="T34"/>
              <a:gd fmla="*/ 146 h 251" name="T35"/>
              <a:gd fmla="*/ 118 w 158" name="T36"/>
              <a:gd fmla="*/ 173 h 251" name="T37"/>
              <a:gd fmla="*/ 103 w 158" name="T38"/>
              <a:gd fmla="*/ 188 h 251" name="T39"/>
              <a:gd fmla="*/ 55 w 158" name="T40"/>
              <a:gd fmla="*/ 188 h 251" name="T41"/>
              <a:gd fmla="*/ 40 w 158" name="T42"/>
              <a:gd fmla="*/ 173 h 251" name="T43"/>
              <a:gd fmla="*/ 40 w 158" name="T44"/>
              <a:gd fmla="*/ 146 h 251" name="T45"/>
              <a:gd fmla="*/ 0 w 158" name="T46"/>
              <a:gd fmla="*/ 78 h 251" name="T47"/>
              <a:gd fmla="*/ 79 w 158" name="T48"/>
              <a:gd fmla="*/ 0 h 251" name="T49"/>
              <a:gd fmla="*/ 158 w 158" name="T50"/>
              <a:gd fmla="*/ 78 h 251" name="T51"/>
              <a:gd fmla="*/ 142 w 158" name="T52"/>
              <a:gd fmla="*/ 78 h 251" name="T53"/>
              <a:gd fmla="*/ 79 w 158" name="T54"/>
              <a:gd fmla="*/ 16 h 251" name="T55"/>
              <a:gd fmla="*/ 16 w 158" name="T56"/>
              <a:gd fmla="*/ 78 h 251" name="T57"/>
              <a:gd fmla="*/ 48 w 158" name="T58"/>
              <a:gd fmla="*/ 132 h 251" name="T59"/>
              <a:gd fmla="*/ 55 w 158" name="T60"/>
              <a:gd fmla="*/ 137 h 251" name="T61"/>
              <a:gd fmla="*/ 55 w 158" name="T62"/>
              <a:gd fmla="*/ 173 h 251" name="T63"/>
              <a:gd fmla="*/ 103 w 158" name="T64"/>
              <a:gd fmla="*/ 173 h 251" name="T65"/>
              <a:gd fmla="*/ 103 w 158" name="T66"/>
              <a:gd fmla="*/ 137 h 251" name="T67"/>
              <a:gd fmla="*/ 110 w 158" name="T68"/>
              <a:gd fmla="*/ 132 h 251" name="T69"/>
              <a:gd fmla="*/ 142 w 158" name="T70"/>
              <a:gd fmla="*/ 78 h 251"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51" w="158">
                <a:moveTo>
                  <a:pt x="110" y="204"/>
                </a:moveTo>
                <a:cubicBezTo>
                  <a:pt x="110" y="208"/>
                  <a:pt x="107" y="212"/>
                  <a:pt x="103" y="212"/>
                </a:cubicBezTo>
                <a:cubicBezTo>
                  <a:pt x="55" y="212"/>
                  <a:pt x="55" y="212"/>
                  <a:pt x="55" y="212"/>
                </a:cubicBezTo>
                <a:cubicBezTo>
                  <a:pt x="51" y="212"/>
                  <a:pt x="48" y="208"/>
                  <a:pt x="48" y="204"/>
                </a:cubicBezTo>
                <a:cubicBezTo>
                  <a:pt x="48" y="200"/>
                  <a:pt x="51" y="196"/>
                  <a:pt x="55" y="196"/>
                </a:cubicBezTo>
                <a:cubicBezTo>
                  <a:pt x="103" y="196"/>
                  <a:pt x="103" y="196"/>
                  <a:pt x="103" y="196"/>
                </a:cubicBezTo>
                <a:cubicBezTo>
                  <a:pt x="107" y="196"/>
                  <a:pt x="110" y="200"/>
                  <a:pt x="110" y="204"/>
                </a:cubicBezTo>
                <a:close/>
                <a:moveTo>
                  <a:pt x="103" y="220"/>
                </a:moveTo>
                <a:cubicBezTo>
                  <a:pt x="55" y="220"/>
                  <a:pt x="55" y="220"/>
                  <a:pt x="55" y="220"/>
                </a:cubicBezTo>
                <a:cubicBezTo>
                  <a:pt x="51" y="220"/>
                  <a:pt x="48" y="223"/>
                  <a:pt x="48" y="228"/>
                </a:cubicBezTo>
                <a:cubicBezTo>
                  <a:pt x="48" y="232"/>
                  <a:pt x="51" y="236"/>
                  <a:pt x="55" y="236"/>
                </a:cubicBezTo>
                <a:cubicBezTo>
                  <a:pt x="55" y="244"/>
                  <a:pt x="62" y="251"/>
                  <a:pt x="71" y="251"/>
                </a:cubicBezTo>
                <a:cubicBezTo>
                  <a:pt x="87" y="251"/>
                  <a:pt x="87" y="251"/>
                  <a:pt x="87" y="251"/>
                </a:cubicBezTo>
                <a:cubicBezTo>
                  <a:pt x="96" y="251"/>
                  <a:pt x="103" y="244"/>
                  <a:pt x="103" y="236"/>
                </a:cubicBezTo>
                <a:cubicBezTo>
                  <a:pt x="107" y="236"/>
                  <a:pt x="110" y="232"/>
                  <a:pt x="110" y="228"/>
                </a:cubicBezTo>
                <a:cubicBezTo>
                  <a:pt x="110" y="223"/>
                  <a:pt x="107" y="220"/>
                  <a:pt x="103" y="220"/>
                </a:cubicBezTo>
                <a:close/>
                <a:moveTo>
                  <a:pt x="158" y="78"/>
                </a:moveTo>
                <a:cubicBezTo>
                  <a:pt x="158" y="107"/>
                  <a:pt x="142" y="132"/>
                  <a:pt x="118" y="146"/>
                </a:cubicBezTo>
                <a:cubicBezTo>
                  <a:pt x="118" y="173"/>
                  <a:pt x="118" y="173"/>
                  <a:pt x="118" y="173"/>
                </a:cubicBezTo>
                <a:cubicBezTo>
                  <a:pt x="118" y="181"/>
                  <a:pt x="111" y="188"/>
                  <a:pt x="103" y="188"/>
                </a:cubicBezTo>
                <a:cubicBezTo>
                  <a:pt x="55" y="188"/>
                  <a:pt x="55" y="188"/>
                  <a:pt x="55" y="188"/>
                </a:cubicBezTo>
                <a:cubicBezTo>
                  <a:pt x="47" y="188"/>
                  <a:pt x="40" y="181"/>
                  <a:pt x="40" y="173"/>
                </a:cubicBezTo>
                <a:cubicBezTo>
                  <a:pt x="40" y="146"/>
                  <a:pt x="40" y="146"/>
                  <a:pt x="40" y="146"/>
                </a:cubicBezTo>
                <a:cubicBezTo>
                  <a:pt x="16" y="132"/>
                  <a:pt x="0" y="107"/>
                  <a:pt x="0" y="78"/>
                </a:cubicBezTo>
                <a:cubicBezTo>
                  <a:pt x="0" y="35"/>
                  <a:pt x="36" y="0"/>
                  <a:pt x="79" y="0"/>
                </a:cubicBezTo>
                <a:cubicBezTo>
                  <a:pt x="122" y="0"/>
                  <a:pt x="158" y="35"/>
                  <a:pt x="158" y="78"/>
                </a:cubicBezTo>
                <a:close/>
                <a:moveTo>
                  <a:pt x="142" y="78"/>
                </a:moveTo>
                <a:cubicBezTo>
                  <a:pt x="142" y="44"/>
                  <a:pt x="114" y="16"/>
                  <a:pt x="79" y="16"/>
                </a:cubicBezTo>
                <a:cubicBezTo>
                  <a:pt x="44" y="16"/>
                  <a:pt x="16" y="44"/>
                  <a:pt x="16" y="78"/>
                </a:cubicBezTo>
                <a:cubicBezTo>
                  <a:pt x="16" y="101"/>
                  <a:pt x="28" y="121"/>
                  <a:pt x="48" y="132"/>
                </a:cubicBezTo>
                <a:cubicBezTo>
                  <a:pt x="55" y="137"/>
                  <a:pt x="55" y="137"/>
                  <a:pt x="55" y="137"/>
                </a:cubicBezTo>
                <a:cubicBezTo>
                  <a:pt x="55" y="173"/>
                  <a:pt x="55" y="173"/>
                  <a:pt x="55" y="173"/>
                </a:cubicBezTo>
                <a:cubicBezTo>
                  <a:pt x="103" y="173"/>
                  <a:pt x="103" y="173"/>
                  <a:pt x="103" y="173"/>
                </a:cubicBezTo>
                <a:cubicBezTo>
                  <a:pt x="103" y="137"/>
                  <a:pt x="103" y="137"/>
                  <a:pt x="103" y="137"/>
                </a:cubicBezTo>
                <a:cubicBezTo>
                  <a:pt x="110" y="132"/>
                  <a:pt x="110" y="132"/>
                  <a:pt x="110" y="132"/>
                </a:cubicBezTo>
                <a:cubicBezTo>
                  <a:pt x="130" y="121"/>
                  <a:pt x="142" y="101"/>
                  <a:pt x="142" y="78"/>
                </a:cubicBezTo>
                <a:close/>
              </a:path>
            </a:pathLst>
          </a:custGeom>
          <a:solidFill>
            <a:srgbClr val="0070C0"/>
          </a:solidFill>
          <a:ln>
            <a:noFill/>
          </a:ln>
        </p:spPr>
        <p:txBody>
          <a:bodyPr anchor="t" anchorCtr="0" bIns="34290" compatLnSpc="1" lIns="68580" numCol="1" rIns="68580" tIns="34290" vert="horz" wrap="square">
            <a:prstTxWarp prst="textNoShape">
              <a:avLst/>
            </a:prstTxWarp>
          </a:bodyPr>
          <a:lstStyle/>
          <a:p>
            <a:endParaRPr altLang="en-US" lang="zh-CN"/>
          </a:p>
        </p:txBody>
      </p:sp>
      <p:sp>
        <p:nvSpPr>
          <p:cNvPr id="77" name="Freeform 9"/>
          <p:cNvSpPr>
            <a:spLocks noEditPoints="1"/>
          </p:cNvSpPr>
          <p:nvPr/>
        </p:nvSpPr>
        <p:spPr bwMode="auto">
          <a:xfrm>
            <a:off x="5659771" y="1992437"/>
            <a:ext cx="331783" cy="331742"/>
          </a:xfrm>
          <a:custGeom>
            <a:gdLst>
              <a:gd fmla="*/ 201 w 206" name="T0"/>
              <a:gd fmla="*/ 35 h 206" name="T1"/>
              <a:gd fmla="*/ 179 w 206" name="T2"/>
              <a:gd fmla="*/ 57 h 206" name="T3"/>
              <a:gd fmla="*/ 157 w 206" name="T4"/>
              <a:gd fmla="*/ 57 h 206" name="T5"/>
              <a:gd fmla="*/ 148 w 206" name="T6"/>
              <a:gd fmla="*/ 49 h 206" name="T7"/>
              <a:gd fmla="*/ 148 w 206" name="T8"/>
              <a:gd fmla="*/ 27 h 206" name="T9"/>
              <a:gd fmla="*/ 171 w 206" name="T10"/>
              <a:gd fmla="*/ 4 h 206" name="T11"/>
              <a:gd fmla="*/ 128 w 206" name="T12"/>
              <a:gd fmla="*/ 16 h 206" name="T13"/>
              <a:gd fmla="*/ 117 w 206" name="T14"/>
              <a:gd fmla="*/ 58 h 206" name="T15"/>
              <a:gd fmla="*/ 58 w 206" name="T16"/>
              <a:gd fmla="*/ 118 h 206" name="T17"/>
              <a:gd fmla="*/ 15 w 206" name="T18"/>
              <a:gd fmla="*/ 129 h 206" name="T19"/>
              <a:gd fmla="*/ 4 w 206" name="T20"/>
              <a:gd fmla="*/ 171 h 206" name="T21"/>
              <a:gd fmla="*/ 27 w 206" name="T22"/>
              <a:gd fmla="*/ 149 h 206" name="T23"/>
              <a:gd fmla="*/ 49 w 206" name="T24"/>
              <a:gd fmla="*/ 149 h 206" name="T25"/>
              <a:gd fmla="*/ 57 w 206" name="T26"/>
              <a:gd fmla="*/ 157 h 206" name="T27"/>
              <a:gd fmla="*/ 57 w 206" name="T28"/>
              <a:gd fmla="*/ 179 h 206" name="T29"/>
              <a:gd fmla="*/ 34 w 206" name="T30"/>
              <a:gd fmla="*/ 202 h 206" name="T31"/>
              <a:gd fmla="*/ 77 w 206" name="T32"/>
              <a:gd fmla="*/ 191 h 206" name="T33"/>
              <a:gd fmla="*/ 88 w 206" name="T34"/>
              <a:gd fmla="*/ 148 h 206" name="T35"/>
              <a:gd fmla="*/ 148 w 206" name="T36"/>
              <a:gd fmla="*/ 89 h 206" name="T37"/>
              <a:gd fmla="*/ 190 w 206" name="T38"/>
              <a:gd fmla="*/ 77 h 206" name="T39"/>
              <a:gd fmla="*/ 201 w 206" name="T40"/>
              <a:gd fmla="*/ 35 h 206" name="T41"/>
              <a:gd fmla="*/ 127 w 206" name="T42"/>
              <a:gd fmla="*/ 89 h 206" name="T43"/>
              <a:gd fmla="*/ 89 w 206" name="T44"/>
              <a:gd fmla="*/ 127 h 206" name="T45"/>
              <a:gd fmla="*/ 79 w 206" name="T46"/>
              <a:gd fmla="*/ 127 h 206" name="T47"/>
              <a:gd fmla="*/ 79 w 206" name="T48"/>
              <a:gd fmla="*/ 117 h 206" name="T49"/>
              <a:gd fmla="*/ 117 w 206" name="T50"/>
              <a:gd fmla="*/ 78 h 206" name="T51"/>
              <a:gd fmla="*/ 127 w 206" name="T52"/>
              <a:gd fmla="*/ 78 h 206" name="T53"/>
              <a:gd fmla="*/ 127 w 206" name="T54"/>
              <a:gd fmla="*/ 89 h 206"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06" w="206">
                <a:moveTo>
                  <a:pt x="201" y="35"/>
                </a:moveTo>
                <a:cubicBezTo>
                  <a:pt x="179" y="57"/>
                  <a:pt x="179" y="57"/>
                  <a:pt x="179" y="57"/>
                </a:cubicBezTo>
                <a:cubicBezTo>
                  <a:pt x="173" y="63"/>
                  <a:pt x="163" y="63"/>
                  <a:pt x="157" y="57"/>
                </a:cubicBezTo>
                <a:cubicBezTo>
                  <a:pt x="148" y="49"/>
                  <a:pt x="148" y="49"/>
                  <a:pt x="148" y="49"/>
                </a:cubicBezTo>
                <a:cubicBezTo>
                  <a:pt x="142" y="43"/>
                  <a:pt x="142" y="33"/>
                  <a:pt x="148" y="27"/>
                </a:cubicBezTo>
                <a:cubicBezTo>
                  <a:pt x="171" y="4"/>
                  <a:pt x="171" y="4"/>
                  <a:pt x="171" y="4"/>
                </a:cubicBezTo>
                <a:cubicBezTo>
                  <a:pt x="156" y="0"/>
                  <a:pt x="140" y="4"/>
                  <a:pt x="128" y="16"/>
                </a:cubicBezTo>
                <a:cubicBezTo>
                  <a:pt x="117" y="27"/>
                  <a:pt x="113" y="44"/>
                  <a:pt x="117" y="58"/>
                </a:cubicBezTo>
                <a:cubicBezTo>
                  <a:pt x="58" y="118"/>
                  <a:pt x="58" y="118"/>
                  <a:pt x="58" y="118"/>
                </a:cubicBezTo>
                <a:cubicBezTo>
                  <a:pt x="43" y="114"/>
                  <a:pt x="27" y="117"/>
                  <a:pt x="15" y="129"/>
                </a:cubicBezTo>
                <a:cubicBezTo>
                  <a:pt x="4" y="140"/>
                  <a:pt x="0" y="157"/>
                  <a:pt x="4" y="171"/>
                </a:cubicBezTo>
                <a:cubicBezTo>
                  <a:pt x="27" y="149"/>
                  <a:pt x="27" y="149"/>
                  <a:pt x="27" y="149"/>
                </a:cubicBezTo>
                <a:cubicBezTo>
                  <a:pt x="33" y="143"/>
                  <a:pt x="43" y="143"/>
                  <a:pt x="49" y="149"/>
                </a:cubicBezTo>
                <a:cubicBezTo>
                  <a:pt x="57" y="157"/>
                  <a:pt x="57" y="157"/>
                  <a:pt x="57" y="157"/>
                </a:cubicBezTo>
                <a:cubicBezTo>
                  <a:pt x="63" y="163"/>
                  <a:pt x="63" y="173"/>
                  <a:pt x="57" y="179"/>
                </a:cubicBezTo>
                <a:cubicBezTo>
                  <a:pt x="34" y="202"/>
                  <a:pt x="34" y="202"/>
                  <a:pt x="34" y="202"/>
                </a:cubicBezTo>
                <a:cubicBezTo>
                  <a:pt x="49" y="206"/>
                  <a:pt x="65" y="202"/>
                  <a:pt x="77" y="191"/>
                </a:cubicBezTo>
                <a:cubicBezTo>
                  <a:pt x="89" y="179"/>
                  <a:pt x="92" y="163"/>
                  <a:pt x="88" y="148"/>
                </a:cubicBezTo>
                <a:cubicBezTo>
                  <a:pt x="148" y="89"/>
                  <a:pt x="148" y="89"/>
                  <a:pt x="148" y="89"/>
                </a:cubicBezTo>
                <a:cubicBezTo>
                  <a:pt x="162" y="93"/>
                  <a:pt x="179" y="89"/>
                  <a:pt x="190" y="77"/>
                </a:cubicBezTo>
                <a:cubicBezTo>
                  <a:pt x="202" y="66"/>
                  <a:pt x="206" y="49"/>
                  <a:pt x="201" y="35"/>
                </a:cubicBezTo>
                <a:close/>
                <a:moveTo>
                  <a:pt x="127" y="89"/>
                </a:moveTo>
                <a:cubicBezTo>
                  <a:pt x="89" y="127"/>
                  <a:pt x="89" y="127"/>
                  <a:pt x="89" y="127"/>
                </a:cubicBezTo>
                <a:cubicBezTo>
                  <a:pt x="86" y="130"/>
                  <a:pt x="82" y="130"/>
                  <a:pt x="79" y="127"/>
                </a:cubicBezTo>
                <a:cubicBezTo>
                  <a:pt x="76" y="124"/>
                  <a:pt x="76" y="120"/>
                  <a:pt x="79" y="117"/>
                </a:cubicBezTo>
                <a:cubicBezTo>
                  <a:pt x="117" y="78"/>
                  <a:pt x="117" y="78"/>
                  <a:pt x="117" y="78"/>
                </a:cubicBezTo>
                <a:cubicBezTo>
                  <a:pt x="120" y="76"/>
                  <a:pt x="124" y="76"/>
                  <a:pt x="127" y="78"/>
                </a:cubicBezTo>
                <a:cubicBezTo>
                  <a:pt x="130" y="81"/>
                  <a:pt x="130" y="86"/>
                  <a:pt x="127" y="89"/>
                </a:cubicBezTo>
                <a:close/>
              </a:path>
            </a:pathLst>
          </a:custGeom>
          <a:solidFill>
            <a:srgbClr val="0070C0"/>
          </a:solidFill>
          <a:ln>
            <a:noFill/>
          </a:ln>
        </p:spPr>
        <p:txBody>
          <a:bodyPr anchor="t" anchorCtr="0" bIns="34290" compatLnSpc="1" lIns="68580" numCol="1" rIns="68580" tIns="34290" vert="horz" wrap="square">
            <a:prstTxWarp prst="textNoShape">
              <a:avLst/>
            </a:prstTxWarp>
          </a:bodyPr>
          <a:lstStyle/>
          <a:p>
            <a:endParaRPr altLang="en-US" lang="zh-CN"/>
          </a:p>
        </p:txBody>
      </p:sp>
    </p:spTree>
    <p:extLst>
      <p:ext uri="{BB962C8B-B14F-4D97-AF65-F5344CB8AC3E}">
        <p14:creationId val="238589468"/>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fltVal val="0"/>
                                          </p:val>
                                        </p:tav>
                                        <p:tav tm="100000">
                                          <p:val>
                                            <p:strVal val="#ppt_w"/>
                                          </p:val>
                                        </p:tav>
                                      </p:tavLst>
                                    </p:anim>
                                    <p:anim calcmode="lin" valueType="num">
                                      <p:cBhvr>
                                        <p:cTn dur="500" fill="hold" id="8"/>
                                        <p:tgtEl>
                                          <p:spTgt spid="36"/>
                                        </p:tgtEl>
                                        <p:attrNameLst>
                                          <p:attrName>ppt_h</p:attrName>
                                        </p:attrNameLst>
                                      </p:cBhvr>
                                      <p:tavLst>
                                        <p:tav tm="0">
                                          <p:val>
                                            <p:fltVal val="0"/>
                                          </p:val>
                                        </p:tav>
                                        <p:tav tm="100000">
                                          <p:val>
                                            <p:strVal val="#ppt_h"/>
                                          </p:val>
                                        </p:tav>
                                      </p:tavLst>
                                    </p:anim>
                                    <p:animEffect filter="fade" transition="in">
                                      <p:cBhvr>
                                        <p:cTn dur="500" id="9"/>
                                        <p:tgtEl>
                                          <p:spTgt spid="36"/>
                                        </p:tgtEl>
                                      </p:cBhvr>
                                    </p:animEffect>
                                  </p:childTnLst>
                                </p:cTn>
                              </p:par>
                            </p:childTnLst>
                          </p:cTn>
                        </p:par>
                        <p:par>
                          <p:cTn fill="hold" id="10" nodeType="afterGroup">
                            <p:stCondLst>
                              <p:cond delay="500"/>
                            </p:stCondLst>
                            <p:childTnLst>
                              <p:par>
                                <p:cTn fill="hold" grpId="0" id="11" nodeType="afterEffect" presetClass="entr" presetID="22" presetSubtype="2">
                                  <p:stCondLst>
                                    <p:cond delay="0"/>
                                  </p:stCondLst>
                                  <p:childTnLst>
                                    <p:set>
                                      <p:cBhvr>
                                        <p:cTn dur="1" fill="hold" id="12">
                                          <p:stCondLst>
                                            <p:cond delay="0"/>
                                          </p:stCondLst>
                                        </p:cTn>
                                        <p:tgtEl>
                                          <p:spTgt spid="41"/>
                                        </p:tgtEl>
                                        <p:attrNameLst>
                                          <p:attrName>style.visibility</p:attrName>
                                        </p:attrNameLst>
                                      </p:cBhvr>
                                      <p:to>
                                        <p:strVal val="visible"/>
                                      </p:to>
                                    </p:set>
                                    <p:animEffect filter="wipe(right)" transition="in">
                                      <p:cBhvr>
                                        <p:cTn dur="200" id="13"/>
                                        <p:tgtEl>
                                          <p:spTgt spid="41"/>
                                        </p:tgtEl>
                                      </p:cBhvr>
                                    </p:animEffect>
                                  </p:childTnLst>
                                </p:cTn>
                              </p:par>
                            </p:childTnLst>
                          </p:cTn>
                        </p:par>
                        <p:par>
                          <p:cTn fill="hold" id="14" nodeType="afterGroup">
                            <p:stCondLst>
                              <p:cond delay="700"/>
                            </p:stCondLst>
                            <p:childTnLst>
                              <p:par>
                                <p:cTn fill="hold" grpId="0" id="15" nodeType="afterEffect" presetClass="entr" presetID="22" presetSubtype="2">
                                  <p:stCondLst>
                                    <p:cond delay="0"/>
                                  </p:stCondLst>
                                  <p:childTnLst>
                                    <p:set>
                                      <p:cBhvr>
                                        <p:cTn dur="1" fill="hold" id="16">
                                          <p:stCondLst>
                                            <p:cond delay="0"/>
                                          </p:stCondLst>
                                        </p:cTn>
                                        <p:tgtEl>
                                          <p:spTgt spid="28"/>
                                        </p:tgtEl>
                                        <p:attrNameLst>
                                          <p:attrName>style.visibility</p:attrName>
                                        </p:attrNameLst>
                                      </p:cBhvr>
                                      <p:to>
                                        <p:strVal val="visible"/>
                                      </p:to>
                                    </p:set>
                                    <p:animEffect filter="wipe(right)" transition="in">
                                      <p:cBhvr>
                                        <p:cTn dur="200" id="17"/>
                                        <p:tgtEl>
                                          <p:spTgt spid="28"/>
                                        </p:tgtEl>
                                      </p:cBhvr>
                                    </p:animEffect>
                                  </p:childTnLst>
                                </p:cTn>
                              </p:par>
                            </p:childTnLst>
                          </p:cTn>
                        </p:par>
                        <p:par>
                          <p:cTn fill="hold" id="18" nodeType="afterGroup">
                            <p:stCondLst>
                              <p:cond delay="900"/>
                            </p:stCondLst>
                            <p:childTnLst>
                              <p:par>
                                <p:cTn fill="hold" grpId="0" id="19" nodeType="afterEffect" presetClass="entr" presetID="22" presetSubtype="1">
                                  <p:stCondLst>
                                    <p:cond delay="0"/>
                                  </p:stCondLst>
                                  <p:childTnLst>
                                    <p:set>
                                      <p:cBhvr>
                                        <p:cTn dur="1" fill="hold" id="20">
                                          <p:stCondLst>
                                            <p:cond delay="0"/>
                                          </p:stCondLst>
                                        </p:cTn>
                                        <p:tgtEl>
                                          <p:spTgt spid="29"/>
                                        </p:tgtEl>
                                        <p:attrNameLst>
                                          <p:attrName>style.visibility</p:attrName>
                                        </p:attrNameLst>
                                      </p:cBhvr>
                                      <p:to>
                                        <p:strVal val="visible"/>
                                      </p:to>
                                    </p:set>
                                    <p:animEffect filter="wipe(up)" transition="in">
                                      <p:cBhvr>
                                        <p:cTn dur="200" id="21"/>
                                        <p:tgtEl>
                                          <p:spTgt spid="29"/>
                                        </p:tgtEl>
                                      </p:cBhvr>
                                    </p:animEffect>
                                  </p:childTnLst>
                                </p:cTn>
                              </p:par>
                            </p:childTnLst>
                          </p:cTn>
                        </p:par>
                        <p:par>
                          <p:cTn fill="hold" id="22" nodeType="afterGroup">
                            <p:stCondLst>
                              <p:cond delay="1100"/>
                            </p:stCondLst>
                            <p:childTnLst>
                              <p:par>
                                <p:cTn fill="hold" grpId="0" id="23" nodeType="afterEffect" presetClass="entr" presetID="22" presetSubtype="2">
                                  <p:stCondLst>
                                    <p:cond delay="0"/>
                                  </p:stCondLst>
                                  <p:childTnLst>
                                    <p:set>
                                      <p:cBhvr>
                                        <p:cTn dur="1" fill="hold" id="24">
                                          <p:stCondLst>
                                            <p:cond delay="0"/>
                                          </p:stCondLst>
                                        </p:cTn>
                                        <p:tgtEl>
                                          <p:spTgt spid="30"/>
                                        </p:tgtEl>
                                        <p:attrNameLst>
                                          <p:attrName>style.visibility</p:attrName>
                                        </p:attrNameLst>
                                      </p:cBhvr>
                                      <p:to>
                                        <p:strVal val="visible"/>
                                      </p:to>
                                    </p:set>
                                    <p:animEffect filter="wipe(right)" transition="in">
                                      <p:cBhvr>
                                        <p:cTn dur="200" id="25"/>
                                        <p:tgtEl>
                                          <p:spTgt spid="30"/>
                                        </p:tgtEl>
                                      </p:cBhvr>
                                    </p:animEffect>
                                  </p:childTnLst>
                                </p:cTn>
                              </p:par>
                            </p:childTnLst>
                          </p:cTn>
                        </p:par>
                        <p:par>
                          <p:cTn fill="hold" id="26" nodeType="afterGroup">
                            <p:stCondLst>
                              <p:cond delay="1300"/>
                            </p:stCondLst>
                            <p:childTnLst>
                              <p:par>
                                <p:cTn fill="hold" grpId="0" id="27" nodeType="afterEffect" presetClass="entr" presetID="22" presetSubtype="4">
                                  <p:stCondLst>
                                    <p:cond delay="0"/>
                                  </p:stCondLst>
                                  <p:childTnLst>
                                    <p:set>
                                      <p:cBhvr>
                                        <p:cTn dur="1" fill="hold" id="28">
                                          <p:stCondLst>
                                            <p:cond delay="0"/>
                                          </p:stCondLst>
                                        </p:cTn>
                                        <p:tgtEl>
                                          <p:spTgt spid="31"/>
                                        </p:tgtEl>
                                        <p:attrNameLst>
                                          <p:attrName>style.visibility</p:attrName>
                                        </p:attrNameLst>
                                      </p:cBhvr>
                                      <p:to>
                                        <p:strVal val="visible"/>
                                      </p:to>
                                    </p:set>
                                    <p:animEffect filter="wipe(down)" transition="in">
                                      <p:cBhvr>
                                        <p:cTn dur="200" id="29"/>
                                        <p:tgtEl>
                                          <p:spTgt spid="31"/>
                                        </p:tgtEl>
                                      </p:cBhvr>
                                    </p:animEffect>
                                  </p:childTnLst>
                                </p:cTn>
                              </p:par>
                            </p:childTnLst>
                          </p:cTn>
                        </p:par>
                        <p:par>
                          <p:cTn fill="hold" id="30" nodeType="afterGroup">
                            <p:stCondLst>
                              <p:cond delay="1500"/>
                            </p:stCondLst>
                            <p:childTnLst>
                              <p:par>
                                <p:cTn fill="hold" grpId="0" id="31" nodeType="afterEffect" presetClass="entr" presetID="22" presetSubtype="2">
                                  <p:stCondLst>
                                    <p:cond delay="0"/>
                                  </p:stCondLst>
                                  <p:childTnLst>
                                    <p:set>
                                      <p:cBhvr>
                                        <p:cTn dur="1" fill="hold" id="32">
                                          <p:stCondLst>
                                            <p:cond delay="0"/>
                                          </p:stCondLst>
                                        </p:cTn>
                                        <p:tgtEl>
                                          <p:spTgt spid="32"/>
                                        </p:tgtEl>
                                        <p:attrNameLst>
                                          <p:attrName>style.visibility</p:attrName>
                                        </p:attrNameLst>
                                      </p:cBhvr>
                                      <p:to>
                                        <p:strVal val="visible"/>
                                      </p:to>
                                    </p:set>
                                    <p:animEffect filter="wipe(right)" transition="in">
                                      <p:cBhvr>
                                        <p:cTn dur="200" id="33"/>
                                        <p:tgtEl>
                                          <p:spTgt spid="32"/>
                                        </p:tgtEl>
                                      </p:cBhvr>
                                    </p:animEffect>
                                  </p:childTnLst>
                                </p:cTn>
                              </p:par>
                            </p:childTnLst>
                          </p:cTn>
                        </p:par>
                        <p:par>
                          <p:cTn fill="hold" id="34" nodeType="afterGroup">
                            <p:stCondLst>
                              <p:cond delay="1700"/>
                            </p:stCondLst>
                            <p:childTnLst>
                              <p:par>
                                <p:cTn fill="hold" grpId="0" id="35" nodeType="afterEffect" presetClass="entr" presetID="22" presetSubtype="1">
                                  <p:stCondLst>
                                    <p:cond delay="0"/>
                                  </p:stCondLst>
                                  <p:childTnLst>
                                    <p:set>
                                      <p:cBhvr>
                                        <p:cTn dur="1" fill="hold" id="36">
                                          <p:stCondLst>
                                            <p:cond delay="0"/>
                                          </p:stCondLst>
                                        </p:cTn>
                                        <p:tgtEl>
                                          <p:spTgt spid="33"/>
                                        </p:tgtEl>
                                        <p:attrNameLst>
                                          <p:attrName>style.visibility</p:attrName>
                                        </p:attrNameLst>
                                      </p:cBhvr>
                                      <p:to>
                                        <p:strVal val="visible"/>
                                      </p:to>
                                    </p:set>
                                    <p:animEffect filter="wipe(up)" transition="in">
                                      <p:cBhvr>
                                        <p:cTn dur="200" id="37"/>
                                        <p:tgtEl>
                                          <p:spTgt spid="33"/>
                                        </p:tgtEl>
                                      </p:cBhvr>
                                    </p:animEffect>
                                  </p:childTnLst>
                                </p:cTn>
                              </p:par>
                            </p:childTnLst>
                          </p:cTn>
                        </p:par>
                        <p:par>
                          <p:cTn fill="hold" id="38" nodeType="afterGroup">
                            <p:stCondLst>
                              <p:cond delay="1900"/>
                            </p:stCondLst>
                            <p:childTnLst>
                              <p:par>
                                <p:cTn fill="hold" grpId="0" id="39" nodeType="afterEffect" presetClass="entr" presetID="22" presetSubtype="8">
                                  <p:stCondLst>
                                    <p:cond delay="0"/>
                                  </p:stCondLst>
                                  <p:childTnLst>
                                    <p:set>
                                      <p:cBhvr>
                                        <p:cTn dur="1" fill="hold" id="40">
                                          <p:stCondLst>
                                            <p:cond delay="0"/>
                                          </p:stCondLst>
                                        </p:cTn>
                                        <p:tgtEl>
                                          <p:spTgt spid="34"/>
                                        </p:tgtEl>
                                        <p:attrNameLst>
                                          <p:attrName>style.visibility</p:attrName>
                                        </p:attrNameLst>
                                      </p:cBhvr>
                                      <p:to>
                                        <p:strVal val="visible"/>
                                      </p:to>
                                    </p:set>
                                    <p:animEffect filter="wipe(left)" transition="in">
                                      <p:cBhvr>
                                        <p:cTn dur="200" id="41"/>
                                        <p:tgtEl>
                                          <p:spTgt spid="34"/>
                                        </p:tgtEl>
                                      </p:cBhvr>
                                    </p:animEffect>
                                  </p:childTnLst>
                                </p:cTn>
                              </p:par>
                            </p:childTnLst>
                          </p:cTn>
                        </p:par>
                        <p:par>
                          <p:cTn fill="hold" id="42" nodeType="afterGroup">
                            <p:stCondLst>
                              <p:cond delay="2100"/>
                            </p:stCondLst>
                            <p:childTnLst>
                              <p:par>
                                <p:cTn fill="hold" grpId="0" id="43" nodeType="afterEffect" presetClass="entr" presetID="22" presetSubtype="1">
                                  <p:stCondLst>
                                    <p:cond delay="0"/>
                                  </p:stCondLst>
                                  <p:childTnLst>
                                    <p:set>
                                      <p:cBhvr>
                                        <p:cTn dur="1" fill="hold" id="44">
                                          <p:stCondLst>
                                            <p:cond delay="0"/>
                                          </p:stCondLst>
                                        </p:cTn>
                                        <p:tgtEl>
                                          <p:spTgt spid="35"/>
                                        </p:tgtEl>
                                        <p:attrNameLst>
                                          <p:attrName>style.visibility</p:attrName>
                                        </p:attrNameLst>
                                      </p:cBhvr>
                                      <p:to>
                                        <p:strVal val="visible"/>
                                      </p:to>
                                    </p:set>
                                    <p:animEffect filter="wipe(up)" transition="in">
                                      <p:cBhvr>
                                        <p:cTn dur="200" id="45"/>
                                        <p:tgtEl>
                                          <p:spTgt spid="35"/>
                                        </p:tgtEl>
                                      </p:cBhvr>
                                    </p:animEffect>
                                  </p:childTnLst>
                                </p:cTn>
                              </p:par>
                            </p:childTnLst>
                          </p:cTn>
                        </p:par>
                        <p:par>
                          <p:cTn fill="hold" id="46" nodeType="afterGroup">
                            <p:stCondLst>
                              <p:cond delay="2300"/>
                            </p:stCondLst>
                            <p:childTnLst>
                              <p:par>
                                <p:cTn fill="hold" grpId="0" id="47" nodeType="afterEffect" presetClass="entr" presetID="22" presetSubtype="2">
                                  <p:stCondLst>
                                    <p:cond delay="0"/>
                                  </p:stCondLst>
                                  <p:childTnLst>
                                    <p:set>
                                      <p:cBhvr>
                                        <p:cTn dur="1" fill="hold" id="48">
                                          <p:stCondLst>
                                            <p:cond delay="0"/>
                                          </p:stCondLst>
                                        </p:cTn>
                                        <p:tgtEl>
                                          <p:spTgt spid="37"/>
                                        </p:tgtEl>
                                        <p:attrNameLst>
                                          <p:attrName>style.visibility</p:attrName>
                                        </p:attrNameLst>
                                      </p:cBhvr>
                                      <p:to>
                                        <p:strVal val="visible"/>
                                      </p:to>
                                    </p:set>
                                    <p:animEffect filter="wipe(right)" transition="in">
                                      <p:cBhvr>
                                        <p:cTn dur="200" id="49"/>
                                        <p:tgtEl>
                                          <p:spTgt spid="37"/>
                                        </p:tgtEl>
                                      </p:cBhvr>
                                    </p:animEffect>
                                  </p:childTnLst>
                                </p:cTn>
                              </p:par>
                            </p:childTnLst>
                          </p:cTn>
                        </p:par>
                        <p:par>
                          <p:cTn fill="hold" id="50" nodeType="afterGroup">
                            <p:stCondLst>
                              <p:cond delay="2500"/>
                            </p:stCondLst>
                            <p:childTnLst>
                              <p:par>
                                <p:cTn fill="hold" grpId="0" id="51" nodeType="afterEffect" presetClass="entr" presetID="22" presetSubtype="4">
                                  <p:stCondLst>
                                    <p:cond delay="0"/>
                                  </p:stCondLst>
                                  <p:childTnLst>
                                    <p:set>
                                      <p:cBhvr>
                                        <p:cTn dur="1" fill="hold" id="52">
                                          <p:stCondLst>
                                            <p:cond delay="0"/>
                                          </p:stCondLst>
                                        </p:cTn>
                                        <p:tgtEl>
                                          <p:spTgt spid="38"/>
                                        </p:tgtEl>
                                        <p:attrNameLst>
                                          <p:attrName>style.visibility</p:attrName>
                                        </p:attrNameLst>
                                      </p:cBhvr>
                                      <p:to>
                                        <p:strVal val="visible"/>
                                      </p:to>
                                    </p:set>
                                    <p:animEffect filter="wipe(down)" transition="in">
                                      <p:cBhvr>
                                        <p:cTn dur="200" id="53"/>
                                        <p:tgtEl>
                                          <p:spTgt spid="38"/>
                                        </p:tgtEl>
                                      </p:cBhvr>
                                    </p:animEffect>
                                  </p:childTnLst>
                                </p:cTn>
                              </p:par>
                            </p:childTnLst>
                          </p:cTn>
                        </p:par>
                        <p:par>
                          <p:cTn fill="hold" id="54" nodeType="afterGroup">
                            <p:stCondLst>
                              <p:cond delay="2700"/>
                            </p:stCondLst>
                            <p:childTnLst>
                              <p:par>
                                <p:cTn fill="hold" grpId="0" id="55" nodeType="afterEffect" presetClass="entr" presetID="22" presetSubtype="2">
                                  <p:stCondLst>
                                    <p:cond delay="0"/>
                                  </p:stCondLst>
                                  <p:childTnLst>
                                    <p:set>
                                      <p:cBhvr>
                                        <p:cTn dur="1" fill="hold" id="56">
                                          <p:stCondLst>
                                            <p:cond delay="0"/>
                                          </p:stCondLst>
                                        </p:cTn>
                                        <p:tgtEl>
                                          <p:spTgt spid="39"/>
                                        </p:tgtEl>
                                        <p:attrNameLst>
                                          <p:attrName>style.visibility</p:attrName>
                                        </p:attrNameLst>
                                      </p:cBhvr>
                                      <p:to>
                                        <p:strVal val="visible"/>
                                      </p:to>
                                    </p:set>
                                    <p:animEffect filter="wipe(right)" transition="in">
                                      <p:cBhvr>
                                        <p:cTn dur="200" id="57"/>
                                        <p:tgtEl>
                                          <p:spTgt spid="39"/>
                                        </p:tgtEl>
                                      </p:cBhvr>
                                    </p:animEffect>
                                  </p:childTnLst>
                                </p:cTn>
                              </p:par>
                            </p:childTnLst>
                          </p:cTn>
                        </p:par>
                        <p:par>
                          <p:cTn fill="hold" id="58" nodeType="afterGroup">
                            <p:stCondLst>
                              <p:cond delay="2900"/>
                            </p:stCondLst>
                            <p:childTnLst>
                              <p:par>
                                <p:cTn fill="hold" grpId="0" id="59" nodeType="afterEffect" presetClass="entr" presetID="22" presetSubtype="1">
                                  <p:stCondLst>
                                    <p:cond delay="0"/>
                                  </p:stCondLst>
                                  <p:childTnLst>
                                    <p:set>
                                      <p:cBhvr>
                                        <p:cTn dur="1" fill="hold" id="60">
                                          <p:stCondLst>
                                            <p:cond delay="0"/>
                                          </p:stCondLst>
                                        </p:cTn>
                                        <p:tgtEl>
                                          <p:spTgt spid="40"/>
                                        </p:tgtEl>
                                        <p:attrNameLst>
                                          <p:attrName>style.visibility</p:attrName>
                                        </p:attrNameLst>
                                      </p:cBhvr>
                                      <p:to>
                                        <p:strVal val="visible"/>
                                      </p:to>
                                    </p:set>
                                    <p:animEffect filter="wipe(up)" transition="in">
                                      <p:cBhvr>
                                        <p:cTn dur="200" id="61"/>
                                        <p:tgtEl>
                                          <p:spTgt spid="40"/>
                                        </p:tgtEl>
                                      </p:cBhvr>
                                    </p:animEffect>
                                  </p:childTnLst>
                                </p:cTn>
                              </p:par>
                            </p:childTnLst>
                          </p:cTn>
                        </p:par>
                        <p:par>
                          <p:cTn fill="hold" id="62" nodeType="afterGroup">
                            <p:stCondLst>
                              <p:cond delay="3100"/>
                            </p:stCondLst>
                            <p:childTnLst>
                              <p:par>
                                <p:cTn fill="hold" grpId="0" id="63" nodeType="afterEffect" presetClass="entr" presetID="22" presetSubtype="2">
                                  <p:stCondLst>
                                    <p:cond delay="0"/>
                                  </p:stCondLst>
                                  <p:childTnLst>
                                    <p:set>
                                      <p:cBhvr>
                                        <p:cTn dur="1" fill="hold" id="64">
                                          <p:stCondLst>
                                            <p:cond delay="0"/>
                                          </p:stCondLst>
                                        </p:cTn>
                                        <p:tgtEl>
                                          <p:spTgt spid="42"/>
                                        </p:tgtEl>
                                        <p:attrNameLst>
                                          <p:attrName>style.visibility</p:attrName>
                                        </p:attrNameLst>
                                      </p:cBhvr>
                                      <p:to>
                                        <p:strVal val="visible"/>
                                      </p:to>
                                    </p:set>
                                    <p:animEffect filter="wipe(right)" transition="in">
                                      <p:cBhvr>
                                        <p:cTn dur="200" id="65"/>
                                        <p:tgtEl>
                                          <p:spTgt spid="42"/>
                                        </p:tgtEl>
                                      </p:cBhvr>
                                    </p:animEffect>
                                  </p:childTnLst>
                                </p:cTn>
                              </p:par>
                            </p:childTnLst>
                          </p:cTn>
                        </p:par>
                        <p:par>
                          <p:cTn fill="hold" id="66" nodeType="afterGroup">
                            <p:stCondLst>
                              <p:cond delay="3300"/>
                            </p:stCondLst>
                            <p:childTnLst>
                              <p:par>
                                <p:cTn fill="hold" grpId="0" id="67" nodeType="afterEffect" presetClass="entr" presetID="23" presetSubtype="32">
                                  <p:stCondLst>
                                    <p:cond delay="0"/>
                                  </p:stCondLst>
                                  <p:childTnLst>
                                    <p:set>
                                      <p:cBhvr>
                                        <p:cTn dur="1" fill="hold" id="68">
                                          <p:stCondLst>
                                            <p:cond delay="0"/>
                                          </p:stCondLst>
                                        </p:cTn>
                                        <p:tgtEl>
                                          <p:spTgt spid="70"/>
                                        </p:tgtEl>
                                        <p:attrNameLst>
                                          <p:attrName>style.visibility</p:attrName>
                                        </p:attrNameLst>
                                      </p:cBhvr>
                                      <p:to>
                                        <p:strVal val="visible"/>
                                      </p:to>
                                    </p:set>
                                    <p:anim calcmode="lin" valueType="num">
                                      <p:cBhvr>
                                        <p:cTn dur="500" fill="hold" id="69"/>
                                        <p:tgtEl>
                                          <p:spTgt spid="70"/>
                                        </p:tgtEl>
                                        <p:attrNameLst>
                                          <p:attrName>ppt_w</p:attrName>
                                        </p:attrNameLst>
                                      </p:cBhvr>
                                      <p:tavLst>
                                        <p:tav tm="0">
                                          <p:val>
                                            <p:strVal val="4*#ppt_w"/>
                                          </p:val>
                                        </p:tav>
                                        <p:tav tm="100000">
                                          <p:val>
                                            <p:strVal val="#ppt_w"/>
                                          </p:val>
                                        </p:tav>
                                      </p:tavLst>
                                    </p:anim>
                                    <p:anim calcmode="lin" valueType="num">
                                      <p:cBhvr>
                                        <p:cTn dur="500" fill="hold" id="70"/>
                                        <p:tgtEl>
                                          <p:spTgt spid="70"/>
                                        </p:tgtEl>
                                        <p:attrNameLst>
                                          <p:attrName>ppt_h</p:attrName>
                                        </p:attrNameLst>
                                      </p:cBhvr>
                                      <p:tavLst>
                                        <p:tav tm="0">
                                          <p:val>
                                            <p:strVal val="4*#ppt_h"/>
                                          </p:val>
                                        </p:tav>
                                        <p:tav tm="100000">
                                          <p:val>
                                            <p:strVal val="#ppt_h"/>
                                          </p:val>
                                        </p:tav>
                                      </p:tavLst>
                                    </p:anim>
                                  </p:childTnLst>
                                </p:cTn>
                              </p:par>
                              <p:par>
                                <p:cTn fill="hold" grpId="0" id="71" nodeType="withEffect" presetClass="entr" presetID="23" presetSubtype="32">
                                  <p:stCondLst>
                                    <p:cond delay="0"/>
                                  </p:stCondLst>
                                  <p:childTnLst>
                                    <p:set>
                                      <p:cBhvr>
                                        <p:cTn dur="1" fill="hold" id="72">
                                          <p:stCondLst>
                                            <p:cond delay="0"/>
                                          </p:stCondLst>
                                        </p:cTn>
                                        <p:tgtEl>
                                          <p:spTgt spid="77"/>
                                        </p:tgtEl>
                                        <p:attrNameLst>
                                          <p:attrName>style.visibility</p:attrName>
                                        </p:attrNameLst>
                                      </p:cBhvr>
                                      <p:to>
                                        <p:strVal val="visible"/>
                                      </p:to>
                                    </p:set>
                                    <p:anim calcmode="lin" valueType="num">
                                      <p:cBhvr>
                                        <p:cTn dur="500" fill="hold" id="73"/>
                                        <p:tgtEl>
                                          <p:spTgt spid="77"/>
                                        </p:tgtEl>
                                        <p:attrNameLst>
                                          <p:attrName>ppt_w</p:attrName>
                                        </p:attrNameLst>
                                      </p:cBhvr>
                                      <p:tavLst>
                                        <p:tav tm="0">
                                          <p:val>
                                            <p:strVal val="4*#ppt_w"/>
                                          </p:val>
                                        </p:tav>
                                        <p:tav tm="100000">
                                          <p:val>
                                            <p:strVal val="#ppt_w"/>
                                          </p:val>
                                        </p:tav>
                                      </p:tavLst>
                                    </p:anim>
                                    <p:anim calcmode="lin" valueType="num">
                                      <p:cBhvr>
                                        <p:cTn dur="500" fill="hold" id="74"/>
                                        <p:tgtEl>
                                          <p:spTgt spid="77"/>
                                        </p:tgtEl>
                                        <p:attrNameLst>
                                          <p:attrName>ppt_h</p:attrName>
                                        </p:attrNameLst>
                                      </p:cBhvr>
                                      <p:tavLst>
                                        <p:tav tm="0">
                                          <p:val>
                                            <p:strVal val="4*#ppt_h"/>
                                          </p:val>
                                        </p:tav>
                                        <p:tav tm="100000">
                                          <p:val>
                                            <p:strVal val="#ppt_h"/>
                                          </p:val>
                                        </p:tav>
                                      </p:tavLst>
                                    </p:anim>
                                  </p:childTnLst>
                                </p:cTn>
                              </p:par>
                            </p:childTnLst>
                          </p:cTn>
                        </p:par>
                        <p:par>
                          <p:cTn fill="hold" id="75" nodeType="afterGroup">
                            <p:stCondLst>
                              <p:cond delay="3800"/>
                            </p:stCondLst>
                            <p:childTnLst>
                              <p:par>
                                <p:cTn fill="hold" grpId="0" id="76" nodeType="afterEffect" presetClass="entr" presetID="12" presetSubtype="8">
                                  <p:stCondLst>
                                    <p:cond delay="0"/>
                                  </p:stCondLst>
                                  <p:childTnLst>
                                    <p:set>
                                      <p:cBhvr>
                                        <p:cTn dur="1" fill="hold" id="77">
                                          <p:stCondLst>
                                            <p:cond delay="0"/>
                                          </p:stCondLst>
                                        </p:cTn>
                                        <p:tgtEl>
                                          <p:spTgt spid="62"/>
                                        </p:tgtEl>
                                        <p:attrNameLst>
                                          <p:attrName>style.visibility</p:attrName>
                                        </p:attrNameLst>
                                      </p:cBhvr>
                                      <p:to>
                                        <p:strVal val="visible"/>
                                      </p:to>
                                    </p:set>
                                    <p:anim calcmode="lin" valueType="num">
                                      <p:cBhvr additive="base">
                                        <p:cTn dur="500" id="78"/>
                                        <p:tgtEl>
                                          <p:spTgt spid="62"/>
                                        </p:tgtEl>
                                        <p:attrNameLst>
                                          <p:attrName>ppt_x</p:attrName>
                                        </p:attrNameLst>
                                      </p:cBhvr>
                                      <p:tavLst>
                                        <p:tav tm="0">
                                          <p:val>
                                            <p:strVal val="#ppt_x-#ppt_w*1.125000"/>
                                          </p:val>
                                        </p:tav>
                                        <p:tav tm="100000">
                                          <p:val>
                                            <p:strVal val="#ppt_x"/>
                                          </p:val>
                                        </p:tav>
                                      </p:tavLst>
                                    </p:anim>
                                    <p:animEffect filter="wipe(right)" transition="in">
                                      <p:cBhvr>
                                        <p:cTn dur="500" id="79"/>
                                        <p:tgtEl>
                                          <p:spTgt spid="62"/>
                                        </p:tgtEl>
                                      </p:cBhvr>
                                    </p:animEffect>
                                  </p:childTnLst>
                                </p:cTn>
                              </p:par>
                              <p:par>
                                <p:cTn fill="hold" grpId="0" id="80" nodeType="withEffect" presetClass="entr" presetID="12" presetSubtype="8">
                                  <p:stCondLst>
                                    <p:cond delay="0"/>
                                  </p:stCondLst>
                                  <p:childTnLst>
                                    <p:set>
                                      <p:cBhvr>
                                        <p:cTn dur="1" fill="hold" id="81">
                                          <p:stCondLst>
                                            <p:cond delay="0"/>
                                          </p:stCondLst>
                                        </p:cTn>
                                        <p:tgtEl>
                                          <p:spTgt spid="63"/>
                                        </p:tgtEl>
                                        <p:attrNameLst>
                                          <p:attrName>style.visibility</p:attrName>
                                        </p:attrNameLst>
                                      </p:cBhvr>
                                      <p:to>
                                        <p:strVal val="visible"/>
                                      </p:to>
                                    </p:set>
                                    <p:anim calcmode="lin" valueType="num">
                                      <p:cBhvr additive="base">
                                        <p:cTn dur="500" id="82"/>
                                        <p:tgtEl>
                                          <p:spTgt spid="63"/>
                                        </p:tgtEl>
                                        <p:attrNameLst>
                                          <p:attrName>ppt_x</p:attrName>
                                        </p:attrNameLst>
                                      </p:cBhvr>
                                      <p:tavLst>
                                        <p:tav tm="0">
                                          <p:val>
                                            <p:strVal val="#ppt_x-#ppt_w*1.125000"/>
                                          </p:val>
                                        </p:tav>
                                        <p:tav tm="100000">
                                          <p:val>
                                            <p:strVal val="#ppt_x"/>
                                          </p:val>
                                        </p:tav>
                                      </p:tavLst>
                                    </p:anim>
                                    <p:animEffect filter="wipe(right)" transition="in">
                                      <p:cBhvr>
                                        <p:cTn dur="500" id="83"/>
                                        <p:tgtEl>
                                          <p:spTgt spid="63"/>
                                        </p:tgtEl>
                                      </p:cBhvr>
                                    </p:animEffect>
                                  </p:childTnLst>
                                </p:cTn>
                              </p:par>
                            </p:childTnLst>
                          </p:cTn>
                        </p:par>
                        <p:par>
                          <p:cTn fill="hold" id="84" nodeType="afterGroup">
                            <p:stCondLst>
                              <p:cond delay="4300"/>
                            </p:stCondLst>
                            <p:childTnLst>
                              <p:par>
                                <p:cTn fill="hold" grpId="0" id="85" nodeType="afterEffect" presetClass="entr" presetID="23" presetSubtype="32">
                                  <p:stCondLst>
                                    <p:cond delay="0"/>
                                  </p:stCondLst>
                                  <p:childTnLst>
                                    <p:set>
                                      <p:cBhvr>
                                        <p:cTn dur="1" fill="hold" id="86">
                                          <p:stCondLst>
                                            <p:cond delay="0"/>
                                          </p:stCondLst>
                                        </p:cTn>
                                        <p:tgtEl>
                                          <p:spTgt spid="71"/>
                                        </p:tgtEl>
                                        <p:attrNameLst>
                                          <p:attrName>style.visibility</p:attrName>
                                        </p:attrNameLst>
                                      </p:cBhvr>
                                      <p:to>
                                        <p:strVal val="visible"/>
                                      </p:to>
                                    </p:set>
                                    <p:anim calcmode="lin" valueType="num">
                                      <p:cBhvr>
                                        <p:cTn dur="500" fill="hold" id="87"/>
                                        <p:tgtEl>
                                          <p:spTgt spid="71"/>
                                        </p:tgtEl>
                                        <p:attrNameLst>
                                          <p:attrName>ppt_w</p:attrName>
                                        </p:attrNameLst>
                                      </p:cBhvr>
                                      <p:tavLst>
                                        <p:tav tm="0">
                                          <p:val>
                                            <p:strVal val="4*#ppt_w"/>
                                          </p:val>
                                        </p:tav>
                                        <p:tav tm="100000">
                                          <p:val>
                                            <p:strVal val="#ppt_w"/>
                                          </p:val>
                                        </p:tav>
                                      </p:tavLst>
                                    </p:anim>
                                    <p:anim calcmode="lin" valueType="num">
                                      <p:cBhvr>
                                        <p:cTn dur="500" fill="hold" id="88"/>
                                        <p:tgtEl>
                                          <p:spTgt spid="71"/>
                                        </p:tgtEl>
                                        <p:attrNameLst>
                                          <p:attrName>ppt_h</p:attrName>
                                        </p:attrNameLst>
                                      </p:cBhvr>
                                      <p:tavLst>
                                        <p:tav tm="0">
                                          <p:val>
                                            <p:strVal val="4*#ppt_h"/>
                                          </p:val>
                                        </p:tav>
                                        <p:tav tm="100000">
                                          <p:val>
                                            <p:strVal val="#ppt_h"/>
                                          </p:val>
                                        </p:tav>
                                      </p:tavLst>
                                    </p:anim>
                                  </p:childTnLst>
                                </p:cTn>
                              </p:par>
                              <p:par>
                                <p:cTn fill="hold" grpId="0" id="89" nodeType="withEffect" presetClass="entr" presetID="23" presetSubtype="32">
                                  <p:stCondLst>
                                    <p:cond delay="0"/>
                                  </p:stCondLst>
                                  <p:childTnLst>
                                    <p:set>
                                      <p:cBhvr>
                                        <p:cTn dur="1" fill="hold" id="90">
                                          <p:stCondLst>
                                            <p:cond delay="0"/>
                                          </p:stCondLst>
                                        </p:cTn>
                                        <p:tgtEl>
                                          <p:spTgt spid="74"/>
                                        </p:tgtEl>
                                        <p:attrNameLst>
                                          <p:attrName>style.visibility</p:attrName>
                                        </p:attrNameLst>
                                      </p:cBhvr>
                                      <p:to>
                                        <p:strVal val="visible"/>
                                      </p:to>
                                    </p:set>
                                    <p:anim calcmode="lin" valueType="num">
                                      <p:cBhvr>
                                        <p:cTn dur="500" fill="hold" id="91"/>
                                        <p:tgtEl>
                                          <p:spTgt spid="74"/>
                                        </p:tgtEl>
                                        <p:attrNameLst>
                                          <p:attrName>ppt_w</p:attrName>
                                        </p:attrNameLst>
                                      </p:cBhvr>
                                      <p:tavLst>
                                        <p:tav tm="0">
                                          <p:val>
                                            <p:strVal val="4*#ppt_w"/>
                                          </p:val>
                                        </p:tav>
                                        <p:tav tm="100000">
                                          <p:val>
                                            <p:strVal val="#ppt_w"/>
                                          </p:val>
                                        </p:tav>
                                      </p:tavLst>
                                    </p:anim>
                                    <p:anim calcmode="lin" valueType="num">
                                      <p:cBhvr>
                                        <p:cTn dur="500" fill="hold" id="92"/>
                                        <p:tgtEl>
                                          <p:spTgt spid="74"/>
                                        </p:tgtEl>
                                        <p:attrNameLst>
                                          <p:attrName>ppt_h</p:attrName>
                                        </p:attrNameLst>
                                      </p:cBhvr>
                                      <p:tavLst>
                                        <p:tav tm="0">
                                          <p:val>
                                            <p:strVal val="4*#ppt_h"/>
                                          </p:val>
                                        </p:tav>
                                        <p:tav tm="100000">
                                          <p:val>
                                            <p:strVal val="#ppt_h"/>
                                          </p:val>
                                        </p:tav>
                                      </p:tavLst>
                                    </p:anim>
                                  </p:childTnLst>
                                </p:cTn>
                              </p:par>
                            </p:childTnLst>
                          </p:cTn>
                        </p:par>
                        <p:par>
                          <p:cTn fill="hold" id="93" nodeType="afterGroup">
                            <p:stCondLst>
                              <p:cond delay="4800"/>
                            </p:stCondLst>
                            <p:childTnLst>
                              <p:par>
                                <p:cTn fill="hold" grpId="0" id="94" nodeType="afterEffect" presetClass="entr" presetID="12" presetSubtype="2">
                                  <p:stCondLst>
                                    <p:cond delay="0"/>
                                  </p:stCondLst>
                                  <p:childTnLst>
                                    <p:set>
                                      <p:cBhvr>
                                        <p:cTn dur="1" fill="hold" id="95">
                                          <p:stCondLst>
                                            <p:cond delay="0"/>
                                          </p:stCondLst>
                                        </p:cTn>
                                        <p:tgtEl>
                                          <p:spTgt spid="64"/>
                                        </p:tgtEl>
                                        <p:attrNameLst>
                                          <p:attrName>style.visibility</p:attrName>
                                        </p:attrNameLst>
                                      </p:cBhvr>
                                      <p:to>
                                        <p:strVal val="visible"/>
                                      </p:to>
                                    </p:set>
                                    <p:anim calcmode="lin" valueType="num">
                                      <p:cBhvr additive="base">
                                        <p:cTn dur="500" id="96"/>
                                        <p:tgtEl>
                                          <p:spTgt spid="64"/>
                                        </p:tgtEl>
                                        <p:attrNameLst>
                                          <p:attrName>ppt_x</p:attrName>
                                        </p:attrNameLst>
                                      </p:cBhvr>
                                      <p:tavLst>
                                        <p:tav tm="0">
                                          <p:val>
                                            <p:strVal val="#ppt_x+#ppt_w*1.125000"/>
                                          </p:val>
                                        </p:tav>
                                        <p:tav tm="100000">
                                          <p:val>
                                            <p:strVal val="#ppt_x"/>
                                          </p:val>
                                        </p:tav>
                                      </p:tavLst>
                                    </p:anim>
                                    <p:animEffect filter="wipe(left)" transition="in">
                                      <p:cBhvr>
                                        <p:cTn dur="500" id="97"/>
                                        <p:tgtEl>
                                          <p:spTgt spid="64"/>
                                        </p:tgtEl>
                                      </p:cBhvr>
                                    </p:animEffect>
                                  </p:childTnLst>
                                </p:cTn>
                              </p:par>
                              <p:par>
                                <p:cTn fill="hold" grpId="0" id="98" nodeType="withEffect" presetClass="entr" presetID="12" presetSubtype="2">
                                  <p:stCondLst>
                                    <p:cond delay="0"/>
                                  </p:stCondLst>
                                  <p:childTnLst>
                                    <p:set>
                                      <p:cBhvr>
                                        <p:cTn dur="1" fill="hold" id="99">
                                          <p:stCondLst>
                                            <p:cond delay="0"/>
                                          </p:stCondLst>
                                        </p:cTn>
                                        <p:tgtEl>
                                          <p:spTgt spid="65"/>
                                        </p:tgtEl>
                                        <p:attrNameLst>
                                          <p:attrName>style.visibility</p:attrName>
                                        </p:attrNameLst>
                                      </p:cBhvr>
                                      <p:to>
                                        <p:strVal val="visible"/>
                                      </p:to>
                                    </p:set>
                                    <p:anim calcmode="lin" valueType="num">
                                      <p:cBhvr additive="base">
                                        <p:cTn dur="500" id="100"/>
                                        <p:tgtEl>
                                          <p:spTgt spid="65"/>
                                        </p:tgtEl>
                                        <p:attrNameLst>
                                          <p:attrName>ppt_x</p:attrName>
                                        </p:attrNameLst>
                                      </p:cBhvr>
                                      <p:tavLst>
                                        <p:tav tm="0">
                                          <p:val>
                                            <p:strVal val="#ppt_x+#ppt_w*1.125000"/>
                                          </p:val>
                                        </p:tav>
                                        <p:tav tm="100000">
                                          <p:val>
                                            <p:strVal val="#ppt_x"/>
                                          </p:val>
                                        </p:tav>
                                      </p:tavLst>
                                    </p:anim>
                                    <p:animEffect filter="wipe(left)" transition="in">
                                      <p:cBhvr>
                                        <p:cTn dur="500" id="101"/>
                                        <p:tgtEl>
                                          <p:spTgt spid="65"/>
                                        </p:tgtEl>
                                      </p:cBhvr>
                                    </p:animEffect>
                                  </p:childTnLst>
                                </p:cTn>
                              </p:par>
                            </p:childTnLst>
                          </p:cTn>
                        </p:par>
                        <p:par>
                          <p:cTn fill="hold" id="102" nodeType="afterGroup">
                            <p:stCondLst>
                              <p:cond delay="5300"/>
                            </p:stCondLst>
                            <p:childTnLst>
                              <p:par>
                                <p:cTn fill="hold" grpId="0" id="103" nodeType="afterEffect" presetClass="entr" presetID="23" presetSubtype="32">
                                  <p:stCondLst>
                                    <p:cond delay="0"/>
                                  </p:stCondLst>
                                  <p:childTnLst>
                                    <p:set>
                                      <p:cBhvr>
                                        <p:cTn dur="1" fill="hold" id="104">
                                          <p:stCondLst>
                                            <p:cond delay="0"/>
                                          </p:stCondLst>
                                        </p:cTn>
                                        <p:tgtEl>
                                          <p:spTgt spid="72"/>
                                        </p:tgtEl>
                                        <p:attrNameLst>
                                          <p:attrName>style.visibility</p:attrName>
                                        </p:attrNameLst>
                                      </p:cBhvr>
                                      <p:to>
                                        <p:strVal val="visible"/>
                                      </p:to>
                                    </p:set>
                                    <p:anim calcmode="lin" valueType="num">
                                      <p:cBhvr>
                                        <p:cTn dur="500" fill="hold" id="105"/>
                                        <p:tgtEl>
                                          <p:spTgt spid="72"/>
                                        </p:tgtEl>
                                        <p:attrNameLst>
                                          <p:attrName>ppt_w</p:attrName>
                                        </p:attrNameLst>
                                      </p:cBhvr>
                                      <p:tavLst>
                                        <p:tav tm="0">
                                          <p:val>
                                            <p:strVal val="4*#ppt_w"/>
                                          </p:val>
                                        </p:tav>
                                        <p:tav tm="100000">
                                          <p:val>
                                            <p:strVal val="#ppt_w"/>
                                          </p:val>
                                        </p:tav>
                                      </p:tavLst>
                                    </p:anim>
                                    <p:anim calcmode="lin" valueType="num">
                                      <p:cBhvr>
                                        <p:cTn dur="500" fill="hold" id="106"/>
                                        <p:tgtEl>
                                          <p:spTgt spid="72"/>
                                        </p:tgtEl>
                                        <p:attrNameLst>
                                          <p:attrName>ppt_h</p:attrName>
                                        </p:attrNameLst>
                                      </p:cBhvr>
                                      <p:tavLst>
                                        <p:tav tm="0">
                                          <p:val>
                                            <p:strVal val="4*#ppt_h"/>
                                          </p:val>
                                        </p:tav>
                                        <p:tav tm="100000">
                                          <p:val>
                                            <p:strVal val="#ppt_h"/>
                                          </p:val>
                                        </p:tav>
                                      </p:tavLst>
                                    </p:anim>
                                  </p:childTnLst>
                                </p:cTn>
                              </p:par>
                              <p:par>
                                <p:cTn fill="hold" grpId="0" id="107" nodeType="withEffect" presetClass="entr" presetID="23" presetSubtype="32">
                                  <p:stCondLst>
                                    <p:cond delay="0"/>
                                  </p:stCondLst>
                                  <p:childTnLst>
                                    <p:set>
                                      <p:cBhvr>
                                        <p:cTn dur="1" fill="hold" id="108">
                                          <p:stCondLst>
                                            <p:cond delay="0"/>
                                          </p:stCondLst>
                                        </p:cTn>
                                        <p:tgtEl>
                                          <p:spTgt spid="75"/>
                                        </p:tgtEl>
                                        <p:attrNameLst>
                                          <p:attrName>style.visibility</p:attrName>
                                        </p:attrNameLst>
                                      </p:cBhvr>
                                      <p:to>
                                        <p:strVal val="visible"/>
                                      </p:to>
                                    </p:set>
                                    <p:anim calcmode="lin" valueType="num">
                                      <p:cBhvr>
                                        <p:cTn dur="500" fill="hold" id="109"/>
                                        <p:tgtEl>
                                          <p:spTgt spid="75"/>
                                        </p:tgtEl>
                                        <p:attrNameLst>
                                          <p:attrName>ppt_w</p:attrName>
                                        </p:attrNameLst>
                                      </p:cBhvr>
                                      <p:tavLst>
                                        <p:tav tm="0">
                                          <p:val>
                                            <p:strVal val="4*#ppt_w"/>
                                          </p:val>
                                        </p:tav>
                                        <p:tav tm="100000">
                                          <p:val>
                                            <p:strVal val="#ppt_w"/>
                                          </p:val>
                                        </p:tav>
                                      </p:tavLst>
                                    </p:anim>
                                    <p:anim calcmode="lin" valueType="num">
                                      <p:cBhvr>
                                        <p:cTn dur="500" fill="hold" id="110"/>
                                        <p:tgtEl>
                                          <p:spTgt spid="75"/>
                                        </p:tgtEl>
                                        <p:attrNameLst>
                                          <p:attrName>ppt_h</p:attrName>
                                        </p:attrNameLst>
                                      </p:cBhvr>
                                      <p:tavLst>
                                        <p:tav tm="0">
                                          <p:val>
                                            <p:strVal val="4*#ppt_h"/>
                                          </p:val>
                                        </p:tav>
                                        <p:tav tm="100000">
                                          <p:val>
                                            <p:strVal val="#ppt_h"/>
                                          </p:val>
                                        </p:tav>
                                      </p:tavLst>
                                    </p:anim>
                                  </p:childTnLst>
                                </p:cTn>
                              </p:par>
                            </p:childTnLst>
                          </p:cTn>
                        </p:par>
                        <p:par>
                          <p:cTn fill="hold" id="111" nodeType="afterGroup">
                            <p:stCondLst>
                              <p:cond delay="5800"/>
                            </p:stCondLst>
                            <p:childTnLst>
                              <p:par>
                                <p:cTn fill="hold" grpId="0" id="112" nodeType="afterEffect" presetClass="entr" presetID="12" presetSubtype="8">
                                  <p:stCondLst>
                                    <p:cond delay="0"/>
                                  </p:stCondLst>
                                  <p:childTnLst>
                                    <p:set>
                                      <p:cBhvr>
                                        <p:cTn dur="1" fill="hold" id="113">
                                          <p:stCondLst>
                                            <p:cond delay="0"/>
                                          </p:stCondLst>
                                        </p:cTn>
                                        <p:tgtEl>
                                          <p:spTgt spid="66"/>
                                        </p:tgtEl>
                                        <p:attrNameLst>
                                          <p:attrName>style.visibility</p:attrName>
                                        </p:attrNameLst>
                                      </p:cBhvr>
                                      <p:to>
                                        <p:strVal val="visible"/>
                                      </p:to>
                                    </p:set>
                                    <p:anim calcmode="lin" valueType="num">
                                      <p:cBhvr additive="base">
                                        <p:cTn dur="500" id="114"/>
                                        <p:tgtEl>
                                          <p:spTgt spid="66"/>
                                        </p:tgtEl>
                                        <p:attrNameLst>
                                          <p:attrName>ppt_x</p:attrName>
                                        </p:attrNameLst>
                                      </p:cBhvr>
                                      <p:tavLst>
                                        <p:tav tm="0">
                                          <p:val>
                                            <p:strVal val="#ppt_x-#ppt_w*1.125000"/>
                                          </p:val>
                                        </p:tav>
                                        <p:tav tm="100000">
                                          <p:val>
                                            <p:strVal val="#ppt_x"/>
                                          </p:val>
                                        </p:tav>
                                      </p:tavLst>
                                    </p:anim>
                                    <p:animEffect filter="wipe(right)" transition="in">
                                      <p:cBhvr>
                                        <p:cTn dur="500" id="115"/>
                                        <p:tgtEl>
                                          <p:spTgt spid="66"/>
                                        </p:tgtEl>
                                      </p:cBhvr>
                                    </p:animEffect>
                                  </p:childTnLst>
                                </p:cTn>
                              </p:par>
                              <p:par>
                                <p:cTn fill="hold" grpId="0" id="116" nodeType="withEffect" presetClass="entr" presetID="12" presetSubtype="8">
                                  <p:stCondLst>
                                    <p:cond delay="0"/>
                                  </p:stCondLst>
                                  <p:childTnLst>
                                    <p:set>
                                      <p:cBhvr>
                                        <p:cTn dur="1" fill="hold" id="117">
                                          <p:stCondLst>
                                            <p:cond delay="0"/>
                                          </p:stCondLst>
                                        </p:cTn>
                                        <p:tgtEl>
                                          <p:spTgt spid="67"/>
                                        </p:tgtEl>
                                        <p:attrNameLst>
                                          <p:attrName>style.visibility</p:attrName>
                                        </p:attrNameLst>
                                      </p:cBhvr>
                                      <p:to>
                                        <p:strVal val="visible"/>
                                      </p:to>
                                    </p:set>
                                    <p:anim calcmode="lin" valueType="num">
                                      <p:cBhvr additive="base">
                                        <p:cTn dur="500" id="118"/>
                                        <p:tgtEl>
                                          <p:spTgt spid="67"/>
                                        </p:tgtEl>
                                        <p:attrNameLst>
                                          <p:attrName>ppt_x</p:attrName>
                                        </p:attrNameLst>
                                      </p:cBhvr>
                                      <p:tavLst>
                                        <p:tav tm="0">
                                          <p:val>
                                            <p:strVal val="#ppt_x-#ppt_w*1.125000"/>
                                          </p:val>
                                        </p:tav>
                                        <p:tav tm="100000">
                                          <p:val>
                                            <p:strVal val="#ppt_x"/>
                                          </p:val>
                                        </p:tav>
                                      </p:tavLst>
                                    </p:anim>
                                    <p:animEffect filter="wipe(right)" transition="in">
                                      <p:cBhvr>
                                        <p:cTn dur="500" id="119"/>
                                        <p:tgtEl>
                                          <p:spTgt spid="67"/>
                                        </p:tgtEl>
                                      </p:cBhvr>
                                    </p:animEffect>
                                  </p:childTnLst>
                                </p:cTn>
                              </p:par>
                            </p:childTnLst>
                          </p:cTn>
                        </p:par>
                        <p:par>
                          <p:cTn fill="hold" id="120" nodeType="afterGroup">
                            <p:stCondLst>
                              <p:cond delay="6300"/>
                            </p:stCondLst>
                            <p:childTnLst>
                              <p:par>
                                <p:cTn fill="hold" grpId="0" id="121" nodeType="afterEffect" presetClass="entr" presetID="23" presetSubtype="32">
                                  <p:stCondLst>
                                    <p:cond delay="0"/>
                                  </p:stCondLst>
                                  <p:childTnLst>
                                    <p:set>
                                      <p:cBhvr>
                                        <p:cTn dur="1" fill="hold" id="122">
                                          <p:stCondLst>
                                            <p:cond delay="0"/>
                                          </p:stCondLst>
                                        </p:cTn>
                                        <p:tgtEl>
                                          <p:spTgt spid="73"/>
                                        </p:tgtEl>
                                        <p:attrNameLst>
                                          <p:attrName>style.visibility</p:attrName>
                                        </p:attrNameLst>
                                      </p:cBhvr>
                                      <p:to>
                                        <p:strVal val="visible"/>
                                      </p:to>
                                    </p:set>
                                    <p:anim calcmode="lin" valueType="num">
                                      <p:cBhvr>
                                        <p:cTn dur="500" fill="hold" id="123"/>
                                        <p:tgtEl>
                                          <p:spTgt spid="73"/>
                                        </p:tgtEl>
                                        <p:attrNameLst>
                                          <p:attrName>ppt_w</p:attrName>
                                        </p:attrNameLst>
                                      </p:cBhvr>
                                      <p:tavLst>
                                        <p:tav tm="0">
                                          <p:val>
                                            <p:strVal val="4*#ppt_w"/>
                                          </p:val>
                                        </p:tav>
                                        <p:tav tm="100000">
                                          <p:val>
                                            <p:strVal val="#ppt_w"/>
                                          </p:val>
                                        </p:tav>
                                      </p:tavLst>
                                    </p:anim>
                                    <p:anim calcmode="lin" valueType="num">
                                      <p:cBhvr>
                                        <p:cTn dur="500" fill="hold" id="124"/>
                                        <p:tgtEl>
                                          <p:spTgt spid="73"/>
                                        </p:tgtEl>
                                        <p:attrNameLst>
                                          <p:attrName>ppt_h</p:attrName>
                                        </p:attrNameLst>
                                      </p:cBhvr>
                                      <p:tavLst>
                                        <p:tav tm="0">
                                          <p:val>
                                            <p:strVal val="4*#ppt_h"/>
                                          </p:val>
                                        </p:tav>
                                        <p:tav tm="100000">
                                          <p:val>
                                            <p:strVal val="#ppt_h"/>
                                          </p:val>
                                        </p:tav>
                                      </p:tavLst>
                                    </p:anim>
                                  </p:childTnLst>
                                </p:cTn>
                              </p:par>
                              <p:par>
                                <p:cTn fill="hold" grpId="0" id="125" nodeType="withEffect" presetClass="entr" presetID="23" presetSubtype="32">
                                  <p:stCondLst>
                                    <p:cond delay="0"/>
                                  </p:stCondLst>
                                  <p:childTnLst>
                                    <p:set>
                                      <p:cBhvr>
                                        <p:cTn dur="1" fill="hold" id="126">
                                          <p:stCondLst>
                                            <p:cond delay="0"/>
                                          </p:stCondLst>
                                        </p:cTn>
                                        <p:tgtEl>
                                          <p:spTgt spid="76"/>
                                        </p:tgtEl>
                                        <p:attrNameLst>
                                          <p:attrName>style.visibility</p:attrName>
                                        </p:attrNameLst>
                                      </p:cBhvr>
                                      <p:to>
                                        <p:strVal val="visible"/>
                                      </p:to>
                                    </p:set>
                                    <p:anim calcmode="lin" valueType="num">
                                      <p:cBhvr>
                                        <p:cTn dur="500" fill="hold" id="127"/>
                                        <p:tgtEl>
                                          <p:spTgt spid="76"/>
                                        </p:tgtEl>
                                        <p:attrNameLst>
                                          <p:attrName>ppt_w</p:attrName>
                                        </p:attrNameLst>
                                      </p:cBhvr>
                                      <p:tavLst>
                                        <p:tav tm="0">
                                          <p:val>
                                            <p:strVal val="4*#ppt_w"/>
                                          </p:val>
                                        </p:tav>
                                        <p:tav tm="100000">
                                          <p:val>
                                            <p:strVal val="#ppt_w"/>
                                          </p:val>
                                        </p:tav>
                                      </p:tavLst>
                                    </p:anim>
                                    <p:anim calcmode="lin" valueType="num">
                                      <p:cBhvr>
                                        <p:cTn dur="500" fill="hold" id="128"/>
                                        <p:tgtEl>
                                          <p:spTgt spid="76"/>
                                        </p:tgtEl>
                                        <p:attrNameLst>
                                          <p:attrName>ppt_h</p:attrName>
                                        </p:attrNameLst>
                                      </p:cBhvr>
                                      <p:tavLst>
                                        <p:tav tm="0">
                                          <p:val>
                                            <p:strVal val="4*#ppt_h"/>
                                          </p:val>
                                        </p:tav>
                                        <p:tav tm="100000">
                                          <p:val>
                                            <p:strVal val="#ppt_h"/>
                                          </p:val>
                                        </p:tav>
                                      </p:tavLst>
                                    </p:anim>
                                  </p:childTnLst>
                                </p:cTn>
                              </p:par>
                            </p:childTnLst>
                          </p:cTn>
                        </p:par>
                        <p:par>
                          <p:cTn fill="hold" id="129" nodeType="afterGroup">
                            <p:stCondLst>
                              <p:cond delay="6800"/>
                            </p:stCondLst>
                            <p:childTnLst>
                              <p:par>
                                <p:cTn fill="hold" grpId="0" id="130" nodeType="afterEffect" presetClass="entr" presetID="12" presetSubtype="2">
                                  <p:stCondLst>
                                    <p:cond delay="0"/>
                                  </p:stCondLst>
                                  <p:childTnLst>
                                    <p:set>
                                      <p:cBhvr>
                                        <p:cTn dur="1" fill="hold" id="131">
                                          <p:stCondLst>
                                            <p:cond delay="0"/>
                                          </p:stCondLst>
                                        </p:cTn>
                                        <p:tgtEl>
                                          <p:spTgt spid="68"/>
                                        </p:tgtEl>
                                        <p:attrNameLst>
                                          <p:attrName>style.visibility</p:attrName>
                                        </p:attrNameLst>
                                      </p:cBhvr>
                                      <p:to>
                                        <p:strVal val="visible"/>
                                      </p:to>
                                    </p:set>
                                    <p:anim calcmode="lin" valueType="num">
                                      <p:cBhvr additive="base">
                                        <p:cTn dur="500" id="132"/>
                                        <p:tgtEl>
                                          <p:spTgt spid="68"/>
                                        </p:tgtEl>
                                        <p:attrNameLst>
                                          <p:attrName>ppt_x</p:attrName>
                                        </p:attrNameLst>
                                      </p:cBhvr>
                                      <p:tavLst>
                                        <p:tav tm="0">
                                          <p:val>
                                            <p:strVal val="#ppt_x+#ppt_w*1.125000"/>
                                          </p:val>
                                        </p:tav>
                                        <p:tav tm="100000">
                                          <p:val>
                                            <p:strVal val="#ppt_x"/>
                                          </p:val>
                                        </p:tav>
                                      </p:tavLst>
                                    </p:anim>
                                    <p:animEffect filter="wipe(left)" transition="in">
                                      <p:cBhvr>
                                        <p:cTn dur="500" id="133"/>
                                        <p:tgtEl>
                                          <p:spTgt spid="68"/>
                                        </p:tgtEl>
                                      </p:cBhvr>
                                    </p:animEffect>
                                  </p:childTnLst>
                                </p:cTn>
                              </p:par>
                              <p:par>
                                <p:cTn fill="hold" grpId="0" id="134" nodeType="withEffect" presetClass="entr" presetID="12" presetSubtype="2">
                                  <p:stCondLst>
                                    <p:cond delay="0"/>
                                  </p:stCondLst>
                                  <p:childTnLst>
                                    <p:set>
                                      <p:cBhvr>
                                        <p:cTn dur="1" fill="hold" id="135">
                                          <p:stCondLst>
                                            <p:cond delay="0"/>
                                          </p:stCondLst>
                                        </p:cTn>
                                        <p:tgtEl>
                                          <p:spTgt spid="69"/>
                                        </p:tgtEl>
                                        <p:attrNameLst>
                                          <p:attrName>style.visibility</p:attrName>
                                        </p:attrNameLst>
                                      </p:cBhvr>
                                      <p:to>
                                        <p:strVal val="visible"/>
                                      </p:to>
                                    </p:set>
                                    <p:anim calcmode="lin" valueType="num">
                                      <p:cBhvr additive="base">
                                        <p:cTn dur="500" id="136"/>
                                        <p:tgtEl>
                                          <p:spTgt spid="69"/>
                                        </p:tgtEl>
                                        <p:attrNameLst>
                                          <p:attrName>ppt_x</p:attrName>
                                        </p:attrNameLst>
                                      </p:cBhvr>
                                      <p:tavLst>
                                        <p:tav tm="0">
                                          <p:val>
                                            <p:strVal val="#ppt_x+#ppt_w*1.125000"/>
                                          </p:val>
                                        </p:tav>
                                        <p:tav tm="100000">
                                          <p:val>
                                            <p:strVal val="#ppt_x"/>
                                          </p:val>
                                        </p:tav>
                                      </p:tavLst>
                                    </p:anim>
                                    <p:animEffect filter="wipe(left)" transition="in">
                                      <p:cBhvr>
                                        <p:cTn dur="500" id="137"/>
                                        <p:tgtEl>
                                          <p:spTgt spid="6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28"/>
      <p:bldP grpId="0" spid="29"/>
      <p:bldP grpId="0" spid="30"/>
      <p:bldP grpId="0" spid="31"/>
      <p:bldP grpId="0" spid="32"/>
      <p:bldP grpId="0" spid="33"/>
      <p:bldP grpId="0" spid="34"/>
      <p:bldP grpId="0" spid="35"/>
      <p:bldP grpId="0" spid="37"/>
      <p:bldP grpId="0" spid="38"/>
      <p:bldP grpId="0" spid="39"/>
      <p:bldP grpId="0" spid="40"/>
      <p:bldP grpId="0" spid="41"/>
      <p:bldP grpId="0" spid="42"/>
      <p:bldP grpId="0" spid="62"/>
      <p:bldP grpId="0" spid="63"/>
      <p:bldP grpId="0" spid="64"/>
      <p:bldP grpId="0" spid="65"/>
      <p:bldP grpId="0" spid="66"/>
      <p:bldP grpId="0" spid="67"/>
      <p:bldP grpId="0" spid="68"/>
      <p:bldP grpId="0" spid="69"/>
      <p:bldP grpId="0" spid="70"/>
      <p:bldP grpId="0" spid="71"/>
      <p:bldP grpId="0" spid="72"/>
      <p:bldP grpId="0" spid="73"/>
      <p:bldP grpId="0" spid="74"/>
      <p:bldP grpId="0" spid="75"/>
      <p:bldP grpId="0" spid="76"/>
      <p:bldP grpId="0" spid="77"/>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微软中国</Company>
  <PresentationFormat>On-screen Show (16:9)</PresentationFormat>
  <Paragraphs>381</Paragraphs>
  <Slides>35</Slides>
  <Notes>35</Notes>
  <TotalTime>256</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35</vt:i4>
      </vt:variant>
    </vt:vector>
  </HeadingPairs>
  <TitlesOfParts>
    <vt:vector baseType="lpstr" size="51">
      <vt:lpstr>Arial</vt:lpstr>
      <vt:lpstr>Calibri</vt:lpstr>
      <vt:lpstr>Calibri Light</vt:lpstr>
      <vt:lpstr>微软雅黑</vt:lpstr>
      <vt:lpstr>方正兰亭粗黑_GBK</vt:lpstr>
      <vt:lpstr>Impact</vt:lpstr>
      <vt:lpstr>Helvetica Neue Condensed</vt:lpstr>
      <vt:lpstr>方正正大黑简体</vt:lpstr>
      <vt:lpstr>华文黑体</vt:lpstr>
      <vt:lpstr>굴림</vt:lpstr>
      <vt:lpstr>方正兰亭粗黑简体</vt:lpstr>
      <vt:lpstr>Kozuka Gothic Pro R</vt:lpstr>
      <vt:lpstr>宋体</vt:lpstr>
      <vt:lpstr>方正兰亭黑_GBK</vt:lpstr>
      <vt:lpstr>方正兰亭细黑_GBK_M</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2016-03-20T02:48:45Z</dcterms:created>
  <cp:lastModifiedBy>Administrator</cp:lastModifiedBy>
  <dcterms:modified xsi:type="dcterms:W3CDTF">2021-08-20T10:58:31Z</dcterms:modified>
  <cp:revision>37</cp:revision>
  <dc:title>PowerPoint 演示文稿</dc:title>
</cp:coreProperties>
</file>