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59" r:id="rId6"/>
    <p:sldId id="266" r:id="rId7"/>
    <p:sldId id="267" r:id="rId8"/>
    <p:sldId id="268" r:id="rId9"/>
    <p:sldId id="269" r:id="rId10"/>
    <p:sldId id="260" r:id="rId11"/>
    <p:sldId id="270" r:id="rId12"/>
    <p:sldId id="272" r:id="rId13"/>
    <p:sldId id="271" r:id="rId14"/>
    <p:sldId id="273" r:id="rId15"/>
    <p:sldId id="261" r:id="rId16"/>
    <p:sldId id="262" r:id="rId17"/>
    <p:sldId id="263" r:id="rId18"/>
    <p:sldId id="264" r:id="rId19"/>
    <p:sldId id="265" r:id="rId20"/>
    <p:sldId id="274" r:id="rId21"/>
    <p:sldId id="275" r:id="rId22"/>
    <p:sldId id="276" r:id="rId23"/>
  </p:sldIdLst>
  <p:sldSz cx="9144000" cy="5143500" type="screen16x9"/>
  <p:notesSz cx="6858000" cy="9144000"/>
  <p:custDataLst>
    <p:tags r:id="rId2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31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5" cy="72005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09B84E17-9B88-4910-8E7E-F73ABE82E504}" type="datetime1">
              <a:rPr lang="zh-CN" altLang="en-US"/>
              <a:pPr>
                <a:defRPr/>
              </a:pPr>
              <a:t>2016/3/31</a:t>
            </a:fld>
            <a:endParaRPr lang="zh-CN" altLang="en-US" sz="1200"/>
          </a:p>
        </p:txBody>
      </p:sp>
      <p:sp>
        <p:nvSpPr>
          <p:cNvPr id="2253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zh-CN" altLang="zh-CN" smtClean="0"/>
              <a:t>单击此处编辑母版文本样式</a:t>
            </a:r>
          </a:p>
          <a:p>
            <a:pPr>
              <a:buFontTx/>
              <a:buNone/>
              <a:defRPr/>
            </a:pPr>
            <a:r>
              <a:rPr lang="zh-CN" altLang="zh-CN" smtClean="0"/>
              <a:t>第二级</a:t>
            </a:r>
          </a:p>
          <a:p>
            <a:pPr>
              <a:buFontTx/>
              <a:buNone/>
              <a:defRPr/>
            </a:pPr>
            <a:r>
              <a:rPr lang="zh-CN" altLang="zh-CN" smtClean="0"/>
              <a:t>第三级</a:t>
            </a:r>
          </a:p>
          <a:p>
            <a:pPr>
              <a:buFontTx/>
              <a:buNone/>
              <a:defRPr/>
            </a:pPr>
            <a:r>
              <a:rPr lang="zh-CN" altLang="zh-CN" smtClean="0"/>
              <a:t>第四级</a:t>
            </a:r>
          </a:p>
          <a:p>
            <a:pPr>
              <a:buFontTx/>
              <a:buNone/>
              <a:defRPr/>
            </a:pPr>
            <a:r>
              <a:rPr lang="zh-CN" altLang="zh-CN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3AF3881-61BA-47B4-A53E-CB0ADFF2C37F}" type="slidenum">
              <a:rPr lang="zh-CN" altLang="en-US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val="19517443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B7EA6-11F1-4992-AE3B-84DC136CE43F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5FEE9-2634-48D4-BB24-64A18A451B84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5562527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9F7F-DBF0-4079-AAE9-4079ACD35328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9FA45-9FD9-42C7-B819-622BB3C27BBB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89675211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1FD0A-9B70-4CD6-81C3-944CCDD538CE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BBDB2-DD52-4F2A-87F9-E949FE98B03F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34575472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3901977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843556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634853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1431001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961316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7668542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9745450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275029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C98E-26B7-4118-9276-BDE27F4631E3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04FDD-061D-4158-A4F5-A6BA689BD199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22091758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51382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983278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4749184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6337-E786-4778-9493-502B21443DDB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20386-0F3E-4AE9-ACAC-6223411D9036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73519755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E869-2D3A-4860-9A98-0F75C1C5BB65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91783-F219-4F26-A402-E3D29645643D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5135439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DE2E9-DF98-447B-8446-BB707D05D1E5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4EBB3-1E8B-40FD-B728-C7E1B3EC5FD9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37690395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77985-29A5-4DF2-973F-78063E9E13F0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A43C9-B339-4624-AC9B-58F54265C5D9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12479724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966C-738F-4C8D-9E16-931C6769A7F4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3910A-2969-44A2-8A4B-D11A6E205F4A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30520825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FE11-F339-4A8A-8B74-3152C958C1C7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F983D-4BC2-4A93-8694-FDBC5E4EF625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401039591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3648-A0ED-4F82-B157-51AA7DB70030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8A7D1-4F03-443F-9624-01A979F1342A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63239802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94BA99-7971-4792-BC55-B36659FF592F}" type="datetime1">
              <a:rPr lang="zh-CN" altLang="en-US"/>
              <a:pPr>
                <a:defRPr/>
              </a:pPr>
              <a:t>2016/3/31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730E6FD-9352-4317-B9EE-05C56FB3B0B5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2016/3/31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415838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14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5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16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17.emf" Type="http://schemas.openxmlformats.org/officeDocument/2006/relationships/image"/><Relationship Id="rId4" Target="../media/image18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emf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9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5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6.emf" Type="http://schemas.openxmlformats.org/officeDocument/2006/relationships/image"/><Relationship Id="rId4" Target="../media/image7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8.emf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11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2.emf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emf" Type="http://schemas.openxmlformats.org/officeDocument/2006/relationships/image"/><Relationship Id="rId3" Target="../media/image13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2124" r="365"/>
          <a:stretch>
            <a:fillRect/>
          </a:stretch>
        </p:blipFill>
        <p:spPr bwMode="auto">
          <a:xfrm>
            <a:off x="0" y="1060450"/>
            <a:ext cx="9110663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20"/>
          <p:cNvSpPr>
            <a:spLocks noChangeArrowheads="1"/>
          </p:cNvSpPr>
          <p:nvPr/>
        </p:nvSpPr>
        <p:spPr bwMode="auto">
          <a:xfrm>
            <a:off x="34925" y="84138"/>
            <a:ext cx="9075738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4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PowerPoint Template</a:t>
            </a:r>
          </a:p>
        </p:txBody>
      </p:sp>
      <p:sp>
        <p:nvSpPr>
          <p:cNvPr id="2052" name="矩形 19"/>
          <p:cNvSpPr>
            <a:spLocks noChangeArrowheads="1"/>
          </p:cNvSpPr>
          <p:nvPr/>
        </p:nvSpPr>
        <p:spPr bwMode="auto">
          <a:xfrm>
            <a:off x="2411413" y="947738"/>
            <a:ext cx="4249737" cy="39624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职场培训·项目策划·工作总结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26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grpSp>
        <p:nvGrpSpPr>
          <p:cNvPr id="11268" name="Group 4"/>
          <p:cNvGrpSpPr>
            <a:grpSpLocks noChangeAspect="1"/>
          </p:cNvGrpSpPr>
          <p:nvPr/>
        </p:nvGrpSpPr>
        <p:grpSpPr>
          <a:xfrm>
            <a:off x="1479550" y="4105275"/>
            <a:ext cx="6188075" cy="1130300"/>
            <a:chExt cx="7992888" cy="1878349"/>
          </a:xfrm>
        </p:grpSpPr>
        <p:pic>
          <p:nvPicPr>
            <p:cNvPr id="11285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22523"/>
              <a:ext cx="1180008" cy="185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6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332408" y="949885"/>
              <a:ext cx="590004" cy="927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7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142891" y="240643"/>
              <a:ext cx="1026907" cy="161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8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257829" y="742603"/>
              <a:ext cx="722582" cy="1135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9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012477" y="0"/>
              <a:ext cx="1180008" cy="185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0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344885" y="927362"/>
              <a:ext cx="590004" cy="927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1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155368" y="218120"/>
              <a:ext cx="1026907" cy="161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2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270306" y="720080"/>
              <a:ext cx="722582" cy="1135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矩形 1"/>
          <p:cNvSpPr>
            <a:spLocks noChangeArrowheads="1"/>
          </p:cNvSpPr>
          <p:nvPr/>
        </p:nvSpPr>
        <p:spPr bwMode="auto">
          <a:xfrm rot="-1501688">
            <a:off x="1001713" y="1054100"/>
            <a:ext cx="3709987" cy="3336925"/>
          </a:xfrm>
          <a:custGeom>
            <a:gdLst>
              <a:gd fmla="*/ 3159025 w 3366807" name="T0"/>
              <a:gd fmla="*/ 447604 h 2944965" name="T1"/>
              <a:gd fmla="*/ 3332918 w 3366807" name="T2"/>
              <a:gd fmla="*/ 926103 h 2944965" name="T3"/>
              <a:gd fmla="*/ 2854419 w 3366807" name="T4"/>
              <a:gd fmla="*/ 1099996 h 2944965" name="T5"/>
              <a:gd fmla="*/ 2660843 w 3366807" name="T6"/>
              <a:gd fmla="*/ 867643 h 2944965" name="T7"/>
              <a:gd fmla="*/ 1966823 w 3366807" name="T8"/>
              <a:gd fmla="*/ 801795 h 2944965" name="T9"/>
              <a:gd fmla="*/ 1425003 w 3366807" name="T10"/>
              <a:gd fmla="*/ 855610 h 2944965" name="T11"/>
              <a:gd fmla="*/ 1372563 w 3366807" name="T12"/>
              <a:gd fmla="*/ 1024777 h 2944965" name="T13"/>
              <a:gd fmla="*/ 1363105 w 3366807" name="T14"/>
              <a:gd fmla="*/ 1042626 h 2944965" name="T15"/>
              <a:gd fmla="*/ 1589246 w 3366807" name="T16"/>
              <a:gd fmla="*/ 1176973 h 2944965" name="T17"/>
              <a:gd fmla="*/ 2334170 w 3366807" name="T18"/>
              <a:gd fmla="*/ 1442192 h 2944965" name="T19"/>
              <a:gd fmla="*/ 2719185 w 3366807" name="T20"/>
              <a:gd fmla="*/ 1389636 h 2944965" name="T21"/>
              <a:gd fmla="*/ 2893078 w 3366807" name="T22"/>
              <a:gd fmla="*/ 1868134 h 2944965" name="T23"/>
              <a:gd fmla="*/ 2414579 w 3366807" name="T24"/>
              <a:gd fmla="*/ 2042028 h 2944965" name="T25"/>
              <a:gd fmla="*/ 2209796 w 3366807" name="T26"/>
              <a:gd fmla="*/ 1682282 h 2944965" name="T27"/>
              <a:gd fmla="*/ 1537935 w 3366807" name="T28"/>
              <a:gd fmla="*/ 1287345 h 2944965" name="T29"/>
              <a:gd fmla="*/ 1261428 w 3366807" name="T30"/>
              <a:gd fmla="*/ 1190210 h 2944965" name="T31"/>
              <a:gd fmla="*/ 1127450 w 3366807" name="T32"/>
              <a:gd fmla="*/ 1310442 h 2944965" name="T33"/>
              <a:gd fmla="*/ 1484609 w 3366807" name="T34"/>
              <a:gd fmla="*/ 1834578 h 2944965" name="T35"/>
              <a:gd fmla="*/ 1950681 w 3366807" name="T36"/>
              <a:gd fmla="*/ 2294770 h 2944965" name="T37"/>
              <a:gd fmla="*/ 2313421 w 3366807" name="T38"/>
              <a:gd fmla="*/ 2258683 h 2944965" name="T39"/>
              <a:gd fmla="*/ 2487314 w 3366807" name="T40"/>
              <a:gd fmla="*/ 2737182 h 2944965" name="T41"/>
              <a:gd fmla="*/ 2008815 w 3366807" name="T42"/>
              <a:gd fmla="*/ 2911075 h 2944965" name="T43"/>
              <a:gd fmla="*/ 1808402 w 3366807" name="T44"/>
              <a:gd fmla="*/ 2519358 h 2944965" name="T45"/>
              <a:gd fmla="*/ 1391163 w 3366807" name="T46"/>
              <a:gd fmla="*/ 1912568 h 2944965" name="T47"/>
              <a:gd fmla="*/ 885348 w 3366807" name="T48"/>
              <a:gd fmla="*/ 1417749 h 2944965" name="T49"/>
              <a:gd fmla="*/ 415565 w 3366807" name="T50"/>
              <a:gd fmla="*/ 1372563 h 2944965" name="T51"/>
              <a:gd fmla="*/ 67779 w 3366807" name="T52"/>
              <a:gd fmla="*/ 415566 h 2944965" name="T53"/>
              <a:gd fmla="*/ 1024777 w 3366807" name="T54"/>
              <a:gd fmla="*/ 67779 h 2944965" name="T55"/>
              <a:gd fmla="*/ 1432598 w 3366807" name="T56"/>
              <a:gd fmla="*/ 626909 h 2944965" name="T57"/>
              <a:gd fmla="*/ 1966620 w 3366807" name="T58"/>
              <a:gd fmla="*/ 680079 h 2944965" name="T59"/>
              <a:gd fmla="*/ 2686391 w 3366807" name="T60"/>
              <a:gd fmla="*/ 611653 h 2944965" name="T61"/>
              <a:gd fmla="*/ 3159025 w 3366807" name="T62"/>
              <a:gd fmla="*/ 447604 h 2944965" name="T63"/>
              <a:gd fmla="*/ 0 w 3366807" name="T64"/>
              <a:gd fmla="*/ 0 h 2944965" name="T65"/>
              <a:gd fmla="*/ 3366807 w 3366807" name="T66"/>
              <a:gd fmla="*/ 2944965 h 2944965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T67" l="T64" r="T66" t="T65"/>
            <a:pathLst>
              <a:path h="2944965" w="3366806">
                <a:moveTo>
                  <a:pt x="3159025" y="447604"/>
                </a:moveTo>
                <a:cubicBezTo>
                  <a:pt x="3339178" y="531719"/>
                  <a:pt x="3417033" y="745949"/>
                  <a:pt x="3332918" y="926103"/>
                </a:cubicBezTo>
                <a:cubicBezTo>
                  <a:pt x="3248803" y="1106256"/>
                  <a:pt x="3034573" y="1184111"/>
                  <a:pt x="2854419" y="1099996"/>
                </a:cubicBezTo>
                <a:cubicBezTo>
                  <a:pt x="2754532" y="1053358"/>
                  <a:pt x="2686094" y="966720"/>
                  <a:pt x="2660843" y="867643"/>
                </a:cubicBezTo>
                <a:lnTo>
                  <a:pt x="1966823" y="801795"/>
                </a:lnTo>
                <a:lnTo>
                  <a:pt x="1425003" y="855610"/>
                </a:lnTo>
                <a:cubicBezTo>
                  <a:pt x="1416397" y="913118"/>
                  <a:pt x="1398259" y="969743"/>
                  <a:pt x="1372563" y="1024777"/>
                </a:cubicBezTo>
                <a:lnTo>
                  <a:pt x="1363105" y="1042626"/>
                </a:lnTo>
                <a:lnTo>
                  <a:pt x="1589246" y="1176973"/>
                </a:lnTo>
                <a:lnTo>
                  <a:pt x="2334170" y="1442192"/>
                </a:lnTo>
                <a:cubicBezTo>
                  <a:pt x="2437578" y="1353212"/>
                  <a:pt x="2587487" y="1328145"/>
                  <a:pt x="2719185" y="1389636"/>
                </a:cubicBezTo>
                <a:cubicBezTo>
                  <a:pt x="2899338" y="1473750"/>
                  <a:pt x="2977193" y="1687981"/>
                  <a:pt x="2893078" y="1868134"/>
                </a:cubicBezTo>
                <a:cubicBezTo>
                  <a:pt x="2808963" y="2048288"/>
                  <a:pt x="2594732" y="2126142"/>
                  <a:pt x="2414579" y="2042028"/>
                </a:cubicBezTo>
                <a:cubicBezTo>
                  <a:pt x="2272942" y="1975896"/>
                  <a:pt x="2194538" y="1829339"/>
                  <a:pt x="2209796" y="1682282"/>
                </a:cubicBezTo>
                <a:lnTo>
                  <a:pt x="1537935" y="1287345"/>
                </a:lnTo>
                <a:lnTo>
                  <a:pt x="1261428" y="1190210"/>
                </a:lnTo>
                <a:cubicBezTo>
                  <a:pt x="1223850" y="1238593"/>
                  <a:pt x="1178455" y="1278928"/>
                  <a:pt x="1127450" y="1310442"/>
                </a:cubicBezTo>
                <a:lnTo>
                  <a:pt x="1484609" y="1834578"/>
                </a:lnTo>
                <a:lnTo>
                  <a:pt x="1950681" y="2294770"/>
                </a:lnTo>
                <a:cubicBezTo>
                  <a:pt x="2052148" y="2219247"/>
                  <a:pt x="2190692" y="2201381"/>
                  <a:pt x="2313421" y="2258683"/>
                </a:cubicBezTo>
                <a:cubicBezTo>
                  <a:pt x="2493575" y="2342798"/>
                  <a:pt x="2571429" y="2557029"/>
                  <a:pt x="2487314" y="2737182"/>
                </a:cubicBezTo>
                <a:cubicBezTo>
                  <a:pt x="2403199" y="2917336"/>
                  <a:pt x="2188969" y="2995190"/>
                  <a:pt x="2008815" y="2911075"/>
                </a:cubicBezTo>
                <a:cubicBezTo>
                  <a:pt x="1856881" y="2840137"/>
                  <a:pt x="1777708" y="2676652"/>
                  <a:pt x="1808402" y="2519358"/>
                </a:cubicBezTo>
                <a:lnTo>
                  <a:pt x="1391163" y="1912568"/>
                </a:lnTo>
                <a:lnTo>
                  <a:pt x="885348" y="1417749"/>
                </a:lnTo>
                <a:cubicBezTo>
                  <a:pt x="733702" y="1457012"/>
                  <a:pt x="568495" y="1443967"/>
                  <a:pt x="415565" y="1372563"/>
                </a:cubicBezTo>
                <a:cubicBezTo>
                  <a:pt x="55259" y="1204334"/>
                  <a:pt x="-100450" y="775872"/>
                  <a:pt x="67779" y="415566"/>
                </a:cubicBezTo>
                <a:cubicBezTo>
                  <a:pt x="236008" y="55259"/>
                  <a:pt x="664471" y="-100450"/>
                  <a:pt x="1024777" y="67779"/>
                </a:cubicBezTo>
                <a:cubicBezTo>
                  <a:pt x="1256104" y="175787"/>
                  <a:pt x="1403096" y="391064"/>
                  <a:pt x="1432598" y="626909"/>
                </a:cubicBezTo>
                <a:lnTo>
                  <a:pt x="1966620" y="680079"/>
                </a:lnTo>
                <a:lnTo>
                  <a:pt x="2686391" y="611653"/>
                </a:lnTo>
                <a:cubicBezTo>
                  <a:pt x="2772870" y="438408"/>
                  <a:pt x="2982337" y="365107"/>
                  <a:pt x="3159025" y="447604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1270" name="矩形 12"/>
          <p:cNvSpPr>
            <a:spLocks noChangeArrowheads="1"/>
          </p:cNvSpPr>
          <p:nvPr/>
        </p:nvSpPr>
        <p:spPr bwMode="auto">
          <a:xfrm>
            <a:off x="4630738" y="1211263"/>
            <a:ext cx="3903662" cy="720725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chemeClr val="bg1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1271" name="矩形 13"/>
          <p:cNvSpPr>
            <a:spLocks noChangeArrowheads="1"/>
          </p:cNvSpPr>
          <p:nvPr/>
        </p:nvSpPr>
        <p:spPr bwMode="auto">
          <a:xfrm>
            <a:off x="4613275" y="2251075"/>
            <a:ext cx="3905250" cy="720725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chemeClr val="bg1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1272" name="矩形 14"/>
          <p:cNvSpPr>
            <a:spLocks noChangeArrowheads="1"/>
          </p:cNvSpPr>
          <p:nvPr/>
        </p:nvSpPr>
        <p:spPr bwMode="auto">
          <a:xfrm>
            <a:off x="4630738" y="3209925"/>
            <a:ext cx="3903662" cy="720725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chemeClr val="bg1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grpSp>
        <p:nvGrpSpPr>
          <p:cNvPr id="11273" name="Group 17"/>
          <p:cNvGrpSpPr/>
          <p:nvPr/>
        </p:nvGrpSpPr>
        <p:grpSpPr>
          <a:xfrm>
            <a:off x="1090613" y="1922463"/>
            <a:ext cx="963612" cy="941387"/>
            <a:chExt cx="360363" cy="382588"/>
          </a:xfrm>
        </p:grpSpPr>
        <p:sp>
          <p:nvSpPr>
            <p:cNvPr id="11283" name="Freeform 23"/>
            <p:cNvSpPr>
              <a:spLocks noChangeArrowheads="1" noEditPoints="1"/>
            </p:cNvSpPr>
            <p:nvPr/>
          </p:nvSpPr>
          <p:spPr bwMode="auto">
            <a:xfrm>
              <a:off x="0" y="142875"/>
              <a:ext cx="360363" cy="239713"/>
            </a:xfrm>
            <a:custGeom>
              <a:gdLst>
                <a:gd fmla="*/ 270272 w 96" name="T0"/>
                <a:gd fmla="*/ 0 h 64" name="T1"/>
                <a:gd fmla="*/ 0 w 96" name="T2"/>
                <a:gd fmla="*/ 0 h 64" name="T3"/>
                <a:gd fmla="*/ 0 w 96" name="T4"/>
                <a:gd fmla="*/ 29964 h 64" name="T5"/>
                <a:gd fmla="*/ 0 w 96" name="T6"/>
                <a:gd fmla="*/ 29964 h 64" name="T7"/>
                <a:gd fmla="*/ 0 w 96" name="T8"/>
                <a:gd fmla="*/ 179785 h 64" name="T9"/>
                <a:gd fmla="*/ 60061 w 96" name="T10"/>
                <a:gd fmla="*/ 239713 h 64" name="T11"/>
                <a:gd fmla="*/ 210212 w 96" name="T12"/>
                <a:gd fmla="*/ 239713 h 64" name="T13"/>
                <a:gd fmla="*/ 270272 w 96" name="T14"/>
                <a:gd fmla="*/ 179785 h 64" name="T15"/>
                <a:gd fmla="*/ 360363 w 96" name="T16"/>
                <a:gd fmla="*/ 89892 h 64" name="T17"/>
                <a:gd fmla="*/ 270272 w 96" name="T18"/>
                <a:gd fmla="*/ 0 h 64" name="T19"/>
                <a:gd fmla="*/ 270272 w 96" name="T20"/>
                <a:gd fmla="*/ 134839 h 64" name="T21"/>
                <a:gd fmla="*/ 270272 w 96" name="T22"/>
                <a:gd fmla="*/ 44946 h 64" name="T23"/>
                <a:gd fmla="*/ 315318 w 96" name="T24"/>
                <a:gd fmla="*/ 89892 h 64" name="T25"/>
                <a:gd fmla="*/ 270272 w 96" name="T26"/>
                <a:gd fmla="*/ 134839 h 64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96" name="T42"/>
                <a:gd fmla="*/ 0 h 64" name="T43"/>
                <a:gd fmla="*/ 96 w 96" name="T44"/>
                <a:gd fmla="*/ 64 h 64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64" w="96">
                  <a:moveTo>
                    <a:pt x="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7"/>
                    <a:pt x="7" y="64"/>
                    <a:pt x="16" y="64"/>
                  </a:cubicBezTo>
                  <a:cubicBezTo>
                    <a:pt x="56" y="64"/>
                    <a:pt x="56" y="64"/>
                    <a:pt x="56" y="64"/>
                  </a:cubicBezTo>
                  <a:cubicBezTo>
                    <a:pt x="65" y="64"/>
                    <a:pt x="72" y="57"/>
                    <a:pt x="72" y="48"/>
                  </a:cubicBezTo>
                  <a:cubicBezTo>
                    <a:pt x="85" y="48"/>
                    <a:pt x="96" y="37"/>
                    <a:pt x="96" y="24"/>
                  </a:cubicBezTo>
                  <a:cubicBezTo>
                    <a:pt x="96" y="11"/>
                    <a:pt x="85" y="0"/>
                    <a:pt x="72" y="0"/>
                  </a:cubicBezTo>
                  <a:close/>
                  <a:moveTo>
                    <a:pt x="72" y="36"/>
                  </a:moveTo>
                  <a:cubicBezTo>
                    <a:pt x="72" y="12"/>
                    <a:pt x="72" y="12"/>
                    <a:pt x="72" y="12"/>
                  </a:cubicBezTo>
                  <a:cubicBezTo>
                    <a:pt x="79" y="12"/>
                    <a:pt x="84" y="17"/>
                    <a:pt x="84" y="24"/>
                  </a:cubicBezTo>
                  <a:cubicBezTo>
                    <a:pt x="84" y="31"/>
                    <a:pt x="79" y="36"/>
                    <a:pt x="72" y="36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84" name="Freeform 24"/>
            <p:cNvSpPr>
              <a:spLocks noChangeArrowheads="1"/>
            </p:cNvSpPr>
            <p:nvPr/>
          </p:nvSpPr>
          <p:spPr bwMode="auto">
            <a:xfrm>
              <a:off x="82550" y="0"/>
              <a:ext cx="120650" cy="120650"/>
            </a:xfrm>
            <a:custGeom>
              <a:gdLst>
                <a:gd fmla="*/ 67866 w 32" name="T0"/>
                <a:gd fmla="*/ 120650 h 32" name="T1"/>
                <a:gd fmla="*/ 30163 w 32" name="T2"/>
                <a:gd fmla="*/ 98028 h 32" name="T3"/>
                <a:gd fmla="*/ 75406 w 32" name="T4"/>
                <a:gd fmla="*/ 75406 h 32" name="T5"/>
                <a:gd fmla="*/ 101798 w 32" name="T6"/>
                <a:gd fmla="*/ 67866 h 32" name="T7"/>
                <a:gd fmla="*/ 60325 w 32" name="T8"/>
                <a:gd fmla="*/ 60325 h 32" name="T9"/>
                <a:gd fmla="*/ 0 w 32" name="T10"/>
                <a:gd fmla="*/ 37703 h 32" name="T11"/>
                <a:gd fmla="*/ 113109 w 32" name="T12"/>
                <a:gd fmla="*/ 0 h 32" name="T13"/>
                <a:gd fmla="*/ 120650 w 32" name="T14"/>
                <a:gd fmla="*/ 7541 h 32" name="T15"/>
                <a:gd fmla="*/ 113109 w 32" name="T16"/>
                <a:gd fmla="*/ 15081 h 32" name="T17"/>
                <a:gd fmla="*/ 18852 w 32" name="T18"/>
                <a:gd fmla="*/ 37703 h 32" name="T19"/>
                <a:gd fmla="*/ 60325 w 32" name="T20"/>
                <a:gd fmla="*/ 45244 h 32" name="T21"/>
                <a:gd fmla="*/ 120650 w 32" name="T22"/>
                <a:gd fmla="*/ 67866 h 32" name="T23"/>
                <a:gd fmla="*/ 75406 w 32" name="T24"/>
                <a:gd fmla="*/ 90488 h 32" name="T25"/>
                <a:gd fmla="*/ 45244 w 32" name="T26"/>
                <a:gd fmla="*/ 98028 h 32" name="T27"/>
                <a:gd fmla="*/ 67866 w 32" name="T28"/>
                <a:gd fmla="*/ 105569 h 32" name="T29"/>
                <a:gd fmla="*/ 75406 w 32" name="T30"/>
                <a:gd fmla="*/ 113109 h 32" name="T31"/>
                <a:gd fmla="*/ 67866 w 32" name="T32"/>
                <a:gd fmla="*/ 120650 h 32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32" name="T51"/>
                <a:gd fmla="*/ 0 h 32" name="T52"/>
                <a:gd fmla="*/ 32 w 32" name="T53"/>
                <a:gd fmla="*/ 32 h 32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32" w="32">
                  <a:moveTo>
                    <a:pt x="18" y="32"/>
                  </a:moveTo>
                  <a:cubicBezTo>
                    <a:pt x="13" y="32"/>
                    <a:pt x="8" y="30"/>
                    <a:pt x="8" y="26"/>
                  </a:cubicBezTo>
                  <a:cubicBezTo>
                    <a:pt x="8" y="22"/>
                    <a:pt x="13" y="21"/>
                    <a:pt x="20" y="20"/>
                  </a:cubicBezTo>
                  <a:cubicBezTo>
                    <a:pt x="22" y="20"/>
                    <a:pt x="25" y="19"/>
                    <a:pt x="27" y="18"/>
                  </a:cubicBezTo>
                  <a:cubicBezTo>
                    <a:pt x="25" y="17"/>
                    <a:pt x="19" y="17"/>
                    <a:pt x="16" y="16"/>
                  </a:cubicBezTo>
                  <a:cubicBezTo>
                    <a:pt x="5" y="14"/>
                    <a:pt x="0" y="14"/>
                    <a:pt x="0" y="10"/>
                  </a:cubicBezTo>
                  <a:cubicBezTo>
                    <a:pt x="0" y="3"/>
                    <a:pt x="28" y="0"/>
                    <a:pt x="30" y="0"/>
                  </a:cubicBezTo>
                  <a:cubicBezTo>
                    <a:pt x="31" y="0"/>
                    <a:pt x="32" y="1"/>
                    <a:pt x="32" y="2"/>
                  </a:cubicBezTo>
                  <a:cubicBezTo>
                    <a:pt x="32" y="3"/>
                    <a:pt x="31" y="4"/>
                    <a:pt x="30" y="4"/>
                  </a:cubicBezTo>
                  <a:cubicBezTo>
                    <a:pt x="24" y="4"/>
                    <a:pt x="8" y="7"/>
                    <a:pt x="5" y="10"/>
                  </a:cubicBezTo>
                  <a:cubicBezTo>
                    <a:pt x="7" y="11"/>
                    <a:pt x="12" y="11"/>
                    <a:pt x="16" y="12"/>
                  </a:cubicBezTo>
                  <a:cubicBezTo>
                    <a:pt x="27" y="14"/>
                    <a:pt x="32" y="14"/>
                    <a:pt x="32" y="18"/>
                  </a:cubicBezTo>
                  <a:cubicBezTo>
                    <a:pt x="32" y="22"/>
                    <a:pt x="27" y="23"/>
                    <a:pt x="20" y="24"/>
                  </a:cubicBezTo>
                  <a:cubicBezTo>
                    <a:pt x="18" y="25"/>
                    <a:pt x="13" y="25"/>
                    <a:pt x="12" y="26"/>
                  </a:cubicBezTo>
                  <a:cubicBezTo>
                    <a:pt x="13" y="27"/>
                    <a:pt x="16" y="28"/>
                    <a:pt x="18" y="28"/>
                  </a:cubicBezTo>
                  <a:cubicBezTo>
                    <a:pt x="19" y="28"/>
                    <a:pt x="20" y="29"/>
                    <a:pt x="20" y="30"/>
                  </a:cubicBezTo>
                  <a:cubicBezTo>
                    <a:pt x="20" y="31"/>
                    <a:pt x="19" y="32"/>
                    <a:pt x="18" y="32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1274" name="椭圆 18"/>
          <p:cNvSpPr>
            <a:spLocks noChangeArrowheads="1"/>
          </p:cNvSpPr>
          <p:nvPr/>
        </p:nvSpPr>
        <p:spPr bwMode="auto">
          <a:xfrm>
            <a:off x="3489325" y="1016000"/>
            <a:ext cx="720725" cy="720725"/>
          </a:xfrm>
          <a:prstGeom prst="ellipse">
            <a:avLst/>
          </a:prstGeom>
          <a:solidFill>
            <a:srgbClr val="93CD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1275" name="椭圆 19"/>
          <p:cNvSpPr>
            <a:spLocks noChangeArrowheads="1"/>
          </p:cNvSpPr>
          <p:nvPr/>
        </p:nvSpPr>
        <p:spPr bwMode="auto">
          <a:xfrm>
            <a:off x="3489325" y="2209800"/>
            <a:ext cx="720725" cy="719138"/>
          </a:xfrm>
          <a:prstGeom prst="ellipse">
            <a:avLst/>
          </a:prstGeom>
          <a:solidFill>
            <a:srgbClr val="93CD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1276" name="椭圆 20"/>
          <p:cNvSpPr>
            <a:spLocks noChangeArrowheads="1"/>
          </p:cNvSpPr>
          <p:nvPr/>
        </p:nvSpPr>
        <p:spPr bwMode="auto">
          <a:xfrm>
            <a:off x="3500438" y="3294063"/>
            <a:ext cx="720725" cy="720725"/>
          </a:xfrm>
          <a:prstGeom prst="ellipse">
            <a:avLst/>
          </a:prstGeom>
          <a:solidFill>
            <a:srgbClr val="93CD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1277" name="矩形 21"/>
          <p:cNvSpPr>
            <a:spLocks noChangeArrowheads="1"/>
          </p:cNvSpPr>
          <p:nvPr/>
        </p:nvSpPr>
        <p:spPr bwMode="auto">
          <a:xfrm>
            <a:off x="3632200" y="2209800"/>
            <a:ext cx="43497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2</a:t>
            </a:r>
          </a:p>
        </p:txBody>
      </p:sp>
      <p:sp>
        <p:nvSpPr>
          <p:cNvPr id="11278" name="矩形 22"/>
          <p:cNvSpPr>
            <a:spLocks noChangeArrowheads="1"/>
          </p:cNvSpPr>
          <p:nvPr/>
        </p:nvSpPr>
        <p:spPr bwMode="auto">
          <a:xfrm>
            <a:off x="3643313" y="3324225"/>
            <a:ext cx="436562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3</a:t>
            </a:r>
          </a:p>
        </p:txBody>
      </p:sp>
      <p:sp>
        <p:nvSpPr>
          <p:cNvPr id="11279" name="矩形 23"/>
          <p:cNvSpPr>
            <a:spLocks noChangeArrowheads="1"/>
          </p:cNvSpPr>
          <p:nvPr/>
        </p:nvSpPr>
        <p:spPr bwMode="auto">
          <a:xfrm>
            <a:off x="3632200" y="1028700"/>
            <a:ext cx="43497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1</a:t>
            </a:r>
          </a:p>
        </p:txBody>
      </p:sp>
      <p:sp>
        <p:nvSpPr>
          <p:cNvPr id="11280" name="矩形 24"/>
          <p:cNvSpPr>
            <a:spLocks noChangeArrowheads="1"/>
          </p:cNvSpPr>
          <p:nvPr/>
        </p:nvSpPr>
        <p:spPr bwMode="auto">
          <a:xfrm>
            <a:off x="4630738" y="1295400"/>
            <a:ext cx="3887787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Click to add your text </a:t>
            </a:r>
          </a:p>
        </p:txBody>
      </p:sp>
      <p:sp>
        <p:nvSpPr>
          <p:cNvPr id="11281" name="矩形 25"/>
          <p:cNvSpPr>
            <a:spLocks noChangeArrowheads="1"/>
          </p:cNvSpPr>
          <p:nvPr/>
        </p:nvSpPr>
        <p:spPr bwMode="auto">
          <a:xfrm>
            <a:off x="4630738" y="2343150"/>
            <a:ext cx="3887787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Click to add your text </a:t>
            </a:r>
          </a:p>
        </p:txBody>
      </p:sp>
      <p:sp>
        <p:nvSpPr>
          <p:cNvPr id="11282" name="矩形 26"/>
          <p:cNvSpPr>
            <a:spLocks noChangeArrowheads="1"/>
          </p:cNvSpPr>
          <p:nvPr/>
        </p:nvSpPr>
        <p:spPr bwMode="auto">
          <a:xfrm>
            <a:off x="4630738" y="3332163"/>
            <a:ext cx="3887787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Click to add your text 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29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12292" name="Freeform 9"/>
          <p:cNvSpPr>
            <a:spLocks noChangeArrowheads="1" noEditPoints="1"/>
          </p:cNvSpPr>
          <p:nvPr/>
        </p:nvSpPr>
        <p:spPr bwMode="auto">
          <a:xfrm>
            <a:off x="4173538" y="1749425"/>
            <a:ext cx="996950" cy="1003300"/>
          </a:xfrm>
          <a:custGeom>
            <a:gdLst>
              <a:gd fmla="*/ 130553 w 168" name="T0"/>
              <a:gd fmla="*/ 575859 h 169" name="T1"/>
              <a:gd fmla="*/ 0 w 168" name="T2"/>
              <a:gd fmla="*/ 623352 h 169" name="T3"/>
              <a:gd fmla="*/ 41540 w 168" name="T4"/>
              <a:gd fmla="*/ 736149 h 169" name="T5"/>
              <a:gd fmla="*/ 172093 w 168" name="T6"/>
              <a:gd fmla="*/ 688656 h 169" name="T7"/>
              <a:gd fmla="*/ 207698 w 168" name="T8"/>
              <a:gd fmla="*/ 611479 h 169" name="T9"/>
              <a:gd fmla="*/ 130553 w 168" name="T10"/>
              <a:gd fmla="*/ 575859 h 169" name="T11"/>
              <a:gd fmla="*/ 219566 w 168" name="T12"/>
              <a:gd fmla="*/ 374011 h 169" name="T13"/>
              <a:gd fmla="*/ 189895 w 168" name="T14"/>
              <a:gd fmla="*/ 296834 h 169" name="T15"/>
              <a:gd fmla="*/ 59342 w 168" name="T16"/>
              <a:gd fmla="*/ 237467 h 169" name="T17"/>
              <a:gd fmla="*/ 29671 w 168" name="T18"/>
              <a:gd fmla="*/ 284961 h 169" name="T19"/>
              <a:gd fmla="*/ 11868 w 168" name="T20"/>
              <a:gd fmla="*/ 344328 h 169" name="T21"/>
              <a:gd fmla="*/ 142421 w 168" name="T22"/>
              <a:gd fmla="*/ 403695 h 169" name="T23"/>
              <a:gd fmla="*/ 219566 w 168" name="T24"/>
              <a:gd fmla="*/ 374011 h 169" name="T25"/>
              <a:gd fmla="*/ 985082 w 168" name="T26"/>
              <a:gd fmla="*/ 664909 h 169" name="T27"/>
              <a:gd fmla="*/ 854529 w 168" name="T28"/>
              <a:gd fmla="*/ 599605 h 169" name="T29"/>
              <a:gd fmla="*/ 777384 w 168" name="T30"/>
              <a:gd fmla="*/ 629289 h 169" name="T31"/>
              <a:gd fmla="*/ 807055 w 168" name="T32"/>
              <a:gd fmla="*/ 712402 h 169" name="T33"/>
              <a:gd fmla="*/ 937608 w 168" name="T34"/>
              <a:gd fmla="*/ 771769 h 169" name="T35"/>
              <a:gd fmla="*/ 967279 w 168" name="T36"/>
              <a:gd fmla="*/ 718339 h 169" name="T37"/>
              <a:gd fmla="*/ 985082 w 168" name="T38"/>
              <a:gd fmla="*/ 664909 h 169" name="T39"/>
              <a:gd fmla="*/ 605291 w 168" name="T40"/>
              <a:gd fmla="*/ 789579 h 169" name="T41"/>
              <a:gd fmla="*/ 569686 w 168" name="T42"/>
              <a:gd fmla="*/ 866756 h 169" name="T43"/>
              <a:gd fmla="*/ 617160 w 168" name="T44"/>
              <a:gd fmla="*/ 1003300 h 169" name="T45"/>
              <a:gd fmla="*/ 729910 w 168" name="T46"/>
              <a:gd fmla="*/ 961743 h 169" name="T47"/>
              <a:gd fmla="*/ 682436 w 168" name="T48"/>
              <a:gd fmla="*/ 825199 h 169" name="T49"/>
              <a:gd fmla="*/ 605291 w 168" name="T50"/>
              <a:gd fmla="*/ 789579 h 169" name="T51"/>
              <a:gd fmla="*/ 599357 w 168" name="T52"/>
              <a:gd fmla="*/ 279024 h 169" name="T53"/>
              <a:gd fmla="*/ 272974 w 168" name="T54"/>
              <a:gd fmla="*/ 397758 h 169" name="T55"/>
              <a:gd fmla="*/ 391659 w 168" name="T56"/>
              <a:gd fmla="*/ 730212 h 169" name="T57"/>
              <a:gd fmla="*/ 723976 w 168" name="T58"/>
              <a:gd fmla="*/ 605542 h 169" name="T59"/>
              <a:gd fmla="*/ 599357 w 168" name="T60"/>
              <a:gd fmla="*/ 279024 h 169" name="T61"/>
              <a:gd fmla="*/ 629028 w 168" name="T62"/>
              <a:gd fmla="*/ 225594 h 169" name="T63"/>
              <a:gd fmla="*/ 706173 w 168" name="T64"/>
              <a:gd fmla="*/ 195911 h 169" name="T65"/>
              <a:gd fmla="*/ 765515 w 168" name="T66"/>
              <a:gd fmla="*/ 65304 h 169" name="T67"/>
              <a:gd fmla="*/ 712107 w 168" name="T68"/>
              <a:gd fmla="*/ 35620 h 169" name="T69"/>
              <a:gd fmla="*/ 658699 w 168" name="T70"/>
              <a:gd fmla="*/ 11873 h 169" name="T71"/>
              <a:gd fmla="*/ 599357 w 168" name="T72"/>
              <a:gd fmla="*/ 142480 h 169" name="T73"/>
              <a:gd fmla="*/ 629028 w 168" name="T74"/>
              <a:gd fmla="*/ 225594 h 169" name="T75"/>
              <a:gd fmla="*/ 344185 w 168" name="T76"/>
              <a:gd fmla="*/ 213721 h 169" name="T77"/>
              <a:gd fmla="*/ 391659 w 168" name="T78"/>
              <a:gd fmla="*/ 213721 h 169" name="T79"/>
              <a:gd fmla="*/ 427264 w 168" name="T80"/>
              <a:gd fmla="*/ 136544 h 169" name="T81"/>
              <a:gd fmla="*/ 379790 w 168" name="T82"/>
              <a:gd fmla="*/ 0 h 169" name="T83"/>
              <a:gd fmla="*/ 267040 w 168" name="T84"/>
              <a:gd fmla="*/ 47493 h 169" name="T85"/>
              <a:gd fmla="*/ 314514 w 168" name="T86"/>
              <a:gd fmla="*/ 178101 h 169" name="T87"/>
              <a:gd fmla="*/ 344185 w 168" name="T88"/>
              <a:gd fmla="*/ 213721 h 169" name="T89"/>
              <a:gd fmla="*/ 367922 w 168" name="T90"/>
              <a:gd fmla="*/ 783643 h 169" name="T91"/>
              <a:gd fmla="*/ 290777 w 168" name="T92"/>
              <a:gd fmla="*/ 813326 h 169" name="T93"/>
              <a:gd fmla="*/ 231435 w 168" name="T94"/>
              <a:gd fmla="*/ 943933 h 169" name="T95"/>
              <a:gd fmla="*/ 284843 w 168" name="T96"/>
              <a:gd fmla="*/ 967680 h 169" name="T97"/>
              <a:gd fmla="*/ 338251 w 168" name="T98"/>
              <a:gd fmla="*/ 991427 h 169" name="T99"/>
              <a:gd fmla="*/ 397593 w 168" name="T100"/>
              <a:gd fmla="*/ 860820 h 169" name="T101"/>
              <a:gd fmla="*/ 367922 w 168" name="T102"/>
              <a:gd fmla="*/ 783643 h 169" name="T103"/>
              <a:gd fmla="*/ 818923 w 168" name="T104"/>
              <a:gd fmla="*/ 433378 h 169" name="T105"/>
              <a:gd fmla="*/ 860463 w 168" name="T106"/>
              <a:gd fmla="*/ 433378 h 169" name="T107"/>
              <a:gd fmla="*/ 996950 w 168" name="T108"/>
              <a:gd fmla="*/ 379948 h 169" name="T109"/>
              <a:gd fmla="*/ 955410 w 168" name="T110"/>
              <a:gd fmla="*/ 267151 h 169" name="T111"/>
              <a:gd fmla="*/ 818923 w 168" name="T112"/>
              <a:gd fmla="*/ 320581 h 169" name="T113"/>
              <a:gd fmla="*/ 783318 w 168" name="T114"/>
              <a:gd fmla="*/ 397758 h 169" name="T115"/>
              <a:gd fmla="*/ 818923 w 168" name="T116"/>
              <a:gd fmla="*/ 433378 h 169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w 168" name="T177"/>
              <a:gd fmla="*/ 0 h 169" name="T178"/>
              <a:gd fmla="*/ 168 w 168" name="T179"/>
              <a:gd fmla="*/ 169 h 169" name="T180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T180" l="T177" r="T179" t="T178"/>
            <a:pathLst>
              <a:path h="169" w="168">
                <a:moveTo>
                  <a:pt x="22" y="97"/>
                </a:moveTo>
                <a:cubicBezTo>
                  <a:pt x="0" y="105"/>
                  <a:pt x="0" y="105"/>
                  <a:pt x="0" y="105"/>
                </a:cubicBezTo>
                <a:cubicBezTo>
                  <a:pt x="1" y="112"/>
                  <a:pt x="4" y="118"/>
                  <a:pt x="7" y="124"/>
                </a:cubicBezTo>
                <a:cubicBezTo>
                  <a:pt x="29" y="116"/>
                  <a:pt x="29" y="116"/>
                  <a:pt x="29" y="116"/>
                </a:cubicBezTo>
                <a:cubicBezTo>
                  <a:pt x="35" y="114"/>
                  <a:pt x="37" y="108"/>
                  <a:pt x="35" y="103"/>
                </a:cubicBezTo>
                <a:cubicBezTo>
                  <a:pt x="34" y="97"/>
                  <a:pt x="28" y="95"/>
                  <a:pt x="22" y="97"/>
                </a:cubicBezTo>
                <a:close/>
                <a:moveTo>
                  <a:pt x="37" y="63"/>
                </a:moveTo>
                <a:cubicBezTo>
                  <a:pt x="39" y="58"/>
                  <a:pt x="37" y="52"/>
                  <a:pt x="32" y="50"/>
                </a:cubicBezTo>
                <a:cubicBezTo>
                  <a:pt x="10" y="40"/>
                  <a:pt x="10" y="40"/>
                  <a:pt x="10" y="40"/>
                </a:cubicBezTo>
                <a:cubicBezTo>
                  <a:pt x="8" y="42"/>
                  <a:pt x="7" y="45"/>
                  <a:pt x="5" y="48"/>
                </a:cubicBezTo>
                <a:cubicBezTo>
                  <a:pt x="4" y="52"/>
                  <a:pt x="3" y="55"/>
                  <a:pt x="2" y="58"/>
                </a:cubicBezTo>
                <a:cubicBezTo>
                  <a:pt x="24" y="68"/>
                  <a:pt x="24" y="68"/>
                  <a:pt x="24" y="68"/>
                </a:cubicBezTo>
                <a:cubicBezTo>
                  <a:pt x="29" y="70"/>
                  <a:pt x="35" y="68"/>
                  <a:pt x="37" y="63"/>
                </a:cubicBezTo>
                <a:close/>
                <a:moveTo>
                  <a:pt x="166" y="112"/>
                </a:moveTo>
                <a:cubicBezTo>
                  <a:pt x="144" y="101"/>
                  <a:pt x="144" y="101"/>
                  <a:pt x="144" y="101"/>
                </a:cubicBezTo>
                <a:cubicBezTo>
                  <a:pt x="139" y="99"/>
                  <a:pt x="133" y="101"/>
                  <a:pt x="131" y="106"/>
                </a:cubicBezTo>
                <a:cubicBezTo>
                  <a:pt x="129" y="111"/>
                  <a:pt x="131" y="117"/>
                  <a:pt x="136" y="12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60" y="127"/>
                  <a:pt x="161" y="124"/>
                  <a:pt x="163" y="121"/>
                </a:cubicBezTo>
                <a:cubicBezTo>
                  <a:pt x="164" y="118"/>
                  <a:pt x="165" y="115"/>
                  <a:pt x="166" y="112"/>
                </a:cubicBezTo>
                <a:close/>
                <a:moveTo>
                  <a:pt x="102" y="133"/>
                </a:moveTo>
                <a:cubicBezTo>
                  <a:pt x="97" y="135"/>
                  <a:pt x="94" y="141"/>
                  <a:pt x="96" y="146"/>
                </a:cubicBezTo>
                <a:cubicBezTo>
                  <a:pt x="104" y="169"/>
                  <a:pt x="104" y="169"/>
                  <a:pt x="104" y="169"/>
                </a:cubicBezTo>
                <a:cubicBezTo>
                  <a:pt x="111" y="167"/>
                  <a:pt x="117" y="165"/>
                  <a:pt x="123" y="162"/>
                </a:cubicBezTo>
                <a:cubicBezTo>
                  <a:pt x="115" y="139"/>
                  <a:pt x="115" y="139"/>
                  <a:pt x="115" y="139"/>
                </a:cubicBezTo>
                <a:cubicBezTo>
                  <a:pt x="113" y="134"/>
                  <a:pt x="107" y="131"/>
                  <a:pt x="102" y="133"/>
                </a:cubicBezTo>
                <a:close/>
                <a:moveTo>
                  <a:pt x="101" y="47"/>
                </a:moveTo>
                <a:cubicBezTo>
                  <a:pt x="80" y="37"/>
                  <a:pt x="56" y="46"/>
                  <a:pt x="46" y="67"/>
                </a:cubicBezTo>
                <a:cubicBezTo>
                  <a:pt x="36" y="88"/>
                  <a:pt x="45" y="113"/>
                  <a:pt x="66" y="123"/>
                </a:cubicBezTo>
                <a:cubicBezTo>
                  <a:pt x="87" y="132"/>
                  <a:pt x="112" y="123"/>
                  <a:pt x="122" y="102"/>
                </a:cubicBezTo>
                <a:cubicBezTo>
                  <a:pt x="132" y="81"/>
                  <a:pt x="123" y="56"/>
                  <a:pt x="101" y="47"/>
                </a:cubicBezTo>
                <a:close/>
                <a:moveTo>
                  <a:pt x="106" y="38"/>
                </a:moveTo>
                <a:cubicBezTo>
                  <a:pt x="111" y="40"/>
                  <a:pt x="117" y="38"/>
                  <a:pt x="119" y="33"/>
                </a:cubicBezTo>
                <a:cubicBezTo>
                  <a:pt x="129" y="11"/>
                  <a:pt x="129" y="11"/>
                  <a:pt x="129" y="11"/>
                </a:cubicBezTo>
                <a:cubicBezTo>
                  <a:pt x="126" y="9"/>
                  <a:pt x="123" y="7"/>
                  <a:pt x="120" y="6"/>
                </a:cubicBezTo>
                <a:cubicBezTo>
                  <a:pt x="117" y="5"/>
                  <a:pt x="114" y="3"/>
                  <a:pt x="111" y="2"/>
                </a:cubicBezTo>
                <a:cubicBezTo>
                  <a:pt x="101" y="24"/>
                  <a:pt x="101" y="24"/>
                  <a:pt x="101" y="24"/>
                </a:cubicBezTo>
                <a:cubicBezTo>
                  <a:pt x="98" y="29"/>
                  <a:pt x="100" y="35"/>
                  <a:pt x="106" y="38"/>
                </a:cubicBezTo>
                <a:close/>
                <a:moveTo>
                  <a:pt x="58" y="36"/>
                </a:moveTo>
                <a:cubicBezTo>
                  <a:pt x="61" y="37"/>
                  <a:pt x="63" y="37"/>
                  <a:pt x="66" y="36"/>
                </a:cubicBezTo>
                <a:cubicBezTo>
                  <a:pt x="71" y="34"/>
                  <a:pt x="74" y="28"/>
                  <a:pt x="72" y="23"/>
                </a:cubicBezTo>
                <a:cubicBezTo>
                  <a:pt x="64" y="0"/>
                  <a:pt x="64" y="0"/>
                  <a:pt x="64" y="0"/>
                </a:cubicBezTo>
                <a:cubicBezTo>
                  <a:pt x="57" y="2"/>
                  <a:pt x="51" y="4"/>
                  <a:pt x="45" y="8"/>
                </a:cubicBezTo>
                <a:cubicBezTo>
                  <a:pt x="53" y="30"/>
                  <a:pt x="53" y="30"/>
                  <a:pt x="53" y="30"/>
                </a:cubicBezTo>
                <a:cubicBezTo>
                  <a:pt x="54" y="33"/>
                  <a:pt x="56" y="35"/>
                  <a:pt x="58" y="36"/>
                </a:cubicBezTo>
                <a:close/>
                <a:moveTo>
                  <a:pt x="62" y="132"/>
                </a:moveTo>
                <a:cubicBezTo>
                  <a:pt x="57" y="129"/>
                  <a:pt x="51" y="131"/>
                  <a:pt x="49" y="137"/>
                </a:cubicBezTo>
                <a:cubicBezTo>
                  <a:pt x="39" y="159"/>
                  <a:pt x="39" y="159"/>
                  <a:pt x="39" y="159"/>
                </a:cubicBezTo>
                <a:cubicBezTo>
                  <a:pt x="42" y="160"/>
                  <a:pt x="45" y="162"/>
                  <a:pt x="48" y="163"/>
                </a:cubicBezTo>
                <a:cubicBezTo>
                  <a:pt x="51" y="165"/>
                  <a:pt x="54" y="166"/>
                  <a:pt x="57" y="167"/>
                </a:cubicBezTo>
                <a:cubicBezTo>
                  <a:pt x="67" y="145"/>
                  <a:pt x="67" y="145"/>
                  <a:pt x="67" y="145"/>
                </a:cubicBezTo>
                <a:cubicBezTo>
                  <a:pt x="70" y="140"/>
                  <a:pt x="67" y="134"/>
                  <a:pt x="62" y="132"/>
                </a:cubicBezTo>
                <a:close/>
                <a:moveTo>
                  <a:pt x="138" y="73"/>
                </a:moveTo>
                <a:cubicBezTo>
                  <a:pt x="140" y="74"/>
                  <a:pt x="143" y="74"/>
                  <a:pt x="145" y="73"/>
                </a:cubicBezTo>
                <a:cubicBezTo>
                  <a:pt x="168" y="64"/>
                  <a:pt x="168" y="64"/>
                  <a:pt x="168" y="64"/>
                </a:cubicBezTo>
                <a:cubicBezTo>
                  <a:pt x="167" y="58"/>
                  <a:pt x="164" y="51"/>
                  <a:pt x="161" y="45"/>
                </a:cubicBezTo>
                <a:cubicBezTo>
                  <a:pt x="138" y="54"/>
                  <a:pt x="138" y="54"/>
                  <a:pt x="138" y="54"/>
                </a:cubicBezTo>
                <a:cubicBezTo>
                  <a:pt x="133" y="56"/>
                  <a:pt x="130" y="62"/>
                  <a:pt x="132" y="67"/>
                </a:cubicBezTo>
                <a:cubicBezTo>
                  <a:pt x="133" y="69"/>
                  <a:pt x="135" y="71"/>
                  <a:pt x="138" y="73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3" name="Freeform 10"/>
          <p:cNvSpPr>
            <a:spLocks noChangeArrowheads="1"/>
          </p:cNvSpPr>
          <p:nvPr/>
        </p:nvSpPr>
        <p:spPr bwMode="auto">
          <a:xfrm>
            <a:off x="3698875" y="2184400"/>
            <a:ext cx="1293813" cy="658813"/>
          </a:xfrm>
          <a:custGeom>
            <a:gdLst>
              <a:gd fmla="*/ 0 w 218" name="T0"/>
              <a:gd fmla="*/ 504496 h 111" name="T1"/>
              <a:gd fmla="*/ 148373 w 218" name="T2"/>
              <a:gd fmla="*/ 350180 h 111" name="T3"/>
              <a:gd fmla="*/ 195852 w 218" name="T4"/>
              <a:gd fmla="*/ 362050 h 111" name="T5"/>
              <a:gd fmla="*/ 183983 w 218" name="T6"/>
              <a:gd fmla="*/ 308633 h 111" name="T7"/>
              <a:gd fmla="*/ 314551 w 218" name="T8"/>
              <a:gd fmla="*/ 183993 h 111" name="T9"/>
              <a:gd fmla="*/ 415445 w 218" name="T10"/>
              <a:gd fmla="*/ 237410 h 111" name="T11"/>
              <a:gd fmla="*/ 415445 w 218" name="T12"/>
              <a:gd fmla="*/ 207734 h 111" name="T13"/>
              <a:gd fmla="*/ 623167 w 218" name="T14"/>
              <a:gd fmla="*/ 0 h 111" name="T15"/>
              <a:gd fmla="*/ 819019 w 218" name="T16"/>
              <a:gd fmla="*/ 148381 h 111" name="T17"/>
              <a:gd fmla="*/ 896173 w 218" name="T18"/>
              <a:gd fmla="*/ 118705 h 111" name="T19"/>
              <a:gd fmla="*/ 1008937 w 218" name="T20"/>
              <a:gd fmla="*/ 231475 h 111" name="T21"/>
              <a:gd fmla="*/ 1003002 w 218" name="T22"/>
              <a:gd fmla="*/ 255216 h 111" name="T23"/>
              <a:gd fmla="*/ 1086091 w 218" name="T24"/>
              <a:gd fmla="*/ 237410 h 111" name="T25"/>
              <a:gd fmla="*/ 1293813 w 218" name="T26"/>
              <a:gd fmla="*/ 445144 h 111" name="T27"/>
              <a:gd fmla="*/ 1086091 w 218" name="T28"/>
              <a:gd fmla="*/ 652878 h 111" name="T29"/>
              <a:gd fmla="*/ 1086091 w 218" name="T30"/>
              <a:gd fmla="*/ 652878 h 111" name="T31"/>
              <a:gd fmla="*/ 172113 w 218" name="T32"/>
              <a:gd fmla="*/ 652878 h 111" name="T33"/>
              <a:gd fmla="*/ 148373 w 218" name="T34"/>
              <a:gd fmla="*/ 658813 h 111" name="T35"/>
              <a:gd fmla="*/ 130568 w 218" name="T36"/>
              <a:gd fmla="*/ 652878 h 111" name="T37"/>
              <a:gd fmla="*/ 124633 w 218" name="T38"/>
              <a:gd fmla="*/ 652878 h 111" name="T39"/>
              <a:gd fmla="*/ 124633 w 218" name="T40"/>
              <a:gd fmla="*/ 652878 h 111" name="T41"/>
              <a:gd fmla="*/ 0 w 218" name="T42"/>
              <a:gd fmla="*/ 504496 h 111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w 218" name="T66"/>
              <a:gd fmla="*/ 0 h 111" name="T67"/>
              <a:gd fmla="*/ 218 w 218" name="T68"/>
              <a:gd fmla="*/ 111 h 111" name="T69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T69" l="T66" r="T68" t="T67"/>
            <a:pathLst>
              <a:path h="110" w="218">
                <a:moveTo>
                  <a:pt x="0" y="85"/>
                </a:moveTo>
                <a:cubicBezTo>
                  <a:pt x="0" y="71"/>
                  <a:pt x="11" y="59"/>
                  <a:pt x="25" y="59"/>
                </a:cubicBezTo>
                <a:cubicBezTo>
                  <a:pt x="28" y="59"/>
                  <a:pt x="31" y="60"/>
                  <a:pt x="33" y="61"/>
                </a:cubicBezTo>
                <a:cubicBezTo>
                  <a:pt x="32" y="58"/>
                  <a:pt x="31" y="55"/>
                  <a:pt x="31" y="52"/>
                </a:cubicBezTo>
                <a:cubicBezTo>
                  <a:pt x="31" y="40"/>
                  <a:pt x="41" y="31"/>
                  <a:pt x="53" y="31"/>
                </a:cubicBezTo>
                <a:cubicBezTo>
                  <a:pt x="60" y="31"/>
                  <a:pt x="66" y="34"/>
                  <a:pt x="70" y="40"/>
                </a:cubicBezTo>
                <a:cubicBezTo>
                  <a:pt x="70" y="38"/>
                  <a:pt x="70" y="36"/>
                  <a:pt x="70" y="35"/>
                </a:cubicBezTo>
                <a:cubicBezTo>
                  <a:pt x="70" y="15"/>
                  <a:pt x="86" y="0"/>
                  <a:pt x="105" y="0"/>
                </a:cubicBezTo>
                <a:cubicBezTo>
                  <a:pt x="121" y="0"/>
                  <a:pt x="134" y="10"/>
                  <a:pt x="138" y="25"/>
                </a:cubicBezTo>
                <a:cubicBezTo>
                  <a:pt x="142" y="22"/>
                  <a:pt x="146" y="20"/>
                  <a:pt x="151" y="20"/>
                </a:cubicBezTo>
                <a:cubicBezTo>
                  <a:pt x="161" y="20"/>
                  <a:pt x="170" y="29"/>
                  <a:pt x="170" y="39"/>
                </a:cubicBezTo>
                <a:cubicBezTo>
                  <a:pt x="170" y="40"/>
                  <a:pt x="169" y="42"/>
                  <a:pt x="169" y="43"/>
                </a:cubicBezTo>
                <a:cubicBezTo>
                  <a:pt x="173" y="41"/>
                  <a:pt x="178" y="40"/>
                  <a:pt x="183" y="40"/>
                </a:cubicBezTo>
                <a:cubicBezTo>
                  <a:pt x="203" y="40"/>
                  <a:pt x="218" y="56"/>
                  <a:pt x="218" y="75"/>
                </a:cubicBezTo>
                <a:cubicBezTo>
                  <a:pt x="218" y="94"/>
                  <a:pt x="203" y="110"/>
                  <a:pt x="183" y="110"/>
                </a:cubicBezTo>
                <a:cubicBezTo>
                  <a:pt x="183" y="110"/>
                  <a:pt x="183" y="110"/>
                  <a:pt x="183" y="110"/>
                </a:cubicBezTo>
                <a:cubicBezTo>
                  <a:pt x="29" y="110"/>
                  <a:pt x="29" y="110"/>
                  <a:pt x="29" y="110"/>
                </a:cubicBezTo>
                <a:cubicBezTo>
                  <a:pt x="28" y="110"/>
                  <a:pt x="26" y="111"/>
                  <a:pt x="25" y="111"/>
                </a:cubicBezTo>
                <a:cubicBezTo>
                  <a:pt x="24" y="111"/>
                  <a:pt x="23" y="110"/>
                  <a:pt x="22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9" y="108"/>
                  <a:pt x="0" y="98"/>
                  <a:pt x="0" y="85"/>
                </a:cubicBezTo>
                <a:close/>
              </a:path>
            </a:pathLst>
          </a:cu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4" name="Freeform 11"/>
          <p:cNvSpPr>
            <a:spLocks noChangeArrowheads="1"/>
          </p:cNvSpPr>
          <p:nvPr/>
        </p:nvSpPr>
        <p:spPr bwMode="auto">
          <a:xfrm>
            <a:off x="1125538" y="1652588"/>
            <a:ext cx="1358900" cy="688975"/>
          </a:xfrm>
          <a:custGeom>
            <a:gdLst>
              <a:gd fmla="*/ 0 w 229" name="T0"/>
              <a:gd fmla="*/ 528610 h 116" name="T1"/>
              <a:gd fmla="*/ 160220 w 229" name="T2"/>
              <a:gd fmla="*/ 368245 h 116" name="T3"/>
              <a:gd fmla="*/ 207692 w 229" name="T4"/>
              <a:gd fmla="*/ 374185 h 116" name="T5"/>
              <a:gd fmla="*/ 195824 w 229" name="T6"/>
              <a:gd fmla="*/ 326669 h 116" name="T7"/>
              <a:gd fmla="*/ 326373 w 229" name="T8"/>
              <a:gd fmla="*/ 190062 h 116" name="T9"/>
              <a:gd fmla="*/ 439121 w 229" name="T10"/>
              <a:gd fmla="*/ 249456 h 116" name="T11"/>
              <a:gd fmla="*/ 433186 w 229" name="T12"/>
              <a:gd fmla="*/ 213820 h 116" name="T13"/>
              <a:gd fmla="*/ 652747 w 229" name="T14"/>
              <a:gd fmla="*/ 0 h 116" name="T15"/>
              <a:gd fmla="*/ 860439 w 229" name="T16"/>
              <a:gd fmla="*/ 154425 h 116" name="T17"/>
              <a:gd fmla="*/ 937582 w 229" name="T18"/>
              <a:gd fmla="*/ 124728 h 116" name="T19"/>
              <a:gd fmla="*/ 1050329 w 229" name="T20"/>
              <a:gd fmla="*/ 243517 h 116" name="T21"/>
              <a:gd fmla="*/ 1050329 w 229" name="T22"/>
              <a:gd fmla="*/ 267275 h 116" name="T23"/>
              <a:gd fmla="*/ 1139340 w 229" name="T24"/>
              <a:gd fmla="*/ 249456 h 116" name="T25"/>
              <a:gd fmla="*/ 1358900 w 229" name="T26"/>
              <a:gd fmla="*/ 463276 h 116" name="T27"/>
              <a:gd fmla="*/ 1139340 w 229" name="T28"/>
              <a:gd fmla="*/ 683036 h 116" name="T29"/>
              <a:gd fmla="*/ 1139340 w 229" name="T30"/>
              <a:gd fmla="*/ 683036 h 116" name="T31"/>
              <a:gd fmla="*/ 178022 w 229" name="T32"/>
              <a:gd fmla="*/ 683036 h 116" name="T33"/>
              <a:gd fmla="*/ 160220 w 229" name="T34"/>
              <a:gd fmla="*/ 688975 h 116" name="T35"/>
              <a:gd fmla="*/ 136483 w 229" name="T36"/>
              <a:gd fmla="*/ 683036 h 116" name="T37"/>
              <a:gd fmla="*/ 130549 w 229" name="T38"/>
              <a:gd fmla="*/ 683036 h 116" name="T39"/>
              <a:gd fmla="*/ 130549 w 229" name="T40"/>
              <a:gd fmla="*/ 683036 h 116" name="T41"/>
              <a:gd fmla="*/ 0 w 229" name="T42"/>
              <a:gd fmla="*/ 528610 h 11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w 229" name="T66"/>
              <a:gd fmla="*/ 0 h 116" name="T67"/>
              <a:gd fmla="*/ 229 w 229" name="T68"/>
              <a:gd fmla="*/ 116 h 116" name="T69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T69" l="T66" r="T68" t="T67"/>
            <a:pathLst>
              <a:path h="115" w="229">
                <a:moveTo>
                  <a:pt x="0" y="89"/>
                </a:moveTo>
                <a:cubicBezTo>
                  <a:pt x="0" y="74"/>
                  <a:pt x="12" y="62"/>
                  <a:pt x="27" y="62"/>
                </a:cubicBezTo>
                <a:cubicBezTo>
                  <a:pt x="30" y="62"/>
                  <a:pt x="32" y="63"/>
                  <a:pt x="35" y="63"/>
                </a:cubicBezTo>
                <a:cubicBezTo>
                  <a:pt x="34" y="61"/>
                  <a:pt x="33" y="58"/>
                  <a:pt x="33" y="55"/>
                </a:cubicBezTo>
                <a:cubicBezTo>
                  <a:pt x="33" y="42"/>
                  <a:pt x="43" y="32"/>
                  <a:pt x="55" y="32"/>
                </a:cubicBezTo>
                <a:cubicBezTo>
                  <a:pt x="63" y="32"/>
                  <a:pt x="70" y="36"/>
                  <a:pt x="74" y="42"/>
                </a:cubicBezTo>
                <a:cubicBezTo>
                  <a:pt x="73" y="40"/>
                  <a:pt x="73" y="38"/>
                  <a:pt x="73" y="36"/>
                </a:cubicBezTo>
                <a:cubicBezTo>
                  <a:pt x="73" y="16"/>
                  <a:pt x="90" y="0"/>
                  <a:pt x="110" y="0"/>
                </a:cubicBezTo>
                <a:cubicBezTo>
                  <a:pt x="126" y="0"/>
                  <a:pt x="140" y="11"/>
                  <a:pt x="145" y="26"/>
                </a:cubicBezTo>
                <a:cubicBezTo>
                  <a:pt x="148" y="23"/>
                  <a:pt x="153" y="21"/>
                  <a:pt x="158" y="21"/>
                </a:cubicBezTo>
                <a:cubicBezTo>
                  <a:pt x="169" y="21"/>
                  <a:pt x="177" y="30"/>
                  <a:pt x="177" y="41"/>
                </a:cubicBezTo>
                <a:cubicBezTo>
                  <a:pt x="177" y="42"/>
                  <a:pt x="177" y="43"/>
                  <a:pt x="177" y="45"/>
                </a:cubicBezTo>
                <a:cubicBezTo>
                  <a:pt x="182" y="43"/>
                  <a:pt x="187" y="42"/>
                  <a:pt x="192" y="42"/>
                </a:cubicBezTo>
                <a:cubicBezTo>
                  <a:pt x="212" y="42"/>
                  <a:pt x="229" y="58"/>
                  <a:pt x="229" y="78"/>
                </a:cubicBezTo>
                <a:cubicBezTo>
                  <a:pt x="229" y="99"/>
                  <a:pt x="212" y="115"/>
                  <a:pt x="192" y="115"/>
                </a:cubicBezTo>
                <a:cubicBezTo>
                  <a:pt x="192" y="115"/>
                  <a:pt x="192" y="115"/>
                  <a:pt x="192" y="115"/>
                </a:cubicBezTo>
                <a:cubicBezTo>
                  <a:pt x="30" y="115"/>
                  <a:pt x="30" y="115"/>
                  <a:pt x="30" y="115"/>
                </a:cubicBezTo>
                <a:cubicBezTo>
                  <a:pt x="29" y="115"/>
                  <a:pt x="28" y="116"/>
                  <a:pt x="27" y="116"/>
                </a:cubicBezTo>
                <a:cubicBezTo>
                  <a:pt x="25" y="116"/>
                  <a:pt x="24" y="115"/>
                  <a:pt x="23" y="115"/>
                </a:cubicBezTo>
                <a:cubicBezTo>
                  <a:pt x="22" y="115"/>
                  <a:pt x="22" y="115"/>
                  <a:pt x="22" y="115"/>
                </a:cubicBezTo>
                <a:cubicBezTo>
                  <a:pt x="22" y="115"/>
                  <a:pt x="22" y="115"/>
                  <a:pt x="22" y="115"/>
                </a:cubicBezTo>
                <a:cubicBezTo>
                  <a:pt x="9" y="113"/>
                  <a:pt x="0" y="102"/>
                  <a:pt x="0" y="89"/>
                </a:cubicBezTo>
                <a:close/>
              </a:path>
            </a:pathLst>
          </a:cu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5" name="Freeform 12"/>
          <p:cNvSpPr>
            <a:spLocks noChangeArrowheads="1"/>
          </p:cNvSpPr>
          <p:nvPr/>
        </p:nvSpPr>
        <p:spPr bwMode="auto">
          <a:xfrm>
            <a:off x="1374775" y="2373313"/>
            <a:ext cx="152400" cy="260350"/>
          </a:xfrm>
          <a:custGeom>
            <a:gdLst>
              <a:gd fmla="*/ 152400 w 26" name="T0"/>
              <a:gd fmla="*/ 183428 h 44" name="T1"/>
              <a:gd fmla="*/ 76200 w 26" name="T2"/>
              <a:gd fmla="*/ 260350 h 44" name="T3"/>
              <a:gd fmla="*/ 0 w 26" name="T4"/>
              <a:gd fmla="*/ 183428 h 44" name="T5"/>
              <a:gd fmla="*/ 76200 w 26" name="T6"/>
              <a:gd fmla="*/ 0 h 44" name="T7"/>
              <a:gd fmla="*/ 152400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6" name="Freeform 13"/>
          <p:cNvSpPr>
            <a:spLocks noChangeArrowheads="1"/>
          </p:cNvSpPr>
          <p:nvPr/>
        </p:nvSpPr>
        <p:spPr bwMode="auto">
          <a:xfrm>
            <a:off x="1724025" y="2444750"/>
            <a:ext cx="155575" cy="260350"/>
          </a:xfrm>
          <a:custGeom>
            <a:gdLst>
              <a:gd fmla="*/ 155575 w 26" name="T0"/>
              <a:gd fmla="*/ 183428 h 44" name="T1"/>
              <a:gd fmla="*/ 77788 w 26" name="T2"/>
              <a:gd fmla="*/ 260350 h 44" name="T3"/>
              <a:gd fmla="*/ 0 w 26" name="T4"/>
              <a:gd fmla="*/ 183428 h 44" name="T5"/>
              <a:gd fmla="*/ 77788 w 26" name="T6"/>
              <a:gd fmla="*/ 0 h 44" name="T7"/>
              <a:gd fmla="*/ 155575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7" name="Freeform 14"/>
          <p:cNvSpPr>
            <a:spLocks noChangeArrowheads="1"/>
          </p:cNvSpPr>
          <p:nvPr/>
        </p:nvSpPr>
        <p:spPr bwMode="auto">
          <a:xfrm>
            <a:off x="2074863" y="2373313"/>
            <a:ext cx="153987" cy="260350"/>
          </a:xfrm>
          <a:custGeom>
            <a:gdLst>
              <a:gd fmla="*/ 153987 w 26" name="T0"/>
              <a:gd fmla="*/ 183428 h 44" name="T1"/>
              <a:gd fmla="*/ 76994 w 26" name="T2"/>
              <a:gd fmla="*/ 260350 h 44" name="T3"/>
              <a:gd fmla="*/ 0 w 26" name="T4"/>
              <a:gd fmla="*/ 183428 h 44" name="T5"/>
              <a:gd fmla="*/ 76994 w 26" name="T6"/>
              <a:gd fmla="*/ 0 h 44" name="T7"/>
              <a:gd fmla="*/ 153987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8" name="Freeform 15"/>
          <p:cNvSpPr>
            <a:spLocks noChangeArrowheads="1"/>
          </p:cNvSpPr>
          <p:nvPr/>
        </p:nvSpPr>
        <p:spPr bwMode="auto">
          <a:xfrm>
            <a:off x="1374775" y="2776538"/>
            <a:ext cx="152400" cy="260350"/>
          </a:xfrm>
          <a:custGeom>
            <a:gdLst>
              <a:gd fmla="*/ 152400 w 26" name="T0"/>
              <a:gd fmla="*/ 183428 h 44" name="T1"/>
              <a:gd fmla="*/ 76200 w 26" name="T2"/>
              <a:gd fmla="*/ 260350 h 44" name="T3"/>
              <a:gd fmla="*/ 0 w 26" name="T4"/>
              <a:gd fmla="*/ 183428 h 44" name="T5"/>
              <a:gd fmla="*/ 76200 w 26" name="T6"/>
              <a:gd fmla="*/ 0 h 44" name="T7"/>
              <a:gd fmla="*/ 152400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9" name="Freeform 16"/>
          <p:cNvSpPr>
            <a:spLocks noChangeArrowheads="1"/>
          </p:cNvSpPr>
          <p:nvPr/>
        </p:nvSpPr>
        <p:spPr bwMode="auto">
          <a:xfrm>
            <a:off x="1724025" y="2847975"/>
            <a:ext cx="155575" cy="260350"/>
          </a:xfrm>
          <a:custGeom>
            <a:gdLst>
              <a:gd fmla="*/ 155575 w 26" name="T0"/>
              <a:gd fmla="*/ 183428 h 44" name="T1"/>
              <a:gd fmla="*/ 77788 w 26" name="T2"/>
              <a:gd fmla="*/ 260350 h 44" name="T3"/>
              <a:gd fmla="*/ 0 w 26" name="T4"/>
              <a:gd fmla="*/ 183428 h 44" name="T5"/>
              <a:gd fmla="*/ 77788 w 26" name="T6"/>
              <a:gd fmla="*/ 0 h 44" name="T7"/>
              <a:gd fmla="*/ 155575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0" name="Freeform 17"/>
          <p:cNvSpPr>
            <a:spLocks noChangeArrowheads="1"/>
          </p:cNvSpPr>
          <p:nvPr/>
        </p:nvSpPr>
        <p:spPr bwMode="auto">
          <a:xfrm>
            <a:off x="2074863" y="2776538"/>
            <a:ext cx="153987" cy="260350"/>
          </a:xfrm>
          <a:custGeom>
            <a:gdLst>
              <a:gd fmla="*/ 153987 w 26" name="T0"/>
              <a:gd fmla="*/ 183428 h 44" name="T1"/>
              <a:gd fmla="*/ 76994 w 26" name="T2"/>
              <a:gd fmla="*/ 260350 h 44" name="T3"/>
              <a:gd fmla="*/ 0 w 26" name="T4"/>
              <a:gd fmla="*/ 183428 h 44" name="T5"/>
              <a:gd fmla="*/ 76994 w 26" name="T6"/>
              <a:gd fmla="*/ 0 h 44" name="T7"/>
              <a:gd fmla="*/ 153987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1" name="Freeform 25"/>
          <p:cNvSpPr>
            <a:spLocks noChangeArrowheads="1"/>
          </p:cNvSpPr>
          <p:nvPr/>
        </p:nvSpPr>
        <p:spPr bwMode="auto">
          <a:xfrm>
            <a:off x="6864350" y="1641475"/>
            <a:ext cx="1163638" cy="593725"/>
          </a:xfrm>
          <a:custGeom>
            <a:gdLst>
              <a:gd fmla="*/ 1163638 w 196" name="T0"/>
              <a:gd fmla="*/ 457168 h 100" name="T1"/>
              <a:gd fmla="*/ 1027089 w 196" name="T2"/>
              <a:gd fmla="*/ 320612 h 100" name="T3"/>
              <a:gd fmla="*/ 985530 w 196" name="T4"/>
              <a:gd fmla="*/ 326549 h 100" name="T5"/>
              <a:gd fmla="*/ 997404 w 196" name="T6"/>
              <a:gd fmla="*/ 279051 h 100" name="T7"/>
              <a:gd fmla="*/ 884602 w 196" name="T8"/>
              <a:gd fmla="*/ 166243 h 100" name="T9"/>
              <a:gd fmla="*/ 789612 w 196" name="T10"/>
              <a:gd fmla="*/ 213741 h 100" name="T11"/>
              <a:gd fmla="*/ 789612 w 196" name="T12"/>
              <a:gd fmla="*/ 184055 h 100" name="T13"/>
              <a:gd fmla="*/ 605567 w 196" name="T14"/>
              <a:gd fmla="*/ 0 h 100" name="T15"/>
              <a:gd fmla="*/ 427459 w 196" name="T16"/>
              <a:gd fmla="*/ 136557 h 100" name="T17"/>
              <a:gd fmla="*/ 362153 w 196" name="T18"/>
              <a:gd fmla="*/ 106871 h 100" name="T19"/>
              <a:gd fmla="*/ 261225 w 196" name="T20"/>
              <a:gd fmla="*/ 207804 h 100" name="T21"/>
              <a:gd fmla="*/ 261225 w 196" name="T22"/>
              <a:gd fmla="*/ 231553 h 100" name="T23"/>
              <a:gd fmla="*/ 184045 w 196" name="T24"/>
              <a:gd fmla="*/ 213741 h 100" name="T25"/>
              <a:gd fmla="*/ 0 w 196" name="T26"/>
              <a:gd fmla="*/ 403733 h 100" name="T27"/>
              <a:gd fmla="*/ 184045 w 196" name="T28"/>
              <a:gd fmla="*/ 587788 h 100" name="T29"/>
              <a:gd fmla="*/ 184045 w 196" name="T30"/>
              <a:gd fmla="*/ 587788 h 100" name="T31"/>
              <a:gd fmla="*/ 1009278 w 196" name="T32"/>
              <a:gd fmla="*/ 587788 h 100" name="T33"/>
              <a:gd fmla="*/ 1027089 w 196" name="T34"/>
              <a:gd fmla="*/ 593725 h 100" name="T35"/>
              <a:gd fmla="*/ 1044899 w 196" name="T36"/>
              <a:gd fmla="*/ 587788 h 100" name="T37"/>
              <a:gd fmla="*/ 1050836 w 196" name="T38"/>
              <a:gd fmla="*/ 587788 h 100" name="T39"/>
              <a:gd fmla="*/ 1050836 w 196" name="T40"/>
              <a:gd fmla="*/ 587788 h 100" name="T41"/>
              <a:gd fmla="*/ 1163638 w 196" name="T42"/>
              <a:gd fmla="*/ 457168 h 100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w 196" name="T66"/>
              <a:gd fmla="*/ 0 h 100" name="T67"/>
              <a:gd fmla="*/ 196 w 196" name="T68"/>
              <a:gd fmla="*/ 100 h 100" name="T69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T69" l="T66" r="T68" t="T67"/>
            <a:pathLst>
              <a:path h="100" w="196">
                <a:moveTo>
                  <a:pt x="196" y="77"/>
                </a:moveTo>
                <a:cubicBezTo>
                  <a:pt x="196" y="64"/>
                  <a:pt x="186" y="54"/>
                  <a:pt x="173" y="54"/>
                </a:cubicBezTo>
                <a:cubicBezTo>
                  <a:pt x="171" y="54"/>
                  <a:pt x="168" y="54"/>
                  <a:pt x="166" y="55"/>
                </a:cubicBezTo>
                <a:cubicBezTo>
                  <a:pt x="167" y="52"/>
                  <a:pt x="168" y="50"/>
                  <a:pt x="168" y="47"/>
                </a:cubicBezTo>
                <a:cubicBezTo>
                  <a:pt x="168" y="36"/>
                  <a:pt x="159" y="28"/>
                  <a:pt x="149" y="28"/>
                </a:cubicBezTo>
                <a:cubicBezTo>
                  <a:pt x="142" y="28"/>
                  <a:pt x="136" y="31"/>
                  <a:pt x="133" y="36"/>
                </a:cubicBezTo>
                <a:cubicBezTo>
                  <a:pt x="133" y="34"/>
                  <a:pt x="133" y="33"/>
                  <a:pt x="133" y="31"/>
                </a:cubicBezTo>
                <a:cubicBezTo>
                  <a:pt x="133" y="14"/>
                  <a:pt x="119" y="0"/>
                  <a:pt x="102" y="0"/>
                </a:cubicBezTo>
                <a:cubicBezTo>
                  <a:pt x="88" y="0"/>
                  <a:pt x="76" y="9"/>
                  <a:pt x="72" y="23"/>
                </a:cubicBezTo>
                <a:cubicBezTo>
                  <a:pt x="69" y="20"/>
                  <a:pt x="65" y="18"/>
                  <a:pt x="61" y="18"/>
                </a:cubicBezTo>
                <a:cubicBezTo>
                  <a:pt x="51" y="18"/>
                  <a:pt x="44" y="26"/>
                  <a:pt x="44" y="35"/>
                </a:cubicBezTo>
                <a:cubicBezTo>
                  <a:pt x="44" y="36"/>
                  <a:pt x="44" y="37"/>
                  <a:pt x="44" y="39"/>
                </a:cubicBezTo>
                <a:cubicBezTo>
                  <a:pt x="40" y="37"/>
                  <a:pt x="36" y="36"/>
                  <a:pt x="31" y="36"/>
                </a:cubicBezTo>
                <a:cubicBezTo>
                  <a:pt x="14" y="36"/>
                  <a:pt x="0" y="50"/>
                  <a:pt x="0" y="68"/>
                </a:cubicBezTo>
                <a:cubicBezTo>
                  <a:pt x="0" y="85"/>
                  <a:pt x="14" y="99"/>
                  <a:pt x="31" y="99"/>
                </a:cubicBezTo>
                <a:cubicBezTo>
                  <a:pt x="31" y="99"/>
                  <a:pt x="31" y="99"/>
                  <a:pt x="31" y="99"/>
                </a:cubicBezTo>
                <a:cubicBezTo>
                  <a:pt x="170" y="99"/>
                  <a:pt x="170" y="99"/>
                  <a:pt x="170" y="99"/>
                </a:cubicBezTo>
                <a:cubicBezTo>
                  <a:pt x="171" y="99"/>
                  <a:pt x="172" y="100"/>
                  <a:pt x="173" y="100"/>
                </a:cubicBezTo>
                <a:cubicBezTo>
                  <a:pt x="174" y="100"/>
                  <a:pt x="175" y="99"/>
                  <a:pt x="176" y="99"/>
                </a:cubicBezTo>
                <a:cubicBezTo>
                  <a:pt x="177" y="99"/>
                  <a:pt x="177" y="99"/>
                  <a:pt x="177" y="99"/>
                </a:cubicBezTo>
                <a:cubicBezTo>
                  <a:pt x="177" y="99"/>
                  <a:pt x="177" y="99"/>
                  <a:pt x="177" y="99"/>
                </a:cubicBezTo>
                <a:cubicBezTo>
                  <a:pt x="188" y="97"/>
                  <a:pt x="196" y="88"/>
                  <a:pt x="196" y="77"/>
                </a:cubicBezTo>
                <a:close/>
              </a:path>
            </a:pathLst>
          </a:cu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2" name="Freeform 27"/>
          <p:cNvSpPr>
            <a:spLocks noChangeArrowheads="1"/>
          </p:cNvSpPr>
          <p:nvPr/>
        </p:nvSpPr>
        <p:spPr bwMode="auto">
          <a:xfrm>
            <a:off x="6751638" y="2190750"/>
            <a:ext cx="450850" cy="895350"/>
          </a:xfrm>
          <a:custGeom>
            <a:gdLst>
              <a:gd fmla="*/ 82550 w 284" name="T0"/>
              <a:gd fmla="*/ 76200 h 564" name="T1"/>
              <a:gd fmla="*/ 0 w 284" name="T2"/>
              <a:gd fmla="*/ 479425 h 564" name="T3"/>
              <a:gd fmla="*/ 249238 w 284" name="T4"/>
              <a:gd fmla="*/ 407988 h 564" name="T5"/>
              <a:gd fmla="*/ 23813 w 284" name="T6"/>
              <a:gd fmla="*/ 895350 h 564" name="T7"/>
              <a:gd fmla="*/ 450850 w 284" name="T8"/>
              <a:gd fmla="*/ 290513 h 564" name="T9"/>
              <a:gd fmla="*/ 190500 w 284" name="T10"/>
              <a:gd fmla="*/ 301625 h 564" name="T11"/>
              <a:gd fmla="*/ 296863 w 284" name="T12"/>
              <a:gd fmla="*/ 0 h 564" name="T13"/>
              <a:gd fmla="*/ 82550 w 284" name="T14"/>
              <a:gd fmla="*/ 76200 h 56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284" name="T24"/>
              <a:gd fmla="*/ 0 h 564" name="T25"/>
              <a:gd fmla="*/ 284 w 284" name="T26"/>
              <a:gd fmla="*/ 564 h 56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564" w="284">
                <a:moveTo>
                  <a:pt x="52" y="48"/>
                </a:moveTo>
                <a:lnTo>
                  <a:pt x="0" y="302"/>
                </a:lnTo>
                <a:lnTo>
                  <a:pt x="157" y="257"/>
                </a:lnTo>
                <a:lnTo>
                  <a:pt x="15" y="564"/>
                </a:lnTo>
                <a:lnTo>
                  <a:pt x="284" y="183"/>
                </a:lnTo>
                <a:lnTo>
                  <a:pt x="120" y="190"/>
                </a:lnTo>
                <a:lnTo>
                  <a:pt x="187" y="0"/>
                </a:lnTo>
                <a:lnTo>
                  <a:pt x="52" y="48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3" name="Freeform 28"/>
          <p:cNvSpPr>
            <a:spLocks noChangeArrowheads="1"/>
          </p:cNvSpPr>
          <p:nvPr/>
        </p:nvSpPr>
        <p:spPr bwMode="auto">
          <a:xfrm>
            <a:off x="7291388" y="2457450"/>
            <a:ext cx="153987" cy="260350"/>
          </a:xfrm>
          <a:custGeom>
            <a:gdLst>
              <a:gd fmla="*/ 153987 w 26" name="T0"/>
              <a:gd fmla="*/ 183428 h 44" name="T1"/>
              <a:gd fmla="*/ 76994 w 26" name="T2"/>
              <a:gd fmla="*/ 260350 h 44" name="T3"/>
              <a:gd fmla="*/ 0 w 26" name="T4"/>
              <a:gd fmla="*/ 183428 h 44" name="T5"/>
              <a:gd fmla="*/ 76994 w 26" name="T6"/>
              <a:gd fmla="*/ 0 h 44" name="T7"/>
              <a:gd fmla="*/ 153987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4" name="Freeform 29"/>
          <p:cNvSpPr>
            <a:spLocks noChangeArrowheads="1"/>
          </p:cNvSpPr>
          <p:nvPr/>
        </p:nvSpPr>
        <p:spPr bwMode="auto">
          <a:xfrm>
            <a:off x="7642225" y="2338388"/>
            <a:ext cx="153988" cy="260350"/>
          </a:xfrm>
          <a:custGeom>
            <a:gdLst>
              <a:gd fmla="*/ 153988 w 26" name="T0"/>
              <a:gd fmla="*/ 183428 h 44" name="T1"/>
              <a:gd fmla="*/ 76994 w 26" name="T2"/>
              <a:gd fmla="*/ 260350 h 44" name="T3"/>
              <a:gd fmla="*/ 0 w 26" name="T4"/>
              <a:gd fmla="*/ 183428 h 44" name="T5"/>
              <a:gd fmla="*/ 76994 w 26" name="T6"/>
              <a:gd fmla="*/ 0 h 44" name="T7"/>
              <a:gd fmla="*/ 153988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5" name="Freeform 30"/>
          <p:cNvSpPr>
            <a:spLocks noChangeArrowheads="1"/>
          </p:cNvSpPr>
          <p:nvPr/>
        </p:nvSpPr>
        <p:spPr bwMode="auto">
          <a:xfrm>
            <a:off x="7291388" y="2860675"/>
            <a:ext cx="153987" cy="260350"/>
          </a:xfrm>
          <a:custGeom>
            <a:gdLst>
              <a:gd fmla="*/ 153987 w 26" name="T0"/>
              <a:gd fmla="*/ 183428 h 44" name="T1"/>
              <a:gd fmla="*/ 76994 w 26" name="T2"/>
              <a:gd fmla="*/ 260350 h 44" name="T3"/>
              <a:gd fmla="*/ 0 w 26" name="T4"/>
              <a:gd fmla="*/ 183428 h 44" name="T5"/>
              <a:gd fmla="*/ 76994 w 26" name="T6"/>
              <a:gd fmla="*/ 0 h 44" name="T7"/>
              <a:gd fmla="*/ 153987 w 26" name="T8"/>
              <a:gd fmla="*/ 183428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6" name="Freeform 31"/>
          <p:cNvSpPr>
            <a:spLocks noChangeArrowheads="1"/>
          </p:cNvSpPr>
          <p:nvPr/>
        </p:nvSpPr>
        <p:spPr bwMode="auto">
          <a:xfrm>
            <a:off x="7642225" y="2741613"/>
            <a:ext cx="153988" cy="261937"/>
          </a:xfrm>
          <a:custGeom>
            <a:gdLst>
              <a:gd fmla="*/ 153988 w 26" name="T0"/>
              <a:gd fmla="*/ 184547 h 44" name="T1"/>
              <a:gd fmla="*/ 76994 w 26" name="T2"/>
              <a:gd fmla="*/ 261937 h 44" name="T3"/>
              <a:gd fmla="*/ 0 w 26" name="T4"/>
              <a:gd fmla="*/ 184547 h 44" name="T5"/>
              <a:gd fmla="*/ 76994 w 26" name="T6"/>
              <a:gd fmla="*/ 0 h 44" name="T7"/>
              <a:gd fmla="*/ 153988 w 26" name="T8"/>
              <a:gd fmla="*/ 184547 h 4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" name="T15"/>
              <a:gd fmla="*/ 0 h 44" name="T16"/>
              <a:gd fmla="*/ 26 w 26" name="T17"/>
              <a:gd fmla="*/ 44 h 4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4" w="26">
                <a:moveTo>
                  <a:pt x="26" y="31"/>
                </a:moveTo>
                <a:cubicBezTo>
                  <a:pt x="26" y="38"/>
                  <a:pt x="20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13" y="0"/>
                  <a:pt x="13" y="0"/>
                </a:cubicBezTo>
                <a:cubicBezTo>
                  <a:pt x="13" y="0"/>
                  <a:pt x="26" y="24"/>
                  <a:pt x="26" y="31"/>
                </a:cubicBezTo>
                <a:close/>
              </a:path>
            </a:pathLst>
          </a:custGeom>
          <a:solidFill>
            <a:srgbClr val="92CCD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7" name="Freeform 26"/>
          <p:cNvSpPr>
            <a:spLocks noChangeArrowheads="1"/>
          </p:cNvSpPr>
          <p:nvPr/>
        </p:nvSpPr>
        <p:spPr bwMode="auto">
          <a:xfrm>
            <a:off x="6342063" y="1720850"/>
            <a:ext cx="1282700" cy="652463"/>
          </a:xfrm>
          <a:custGeom>
            <a:gdLst>
              <a:gd fmla="*/ 0 w 216" name="T0"/>
              <a:gd fmla="*/ 498244 h 110" name="T1"/>
              <a:gd fmla="*/ 148461 w 216" name="T2"/>
              <a:gd fmla="*/ 349957 h 110" name="T3"/>
              <a:gd fmla="*/ 195968 w 216" name="T4"/>
              <a:gd fmla="*/ 355889 h 110" name="T5"/>
              <a:gd fmla="*/ 184091 w 216" name="T6"/>
              <a:gd fmla="*/ 308437 h 110" name="T7"/>
              <a:gd fmla="*/ 308798 w 216" name="T8"/>
              <a:gd fmla="*/ 177944 h 110" name="T9"/>
              <a:gd fmla="*/ 415690 w 216" name="T10"/>
              <a:gd fmla="*/ 231328 h 110" name="T11"/>
              <a:gd fmla="*/ 409751 w 216" name="T12"/>
              <a:gd fmla="*/ 201670 h 110" name="T13"/>
              <a:gd fmla="*/ 617596 w 216" name="T14"/>
              <a:gd fmla="*/ 0 h 110" name="T15"/>
              <a:gd fmla="*/ 813564 w 216" name="T16"/>
              <a:gd fmla="*/ 148287 h 110" name="T17"/>
              <a:gd fmla="*/ 884825 w 216" name="T18"/>
              <a:gd fmla="*/ 118630 h 110" name="T19"/>
              <a:gd fmla="*/ 997656 w 216" name="T20"/>
              <a:gd fmla="*/ 231328 h 110" name="T21"/>
              <a:gd fmla="*/ 997656 w 216" name="T22"/>
              <a:gd fmla="*/ 249122 h 110" name="T23"/>
              <a:gd fmla="*/ 1074855 w 216" name="T24"/>
              <a:gd fmla="*/ 237259 h 110" name="T25"/>
              <a:gd fmla="*/ 1282700 w 216" name="T26"/>
              <a:gd fmla="*/ 438930 h 110" name="T27"/>
              <a:gd fmla="*/ 1080794 w 216" name="T28"/>
              <a:gd fmla="*/ 646532 h 110" name="T29"/>
              <a:gd fmla="*/ 1080794 w 216" name="T30"/>
              <a:gd fmla="*/ 646532 h 110" name="T31"/>
              <a:gd fmla="*/ 166276 w 216" name="T32"/>
              <a:gd fmla="*/ 646532 h 110" name="T33"/>
              <a:gd fmla="*/ 148461 w 216" name="T34"/>
              <a:gd fmla="*/ 652463 h 110" name="T35"/>
              <a:gd fmla="*/ 130645 w 216" name="T36"/>
              <a:gd fmla="*/ 646532 h 110" name="T37"/>
              <a:gd fmla="*/ 124707 w 216" name="T38"/>
              <a:gd fmla="*/ 646532 h 110" name="T39"/>
              <a:gd fmla="*/ 124707 w 216" name="T40"/>
              <a:gd fmla="*/ 646532 h 110" name="T41"/>
              <a:gd fmla="*/ 0 w 216" name="T42"/>
              <a:gd fmla="*/ 498244 h 110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w 216" name="T66"/>
              <a:gd fmla="*/ 0 h 110" name="T67"/>
              <a:gd fmla="*/ 216 w 216" name="T68"/>
              <a:gd fmla="*/ 110 h 110" name="T69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T69" l="T66" r="T68" t="T67"/>
            <a:pathLst>
              <a:path h="110" w="216">
                <a:moveTo>
                  <a:pt x="0" y="84"/>
                </a:moveTo>
                <a:cubicBezTo>
                  <a:pt x="0" y="70"/>
                  <a:pt x="11" y="59"/>
                  <a:pt x="25" y="59"/>
                </a:cubicBezTo>
                <a:cubicBezTo>
                  <a:pt x="28" y="59"/>
                  <a:pt x="30" y="59"/>
                  <a:pt x="33" y="60"/>
                </a:cubicBezTo>
                <a:cubicBezTo>
                  <a:pt x="32" y="58"/>
                  <a:pt x="31" y="55"/>
                  <a:pt x="31" y="52"/>
                </a:cubicBezTo>
                <a:cubicBezTo>
                  <a:pt x="31" y="40"/>
                  <a:pt x="41" y="30"/>
                  <a:pt x="52" y="30"/>
                </a:cubicBezTo>
                <a:cubicBezTo>
                  <a:pt x="59" y="30"/>
                  <a:pt x="66" y="34"/>
                  <a:pt x="70" y="39"/>
                </a:cubicBezTo>
                <a:cubicBezTo>
                  <a:pt x="69" y="38"/>
                  <a:pt x="69" y="36"/>
                  <a:pt x="69" y="34"/>
                </a:cubicBezTo>
                <a:cubicBezTo>
                  <a:pt x="69" y="15"/>
                  <a:pt x="85" y="0"/>
                  <a:pt x="104" y="0"/>
                </a:cubicBezTo>
                <a:cubicBezTo>
                  <a:pt x="120" y="0"/>
                  <a:pt x="133" y="10"/>
                  <a:pt x="137" y="25"/>
                </a:cubicBezTo>
                <a:cubicBezTo>
                  <a:pt x="140" y="22"/>
                  <a:pt x="145" y="20"/>
                  <a:pt x="149" y="20"/>
                </a:cubicBezTo>
                <a:cubicBezTo>
                  <a:pt x="160" y="20"/>
                  <a:pt x="168" y="28"/>
                  <a:pt x="168" y="39"/>
                </a:cubicBezTo>
                <a:cubicBezTo>
                  <a:pt x="168" y="40"/>
                  <a:pt x="168" y="41"/>
                  <a:pt x="168" y="42"/>
                </a:cubicBezTo>
                <a:cubicBezTo>
                  <a:pt x="172" y="41"/>
                  <a:pt x="177" y="40"/>
                  <a:pt x="181" y="40"/>
                </a:cubicBezTo>
                <a:cubicBezTo>
                  <a:pt x="201" y="40"/>
                  <a:pt x="216" y="55"/>
                  <a:pt x="216" y="74"/>
                </a:cubicBezTo>
                <a:cubicBezTo>
                  <a:pt x="216" y="94"/>
                  <a:pt x="201" y="109"/>
                  <a:pt x="182" y="109"/>
                </a:cubicBezTo>
                <a:cubicBezTo>
                  <a:pt x="182" y="109"/>
                  <a:pt x="182" y="109"/>
                  <a:pt x="182" y="109"/>
                </a:cubicBezTo>
                <a:cubicBezTo>
                  <a:pt x="28" y="109"/>
                  <a:pt x="28" y="109"/>
                  <a:pt x="28" y="109"/>
                </a:cubicBezTo>
                <a:cubicBezTo>
                  <a:pt x="27" y="109"/>
                  <a:pt x="26" y="110"/>
                  <a:pt x="25" y="110"/>
                </a:cubicBezTo>
                <a:cubicBezTo>
                  <a:pt x="24" y="110"/>
                  <a:pt x="23" y="109"/>
                  <a:pt x="22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21" y="109"/>
                  <a:pt x="21" y="109"/>
                  <a:pt x="21" y="109"/>
                </a:cubicBezTo>
                <a:cubicBezTo>
                  <a:pt x="9" y="107"/>
                  <a:pt x="0" y="97"/>
                  <a:pt x="0" y="84"/>
                </a:cubicBezTo>
                <a:close/>
              </a:path>
            </a:pathLst>
          </a:cu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8" name="TextBox 32"/>
          <p:cNvSpPr>
            <a:spLocks noChangeArrowheads="1"/>
          </p:cNvSpPr>
          <p:nvPr/>
        </p:nvSpPr>
        <p:spPr bwMode="auto">
          <a:xfrm>
            <a:off x="828675" y="3397250"/>
            <a:ext cx="19526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  <p:sp>
        <p:nvSpPr>
          <p:cNvPr id="12309" name="TextBox 33"/>
          <p:cNvSpPr>
            <a:spLocks noChangeArrowheads="1"/>
          </p:cNvSpPr>
          <p:nvPr/>
        </p:nvSpPr>
        <p:spPr bwMode="auto">
          <a:xfrm>
            <a:off x="3649663" y="3397250"/>
            <a:ext cx="195103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  <p:sp>
        <p:nvSpPr>
          <p:cNvPr id="12310" name="TextBox 34"/>
          <p:cNvSpPr>
            <a:spLocks noChangeArrowheads="1"/>
          </p:cNvSpPr>
          <p:nvPr/>
        </p:nvSpPr>
        <p:spPr bwMode="auto">
          <a:xfrm>
            <a:off x="6469062" y="3397250"/>
            <a:ext cx="19526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314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5016500" y="1776413"/>
            <a:ext cx="3032125" cy="106362"/>
          </a:xfrm>
          <a:prstGeom prst="rect">
            <a:avLst/>
          </a:pr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6062663" y="2081213"/>
            <a:ext cx="258762" cy="12985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6208713" y="2081213"/>
            <a:ext cx="257175" cy="20669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5532438" y="2081213"/>
            <a:ext cx="258762" cy="1006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5684838" y="2081213"/>
            <a:ext cx="258762" cy="14700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5003800" y="2081213"/>
            <a:ext cx="257175" cy="8270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5156200" y="2081213"/>
            <a:ext cx="257175" cy="140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7639050" y="2081213"/>
            <a:ext cx="263525" cy="24304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7791450" y="2081213"/>
            <a:ext cx="257175" cy="17414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7115175" y="2081213"/>
            <a:ext cx="258763" cy="21463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6" name="Rectangle 16"/>
          <p:cNvSpPr>
            <a:spLocks noChangeArrowheads="1"/>
          </p:cNvSpPr>
          <p:nvPr/>
        </p:nvSpPr>
        <p:spPr bwMode="auto">
          <a:xfrm>
            <a:off x="7261225" y="2081213"/>
            <a:ext cx="265113" cy="27289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6586538" y="2081213"/>
            <a:ext cx="257175" cy="1131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8" name="Rectangle 18"/>
          <p:cNvSpPr>
            <a:spLocks noChangeArrowheads="1"/>
          </p:cNvSpPr>
          <p:nvPr/>
        </p:nvSpPr>
        <p:spPr bwMode="auto">
          <a:xfrm>
            <a:off x="6737350" y="2081213"/>
            <a:ext cx="258763" cy="24304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29" name="Freeform 19"/>
          <p:cNvSpPr>
            <a:spLocks noChangeArrowheads="1"/>
          </p:cNvSpPr>
          <p:nvPr/>
        </p:nvSpPr>
        <p:spPr bwMode="auto">
          <a:xfrm>
            <a:off x="5076825" y="1398588"/>
            <a:ext cx="303213" cy="252412"/>
          </a:xfrm>
          <a:custGeom>
            <a:gdLst>
              <a:gd fmla="*/ 138423 w 46" name="T0"/>
              <a:gd fmla="*/ 13285 h 38" name="T1"/>
              <a:gd fmla="*/ 177973 w 46" name="T2"/>
              <a:gd fmla="*/ 86351 h 38" name="T3"/>
              <a:gd fmla="*/ 171381 w 46" name="T4"/>
              <a:gd fmla="*/ 132848 h 38" name="T5"/>
              <a:gd fmla="*/ 197748 w 46" name="T6"/>
              <a:gd fmla="*/ 185988 h 38" name="T7"/>
              <a:gd fmla="*/ 217522 w 46" name="T8"/>
              <a:gd fmla="*/ 192630 h 38" name="T9"/>
              <a:gd fmla="*/ 263663 w 46" name="T10"/>
              <a:gd fmla="*/ 79709 h 38" name="T11"/>
              <a:gd fmla="*/ 303213 w 46" name="T12"/>
              <a:gd fmla="*/ 92994 h 38" name="T13"/>
              <a:gd fmla="*/ 237297 w 46" name="T14"/>
              <a:gd fmla="*/ 252412 h 38" name="T15"/>
              <a:gd fmla="*/ 177973 w 46" name="T16"/>
              <a:gd fmla="*/ 225842 h 38" name="T17"/>
              <a:gd fmla="*/ 125240 w 46" name="T18"/>
              <a:gd fmla="*/ 139491 h 38" name="T19"/>
              <a:gd fmla="*/ 131832 w 46" name="T20"/>
              <a:gd fmla="*/ 86351 h 38" name="T21"/>
              <a:gd fmla="*/ 118649 w 46" name="T22"/>
              <a:gd fmla="*/ 59782 h 38" name="T23"/>
              <a:gd fmla="*/ 112057 w 46" name="T24"/>
              <a:gd fmla="*/ 53139 h 38" name="T25"/>
              <a:gd fmla="*/ 72507 w 46" name="T26"/>
              <a:gd fmla="*/ 66424 h 38" name="T27"/>
              <a:gd fmla="*/ 52733 w 46" name="T28"/>
              <a:gd fmla="*/ 119564 h 38" name="T29"/>
              <a:gd fmla="*/ 72507 w 46" name="T30"/>
              <a:gd fmla="*/ 132848 h 38" name="T31"/>
              <a:gd fmla="*/ 59324 w 46" name="T32"/>
              <a:gd fmla="*/ 159418 h 38" name="T33"/>
              <a:gd fmla="*/ 0 w 46" name="T34"/>
              <a:gd fmla="*/ 139491 h 38" name="T35"/>
              <a:gd fmla="*/ 39550 w 46" name="T36"/>
              <a:gd fmla="*/ 46497 h 38" name="T37"/>
              <a:gd fmla="*/ 131832 w 46" name="T38"/>
              <a:gd fmla="*/ 13285 h 38" name="T39"/>
              <a:gd fmla="*/ 138423 w 46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6" name="T63"/>
              <a:gd fmla="*/ 0 h 38" name="T64"/>
              <a:gd fmla="*/ 46 w 46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6">
                <a:moveTo>
                  <a:pt x="21" y="2"/>
                </a:moveTo>
                <a:cubicBezTo>
                  <a:pt x="25" y="4"/>
                  <a:pt x="27" y="9"/>
                  <a:pt x="27" y="13"/>
                </a:cubicBezTo>
                <a:cubicBezTo>
                  <a:pt x="26" y="20"/>
                  <a:pt x="26" y="20"/>
                  <a:pt x="26" y="20"/>
                </a:cubicBezTo>
                <a:cubicBezTo>
                  <a:pt x="25" y="24"/>
                  <a:pt x="27" y="26"/>
                  <a:pt x="30" y="28"/>
                </a:cubicBezTo>
                <a:cubicBezTo>
                  <a:pt x="33" y="29"/>
                  <a:pt x="33" y="29"/>
                  <a:pt x="33" y="29"/>
                </a:cubicBezTo>
                <a:cubicBezTo>
                  <a:pt x="40" y="12"/>
                  <a:pt x="40" y="12"/>
                  <a:pt x="40" y="12"/>
                </a:cubicBezTo>
                <a:cubicBezTo>
                  <a:pt x="46" y="14"/>
                  <a:pt x="46" y="14"/>
                  <a:pt x="46" y="14"/>
                </a:cubicBezTo>
                <a:cubicBezTo>
                  <a:pt x="36" y="38"/>
                  <a:pt x="36" y="38"/>
                  <a:pt x="36" y="38"/>
                </a:cubicBezTo>
                <a:cubicBezTo>
                  <a:pt x="27" y="34"/>
                  <a:pt x="27" y="34"/>
                  <a:pt x="27" y="34"/>
                </a:cubicBezTo>
                <a:cubicBezTo>
                  <a:pt x="22" y="32"/>
                  <a:pt x="19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2"/>
                  <a:pt x="20" y="9"/>
                  <a:pt x="18" y="9"/>
                </a:cubicBezTo>
                <a:cubicBezTo>
                  <a:pt x="17" y="8"/>
                  <a:pt x="17" y="8"/>
                  <a:pt x="17" y="8"/>
                </a:cubicBezTo>
                <a:cubicBezTo>
                  <a:pt x="15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7"/>
                  <a:pt x="6" y="7"/>
                  <a:pt x="6" y="7"/>
                </a:cubicBezTo>
                <a:cubicBezTo>
                  <a:pt x="8" y="2"/>
                  <a:pt x="14" y="0"/>
                  <a:pt x="20" y="2"/>
                </a:cubicBezTo>
                <a:lnTo>
                  <a:pt x="21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0" name="Freeform 20"/>
          <p:cNvSpPr>
            <a:spLocks noChangeArrowheads="1" noEditPoints="1"/>
          </p:cNvSpPr>
          <p:nvPr/>
        </p:nvSpPr>
        <p:spPr bwMode="auto">
          <a:xfrm>
            <a:off x="5162550" y="1214438"/>
            <a:ext cx="284163" cy="238125"/>
          </a:xfrm>
          <a:custGeom>
            <a:gdLst>
              <a:gd fmla="*/ 231295 w 43" name="T0"/>
              <a:gd fmla="*/ 59531 h 36" name="T1"/>
              <a:gd fmla="*/ 270946 w 43" name="T2"/>
              <a:gd fmla="*/ 152135 h 36" name="T3"/>
              <a:gd fmla="*/ 257729 w 43" name="T4"/>
              <a:gd fmla="*/ 185208 h 36" name="T5"/>
              <a:gd fmla="*/ 165211 w 43" name="T6"/>
              <a:gd fmla="*/ 224896 h 36" name="T7"/>
              <a:gd fmla="*/ 52868 w 43" name="T8"/>
              <a:gd fmla="*/ 178594 h 36" name="T9"/>
              <a:gd fmla="*/ 19825 w 43" name="T10"/>
              <a:gd fmla="*/ 85990 h 36" name="T11"/>
              <a:gd fmla="*/ 33042 w 43" name="T12"/>
              <a:gd fmla="*/ 52917 h 36" name="T13"/>
              <a:gd fmla="*/ 125560 w 43" name="T14"/>
              <a:gd fmla="*/ 13229 h 36" name="T15"/>
              <a:gd fmla="*/ 231295 w 43" name="T16"/>
              <a:gd fmla="*/ 59531 h 36" name="T17"/>
              <a:gd fmla="*/ 105735 w 43" name="T18"/>
              <a:gd fmla="*/ 52917 h 36" name="T19"/>
              <a:gd fmla="*/ 66084 w 43" name="T20"/>
              <a:gd fmla="*/ 66146 h 36" name="T21"/>
              <a:gd fmla="*/ 52868 w 43" name="T22"/>
              <a:gd fmla="*/ 99219 h 36" name="T23"/>
              <a:gd fmla="*/ 66084 w 43" name="T24"/>
              <a:gd fmla="*/ 132292 h 36" name="T25"/>
              <a:gd fmla="*/ 185036 w 43" name="T26"/>
              <a:gd fmla="*/ 185208 h 36" name="T27"/>
              <a:gd fmla="*/ 218079 w 43" name="T28"/>
              <a:gd fmla="*/ 171979 h 36" name="T29"/>
              <a:gd fmla="*/ 231295 w 43" name="T30"/>
              <a:gd fmla="*/ 138906 h 36" name="T31"/>
              <a:gd fmla="*/ 218079 w 43" name="T32"/>
              <a:gd fmla="*/ 105833 h 36" name="T33"/>
              <a:gd fmla="*/ 105735 w 43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6" name="T55"/>
              <a:gd fmla="*/ 43 w 43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3">
                <a:moveTo>
                  <a:pt x="35" y="9"/>
                </a:moveTo>
                <a:cubicBezTo>
                  <a:pt x="41" y="12"/>
                  <a:pt x="43" y="18"/>
                  <a:pt x="41" y="23"/>
                </a:cubicBezTo>
                <a:cubicBezTo>
                  <a:pt x="39" y="28"/>
                  <a:pt x="39" y="28"/>
                  <a:pt x="39" y="28"/>
                </a:cubicBezTo>
                <a:cubicBezTo>
                  <a:pt x="37" y="33"/>
                  <a:pt x="30" y="36"/>
                  <a:pt x="25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3" y="24"/>
                  <a:pt x="0" y="18"/>
                  <a:pt x="3" y="13"/>
                </a:cubicBezTo>
                <a:cubicBezTo>
                  <a:pt x="5" y="8"/>
                  <a:pt x="5" y="8"/>
                  <a:pt x="5" y="8"/>
                </a:cubicBezTo>
                <a:cubicBezTo>
                  <a:pt x="7" y="2"/>
                  <a:pt x="13" y="0"/>
                  <a:pt x="19" y="2"/>
                </a:cubicBezTo>
                <a:lnTo>
                  <a:pt x="35" y="9"/>
                </a:lnTo>
                <a:close/>
                <a:moveTo>
                  <a:pt x="16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7"/>
                  <a:pt x="8" y="19"/>
                  <a:pt x="10" y="20"/>
                </a:cubicBezTo>
                <a:cubicBezTo>
                  <a:pt x="28" y="28"/>
                  <a:pt x="28" y="28"/>
                  <a:pt x="28" y="28"/>
                </a:cubicBezTo>
                <a:cubicBezTo>
                  <a:pt x="30" y="28"/>
                  <a:pt x="32" y="28"/>
                  <a:pt x="33" y="26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9"/>
                  <a:pt x="35" y="17"/>
                  <a:pt x="33" y="16"/>
                </a:cubicBezTo>
                <a:lnTo>
                  <a:pt x="16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1" name="Freeform 21"/>
          <p:cNvSpPr>
            <a:spLocks noChangeArrowheads="1" noEditPoints="1"/>
          </p:cNvSpPr>
          <p:nvPr/>
        </p:nvSpPr>
        <p:spPr bwMode="auto">
          <a:xfrm>
            <a:off x="5248275" y="1028700"/>
            <a:ext cx="277813" cy="231775"/>
          </a:xfrm>
          <a:custGeom>
            <a:gdLst>
              <a:gd fmla="*/ 224896 w 42" name="T0"/>
              <a:gd fmla="*/ 59599 h 35" name="T1"/>
              <a:gd fmla="*/ 264584 w 42" name="T2"/>
              <a:gd fmla="*/ 152309 h 35" name="T3"/>
              <a:gd fmla="*/ 251355 w 42" name="T4"/>
              <a:gd fmla="*/ 185420 h 35" name="T5"/>
              <a:gd fmla="*/ 158750 w 42" name="T6"/>
              <a:gd fmla="*/ 218531 h 35" name="T7"/>
              <a:gd fmla="*/ 46302 w 42" name="T8"/>
              <a:gd fmla="*/ 172176 h 35" name="T9"/>
              <a:gd fmla="*/ 13229 w 42" name="T10"/>
              <a:gd fmla="*/ 79466 h 35" name="T11"/>
              <a:gd fmla="*/ 26458 w 42" name="T12"/>
              <a:gd fmla="*/ 52977 h 35" name="T13"/>
              <a:gd fmla="*/ 119063 w 42" name="T14"/>
              <a:gd fmla="*/ 13244 h 35" name="T15"/>
              <a:gd fmla="*/ 224896 w 42" name="T16"/>
              <a:gd fmla="*/ 59599 h 35" name="T17"/>
              <a:gd fmla="*/ 99219 w 42" name="T18"/>
              <a:gd fmla="*/ 52977 h 35" name="T19"/>
              <a:gd fmla="*/ 59531 w 42" name="T20"/>
              <a:gd fmla="*/ 66221 h 35" name="T21"/>
              <a:gd fmla="*/ 52917 w 42" name="T22"/>
              <a:gd fmla="*/ 99332 h 35" name="T23"/>
              <a:gd fmla="*/ 66146 w 42" name="T24"/>
              <a:gd fmla="*/ 132443 h 35" name="T25"/>
              <a:gd fmla="*/ 178594 w 42" name="T26"/>
              <a:gd fmla="*/ 178798 h 35" name="T27"/>
              <a:gd fmla="*/ 211667 w 42" name="T28"/>
              <a:gd fmla="*/ 165554 h 35" name="T29"/>
              <a:gd fmla="*/ 224896 w 42" name="T30"/>
              <a:gd fmla="*/ 139065 h 35" name="T31"/>
              <a:gd fmla="*/ 211667 w 42" name="T32"/>
              <a:gd fmla="*/ 99332 h 35" name="T33"/>
              <a:gd fmla="*/ 99219 w 42" name="T34"/>
              <a:gd fmla="*/ 52977 h 35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2" name="T54"/>
              <a:gd fmla="*/ 0 h 35" name="T55"/>
              <a:gd fmla="*/ 42 w 42" name="T56"/>
              <a:gd fmla="*/ 35 h 35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5" w="42">
                <a:moveTo>
                  <a:pt x="34" y="9"/>
                </a:moveTo>
                <a:cubicBezTo>
                  <a:pt x="40" y="11"/>
                  <a:pt x="42" y="18"/>
                  <a:pt x="40" y="23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3"/>
                  <a:pt x="29" y="35"/>
                  <a:pt x="24" y="33"/>
                </a:cubicBezTo>
                <a:cubicBezTo>
                  <a:pt x="7" y="26"/>
                  <a:pt x="7" y="26"/>
                  <a:pt x="7" y="26"/>
                </a:cubicBezTo>
                <a:cubicBezTo>
                  <a:pt x="2" y="24"/>
                  <a:pt x="0" y="18"/>
                  <a:pt x="2" y="12"/>
                </a:cubicBezTo>
                <a:cubicBezTo>
                  <a:pt x="4" y="8"/>
                  <a:pt x="4" y="8"/>
                  <a:pt x="4" y="8"/>
                </a:cubicBezTo>
                <a:cubicBezTo>
                  <a:pt x="6" y="2"/>
                  <a:pt x="12" y="0"/>
                  <a:pt x="18" y="2"/>
                </a:cubicBezTo>
                <a:lnTo>
                  <a:pt x="34" y="9"/>
                </a:lnTo>
                <a:close/>
                <a:moveTo>
                  <a:pt x="15" y="8"/>
                </a:moveTo>
                <a:cubicBezTo>
                  <a:pt x="12" y="7"/>
                  <a:pt x="10" y="8"/>
                  <a:pt x="9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7" y="19"/>
                  <a:pt x="10" y="20"/>
                </a:cubicBezTo>
                <a:cubicBezTo>
                  <a:pt x="27" y="27"/>
                  <a:pt x="27" y="27"/>
                  <a:pt x="27" y="27"/>
                </a:cubicBezTo>
                <a:cubicBezTo>
                  <a:pt x="29" y="28"/>
                  <a:pt x="31" y="27"/>
                  <a:pt x="32" y="25"/>
                </a:cubicBezTo>
                <a:cubicBezTo>
                  <a:pt x="34" y="21"/>
                  <a:pt x="34" y="21"/>
                  <a:pt x="34" y="21"/>
                </a:cubicBezTo>
                <a:cubicBezTo>
                  <a:pt x="35" y="18"/>
                  <a:pt x="34" y="16"/>
                  <a:pt x="32" y="15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2" name="Freeform 22"/>
          <p:cNvSpPr>
            <a:spLocks noChangeArrowheads="1" noEditPoints="1"/>
          </p:cNvSpPr>
          <p:nvPr/>
        </p:nvSpPr>
        <p:spPr bwMode="auto">
          <a:xfrm>
            <a:off x="5327650" y="836613"/>
            <a:ext cx="277813" cy="244475"/>
          </a:xfrm>
          <a:custGeom>
            <a:gdLst>
              <a:gd fmla="*/ 26458 w 42" name="T0"/>
              <a:gd fmla="*/ 52859 h 37" name="T1"/>
              <a:gd fmla="*/ 119063 w 42" name="T2"/>
              <a:gd fmla="*/ 19822 h 37" name="T3"/>
              <a:gd fmla="*/ 158750 w 42" name="T4"/>
              <a:gd fmla="*/ 59467 h 37" name="T5"/>
              <a:gd fmla="*/ 224896 w 42" name="T6"/>
              <a:gd fmla="*/ 59467 h 37" name="T7"/>
              <a:gd fmla="*/ 264584 w 42" name="T8"/>
              <a:gd fmla="*/ 158578 h 37" name="T9"/>
              <a:gd fmla="*/ 251355 w 42" name="T10"/>
              <a:gd fmla="*/ 185008 h 37" name="T11"/>
              <a:gd fmla="*/ 152136 w 42" name="T12"/>
              <a:gd fmla="*/ 224653 h 37" name="T13"/>
              <a:gd fmla="*/ 105834 w 42" name="T14"/>
              <a:gd fmla="*/ 178401 h 37" name="T15"/>
              <a:gd fmla="*/ 52917 w 42" name="T16"/>
              <a:gd fmla="*/ 178401 h 37" name="T17"/>
              <a:gd fmla="*/ 13229 w 42" name="T18"/>
              <a:gd fmla="*/ 85897 h 37" name="T19"/>
              <a:gd fmla="*/ 26458 w 42" name="T20"/>
              <a:gd fmla="*/ 52859 h 37" name="T21"/>
              <a:gd fmla="*/ 119063 w 42" name="T22"/>
              <a:gd fmla="*/ 92504 h 37" name="T23"/>
              <a:gd fmla="*/ 105834 w 42" name="T24"/>
              <a:gd fmla="*/ 59467 h 37" name="T25"/>
              <a:gd fmla="*/ 99219 w 42" name="T26"/>
              <a:gd fmla="*/ 59467 h 37" name="T27"/>
              <a:gd fmla="*/ 66146 w 42" name="T28"/>
              <a:gd fmla="*/ 72682 h 37" name="T29"/>
              <a:gd fmla="*/ 52917 w 42" name="T30"/>
              <a:gd fmla="*/ 99111 h 37" name="T31"/>
              <a:gd fmla="*/ 66146 w 42" name="T32"/>
              <a:gd fmla="*/ 132149 h 37" name="T33"/>
              <a:gd fmla="*/ 72761 w 42" name="T34"/>
              <a:gd fmla="*/ 138756 h 37" name="T35"/>
              <a:gd fmla="*/ 105834 w 42" name="T36"/>
              <a:gd fmla="*/ 125541 h 37" name="T37"/>
              <a:gd fmla="*/ 119063 w 42" name="T38"/>
              <a:gd fmla="*/ 92504 h 37" name="T39"/>
              <a:gd fmla="*/ 224896 w 42" name="T40"/>
              <a:gd fmla="*/ 145364 h 37" name="T41"/>
              <a:gd fmla="*/ 205052 w 42" name="T42"/>
              <a:gd fmla="*/ 99111 h 37" name="T43"/>
              <a:gd fmla="*/ 198438 w 42" name="T44"/>
              <a:gd fmla="*/ 99111 h 37" name="T45"/>
              <a:gd fmla="*/ 158750 w 42" name="T46"/>
              <a:gd fmla="*/ 112326 h 37" name="T47"/>
              <a:gd fmla="*/ 145521 w 42" name="T48"/>
              <a:gd fmla="*/ 138756 h 37" name="T49"/>
              <a:gd fmla="*/ 165365 w 42" name="T50"/>
              <a:gd fmla="*/ 185008 h 37" name="T51"/>
              <a:gd fmla="*/ 171979 w 42" name="T52"/>
              <a:gd fmla="*/ 185008 h 37" name="T53"/>
              <a:gd fmla="*/ 218282 w 42" name="T54"/>
              <a:gd fmla="*/ 165186 h 37" name="T55"/>
              <a:gd fmla="*/ 224896 w 42" name="T56"/>
              <a:gd fmla="*/ 145364 h 37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w 42" name="T87"/>
              <a:gd fmla="*/ 0 h 37" name="T88"/>
              <a:gd fmla="*/ 42 w 42" name="T89"/>
              <a:gd fmla="*/ 37 h 37" name="T90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b="T90" l="T87" r="T89" t="T88"/>
            <a:pathLst>
              <a:path h="37" w="42">
                <a:moveTo>
                  <a:pt x="4" y="8"/>
                </a:moveTo>
                <a:cubicBezTo>
                  <a:pt x="6" y="2"/>
                  <a:pt x="13" y="0"/>
                  <a:pt x="18" y="3"/>
                </a:cubicBezTo>
                <a:cubicBezTo>
                  <a:pt x="21" y="4"/>
                  <a:pt x="23" y="6"/>
                  <a:pt x="24" y="9"/>
                </a:cubicBezTo>
                <a:cubicBezTo>
                  <a:pt x="27" y="7"/>
                  <a:pt x="31" y="7"/>
                  <a:pt x="34" y="9"/>
                </a:cubicBezTo>
                <a:cubicBezTo>
                  <a:pt x="40" y="11"/>
                  <a:pt x="42" y="18"/>
                  <a:pt x="40" y="24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4"/>
                  <a:pt x="29" y="37"/>
                  <a:pt x="23" y="34"/>
                </a:cubicBezTo>
                <a:cubicBezTo>
                  <a:pt x="20" y="33"/>
                  <a:pt x="18" y="30"/>
                  <a:pt x="16" y="27"/>
                </a:cubicBezTo>
                <a:cubicBezTo>
                  <a:pt x="14" y="28"/>
                  <a:pt x="10" y="28"/>
                  <a:pt x="8" y="27"/>
                </a:cubicBezTo>
                <a:cubicBezTo>
                  <a:pt x="2" y="24"/>
                  <a:pt x="0" y="18"/>
                  <a:pt x="2" y="13"/>
                </a:cubicBezTo>
                <a:lnTo>
                  <a:pt x="4" y="8"/>
                </a:lnTo>
                <a:close/>
                <a:moveTo>
                  <a:pt x="18" y="14"/>
                </a:moveTo>
                <a:cubicBezTo>
                  <a:pt x="19" y="12"/>
                  <a:pt x="18" y="10"/>
                  <a:pt x="16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3" y="8"/>
                  <a:pt x="10" y="9"/>
                  <a:pt x="10" y="11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20"/>
                  <a:pt x="10" y="20"/>
                </a:cubicBezTo>
                <a:cubicBezTo>
                  <a:pt x="11" y="21"/>
                  <a:pt x="11" y="21"/>
                  <a:pt x="11" y="21"/>
                </a:cubicBezTo>
                <a:cubicBezTo>
                  <a:pt x="13" y="22"/>
                  <a:pt x="16" y="21"/>
                  <a:pt x="16" y="19"/>
                </a:cubicBezTo>
                <a:lnTo>
                  <a:pt x="18" y="14"/>
                </a:lnTo>
                <a:close/>
                <a:moveTo>
                  <a:pt x="34" y="22"/>
                </a:moveTo>
                <a:cubicBezTo>
                  <a:pt x="35" y="19"/>
                  <a:pt x="34" y="16"/>
                  <a:pt x="31" y="15"/>
                </a:cubicBezTo>
                <a:cubicBezTo>
                  <a:pt x="30" y="15"/>
                  <a:pt x="30" y="15"/>
                  <a:pt x="30" y="15"/>
                </a:cubicBezTo>
                <a:cubicBezTo>
                  <a:pt x="28" y="13"/>
                  <a:pt x="25" y="15"/>
                  <a:pt x="24" y="17"/>
                </a:cubicBezTo>
                <a:cubicBezTo>
                  <a:pt x="22" y="21"/>
                  <a:pt x="22" y="21"/>
                  <a:pt x="22" y="21"/>
                </a:cubicBezTo>
                <a:cubicBezTo>
                  <a:pt x="21" y="24"/>
                  <a:pt x="22" y="26"/>
                  <a:pt x="25" y="28"/>
                </a:cubicBezTo>
                <a:cubicBezTo>
                  <a:pt x="26" y="28"/>
                  <a:pt x="26" y="28"/>
                  <a:pt x="26" y="28"/>
                </a:cubicBezTo>
                <a:cubicBezTo>
                  <a:pt x="29" y="29"/>
                  <a:pt x="31" y="28"/>
                  <a:pt x="33" y="25"/>
                </a:cubicBezTo>
                <a:lnTo>
                  <a:pt x="34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3" name="Freeform 23"/>
          <p:cNvSpPr>
            <a:spLocks noChangeArrowheads="1"/>
          </p:cNvSpPr>
          <p:nvPr/>
        </p:nvSpPr>
        <p:spPr bwMode="auto">
          <a:xfrm>
            <a:off x="5586413" y="1398588"/>
            <a:ext cx="296862" cy="252412"/>
          </a:xfrm>
          <a:custGeom>
            <a:gdLst>
              <a:gd fmla="*/ 131939 w 45" name="T0"/>
              <a:gd fmla="*/ 13285 h 38" name="T1"/>
              <a:gd fmla="*/ 171520 w 45" name="T2"/>
              <a:gd fmla="*/ 86351 h 38" name="T3"/>
              <a:gd fmla="*/ 164923 w 45" name="T4"/>
              <a:gd fmla="*/ 132848 h 38" name="T5"/>
              <a:gd fmla="*/ 191311 w 45" name="T6"/>
              <a:gd fmla="*/ 185988 h 38" name="T7"/>
              <a:gd fmla="*/ 211102 w 45" name="T8"/>
              <a:gd fmla="*/ 192630 h 38" name="T9"/>
              <a:gd fmla="*/ 263877 w 45" name="T10"/>
              <a:gd fmla="*/ 79709 h 38" name="T11"/>
              <a:gd fmla="*/ 296862 w 45" name="T12"/>
              <a:gd fmla="*/ 92994 h 38" name="T13"/>
              <a:gd fmla="*/ 230893 w 45" name="T14"/>
              <a:gd fmla="*/ 252412 h 38" name="T15"/>
              <a:gd fmla="*/ 178117 w 45" name="T16"/>
              <a:gd fmla="*/ 225842 h 38" name="T17"/>
              <a:gd fmla="*/ 125342 w 45" name="T18"/>
              <a:gd fmla="*/ 139491 h 38" name="T19"/>
              <a:gd fmla="*/ 131939 w 45" name="T20"/>
              <a:gd fmla="*/ 86351 h 38" name="T21"/>
              <a:gd fmla="*/ 118745 w 45" name="T22"/>
              <a:gd fmla="*/ 59782 h 38" name="T23"/>
              <a:gd fmla="*/ 105551 w 45" name="T24"/>
              <a:gd fmla="*/ 53139 h 38" name="T25"/>
              <a:gd fmla="*/ 72566 w 45" name="T26"/>
              <a:gd fmla="*/ 66424 h 38" name="T27"/>
              <a:gd fmla="*/ 52775 w 45" name="T28"/>
              <a:gd fmla="*/ 119564 h 38" name="T29"/>
              <a:gd fmla="*/ 72566 w 45" name="T30"/>
              <a:gd fmla="*/ 132848 h 38" name="T31"/>
              <a:gd fmla="*/ 59372 w 45" name="T32"/>
              <a:gd fmla="*/ 159418 h 38" name="T33"/>
              <a:gd fmla="*/ 0 w 45" name="T34"/>
              <a:gd fmla="*/ 139491 h 38" name="T35"/>
              <a:gd fmla="*/ 39582 w 45" name="T36"/>
              <a:gd fmla="*/ 46497 h 38" name="T37"/>
              <a:gd fmla="*/ 125342 w 45" name="T38"/>
              <a:gd fmla="*/ 13285 h 38" name="T39"/>
              <a:gd fmla="*/ 131939 w 45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5" name="T63"/>
              <a:gd fmla="*/ 0 h 38" name="T64"/>
              <a:gd fmla="*/ 45 w 45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5">
                <a:moveTo>
                  <a:pt x="20" y="2"/>
                </a:moveTo>
                <a:cubicBezTo>
                  <a:pt x="24" y="4"/>
                  <a:pt x="27" y="9"/>
                  <a:pt x="26" y="13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4"/>
                  <a:pt x="26" y="26"/>
                  <a:pt x="29" y="28"/>
                </a:cubicBezTo>
                <a:cubicBezTo>
                  <a:pt x="32" y="29"/>
                  <a:pt x="32" y="29"/>
                  <a:pt x="32" y="29"/>
                </a:cubicBezTo>
                <a:cubicBezTo>
                  <a:pt x="40" y="12"/>
                  <a:pt x="40" y="12"/>
                  <a:pt x="40" y="12"/>
                </a:cubicBezTo>
                <a:cubicBezTo>
                  <a:pt x="45" y="14"/>
                  <a:pt x="45" y="14"/>
                  <a:pt x="45" y="14"/>
                </a:cubicBezTo>
                <a:cubicBezTo>
                  <a:pt x="35" y="38"/>
                  <a:pt x="35" y="38"/>
                  <a:pt x="35" y="38"/>
                </a:cubicBezTo>
                <a:cubicBezTo>
                  <a:pt x="27" y="34"/>
                  <a:pt x="27" y="34"/>
                  <a:pt x="27" y="34"/>
                </a:cubicBezTo>
                <a:cubicBezTo>
                  <a:pt x="21" y="32"/>
                  <a:pt x="18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0" y="12"/>
                  <a:pt x="20" y="9"/>
                  <a:pt x="18" y="9"/>
                </a:cubicBezTo>
                <a:cubicBezTo>
                  <a:pt x="16" y="8"/>
                  <a:pt x="16" y="8"/>
                  <a:pt x="16" y="8"/>
                </a:cubicBezTo>
                <a:cubicBezTo>
                  <a:pt x="14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7"/>
                  <a:pt x="6" y="7"/>
                  <a:pt x="6" y="7"/>
                </a:cubicBezTo>
                <a:cubicBezTo>
                  <a:pt x="8" y="2"/>
                  <a:pt x="14" y="0"/>
                  <a:pt x="19" y="2"/>
                </a:cubicBezTo>
                <a:lnTo>
                  <a:pt x="20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4" name="Freeform 24"/>
          <p:cNvSpPr>
            <a:spLocks noChangeArrowheads="1" noEditPoints="1"/>
          </p:cNvSpPr>
          <p:nvPr/>
        </p:nvSpPr>
        <p:spPr bwMode="auto">
          <a:xfrm>
            <a:off x="5672138" y="1214438"/>
            <a:ext cx="284162" cy="238125"/>
          </a:xfrm>
          <a:custGeom>
            <a:gdLst>
              <a:gd fmla="*/ 231295 w 43" name="T0"/>
              <a:gd fmla="*/ 59531 h 36" name="T1"/>
              <a:gd fmla="*/ 264337 w 43" name="T2"/>
              <a:gd fmla="*/ 152135 h 36" name="T3"/>
              <a:gd fmla="*/ 251120 w 43" name="T4"/>
              <a:gd fmla="*/ 185208 h 36" name="T5"/>
              <a:gd fmla="*/ 158602 w 43" name="T6"/>
              <a:gd fmla="*/ 224896 h 36" name="T7"/>
              <a:gd fmla="*/ 52867 w 43" name="T8"/>
              <a:gd fmla="*/ 178594 h 36" name="T9"/>
              <a:gd fmla="*/ 13217 w 43" name="T10"/>
              <a:gd fmla="*/ 85990 h 36" name="T11"/>
              <a:gd fmla="*/ 26434 w 43" name="T12"/>
              <a:gd fmla="*/ 52917 h 36" name="T13"/>
              <a:gd fmla="*/ 118952 w 43" name="T14"/>
              <a:gd fmla="*/ 13229 h 36" name="T15"/>
              <a:gd fmla="*/ 231295 w 43" name="T16"/>
              <a:gd fmla="*/ 59531 h 36" name="T17"/>
              <a:gd fmla="*/ 99126 w 43" name="T18"/>
              <a:gd fmla="*/ 52917 h 36" name="T19"/>
              <a:gd fmla="*/ 66084 w 43" name="T20"/>
              <a:gd fmla="*/ 66146 h 36" name="T21"/>
              <a:gd fmla="*/ 52867 w 43" name="T22"/>
              <a:gd fmla="*/ 99219 h 36" name="T23"/>
              <a:gd fmla="*/ 66084 w 43" name="T24"/>
              <a:gd fmla="*/ 132292 h 36" name="T25"/>
              <a:gd fmla="*/ 185036 w 43" name="T26"/>
              <a:gd fmla="*/ 185208 h 36" name="T27"/>
              <a:gd fmla="*/ 218078 w 43" name="T28"/>
              <a:gd fmla="*/ 171979 h 36" name="T29"/>
              <a:gd fmla="*/ 231295 w 43" name="T30"/>
              <a:gd fmla="*/ 138906 h 36" name="T31"/>
              <a:gd fmla="*/ 218078 w 43" name="T32"/>
              <a:gd fmla="*/ 105833 h 36" name="T33"/>
              <a:gd fmla="*/ 99126 w 43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6" name="T55"/>
              <a:gd fmla="*/ 43 w 43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3">
                <a:moveTo>
                  <a:pt x="35" y="9"/>
                </a:moveTo>
                <a:cubicBezTo>
                  <a:pt x="40" y="12"/>
                  <a:pt x="43" y="18"/>
                  <a:pt x="40" y="23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3"/>
                  <a:pt x="30" y="36"/>
                  <a:pt x="24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3" y="24"/>
                  <a:pt x="0" y="18"/>
                  <a:pt x="2" y="13"/>
                </a:cubicBezTo>
                <a:cubicBezTo>
                  <a:pt x="4" y="8"/>
                  <a:pt x="4" y="8"/>
                  <a:pt x="4" y="8"/>
                </a:cubicBezTo>
                <a:cubicBezTo>
                  <a:pt x="7" y="2"/>
                  <a:pt x="13" y="0"/>
                  <a:pt x="18" y="2"/>
                </a:cubicBezTo>
                <a:lnTo>
                  <a:pt x="35" y="9"/>
                </a:lnTo>
                <a:close/>
                <a:moveTo>
                  <a:pt x="15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8" y="28"/>
                  <a:pt x="28" y="28"/>
                  <a:pt x="28" y="28"/>
                </a:cubicBezTo>
                <a:cubicBezTo>
                  <a:pt x="30" y="28"/>
                  <a:pt x="32" y="28"/>
                  <a:pt x="33" y="26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9"/>
                  <a:pt x="35" y="17"/>
                  <a:pt x="33" y="16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5" name="Freeform 25"/>
          <p:cNvSpPr>
            <a:spLocks noChangeArrowheads="1" noEditPoints="1"/>
          </p:cNvSpPr>
          <p:nvPr/>
        </p:nvSpPr>
        <p:spPr bwMode="auto">
          <a:xfrm>
            <a:off x="5751513" y="1028700"/>
            <a:ext cx="284162" cy="231775"/>
          </a:xfrm>
          <a:custGeom>
            <a:gdLst>
              <a:gd fmla="*/ 231295 w 43" name="T0"/>
              <a:gd fmla="*/ 59599 h 35" name="T1"/>
              <a:gd fmla="*/ 270945 w 43" name="T2"/>
              <a:gd fmla="*/ 152309 h 35" name="T3"/>
              <a:gd fmla="*/ 257728 w 43" name="T4"/>
              <a:gd fmla="*/ 185420 h 35" name="T5"/>
              <a:gd fmla="*/ 165210 w 43" name="T6"/>
              <a:gd fmla="*/ 218531 h 35" name="T7"/>
              <a:gd fmla="*/ 52867 w 43" name="T8"/>
              <a:gd fmla="*/ 172176 h 35" name="T9"/>
              <a:gd fmla="*/ 13217 w 43" name="T10"/>
              <a:gd fmla="*/ 79466 h 35" name="T11"/>
              <a:gd fmla="*/ 26434 w 43" name="T12"/>
              <a:gd fmla="*/ 52977 h 35" name="T13"/>
              <a:gd fmla="*/ 118952 w 43" name="T14"/>
              <a:gd fmla="*/ 13244 h 35" name="T15"/>
              <a:gd fmla="*/ 231295 w 43" name="T16"/>
              <a:gd fmla="*/ 59599 h 35" name="T17"/>
              <a:gd fmla="*/ 99126 w 43" name="T18"/>
              <a:gd fmla="*/ 52977 h 35" name="T19"/>
              <a:gd fmla="*/ 66084 w 43" name="T20"/>
              <a:gd fmla="*/ 66221 h 35" name="T21"/>
              <a:gd fmla="*/ 52867 w 43" name="T22"/>
              <a:gd fmla="*/ 99332 h 35" name="T23"/>
              <a:gd fmla="*/ 66084 w 43" name="T24"/>
              <a:gd fmla="*/ 132443 h 35" name="T25"/>
              <a:gd fmla="*/ 185036 w 43" name="T26"/>
              <a:gd fmla="*/ 178798 h 35" name="T27"/>
              <a:gd fmla="*/ 218078 w 43" name="T28"/>
              <a:gd fmla="*/ 165554 h 35" name="T29"/>
              <a:gd fmla="*/ 231295 w 43" name="T30"/>
              <a:gd fmla="*/ 139065 h 35" name="T31"/>
              <a:gd fmla="*/ 218078 w 43" name="T32"/>
              <a:gd fmla="*/ 99332 h 35" name="T33"/>
              <a:gd fmla="*/ 99126 w 43" name="T34"/>
              <a:gd fmla="*/ 52977 h 35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5" name="T55"/>
              <a:gd fmla="*/ 43 w 43" name="T56"/>
              <a:gd fmla="*/ 35 h 35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5" w="43">
                <a:moveTo>
                  <a:pt x="35" y="9"/>
                </a:moveTo>
                <a:cubicBezTo>
                  <a:pt x="40" y="11"/>
                  <a:pt x="43" y="18"/>
                  <a:pt x="41" y="23"/>
                </a:cubicBezTo>
                <a:cubicBezTo>
                  <a:pt x="39" y="28"/>
                  <a:pt x="39" y="28"/>
                  <a:pt x="39" y="28"/>
                </a:cubicBezTo>
                <a:cubicBezTo>
                  <a:pt x="36" y="33"/>
                  <a:pt x="30" y="35"/>
                  <a:pt x="25" y="33"/>
                </a:cubicBezTo>
                <a:cubicBezTo>
                  <a:pt x="8" y="26"/>
                  <a:pt x="8" y="26"/>
                  <a:pt x="8" y="26"/>
                </a:cubicBezTo>
                <a:cubicBezTo>
                  <a:pt x="3" y="24"/>
                  <a:pt x="0" y="18"/>
                  <a:pt x="2" y="12"/>
                </a:cubicBezTo>
                <a:cubicBezTo>
                  <a:pt x="4" y="8"/>
                  <a:pt x="4" y="8"/>
                  <a:pt x="4" y="8"/>
                </a:cubicBezTo>
                <a:cubicBezTo>
                  <a:pt x="7" y="2"/>
                  <a:pt x="13" y="0"/>
                  <a:pt x="18" y="2"/>
                </a:cubicBezTo>
                <a:lnTo>
                  <a:pt x="35" y="9"/>
                </a:lnTo>
                <a:close/>
                <a:moveTo>
                  <a:pt x="15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8" y="27"/>
                  <a:pt x="28" y="27"/>
                  <a:pt x="28" y="27"/>
                </a:cubicBezTo>
                <a:cubicBezTo>
                  <a:pt x="30" y="28"/>
                  <a:pt x="32" y="27"/>
                  <a:pt x="33" y="25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8"/>
                  <a:pt x="35" y="16"/>
                  <a:pt x="33" y="15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6" name="Freeform 26"/>
          <p:cNvSpPr>
            <a:spLocks noChangeArrowheads="1" noEditPoints="1"/>
          </p:cNvSpPr>
          <p:nvPr/>
        </p:nvSpPr>
        <p:spPr bwMode="auto">
          <a:xfrm>
            <a:off x="5830888" y="842963"/>
            <a:ext cx="284162" cy="231775"/>
          </a:xfrm>
          <a:custGeom>
            <a:gdLst>
              <a:gd fmla="*/ 224686 w 43" name="T0"/>
              <a:gd fmla="*/ 59599 h 35" name="T1"/>
              <a:gd fmla="*/ 264337 w 43" name="T2"/>
              <a:gd fmla="*/ 158931 h 35" name="T3"/>
              <a:gd fmla="*/ 231295 w 43" name="T4"/>
              <a:gd fmla="*/ 231775 h 35" name="T5"/>
              <a:gd fmla="*/ 191644 w 43" name="T6"/>
              <a:gd fmla="*/ 218531 h 35" name="T7"/>
              <a:gd fmla="*/ 224686 w 43" name="T8"/>
              <a:gd fmla="*/ 145687 h 35" name="T9"/>
              <a:gd fmla="*/ 204861 w 43" name="T10"/>
              <a:gd fmla="*/ 99332 h 35" name="T11"/>
              <a:gd fmla="*/ 185036 w 43" name="T12"/>
              <a:gd fmla="*/ 92710 h 35" name="T13"/>
              <a:gd fmla="*/ 165210 w 43" name="T14"/>
              <a:gd fmla="*/ 139065 h 35" name="T15"/>
              <a:gd fmla="*/ 59476 w 43" name="T16"/>
              <a:gd fmla="*/ 178798 h 35" name="T17"/>
              <a:gd fmla="*/ 19825 w 43" name="T18"/>
              <a:gd fmla="*/ 72844 h 35" name="T19"/>
              <a:gd fmla="*/ 26434 w 43" name="T20"/>
              <a:gd fmla="*/ 59599 h 35" name="T21"/>
              <a:gd fmla="*/ 125560 w 43" name="T22"/>
              <a:gd fmla="*/ 13244 h 35" name="T23"/>
              <a:gd fmla="*/ 224686 w 43" name="T24"/>
              <a:gd fmla="*/ 59599 h 35" name="T25"/>
              <a:gd fmla="*/ 52867 w 43" name="T26"/>
              <a:gd fmla="*/ 92710 h 35" name="T27"/>
              <a:gd fmla="*/ 72693 w 43" name="T28"/>
              <a:gd fmla="*/ 132443 h 35" name="T29"/>
              <a:gd fmla="*/ 85909 w 43" name="T30"/>
              <a:gd fmla="*/ 139065 h 35" name="T31"/>
              <a:gd fmla="*/ 125560 w 43" name="T32"/>
              <a:gd fmla="*/ 119199 h 35" name="T33"/>
              <a:gd fmla="*/ 145385 w 43" name="T34"/>
              <a:gd fmla="*/ 72844 h 35" name="T35"/>
              <a:gd fmla="*/ 105735 w 43" name="T36"/>
              <a:gd fmla="*/ 59599 h 35" name="T37"/>
              <a:gd fmla="*/ 59476 w 43" name="T38"/>
              <a:gd fmla="*/ 72844 h 35" name="T39"/>
              <a:gd fmla="*/ 52867 w 43" name="T40"/>
              <a:gd fmla="*/ 92710 h 35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3" name="T63"/>
              <a:gd fmla="*/ 0 h 35" name="T64"/>
              <a:gd fmla="*/ 43 w 43" name="T65"/>
              <a:gd fmla="*/ 35 h 35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5" w="43">
                <a:moveTo>
                  <a:pt x="34" y="9"/>
                </a:moveTo>
                <a:cubicBezTo>
                  <a:pt x="40" y="11"/>
                  <a:pt x="43" y="18"/>
                  <a:pt x="40" y="24"/>
                </a:cubicBezTo>
                <a:cubicBezTo>
                  <a:pt x="35" y="35"/>
                  <a:pt x="35" y="35"/>
                  <a:pt x="35" y="35"/>
                </a:cubicBezTo>
                <a:cubicBezTo>
                  <a:pt x="29" y="33"/>
                  <a:pt x="29" y="33"/>
                  <a:pt x="29" y="33"/>
                </a:cubicBezTo>
                <a:cubicBezTo>
                  <a:pt x="34" y="22"/>
                  <a:pt x="34" y="22"/>
                  <a:pt x="34" y="22"/>
                </a:cubicBezTo>
                <a:cubicBezTo>
                  <a:pt x="36" y="19"/>
                  <a:pt x="34" y="16"/>
                  <a:pt x="31" y="15"/>
                </a:cubicBezTo>
                <a:cubicBezTo>
                  <a:pt x="28" y="14"/>
                  <a:pt x="28" y="14"/>
                  <a:pt x="28" y="14"/>
                </a:cubicBezTo>
                <a:cubicBezTo>
                  <a:pt x="25" y="21"/>
                  <a:pt x="25" y="21"/>
                  <a:pt x="25" y="21"/>
                </a:cubicBezTo>
                <a:cubicBezTo>
                  <a:pt x="22" y="27"/>
                  <a:pt x="15" y="29"/>
                  <a:pt x="9" y="27"/>
                </a:cubicBezTo>
                <a:cubicBezTo>
                  <a:pt x="3" y="24"/>
                  <a:pt x="0" y="17"/>
                  <a:pt x="3" y="11"/>
                </a:cubicBezTo>
                <a:cubicBezTo>
                  <a:pt x="4" y="9"/>
                  <a:pt x="4" y="9"/>
                  <a:pt x="4" y="9"/>
                </a:cubicBezTo>
                <a:cubicBezTo>
                  <a:pt x="6" y="3"/>
                  <a:pt x="13" y="0"/>
                  <a:pt x="19" y="2"/>
                </a:cubicBezTo>
                <a:lnTo>
                  <a:pt x="34" y="9"/>
                </a:lnTo>
                <a:close/>
                <a:moveTo>
                  <a:pt x="8" y="14"/>
                </a:moveTo>
                <a:cubicBezTo>
                  <a:pt x="7" y="16"/>
                  <a:pt x="9" y="19"/>
                  <a:pt x="11" y="20"/>
                </a:cubicBezTo>
                <a:cubicBezTo>
                  <a:pt x="13" y="21"/>
                  <a:pt x="13" y="21"/>
                  <a:pt x="13" y="21"/>
                </a:cubicBezTo>
                <a:cubicBezTo>
                  <a:pt x="15" y="22"/>
                  <a:pt x="18" y="21"/>
                  <a:pt x="19" y="18"/>
                </a:cubicBezTo>
                <a:cubicBezTo>
                  <a:pt x="22" y="11"/>
                  <a:pt x="22" y="11"/>
                  <a:pt x="22" y="11"/>
                </a:cubicBezTo>
                <a:cubicBezTo>
                  <a:pt x="16" y="9"/>
                  <a:pt x="16" y="9"/>
                  <a:pt x="16" y="9"/>
                </a:cubicBezTo>
                <a:cubicBezTo>
                  <a:pt x="14" y="7"/>
                  <a:pt x="11" y="9"/>
                  <a:pt x="9" y="11"/>
                </a:cubicBezTo>
                <a:lnTo>
                  <a:pt x="8" y="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7" name="Freeform 27"/>
          <p:cNvSpPr>
            <a:spLocks noChangeArrowheads="1"/>
          </p:cNvSpPr>
          <p:nvPr/>
        </p:nvSpPr>
        <p:spPr bwMode="auto">
          <a:xfrm>
            <a:off x="6096000" y="1398588"/>
            <a:ext cx="298450" cy="252412"/>
          </a:xfrm>
          <a:custGeom>
            <a:gdLst>
              <a:gd fmla="*/ 132644 w 45" name="T0"/>
              <a:gd fmla="*/ 13285 h 38" name="T1"/>
              <a:gd fmla="*/ 172438 w 45" name="T2"/>
              <a:gd fmla="*/ 86351 h 38" name="T3"/>
              <a:gd fmla="*/ 165806 w 45" name="T4"/>
              <a:gd fmla="*/ 132848 h 38" name="T5"/>
              <a:gd fmla="*/ 192334 w 45" name="T6"/>
              <a:gd fmla="*/ 185988 h 38" name="T7"/>
              <a:gd fmla="*/ 212231 w 45" name="T8"/>
              <a:gd fmla="*/ 192630 h 38" name="T9"/>
              <a:gd fmla="*/ 258657 w 45" name="T10"/>
              <a:gd fmla="*/ 79709 h 38" name="T11"/>
              <a:gd fmla="*/ 298450 w 45" name="T12"/>
              <a:gd fmla="*/ 92994 h 38" name="T13"/>
              <a:gd fmla="*/ 232128 w 45" name="T14"/>
              <a:gd fmla="*/ 252412 h 38" name="T15"/>
              <a:gd fmla="*/ 172438 w 45" name="T16"/>
              <a:gd fmla="*/ 225842 h 38" name="T17"/>
              <a:gd fmla="*/ 126012 w 45" name="T18"/>
              <a:gd fmla="*/ 139491 h 38" name="T19"/>
              <a:gd fmla="*/ 132644 w 45" name="T20"/>
              <a:gd fmla="*/ 86351 h 38" name="T21"/>
              <a:gd fmla="*/ 112748 w 45" name="T22"/>
              <a:gd fmla="*/ 59782 h 38" name="T23"/>
              <a:gd fmla="*/ 106116 w 45" name="T24"/>
              <a:gd fmla="*/ 53139 h 38" name="T25"/>
              <a:gd fmla="*/ 72954 w 45" name="T26"/>
              <a:gd fmla="*/ 66424 h 38" name="T27"/>
              <a:gd fmla="*/ 46426 w 45" name="T28"/>
              <a:gd fmla="*/ 119564 h 38" name="T29"/>
              <a:gd fmla="*/ 66322 w 45" name="T30"/>
              <a:gd fmla="*/ 132848 h 38" name="T31"/>
              <a:gd fmla="*/ 53058 w 45" name="T32"/>
              <a:gd fmla="*/ 159418 h 38" name="T33"/>
              <a:gd fmla="*/ 0 w 45" name="T34"/>
              <a:gd fmla="*/ 139491 h 38" name="T35"/>
              <a:gd fmla="*/ 33161 w 45" name="T36"/>
              <a:gd fmla="*/ 46497 h 38" name="T37"/>
              <a:gd fmla="*/ 126012 w 45" name="T38"/>
              <a:gd fmla="*/ 13285 h 38" name="T39"/>
              <a:gd fmla="*/ 132644 w 45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5" name="T63"/>
              <a:gd fmla="*/ 0 h 38" name="T64"/>
              <a:gd fmla="*/ 45 w 45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5">
                <a:moveTo>
                  <a:pt x="20" y="2"/>
                </a:moveTo>
                <a:cubicBezTo>
                  <a:pt x="24" y="4"/>
                  <a:pt x="26" y="9"/>
                  <a:pt x="26" y="13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4"/>
                  <a:pt x="26" y="26"/>
                  <a:pt x="29" y="28"/>
                </a:cubicBezTo>
                <a:cubicBezTo>
                  <a:pt x="32" y="29"/>
                  <a:pt x="32" y="29"/>
                  <a:pt x="32" y="29"/>
                </a:cubicBezTo>
                <a:cubicBezTo>
                  <a:pt x="39" y="12"/>
                  <a:pt x="39" y="12"/>
                  <a:pt x="39" y="12"/>
                </a:cubicBezTo>
                <a:cubicBezTo>
                  <a:pt x="45" y="14"/>
                  <a:pt x="45" y="14"/>
                  <a:pt x="45" y="14"/>
                </a:cubicBezTo>
                <a:cubicBezTo>
                  <a:pt x="35" y="38"/>
                  <a:pt x="35" y="38"/>
                  <a:pt x="35" y="38"/>
                </a:cubicBezTo>
                <a:cubicBezTo>
                  <a:pt x="26" y="34"/>
                  <a:pt x="26" y="34"/>
                  <a:pt x="26" y="34"/>
                </a:cubicBezTo>
                <a:cubicBezTo>
                  <a:pt x="21" y="32"/>
                  <a:pt x="18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0" y="12"/>
                  <a:pt x="19" y="9"/>
                  <a:pt x="17" y="9"/>
                </a:cubicBezTo>
                <a:cubicBezTo>
                  <a:pt x="16" y="8"/>
                  <a:pt x="16" y="8"/>
                  <a:pt x="16" y="8"/>
                </a:cubicBezTo>
                <a:cubicBezTo>
                  <a:pt x="14" y="7"/>
                  <a:pt x="11" y="8"/>
                  <a:pt x="11" y="10"/>
                </a:cubicBezTo>
                <a:cubicBezTo>
                  <a:pt x="7" y="18"/>
                  <a:pt x="7" y="18"/>
                  <a:pt x="7" y="18"/>
                </a:cubicBezTo>
                <a:cubicBezTo>
                  <a:pt x="10" y="20"/>
                  <a:pt x="10" y="20"/>
                  <a:pt x="10" y="20"/>
                </a:cubicBezTo>
                <a:cubicBezTo>
                  <a:pt x="8" y="24"/>
                  <a:pt x="8" y="24"/>
                  <a:pt x="8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5" y="7"/>
                  <a:pt x="5" y="7"/>
                  <a:pt x="5" y="7"/>
                </a:cubicBezTo>
                <a:cubicBezTo>
                  <a:pt x="7" y="2"/>
                  <a:pt x="14" y="0"/>
                  <a:pt x="19" y="2"/>
                </a:cubicBezTo>
                <a:lnTo>
                  <a:pt x="20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8" name="Freeform 28"/>
          <p:cNvSpPr>
            <a:spLocks noChangeArrowheads="1" noEditPoints="1"/>
          </p:cNvSpPr>
          <p:nvPr/>
        </p:nvSpPr>
        <p:spPr bwMode="auto">
          <a:xfrm>
            <a:off x="6181725" y="1214438"/>
            <a:ext cx="277813" cy="238125"/>
          </a:xfrm>
          <a:custGeom>
            <a:gdLst>
              <a:gd fmla="*/ 224896 w 42" name="T0"/>
              <a:gd fmla="*/ 59531 h 36" name="T1"/>
              <a:gd fmla="*/ 264584 w 42" name="T2"/>
              <a:gd fmla="*/ 152135 h 36" name="T3"/>
              <a:gd fmla="*/ 251355 w 42" name="T4"/>
              <a:gd fmla="*/ 185208 h 36" name="T5"/>
              <a:gd fmla="*/ 158750 w 42" name="T6"/>
              <a:gd fmla="*/ 224896 h 36" name="T7"/>
              <a:gd fmla="*/ 52917 w 42" name="T8"/>
              <a:gd fmla="*/ 178594 h 36" name="T9"/>
              <a:gd fmla="*/ 13229 w 42" name="T10"/>
              <a:gd fmla="*/ 85990 h 36" name="T11"/>
              <a:gd fmla="*/ 26458 w 42" name="T12"/>
              <a:gd fmla="*/ 52917 h 36" name="T13"/>
              <a:gd fmla="*/ 119063 w 42" name="T14"/>
              <a:gd fmla="*/ 13229 h 36" name="T15"/>
              <a:gd fmla="*/ 224896 w 42" name="T16"/>
              <a:gd fmla="*/ 59531 h 36" name="T17"/>
              <a:gd fmla="*/ 99219 w 42" name="T18"/>
              <a:gd fmla="*/ 52917 h 36" name="T19"/>
              <a:gd fmla="*/ 66146 w 42" name="T20"/>
              <a:gd fmla="*/ 66146 h 36" name="T21"/>
              <a:gd fmla="*/ 52917 w 42" name="T22"/>
              <a:gd fmla="*/ 99219 h 36" name="T23"/>
              <a:gd fmla="*/ 66146 w 42" name="T24"/>
              <a:gd fmla="*/ 132292 h 36" name="T25"/>
              <a:gd fmla="*/ 178594 w 42" name="T26"/>
              <a:gd fmla="*/ 185208 h 36" name="T27"/>
              <a:gd fmla="*/ 211667 w 42" name="T28"/>
              <a:gd fmla="*/ 171979 h 36" name="T29"/>
              <a:gd fmla="*/ 224896 w 42" name="T30"/>
              <a:gd fmla="*/ 138906 h 36" name="T31"/>
              <a:gd fmla="*/ 211667 w 42" name="T32"/>
              <a:gd fmla="*/ 105833 h 36" name="T33"/>
              <a:gd fmla="*/ 99219 w 42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2" name="T54"/>
              <a:gd fmla="*/ 0 h 36" name="T55"/>
              <a:gd fmla="*/ 42 w 42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2">
                <a:moveTo>
                  <a:pt x="34" y="9"/>
                </a:moveTo>
                <a:cubicBezTo>
                  <a:pt x="40" y="12"/>
                  <a:pt x="42" y="18"/>
                  <a:pt x="40" y="23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3"/>
                  <a:pt x="29" y="36"/>
                  <a:pt x="24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2" y="24"/>
                  <a:pt x="0" y="18"/>
                  <a:pt x="2" y="13"/>
                </a:cubicBezTo>
                <a:cubicBezTo>
                  <a:pt x="4" y="8"/>
                  <a:pt x="4" y="8"/>
                  <a:pt x="4" y="8"/>
                </a:cubicBezTo>
                <a:cubicBezTo>
                  <a:pt x="6" y="2"/>
                  <a:pt x="13" y="0"/>
                  <a:pt x="18" y="2"/>
                </a:cubicBezTo>
                <a:lnTo>
                  <a:pt x="34" y="9"/>
                </a:lnTo>
                <a:close/>
                <a:moveTo>
                  <a:pt x="15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7" y="28"/>
                  <a:pt x="27" y="28"/>
                  <a:pt x="27" y="28"/>
                </a:cubicBezTo>
                <a:cubicBezTo>
                  <a:pt x="29" y="28"/>
                  <a:pt x="32" y="28"/>
                  <a:pt x="32" y="26"/>
                </a:cubicBezTo>
                <a:cubicBezTo>
                  <a:pt x="34" y="21"/>
                  <a:pt x="34" y="21"/>
                  <a:pt x="34" y="21"/>
                </a:cubicBezTo>
                <a:cubicBezTo>
                  <a:pt x="35" y="19"/>
                  <a:pt x="34" y="17"/>
                  <a:pt x="32" y="16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9" name="Freeform 29"/>
          <p:cNvSpPr>
            <a:spLocks noChangeArrowheads="1"/>
          </p:cNvSpPr>
          <p:nvPr/>
        </p:nvSpPr>
        <p:spPr bwMode="auto">
          <a:xfrm>
            <a:off x="6248400" y="1114425"/>
            <a:ext cx="271463" cy="158750"/>
          </a:xfrm>
          <a:custGeom>
            <a:gdLst>
              <a:gd fmla="*/ 0 w 171" name="T0"/>
              <a:gd fmla="*/ 66675 h 100" name="T1"/>
              <a:gd fmla="*/ 26988 w 171" name="T2"/>
              <a:gd fmla="*/ 0 h 100" name="T3"/>
              <a:gd fmla="*/ 231775 w 171" name="T4"/>
              <a:gd fmla="*/ 85725 h 100" name="T5"/>
              <a:gd fmla="*/ 244475 w 171" name="T6"/>
              <a:gd fmla="*/ 66675 h 100" name="T7"/>
              <a:gd fmla="*/ 271463 w 171" name="T8"/>
              <a:gd fmla="*/ 79375 h 100" name="T9"/>
              <a:gd fmla="*/ 238125 w 171" name="T10"/>
              <a:gd fmla="*/ 158750 h 100" name="T11"/>
              <a:gd fmla="*/ 204788 w 171" name="T12"/>
              <a:gd fmla="*/ 146050 h 100" name="T13"/>
              <a:gd fmla="*/ 211138 w 171" name="T14"/>
              <a:gd fmla="*/ 125413 h 100" name="T15"/>
              <a:gd fmla="*/ 46038 w 171" name="T16"/>
              <a:gd fmla="*/ 52388 h 100" name="T17"/>
              <a:gd fmla="*/ 39688 w 171" name="T18"/>
              <a:gd fmla="*/ 85725 h 100" name="T19"/>
              <a:gd fmla="*/ 0 w 171" name="T20"/>
              <a:gd fmla="*/ 66675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71" name="T33"/>
              <a:gd fmla="*/ 0 h 100" name="T34"/>
              <a:gd fmla="*/ 171 w 171" name="T35"/>
              <a:gd fmla="*/ 100 h 100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00" w="171">
                <a:moveTo>
                  <a:pt x="0" y="42"/>
                </a:moveTo>
                <a:lnTo>
                  <a:pt x="17" y="0"/>
                </a:lnTo>
                <a:lnTo>
                  <a:pt x="146" y="54"/>
                </a:lnTo>
                <a:lnTo>
                  <a:pt x="154" y="42"/>
                </a:lnTo>
                <a:lnTo>
                  <a:pt x="171" y="50"/>
                </a:lnTo>
                <a:lnTo>
                  <a:pt x="150" y="100"/>
                </a:lnTo>
                <a:lnTo>
                  <a:pt x="129" y="92"/>
                </a:lnTo>
                <a:lnTo>
                  <a:pt x="133" y="79"/>
                </a:lnTo>
                <a:lnTo>
                  <a:pt x="29" y="33"/>
                </a:lnTo>
                <a:lnTo>
                  <a:pt x="25" y="54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0" name="Freeform 30"/>
          <p:cNvSpPr>
            <a:spLocks noChangeArrowheads="1" noEditPoints="1"/>
          </p:cNvSpPr>
          <p:nvPr/>
        </p:nvSpPr>
        <p:spPr bwMode="auto">
          <a:xfrm>
            <a:off x="6300788" y="922338"/>
            <a:ext cx="285750" cy="238125"/>
          </a:xfrm>
          <a:custGeom>
            <a:gdLst>
              <a:gd fmla="*/ 232587 w 43" name="T0"/>
              <a:gd fmla="*/ 66146 h 36" name="T1"/>
              <a:gd fmla="*/ 272459 w 43" name="T2"/>
              <a:gd fmla="*/ 152135 h 36" name="T3"/>
              <a:gd fmla="*/ 259169 w 43" name="T4"/>
              <a:gd fmla="*/ 185208 h 36" name="T5"/>
              <a:gd fmla="*/ 166134 w 43" name="T6"/>
              <a:gd fmla="*/ 224896 h 36" name="T7"/>
              <a:gd fmla="*/ 53163 w 43" name="T8"/>
              <a:gd fmla="*/ 178594 h 36" name="T9"/>
              <a:gd fmla="*/ 19936 w 43" name="T10"/>
              <a:gd fmla="*/ 85990 h 36" name="T11"/>
              <a:gd fmla="*/ 33227 w 43" name="T12"/>
              <a:gd fmla="*/ 52917 h 36" name="T13"/>
              <a:gd fmla="*/ 126262 w 43" name="T14"/>
              <a:gd fmla="*/ 13229 h 36" name="T15"/>
              <a:gd fmla="*/ 232587 w 43" name="T16"/>
              <a:gd fmla="*/ 66146 h 36" name="T17"/>
              <a:gd fmla="*/ 106326 w 43" name="T18"/>
              <a:gd fmla="*/ 52917 h 36" name="T19"/>
              <a:gd fmla="*/ 66453 w 43" name="T20"/>
              <a:gd fmla="*/ 66146 h 36" name="T21"/>
              <a:gd fmla="*/ 53163 w 43" name="T22"/>
              <a:gd fmla="*/ 99219 h 36" name="T23"/>
              <a:gd fmla="*/ 66453 w 43" name="T24"/>
              <a:gd fmla="*/ 132292 h 36" name="T25"/>
              <a:gd fmla="*/ 186070 w 43" name="T26"/>
              <a:gd fmla="*/ 185208 h 36" name="T27"/>
              <a:gd fmla="*/ 219297 w 43" name="T28"/>
              <a:gd fmla="*/ 171979 h 36" name="T29"/>
              <a:gd fmla="*/ 232587 w 43" name="T30"/>
              <a:gd fmla="*/ 138906 h 36" name="T31"/>
              <a:gd fmla="*/ 219297 w 43" name="T32"/>
              <a:gd fmla="*/ 105833 h 36" name="T33"/>
              <a:gd fmla="*/ 106326 w 43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6" name="T55"/>
              <a:gd fmla="*/ 43 w 43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3">
                <a:moveTo>
                  <a:pt x="35" y="10"/>
                </a:moveTo>
                <a:cubicBezTo>
                  <a:pt x="41" y="12"/>
                  <a:pt x="43" y="18"/>
                  <a:pt x="41" y="23"/>
                </a:cubicBezTo>
                <a:cubicBezTo>
                  <a:pt x="39" y="28"/>
                  <a:pt x="39" y="28"/>
                  <a:pt x="39" y="28"/>
                </a:cubicBezTo>
                <a:cubicBezTo>
                  <a:pt x="36" y="34"/>
                  <a:pt x="30" y="36"/>
                  <a:pt x="25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3" y="24"/>
                  <a:pt x="0" y="18"/>
                  <a:pt x="3" y="13"/>
                </a:cubicBezTo>
                <a:cubicBezTo>
                  <a:pt x="5" y="8"/>
                  <a:pt x="5" y="8"/>
                  <a:pt x="5" y="8"/>
                </a:cubicBezTo>
                <a:cubicBezTo>
                  <a:pt x="7" y="3"/>
                  <a:pt x="13" y="0"/>
                  <a:pt x="19" y="2"/>
                </a:cubicBezTo>
                <a:lnTo>
                  <a:pt x="35" y="10"/>
                </a:lnTo>
                <a:close/>
                <a:moveTo>
                  <a:pt x="16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8" y="28"/>
                  <a:pt x="28" y="28"/>
                  <a:pt x="28" y="28"/>
                </a:cubicBezTo>
                <a:cubicBezTo>
                  <a:pt x="30" y="29"/>
                  <a:pt x="32" y="28"/>
                  <a:pt x="33" y="26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9"/>
                  <a:pt x="35" y="17"/>
                  <a:pt x="33" y="16"/>
                </a:cubicBezTo>
                <a:lnTo>
                  <a:pt x="16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1" name="Freeform 31"/>
          <p:cNvSpPr>
            <a:spLocks noChangeArrowheads="1"/>
          </p:cNvSpPr>
          <p:nvPr/>
        </p:nvSpPr>
        <p:spPr bwMode="auto">
          <a:xfrm>
            <a:off x="6599238" y="1398588"/>
            <a:ext cx="304800" cy="252412"/>
          </a:xfrm>
          <a:custGeom>
            <a:gdLst>
              <a:gd fmla="*/ 132522 w 46" name="T0"/>
              <a:gd fmla="*/ 13285 h 38" name="T1"/>
              <a:gd fmla="*/ 172278 w 46" name="T2"/>
              <a:gd fmla="*/ 86351 h 38" name="T3"/>
              <a:gd fmla="*/ 172278 w 46" name="T4"/>
              <a:gd fmla="*/ 132848 h 38" name="T5"/>
              <a:gd fmla="*/ 192157 w 46" name="T6"/>
              <a:gd fmla="*/ 185988 h 38" name="T7"/>
              <a:gd fmla="*/ 218661 w 46" name="T8"/>
              <a:gd fmla="*/ 192630 h 38" name="T9"/>
              <a:gd fmla="*/ 265043 w 46" name="T10"/>
              <a:gd fmla="*/ 79709 h 38" name="T11"/>
              <a:gd fmla="*/ 304800 w 46" name="T12"/>
              <a:gd fmla="*/ 92994 h 38" name="T13"/>
              <a:gd fmla="*/ 238539 w 46" name="T14"/>
              <a:gd fmla="*/ 252412 h 38" name="T15"/>
              <a:gd fmla="*/ 178904 w 46" name="T16"/>
              <a:gd fmla="*/ 225842 h 38" name="T17"/>
              <a:gd fmla="*/ 125896 w 46" name="T18"/>
              <a:gd fmla="*/ 139491 h 38" name="T19"/>
              <a:gd fmla="*/ 132522 w 46" name="T20"/>
              <a:gd fmla="*/ 86351 h 38" name="T21"/>
              <a:gd fmla="*/ 119270 w 46" name="T22"/>
              <a:gd fmla="*/ 59782 h 38" name="T23"/>
              <a:gd fmla="*/ 106017 w 46" name="T24"/>
              <a:gd fmla="*/ 53139 h 38" name="T25"/>
              <a:gd fmla="*/ 72887 w 46" name="T26"/>
              <a:gd fmla="*/ 66424 h 38" name="T27"/>
              <a:gd fmla="*/ 53009 w 46" name="T28"/>
              <a:gd fmla="*/ 119564 h 38" name="T29"/>
              <a:gd fmla="*/ 72887 w 46" name="T30"/>
              <a:gd fmla="*/ 132848 h 38" name="T31"/>
              <a:gd fmla="*/ 59635 w 46" name="T32"/>
              <a:gd fmla="*/ 159418 h 38" name="T33"/>
              <a:gd fmla="*/ 0 w 46" name="T34"/>
              <a:gd fmla="*/ 139491 h 38" name="T35"/>
              <a:gd fmla="*/ 39757 w 46" name="T36"/>
              <a:gd fmla="*/ 46497 h 38" name="T37"/>
              <a:gd fmla="*/ 125896 w 46" name="T38"/>
              <a:gd fmla="*/ 13285 h 38" name="T39"/>
              <a:gd fmla="*/ 132522 w 46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6" name="T63"/>
              <a:gd fmla="*/ 0 h 38" name="T64"/>
              <a:gd fmla="*/ 46 w 46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6">
                <a:moveTo>
                  <a:pt x="20" y="2"/>
                </a:moveTo>
                <a:cubicBezTo>
                  <a:pt x="25" y="4"/>
                  <a:pt x="27" y="9"/>
                  <a:pt x="26" y="13"/>
                </a:cubicBezTo>
                <a:cubicBezTo>
                  <a:pt x="26" y="20"/>
                  <a:pt x="26" y="20"/>
                  <a:pt x="26" y="20"/>
                </a:cubicBezTo>
                <a:cubicBezTo>
                  <a:pt x="25" y="24"/>
                  <a:pt x="26" y="26"/>
                  <a:pt x="29" y="28"/>
                </a:cubicBezTo>
                <a:cubicBezTo>
                  <a:pt x="33" y="29"/>
                  <a:pt x="33" y="29"/>
                  <a:pt x="33" y="29"/>
                </a:cubicBezTo>
                <a:cubicBezTo>
                  <a:pt x="40" y="12"/>
                  <a:pt x="40" y="12"/>
                  <a:pt x="40" y="12"/>
                </a:cubicBezTo>
                <a:cubicBezTo>
                  <a:pt x="46" y="14"/>
                  <a:pt x="46" y="14"/>
                  <a:pt x="46" y="14"/>
                </a:cubicBezTo>
                <a:cubicBezTo>
                  <a:pt x="36" y="38"/>
                  <a:pt x="36" y="38"/>
                  <a:pt x="36" y="38"/>
                </a:cubicBezTo>
                <a:cubicBezTo>
                  <a:pt x="27" y="34"/>
                  <a:pt x="27" y="34"/>
                  <a:pt x="27" y="34"/>
                </a:cubicBezTo>
                <a:cubicBezTo>
                  <a:pt x="21" y="32"/>
                  <a:pt x="19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2"/>
                  <a:pt x="20" y="9"/>
                  <a:pt x="18" y="9"/>
                </a:cubicBezTo>
                <a:cubicBezTo>
                  <a:pt x="16" y="8"/>
                  <a:pt x="16" y="8"/>
                  <a:pt x="16" y="8"/>
                </a:cubicBezTo>
                <a:cubicBezTo>
                  <a:pt x="15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7"/>
                  <a:pt x="6" y="7"/>
                  <a:pt x="6" y="7"/>
                </a:cubicBezTo>
                <a:cubicBezTo>
                  <a:pt x="8" y="2"/>
                  <a:pt x="14" y="0"/>
                  <a:pt x="19" y="2"/>
                </a:cubicBezTo>
                <a:lnTo>
                  <a:pt x="20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2" name="Freeform 32"/>
          <p:cNvSpPr>
            <a:spLocks noChangeArrowheads="1" noEditPoints="1"/>
          </p:cNvSpPr>
          <p:nvPr/>
        </p:nvSpPr>
        <p:spPr bwMode="auto">
          <a:xfrm>
            <a:off x="6684963" y="1214438"/>
            <a:ext cx="284162" cy="238125"/>
          </a:xfrm>
          <a:custGeom>
            <a:gdLst>
              <a:gd fmla="*/ 231295 w 43" name="T0"/>
              <a:gd fmla="*/ 59531 h 36" name="T1"/>
              <a:gd fmla="*/ 270945 w 43" name="T2"/>
              <a:gd fmla="*/ 152135 h 36" name="T3"/>
              <a:gd fmla="*/ 257728 w 43" name="T4"/>
              <a:gd fmla="*/ 185208 h 36" name="T5"/>
              <a:gd fmla="*/ 165210 w 43" name="T6"/>
              <a:gd fmla="*/ 224896 h 36" name="T7"/>
              <a:gd fmla="*/ 52867 w 43" name="T8"/>
              <a:gd fmla="*/ 178594 h 36" name="T9"/>
              <a:gd fmla="*/ 19825 w 43" name="T10"/>
              <a:gd fmla="*/ 85990 h 36" name="T11"/>
              <a:gd fmla="*/ 33042 w 43" name="T12"/>
              <a:gd fmla="*/ 52917 h 36" name="T13"/>
              <a:gd fmla="*/ 125560 w 43" name="T14"/>
              <a:gd fmla="*/ 13229 h 36" name="T15"/>
              <a:gd fmla="*/ 231295 w 43" name="T16"/>
              <a:gd fmla="*/ 59531 h 36" name="T17"/>
              <a:gd fmla="*/ 99126 w 43" name="T18"/>
              <a:gd fmla="*/ 52917 h 36" name="T19"/>
              <a:gd fmla="*/ 66084 w 43" name="T20"/>
              <a:gd fmla="*/ 66146 h 36" name="T21"/>
              <a:gd fmla="*/ 52867 w 43" name="T22"/>
              <a:gd fmla="*/ 99219 h 36" name="T23"/>
              <a:gd fmla="*/ 66084 w 43" name="T24"/>
              <a:gd fmla="*/ 132292 h 36" name="T25"/>
              <a:gd fmla="*/ 185036 w 43" name="T26"/>
              <a:gd fmla="*/ 185208 h 36" name="T27"/>
              <a:gd fmla="*/ 218078 w 43" name="T28"/>
              <a:gd fmla="*/ 171979 h 36" name="T29"/>
              <a:gd fmla="*/ 231295 w 43" name="T30"/>
              <a:gd fmla="*/ 138906 h 36" name="T31"/>
              <a:gd fmla="*/ 218078 w 43" name="T32"/>
              <a:gd fmla="*/ 105833 h 36" name="T33"/>
              <a:gd fmla="*/ 99126 w 43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6" name="T55"/>
              <a:gd fmla="*/ 43 w 43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3">
                <a:moveTo>
                  <a:pt x="35" y="9"/>
                </a:moveTo>
                <a:cubicBezTo>
                  <a:pt x="40" y="12"/>
                  <a:pt x="43" y="18"/>
                  <a:pt x="41" y="23"/>
                </a:cubicBezTo>
                <a:cubicBezTo>
                  <a:pt x="39" y="28"/>
                  <a:pt x="39" y="28"/>
                  <a:pt x="39" y="28"/>
                </a:cubicBezTo>
                <a:cubicBezTo>
                  <a:pt x="36" y="33"/>
                  <a:pt x="30" y="36"/>
                  <a:pt x="25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3" y="24"/>
                  <a:pt x="0" y="18"/>
                  <a:pt x="3" y="13"/>
                </a:cubicBezTo>
                <a:cubicBezTo>
                  <a:pt x="5" y="8"/>
                  <a:pt x="5" y="8"/>
                  <a:pt x="5" y="8"/>
                </a:cubicBezTo>
                <a:cubicBezTo>
                  <a:pt x="7" y="2"/>
                  <a:pt x="13" y="0"/>
                  <a:pt x="19" y="2"/>
                </a:cubicBezTo>
                <a:lnTo>
                  <a:pt x="35" y="9"/>
                </a:lnTo>
                <a:close/>
                <a:moveTo>
                  <a:pt x="15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8" y="28"/>
                  <a:pt x="28" y="28"/>
                  <a:pt x="28" y="28"/>
                </a:cubicBezTo>
                <a:cubicBezTo>
                  <a:pt x="30" y="28"/>
                  <a:pt x="32" y="28"/>
                  <a:pt x="33" y="26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9"/>
                  <a:pt x="35" y="17"/>
                  <a:pt x="33" y="16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3" name="Freeform 33"/>
          <p:cNvSpPr>
            <a:spLocks noChangeArrowheads="1"/>
          </p:cNvSpPr>
          <p:nvPr/>
        </p:nvSpPr>
        <p:spPr bwMode="auto">
          <a:xfrm>
            <a:off x="6757988" y="1114425"/>
            <a:ext cx="271462" cy="158750"/>
          </a:xfrm>
          <a:custGeom>
            <a:gdLst>
              <a:gd fmla="*/ 0 w 171" name="T0"/>
              <a:gd fmla="*/ 66675 h 100" name="T1"/>
              <a:gd fmla="*/ 19050 w 171" name="T2"/>
              <a:gd fmla="*/ 0 h 100" name="T3"/>
              <a:gd fmla="*/ 225425 w 171" name="T4"/>
              <a:gd fmla="*/ 85725 h 100" name="T5"/>
              <a:gd fmla="*/ 238125 w 171" name="T6"/>
              <a:gd fmla="*/ 66675 h 100" name="T7"/>
              <a:gd fmla="*/ 271462 w 171" name="T8"/>
              <a:gd fmla="*/ 79375 h 100" name="T9"/>
              <a:gd fmla="*/ 238125 w 171" name="T10"/>
              <a:gd fmla="*/ 158750 h 100" name="T11"/>
              <a:gd fmla="*/ 204787 w 171" name="T12"/>
              <a:gd fmla="*/ 146050 h 100" name="T13"/>
              <a:gd fmla="*/ 211137 w 171" name="T14"/>
              <a:gd fmla="*/ 125413 h 100" name="T15"/>
              <a:gd fmla="*/ 46037 w 171" name="T16"/>
              <a:gd fmla="*/ 52388 h 100" name="T17"/>
              <a:gd fmla="*/ 33337 w 171" name="T18"/>
              <a:gd fmla="*/ 85725 h 100" name="T19"/>
              <a:gd fmla="*/ 0 w 171" name="T20"/>
              <a:gd fmla="*/ 66675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71" name="T33"/>
              <a:gd fmla="*/ 0 h 100" name="T34"/>
              <a:gd fmla="*/ 171 w 171" name="T35"/>
              <a:gd fmla="*/ 100 h 100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00" w="171">
                <a:moveTo>
                  <a:pt x="0" y="42"/>
                </a:moveTo>
                <a:lnTo>
                  <a:pt x="12" y="0"/>
                </a:lnTo>
                <a:lnTo>
                  <a:pt x="142" y="54"/>
                </a:lnTo>
                <a:lnTo>
                  <a:pt x="150" y="42"/>
                </a:lnTo>
                <a:lnTo>
                  <a:pt x="171" y="50"/>
                </a:lnTo>
                <a:lnTo>
                  <a:pt x="150" y="100"/>
                </a:lnTo>
                <a:lnTo>
                  <a:pt x="129" y="92"/>
                </a:lnTo>
                <a:lnTo>
                  <a:pt x="133" y="79"/>
                </a:lnTo>
                <a:lnTo>
                  <a:pt x="29" y="33"/>
                </a:lnTo>
                <a:lnTo>
                  <a:pt x="21" y="54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4" name="Freeform 34"/>
          <p:cNvSpPr>
            <a:spLocks noChangeArrowheads="1"/>
          </p:cNvSpPr>
          <p:nvPr/>
        </p:nvSpPr>
        <p:spPr bwMode="auto">
          <a:xfrm>
            <a:off x="6804025" y="1008063"/>
            <a:ext cx="271463" cy="166687"/>
          </a:xfrm>
          <a:custGeom>
            <a:gdLst>
              <a:gd fmla="*/ 0 w 171" name="T0"/>
              <a:gd fmla="*/ 73025 h 105" name="T1"/>
              <a:gd fmla="*/ 20638 w 171" name="T2"/>
              <a:gd fmla="*/ 0 h 105" name="T3"/>
              <a:gd fmla="*/ 225425 w 171" name="T4"/>
              <a:gd fmla="*/ 85725 h 105" name="T5"/>
              <a:gd fmla="*/ 238125 w 171" name="T6"/>
              <a:gd fmla="*/ 73025 h 105" name="T7"/>
              <a:gd fmla="*/ 271463 w 171" name="T8"/>
              <a:gd fmla="*/ 85725 h 105" name="T9"/>
              <a:gd fmla="*/ 231775 w 171" name="T10"/>
              <a:gd fmla="*/ 166687 h 105" name="T11"/>
              <a:gd fmla="*/ 204788 w 171" name="T12"/>
              <a:gd fmla="*/ 152400 h 105" name="T13"/>
              <a:gd fmla="*/ 204788 w 171" name="T14"/>
              <a:gd fmla="*/ 133350 h 105" name="T15"/>
              <a:gd fmla="*/ 39688 w 171" name="T16"/>
              <a:gd fmla="*/ 60325 h 105" name="T17"/>
              <a:gd fmla="*/ 33338 w 171" name="T18"/>
              <a:gd fmla="*/ 85725 h 105" name="T19"/>
              <a:gd fmla="*/ 0 w 171" name="T20"/>
              <a:gd fmla="*/ 73025 h 105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71" name="T33"/>
              <a:gd fmla="*/ 0 h 105" name="T34"/>
              <a:gd fmla="*/ 171 w 171" name="T35"/>
              <a:gd fmla="*/ 105 h 105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05" w="171">
                <a:moveTo>
                  <a:pt x="0" y="46"/>
                </a:moveTo>
                <a:lnTo>
                  <a:pt x="13" y="0"/>
                </a:lnTo>
                <a:lnTo>
                  <a:pt x="142" y="54"/>
                </a:lnTo>
                <a:lnTo>
                  <a:pt x="150" y="46"/>
                </a:lnTo>
                <a:lnTo>
                  <a:pt x="171" y="54"/>
                </a:lnTo>
                <a:lnTo>
                  <a:pt x="146" y="105"/>
                </a:lnTo>
                <a:lnTo>
                  <a:pt x="129" y="96"/>
                </a:lnTo>
                <a:lnTo>
                  <a:pt x="129" y="84"/>
                </a:lnTo>
                <a:lnTo>
                  <a:pt x="25" y="38"/>
                </a:lnTo>
                <a:lnTo>
                  <a:pt x="21" y="54"/>
                </a:lnTo>
                <a:lnTo>
                  <a:pt x="0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5" name="Freeform 35"/>
          <p:cNvSpPr>
            <a:spLocks noChangeArrowheads="1"/>
          </p:cNvSpPr>
          <p:nvPr/>
        </p:nvSpPr>
        <p:spPr bwMode="auto">
          <a:xfrm>
            <a:off x="7108825" y="1398588"/>
            <a:ext cx="298450" cy="252412"/>
          </a:xfrm>
          <a:custGeom>
            <a:gdLst>
              <a:gd fmla="*/ 132644 w 45" name="T0"/>
              <a:gd fmla="*/ 13285 h 38" name="T1"/>
              <a:gd fmla="*/ 172438 w 45" name="T2"/>
              <a:gd fmla="*/ 86351 h 38" name="T3"/>
              <a:gd fmla="*/ 165806 w 45" name="T4"/>
              <a:gd fmla="*/ 132848 h 38" name="T5"/>
              <a:gd fmla="*/ 192334 w 45" name="T6"/>
              <a:gd fmla="*/ 185988 h 38" name="T7"/>
              <a:gd fmla="*/ 212231 w 45" name="T8"/>
              <a:gd fmla="*/ 192630 h 38" name="T9"/>
              <a:gd fmla="*/ 258657 w 45" name="T10"/>
              <a:gd fmla="*/ 79709 h 38" name="T11"/>
              <a:gd fmla="*/ 298450 w 45" name="T12"/>
              <a:gd fmla="*/ 92994 h 38" name="T13"/>
              <a:gd fmla="*/ 232128 w 45" name="T14"/>
              <a:gd fmla="*/ 252412 h 38" name="T15"/>
              <a:gd fmla="*/ 172438 w 45" name="T16"/>
              <a:gd fmla="*/ 225842 h 38" name="T17"/>
              <a:gd fmla="*/ 126012 w 45" name="T18"/>
              <a:gd fmla="*/ 139491 h 38" name="T19"/>
              <a:gd fmla="*/ 132644 w 45" name="T20"/>
              <a:gd fmla="*/ 86351 h 38" name="T21"/>
              <a:gd fmla="*/ 119380 w 45" name="T22"/>
              <a:gd fmla="*/ 59782 h 38" name="T23"/>
              <a:gd fmla="*/ 106116 w 45" name="T24"/>
              <a:gd fmla="*/ 53139 h 38" name="T25"/>
              <a:gd fmla="*/ 72954 w 45" name="T26"/>
              <a:gd fmla="*/ 66424 h 38" name="T27"/>
              <a:gd fmla="*/ 53058 w 45" name="T28"/>
              <a:gd fmla="*/ 119564 h 38" name="T29"/>
              <a:gd fmla="*/ 72954 w 45" name="T30"/>
              <a:gd fmla="*/ 132848 h 38" name="T31"/>
              <a:gd fmla="*/ 59690 w 45" name="T32"/>
              <a:gd fmla="*/ 159418 h 38" name="T33"/>
              <a:gd fmla="*/ 0 w 45" name="T34"/>
              <a:gd fmla="*/ 139491 h 38" name="T35"/>
              <a:gd fmla="*/ 33161 w 45" name="T36"/>
              <a:gd fmla="*/ 46497 h 38" name="T37"/>
              <a:gd fmla="*/ 126012 w 45" name="T38"/>
              <a:gd fmla="*/ 13285 h 38" name="T39"/>
              <a:gd fmla="*/ 132644 w 45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5" name="T63"/>
              <a:gd fmla="*/ 0 h 38" name="T64"/>
              <a:gd fmla="*/ 45 w 45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5">
                <a:moveTo>
                  <a:pt x="20" y="2"/>
                </a:moveTo>
                <a:cubicBezTo>
                  <a:pt x="24" y="4"/>
                  <a:pt x="27" y="9"/>
                  <a:pt x="26" y="13"/>
                </a:cubicBezTo>
                <a:cubicBezTo>
                  <a:pt x="25" y="20"/>
                  <a:pt x="25" y="20"/>
                  <a:pt x="25" y="20"/>
                </a:cubicBezTo>
                <a:cubicBezTo>
                  <a:pt x="25" y="24"/>
                  <a:pt x="26" y="26"/>
                  <a:pt x="29" y="28"/>
                </a:cubicBezTo>
                <a:cubicBezTo>
                  <a:pt x="32" y="29"/>
                  <a:pt x="32" y="29"/>
                  <a:pt x="32" y="29"/>
                </a:cubicBezTo>
                <a:cubicBezTo>
                  <a:pt x="39" y="12"/>
                  <a:pt x="39" y="12"/>
                  <a:pt x="39" y="12"/>
                </a:cubicBezTo>
                <a:cubicBezTo>
                  <a:pt x="45" y="14"/>
                  <a:pt x="45" y="14"/>
                  <a:pt x="45" y="14"/>
                </a:cubicBezTo>
                <a:cubicBezTo>
                  <a:pt x="35" y="38"/>
                  <a:pt x="35" y="38"/>
                  <a:pt x="35" y="38"/>
                </a:cubicBezTo>
                <a:cubicBezTo>
                  <a:pt x="26" y="34"/>
                  <a:pt x="26" y="34"/>
                  <a:pt x="26" y="34"/>
                </a:cubicBezTo>
                <a:cubicBezTo>
                  <a:pt x="21" y="32"/>
                  <a:pt x="18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0" y="12"/>
                  <a:pt x="19" y="9"/>
                  <a:pt x="18" y="9"/>
                </a:cubicBezTo>
                <a:cubicBezTo>
                  <a:pt x="16" y="8"/>
                  <a:pt x="16" y="8"/>
                  <a:pt x="16" y="8"/>
                </a:cubicBezTo>
                <a:cubicBezTo>
                  <a:pt x="14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5" y="7"/>
                  <a:pt x="5" y="7"/>
                  <a:pt x="5" y="7"/>
                </a:cubicBezTo>
                <a:cubicBezTo>
                  <a:pt x="8" y="2"/>
                  <a:pt x="14" y="0"/>
                  <a:pt x="19" y="2"/>
                </a:cubicBezTo>
                <a:lnTo>
                  <a:pt x="20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6" name="Freeform 36"/>
          <p:cNvSpPr>
            <a:spLocks noChangeArrowheads="1" noEditPoints="1"/>
          </p:cNvSpPr>
          <p:nvPr/>
        </p:nvSpPr>
        <p:spPr bwMode="auto">
          <a:xfrm>
            <a:off x="7194550" y="1214438"/>
            <a:ext cx="285750" cy="238125"/>
          </a:xfrm>
          <a:custGeom>
            <a:gdLst>
              <a:gd fmla="*/ 232587 w 43" name="T0"/>
              <a:gd fmla="*/ 59531 h 36" name="T1"/>
              <a:gd fmla="*/ 265814 w 43" name="T2"/>
              <a:gd fmla="*/ 152135 h 36" name="T3"/>
              <a:gd fmla="*/ 252523 w 43" name="T4"/>
              <a:gd fmla="*/ 185208 h 36" name="T5"/>
              <a:gd fmla="*/ 159488 w 43" name="T6"/>
              <a:gd fmla="*/ 224896 h 36" name="T7"/>
              <a:gd fmla="*/ 53163 w 43" name="T8"/>
              <a:gd fmla="*/ 178594 h 36" name="T9"/>
              <a:gd fmla="*/ 13291 w 43" name="T10"/>
              <a:gd fmla="*/ 85990 h 36" name="T11"/>
              <a:gd fmla="*/ 26581 w 43" name="T12"/>
              <a:gd fmla="*/ 52917 h 36" name="T13"/>
              <a:gd fmla="*/ 119616 w 43" name="T14"/>
              <a:gd fmla="*/ 13229 h 36" name="T15"/>
              <a:gd fmla="*/ 232587 w 43" name="T16"/>
              <a:gd fmla="*/ 59531 h 36" name="T17"/>
              <a:gd fmla="*/ 99680 w 43" name="T18"/>
              <a:gd fmla="*/ 52917 h 36" name="T19"/>
              <a:gd fmla="*/ 66453 w 43" name="T20"/>
              <a:gd fmla="*/ 66146 h 36" name="T21"/>
              <a:gd fmla="*/ 53163 w 43" name="T22"/>
              <a:gd fmla="*/ 99219 h 36" name="T23"/>
              <a:gd fmla="*/ 66453 w 43" name="T24"/>
              <a:gd fmla="*/ 132292 h 36" name="T25"/>
              <a:gd fmla="*/ 179424 w 43" name="T26"/>
              <a:gd fmla="*/ 185208 h 36" name="T27"/>
              <a:gd fmla="*/ 219297 w 43" name="T28"/>
              <a:gd fmla="*/ 171979 h 36" name="T29"/>
              <a:gd fmla="*/ 232587 w 43" name="T30"/>
              <a:gd fmla="*/ 138906 h 36" name="T31"/>
              <a:gd fmla="*/ 219297 w 43" name="T32"/>
              <a:gd fmla="*/ 105833 h 36" name="T33"/>
              <a:gd fmla="*/ 99680 w 43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3" name="T54"/>
              <a:gd fmla="*/ 0 h 36" name="T55"/>
              <a:gd fmla="*/ 43 w 43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3">
                <a:moveTo>
                  <a:pt x="35" y="9"/>
                </a:moveTo>
                <a:cubicBezTo>
                  <a:pt x="40" y="12"/>
                  <a:pt x="43" y="18"/>
                  <a:pt x="40" y="23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3"/>
                  <a:pt x="30" y="36"/>
                  <a:pt x="24" y="34"/>
                </a:cubicBezTo>
                <a:cubicBezTo>
                  <a:pt x="8" y="27"/>
                  <a:pt x="8" y="27"/>
                  <a:pt x="8" y="27"/>
                </a:cubicBezTo>
                <a:cubicBezTo>
                  <a:pt x="2" y="24"/>
                  <a:pt x="0" y="18"/>
                  <a:pt x="2" y="13"/>
                </a:cubicBezTo>
                <a:cubicBezTo>
                  <a:pt x="4" y="8"/>
                  <a:pt x="4" y="8"/>
                  <a:pt x="4" y="8"/>
                </a:cubicBezTo>
                <a:cubicBezTo>
                  <a:pt x="7" y="2"/>
                  <a:pt x="13" y="0"/>
                  <a:pt x="18" y="2"/>
                </a:cubicBezTo>
                <a:lnTo>
                  <a:pt x="35" y="9"/>
                </a:lnTo>
                <a:close/>
                <a:moveTo>
                  <a:pt x="15" y="8"/>
                </a:moveTo>
                <a:cubicBezTo>
                  <a:pt x="13" y="7"/>
                  <a:pt x="11" y="8"/>
                  <a:pt x="10" y="10"/>
                </a:cubicBezTo>
                <a:cubicBezTo>
                  <a:pt x="8" y="15"/>
                  <a:pt x="8" y="15"/>
                  <a:pt x="8" y="15"/>
                </a:cubicBezTo>
                <a:cubicBezTo>
                  <a:pt x="7" y="17"/>
                  <a:pt x="8" y="19"/>
                  <a:pt x="10" y="20"/>
                </a:cubicBezTo>
                <a:cubicBezTo>
                  <a:pt x="27" y="28"/>
                  <a:pt x="27" y="28"/>
                  <a:pt x="27" y="28"/>
                </a:cubicBezTo>
                <a:cubicBezTo>
                  <a:pt x="30" y="28"/>
                  <a:pt x="32" y="28"/>
                  <a:pt x="33" y="26"/>
                </a:cubicBezTo>
                <a:cubicBezTo>
                  <a:pt x="35" y="21"/>
                  <a:pt x="35" y="21"/>
                  <a:pt x="35" y="21"/>
                </a:cubicBezTo>
                <a:cubicBezTo>
                  <a:pt x="36" y="19"/>
                  <a:pt x="35" y="17"/>
                  <a:pt x="33" y="16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7" name="Freeform 37"/>
          <p:cNvSpPr>
            <a:spLocks noChangeArrowheads="1"/>
          </p:cNvSpPr>
          <p:nvPr/>
        </p:nvSpPr>
        <p:spPr bwMode="auto">
          <a:xfrm>
            <a:off x="7267575" y="1114425"/>
            <a:ext cx="271463" cy="158750"/>
          </a:xfrm>
          <a:custGeom>
            <a:gdLst>
              <a:gd fmla="*/ 0 w 171" name="T0"/>
              <a:gd fmla="*/ 66675 h 100" name="T1"/>
              <a:gd fmla="*/ 20638 w 171" name="T2"/>
              <a:gd fmla="*/ 0 h 100" name="T3"/>
              <a:gd fmla="*/ 225425 w 171" name="T4"/>
              <a:gd fmla="*/ 85725 h 100" name="T5"/>
              <a:gd fmla="*/ 238125 w 171" name="T6"/>
              <a:gd fmla="*/ 66675 h 100" name="T7"/>
              <a:gd fmla="*/ 271463 w 171" name="T8"/>
              <a:gd fmla="*/ 79375 h 100" name="T9"/>
              <a:gd fmla="*/ 231775 w 171" name="T10"/>
              <a:gd fmla="*/ 158750 h 100" name="T11"/>
              <a:gd fmla="*/ 204788 w 171" name="T12"/>
              <a:gd fmla="*/ 146050 h 100" name="T13"/>
              <a:gd fmla="*/ 204788 w 171" name="T14"/>
              <a:gd fmla="*/ 125413 h 100" name="T15"/>
              <a:gd fmla="*/ 39688 w 171" name="T16"/>
              <a:gd fmla="*/ 52388 h 100" name="T17"/>
              <a:gd fmla="*/ 33338 w 171" name="T18"/>
              <a:gd fmla="*/ 85725 h 100" name="T19"/>
              <a:gd fmla="*/ 0 w 171" name="T20"/>
              <a:gd fmla="*/ 66675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71" name="T33"/>
              <a:gd fmla="*/ 0 h 100" name="T34"/>
              <a:gd fmla="*/ 171 w 171" name="T35"/>
              <a:gd fmla="*/ 100 h 100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00" w="171">
                <a:moveTo>
                  <a:pt x="0" y="42"/>
                </a:moveTo>
                <a:lnTo>
                  <a:pt x="13" y="0"/>
                </a:lnTo>
                <a:lnTo>
                  <a:pt x="142" y="54"/>
                </a:lnTo>
                <a:lnTo>
                  <a:pt x="150" y="42"/>
                </a:lnTo>
                <a:lnTo>
                  <a:pt x="171" y="50"/>
                </a:lnTo>
                <a:lnTo>
                  <a:pt x="146" y="100"/>
                </a:lnTo>
                <a:lnTo>
                  <a:pt x="129" y="92"/>
                </a:lnTo>
                <a:lnTo>
                  <a:pt x="129" y="79"/>
                </a:lnTo>
                <a:lnTo>
                  <a:pt x="25" y="33"/>
                </a:lnTo>
                <a:lnTo>
                  <a:pt x="21" y="54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8" name="Freeform 38"/>
          <p:cNvSpPr>
            <a:spLocks noChangeArrowheads="1"/>
          </p:cNvSpPr>
          <p:nvPr/>
        </p:nvSpPr>
        <p:spPr bwMode="auto">
          <a:xfrm>
            <a:off x="7307263" y="928688"/>
            <a:ext cx="304800" cy="246062"/>
          </a:xfrm>
          <a:custGeom>
            <a:gdLst>
              <a:gd fmla="*/ 132522 w 46" name="T0"/>
              <a:gd fmla="*/ 13301 h 37" name="T1"/>
              <a:gd fmla="*/ 178904 w 46" name="T2"/>
              <a:gd fmla="*/ 86454 h 37" name="T3"/>
              <a:gd fmla="*/ 172278 w 46" name="T4"/>
              <a:gd fmla="*/ 133006 h 37" name="T5"/>
              <a:gd fmla="*/ 198783 w 46" name="T6"/>
              <a:gd fmla="*/ 186209 h 37" name="T7"/>
              <a:gd fmla="*/ 218661 w 46" name="T8"/>
              <a:gd fmla="*/ 192859 h 37" name="T9"/>
              <a:gd fmla="*/ 265043 w 46" name="T10"/>
              <a:gd fmla="*/ 79804 h 37" name="T11"/>
              <a:gd fmla="*/ 304800 w 46" name="T12"/>
              <a:gd fmla="*/ 93105 h 37" name="T13"/>
              <a:gd fmla="*/ 238539 w 46" name="T14"/>
              <a:gd fmla="*/ 246062 h 37" name="T15"/>
              <a:gd fmla="*/ 178904 w 46" name="T16"/>
              <a:gd fmla="*/ 226111 h 37" name="T17"/>
              <a:gd fmla="*/ 125896 w 46" name="T18"/>
              <a:gd fmla="*/ 139657 h 37" name="T19"/>
              <a:gd fmla="*/ 132522 w 46" name="T20"/>
              <a:gd fmla="*/ 86454 h 37" name="T21"/>
              <a:gd fmla="*/ 119270 w 46" name="T22"/>
              <a:gd fmla="*/ 59853 h 37" name="T23"/>
              <a:gd fmla="*/ 112643 w 46" name="T24"/>
              <a:gd fmla="*/ 53203 h 37" name="T25"/>
              <a:gd fmla="*/ 72887 w 46" name="T26"/>
              <a:gd fmla="*/ 66503 h 37" name="T27"/>
              <a:gd fmla="*/ 53009 w 46" name="T28"/>
              <a:gd fmla="*/ 119706 h 37" name="T29"/>
              <a:gd fmla="*/ 72887 w 46" name="T30"/>
              <a:gd fmla="*/ 133006 h 37" name="T31"/>
              <a:gd fmla="*/ 59635 w 46" name="T32"/>
              <a:gd fmla="*/ 159608 h 37" name="T33"/>
              <a:gd fmla="*/ 0 w 46" name="T34"/>
              <a:gd fmla="*/ 133006 h 37" name="T35"/>
              <a:gd fmla="*/ 39757 w 46" name="T36"/>
              <a:gd fmla="*/ 46552 h 37" name="T37"/>
              <a:gd fmla="*/ 125896 w 46" name="T38"/>
              <a:gd fmla="*/ 13301 h 37" name="T39"/>
              <a:gd fmla="*/ 132522 w 46" name="T40"/>
              <a:gd fmla="*/ 13301 h 37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6" name="T63"/>
              <a:gd fmla="*/ 0 h 37" name="T64"/>
              <a:gd fmla="*/ 46 w 46" name="T65"/>
              <a:gd fmla="*/ 37 h 37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7" w="46">
                <a:moveTo>
                  <a:pt x="20" y="2"/>
                </a:moveTo>
                <a:cubicBezTo>
                  <a:pt x="25" y="4"/>
                  <a:pt x="27" y="9"/>
                  <a:pt x="27" y="13"/>
                </a:cubicBezTo>
                <a:cubicBezTo>
                  <a:pt x="26" y="20"/>
                  <a:pt x="26" y="20"/>
                  <a:pt x="26" y="20"/>
                </a:cubicBezTo>
                <a:cubicBezTo>
                  <a:pt x="25" y="23"/>
                  <a:pt x="26" y="26"/>
                  <a:pt x="30" y="28"/>
                </a:cubicBezTo>
                <a:cubicBezTo>
                  <a:pt x="33" y="29"/>
                  <a:pt x="33" y="29"/>
                  <a:pt x="33" y="29"/>
                </a:cubicBezTo>
                <a:cubicBezTo>
                  <a:pt x="40" y="12"/>
                  <a:pt x="40" y="12"/>
                  <a:pt x="40" y="12"/>
                </a:cubicBezTo>
                <a:cubicBezTo>
                  <a:pt x="46" y="14"/>
                  <a:pt x="46" y="14"/>
                  <a:pt x="46" y="14"/>
                </a:cubicBezTo>
                <a:cubicBezTo>
                  <a:pt x="36" y="37"/>
                  <a:pt x="36" y="37"/>
                  <a:pt x="36" y="37"/>
                </a:cubicBezTo>
                <a:cubicBezTo>
                  <a:pt x="27" y="34"/>
                  <a:pt x="27" y="34"/>
                  <a:pt x="27" y="34"/>
                </a:cubicBezTo>
                <a:cubicBezTo>
                  <a:pt x="21" y="31"/>
                  <a:pt x="19" y="26"/>
                  <a:pt x="19" y="21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1"/>
                  <a:pt x="20" y="9"/>
                  <a:pt x="18" y="9"/>
                </a:cubicBezTo>
                <a:cubicBezTo>
                  <a:pt x="17" y="8"/>
                  <a:pt x="17" y="8"/>
                  <a:pt x="17" y="8"/>
                </a:cubicBezTo>
                <a:cubicBezTo>
                  <a:pt x="15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0"/>
                  <a:pt x="0" y="20"/>
                  <a:pt x="0" y="20"/>
                </a:cubicBezTo>
                <a:cubicBezTo>
                  <a:pt x="6" y="7"/>
                  <a:pt x="6" y="7"/>
                  <a:pt x="6" y="7"/>
                </a:cubicBezTo>
                <a:cubicBezTo>
                  <a:pt x="8" y="2"/>
                  <a:pt x="14" y="0"/>
                  <a:pt x="19" y="2"/>
                </a:cubicBezTo>
                <a:lnTo>
                  <a:pt x="20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9" name="Freeform 39"/>
          <p:cNvSpPr>
            <a:spLocks noChangeArrowheads="1"/>
          </p:cNvSpPr>
          <p:nvPr/>
        </p:nvSpPr>
        <p:spPr bwMode="auto">
          <a:xfrm>
            <a:off x="7612063" y="1398588"/>
            <a:ext cx="304800" cy="252412"/>
          </a:xfrm>
          <a:custGeom>
            <a:gdLst>
              <a:gd fmla="*/ 139148 w 46" name="T0"/>
              <a:gd fmla="*/ 13285 h 38" name="T1"/>
              <a:gd fmla="*/ 178904 w 46" name="T2"/>
              <a:gd fmla="*/ 86351 h 38" name="T3"/>
              <a:gd fmla="*/ 172278 w 46" name="T4"/>
              <a:gd fmla="*/ 132848 h 38" name="T5"/>
              <a:gd fmla="*/ 198783 w 46" name="T6"/>
              <a:gd fmla="*/ 185988 h 38" name="T7"/>
              <a:gd fmla="*/ 218661 w 46" name="T8"/>
              <a:gd fmla="*/ 192630 h 38" name="T9"/>
              <a:gd fmla="*/ 265043 w 46" name="T10"/>
              <a:gd fmla="*/ 79709 h 38" name="T11"/>
              <a:gd fmla="*/ 304800 w 46" name="T12"/>
              <a:gd fmla="*/ 92994 h 38" name="T13"/>
              <a:gd fmla="*/ 238539 w 46" name="T14"/>
              <a:gd fmla="*/ 252412 h 38" name="T15"/>
              <a:gd fmla="*/ 178904 w 46" name="T16"/>
              <a:gd fmla="*/ 225842 h 38" name="T17"/>
              <a:gd fmla="*/ 132522 w 46" name="T18"/>
              <a:gd fmla="*/ 139491 h 38" name="T19"/>
              <a:gd fmla="*/ 139148 w 46" name="T20"/>
              <a:gd fmla="*/ 86351 h 38" name="T21"/>
              <a:gd fmla="*/ 119270 w 46" name="T22"/>
              <a:gd fmla="*/ 59782 h 38" name="T23"/>
              <a:gd fmla="*/ 112643 w 46" name="T24"/>
              <a:gd fmla="*/ 53139 h 38" name="T25"/>
              <a:gd fmla="*/ 79513 w 46" name="T26"/>
              <a:gd fmla="*/ 66424 h 38" name="T27"/>
              <a:gd fmla="*/ 53009 w 46" name="T28"/>
              <a:gd fmla="*/ 119564 h 38" name="T29"/>
              <a:gd fmla="*/ 72887 w 46" name="T30"/>
              <a:gd fmla="*/ 132848 h 38" name="T31"/>
              <a:gd fmla="*/ 59635 w 46" name="T32"/>
              <a:gd fmla="*/ 159418 h 38" name="T33"/>
              <a:gd fmla="*/ 0 w 46" name="T34"/>
              <a:gd fmla="*/ 139491 h 38" name="T35"/>
              <a:gd fmla="*/ 39757 w 46" name="T36"/>
              <a:gd fmla="*/ 46497 h 38" name="T37"/>
              <a:gd fmla="*/ 132522 w 46" name="T38"/>
              <a:gd fmla="*/ 13285 h 38" name="T39"/>
              <a:gd fmla="*/ 139148 w 46" name="T40"/>
              <a:gd fmla="*/ 13285 h 38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6" name="T63"/>
              <a:gd fmla="*/ 0 h 38" name="T64"/>
              <a:gd fmla="*/ 46 w 46" name="T65"/>
              <a:gd fmla="*/ 38 h 38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8" w="46">
                <a:moveTo>
                  <a:pt x="21" y="2"/>
                </a:moveTo>
                <a:cubicBezTo>
                  <a:pt x="25" y="4"/>
                  <a:pt x="27" y="9"/>
                  <a:pt x="27" y="13"/>
                </a:cubicBezTo>
                <a:cubicBezTo>
                  <a:pt x="26" y="20"/>
                  <a:pt x="26" y="20"/>
                  <a:pt x="26" y="20"/>
                </a:cubicBezTo>
                <a:cubicBezTo>
                  <a:pt x="25" y="24"/>
                  <a:pt x="27" y="26"/>
                  <a:pt x="30" y="28"/>
                </a:cubicBezTo>
                <a:cubicBezTo>
                  <a:pt x="33" y="29"/>
                  <a:pt x="33" y="29"/>
                  <a:pt x="33" y="29"/>
                </a:cubicBezTo>
                <a:cubicBezTo>
                  <a:pt x="40" y="12"/>
                  <a:pt x="40" y="12"/>
                  <a:pt x="40" y="12"/>
                </a:cubicBezTo>
                <a:cubicBezTo>
                  <a:pt x="46" y="14"/>
                  <a:pt x="46" y="14"/>
                  <a:pt x="46" y="14"/>
                </a:cubicBezTo>
                <a:cubicBezTo>
                  <a:pt x="36" y="38"/>
                  <a:pt x="36" y="38"/>
                  <a:pt x="36" y="38"/>
                </a:cubicBezTo>
                <a:cubicBezTo>
                  <a:pt x="27" y="34"/>
                  <a:pt x="27" y="34"/>
                  <a:pt x="27" y="34"/>
                </a:cubicBezTo>
                <a:cubicBezTo>
                  <a:pt x="22" y="32"/>
                  <a:pt x="19" y="26"/>
                  <a:pt x="20" y="21"/>
                </a:cubicBezTo>
                <a:cubicBezTo>
                  <a:pt x="21" y="13"/>
                  <a:pt x="21" y="13"/>
                  <a:pt x="21" y="13"/>
                </a:cubicBezTo>
                <a:cubicBezTo>
                  <a:pt x="21" y="12"/>
                  <a:pt x="20" y="9"/>
                  <a:pt x="18" y="9"/>
                </a:cubicBezTo>
                <a:cubicBezTo>
                  <a:pt x="17" y="8"/>
                  <a:pt x="17" y="8"/>
                  <a:pt x="17" y="8"/>
                </a:cubicBezTo>
                <a:cubicBezTo>
                  <a:pt x="15" y="7"/>
                  <a:pt x="12" y="8"/>
                  <a:pt x="12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7"/>
                  <a:pt x="6" y="7"/>
                  <a:pt x="6" y="7"/>
                </a:cubicBezTo>
                <a:cubicBezTo>
                  <a:pt x="8" y="2"/>
                  <a:pt x="14" y="0"/>
                  <a:pt x="20" y="2"/>
                </a:cubicBezTo>
                <a:lnTo>
                  <a:pt x="21" y="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0" name="Freeform 40"/>
          <p:cNvSpPr>
            <a:spLocks noChangeArrowheads="1" noEditPoints="1"/>
          </p:cNvSpPr>
          <p:nvPr/>
        </p:nvSpPr>
        <p:spPr bwMode="auto">
          <a:xfrm>
            <a:off x="7704138" y="1214438"/>
            <a:ext cx="279400" cy="238125"/>
          </a:xfrm>
          <a:custGeom>
            <a:gdLst>
              <a:gd fmla="*/ 226181 w 42" name="T0"/>
              <a:gd fmla="*/ 59531 h 36" name="T1"/>
              <a:gd fmla="*/ 266095 w 42" name="T2"/>
              <a:gd fmla="*/ 152135 h 36" name="T3"/>
              <a:gd fmla="*/ 252790 w 42" name="T4"/>
              <a:gd fmla="*/ 185208 h 36" name="T5"/>
              <a:gd fmla="*/ 159657 w 42" name="T6"/>
              <a:gd fmla="*/ 224896 h 36" name="T7"/>
              <a:gd fmla="*/ 46567 w 42" name="T8"/>
              <a:gd fmla="*/ 178594 h 36" name="T9"/>
              <a:gd fmla="*/ 13305 w 42" name="T10"/>
              <a:gd fmla="*/ 85990 h 36" name="T11"/>
              <a:gd fmla="*/ 26610 w 42" name="T12"/>
              <a:gd fmla="*/ 52917 h 36" name="T13"/>
              <a:gd fmla="*/ 119743 w 42" name="T14"/>
              <a:gd fmla="*/ 13229 h 36" name="T15"/>
              <a:gd fmla="*/ 226181 w 42" name="T16"/>
              <a:gd fmla="*/ 59531 h 36" name="T17"/>
              <a:gd fmla="*/ 99786 w 42" name="T18"/>
              <a:gd fmla="*/ 52917 h 36" name="T19"/>
              <a:gd fmla="*/ 59871 w 42" name="T20"/>
              <a:gd fmla="*/ 66146 h 36" name="T21"/>
              <a:gd fmla="*/ 46567 w 42" name="T22"/>
              <a:gd fmla="*/ 99219 h 36" name="T23"/>
              <a:gd fmla="*/ 66524 w 42" name="T24"/>
              <a:gd fmla="*/ 132292 h 36" name="T25"/>
              <a:gd fmla="*/ 179614 w 42" name="T26"/>
              <a:gd fmla="*/ 185208 h 36" name="T27"/>
              <a:gd fmla="*/ 212876 w 42" name="T28"/>
              <a:gd fmla="*/ 171979 h 36" name="T29"/>
              <a:gd fmla="*/ 226181 w 42" name="T30"/>
              <a:gd fmla="*/ 138906 h 36" name="T31"/>
              <a:gd fmla="*/ 212876 w 42" name="T32"/>
              <a:gd fmla="*/ 105833 h 36" name="T33"/>
              <a:gd fmla="*/ 99786 w 42" name="T34"/>
              <a:gd fmla="*/ 52917 h 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2" name="T54"/>
              <a:gd fmla="*/ 0 h 36" name="T55"/>
              <a:gd fmla="*/ 42 w 42" name="T56"/>
              <a:gd fmla="*/ 36 h 36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36" w="42">
                <a:moveTo>
                  <a:pt x="34" y="9"/>
                </a:moveTo>
                <a:cubicBezTo>
                  <a:pt x="40" y="12"/>
                  <a:pt x="42" y="18"/>
                  <a:pt x="40" y="23"/>
                </a:cubicBezTo>
                <a:cubicBezTo>
                  <a:pt x="38" y="28"/>
                  <a:pt x="38" y="28"/>
                  <a:pt x="38" y="28"/>
                </a:cubicBezTo>
                <a:cubicBezTo>
                  <a:pt x="36" y="33"/>
                  <a:pt x="29" y="36"/>
                  <a:pt x="24" y="34"/>
                </a:cubicBezTo>
                <a:cubicBezTo>
                  <a:pt x="7" y="27"/>
                  <a:pt x="7" y="27"/>
                  <a:pt x="7" y="27"/>
                </a:cubicBezTo>
                <a:cubicBezTo>
                  <a:pt x="2" y="24"/>
                  <a:pt x="0" y="18"/>
                  <a:pt x="2" y="13"/>
                </a:cubicBezTo>
                <a:cubicBezTo>
                  <a:pt x="4" y="8"/>
                  <a:pt x="4" y="8"/>
                  <a:pt x="4" y="8"/>
                </a:cubicBezTo>
                <a:cubicBezTo>
                  <a:pt x="6" y="2"/>
                  <a:pt x="12" y="0"/>
                  <a:pt x="18" y="2"/>
                </a:cubicBezTo>
                <a:lnTo>
                  <a:pt x="34" y="9"/>
                </a:lnTo>
                <a:close/>
                <a:moveTo>
                  <a:pt x="15" y="8"/>
                </a:moveTo>
                <a:cubicBezTo>
                  <a:pt x="12" y="7"/>
                  <a:pt x="10" y="8"/>
                  <a:pt x="9" y="10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7"/>
                  <a:pt x="7" y="19"/>
                  <a:pt x="10" y="20"/>
                </a:cubicBezTo>
                <a:cubicBezTo>
                  <a:pt x="27" y="28"/>
                  <a:pt x="27" y="28"/>
                  <a:pt x="27" y="28"/>
                </a:cubicBezTo>
                <a:cubicBezTo>
                  <a:pt x="29" y="28"/>
                  <a:pt x="31" y="28"/>
                  <a:pt x="32" y="26"/>
                </a:cubicBezTo>
                <a:cubicBezTo>
                  <a:pt x="34" y="21"/>
                  <a:pt x="34" y="21"/>
                  <a:pt x="34" y="21"/>
                </a:cubicBezTo>
                <a:cubicBezTo>
                  <a:pt x="35" y="19"/>
                  <a:pt x="34" y="17"/>
                  <a:pt x="32" y="16"/>
                </a:cubicBezTo>
                <a:lnTo>
                  <a:pt x="15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1" name="Freeform 41"/>
          <p:cNvSpPr>
            <a:spLocks noChangeArrowheads="1"/>
          </p:cNvSpPr>
          <p:nvPr/>
        </p:nvSpPr>
        <p:spPr bwMode="auto">
          <a:xfrm>
            <a:off x="7770813" y="1114425"/>
            <a:ext cx="271462" cy="158750"/>
          </a:xfrm>
          <a:custGeom>
            <a:gdLst>
              <a:gd fmla="*/ 0 w 171" name="T0"/>
              <a:gd fmla="*/ 66675 h 100" name="T1"/>
              <a:gd fmla="*/ 26987 w 171" name="T2"/>
              <a:gd fmla="*/ 0 h 100" name="T3"/>
              <a:gd fmla="*/ 231775 w 171" name="T4"/>
              <a:gd fmla="*/ 85725 h 100" name="T5"/>
              <a:gd fmla="*/ 244475 w 171" name="T6"/>
              <a:gd fmla="*/ 66675 h 100" name="T7"/>
              <a:gd fmla="*/ 271462 w 171" name="T8"/>
              <a:gd fmla="*/ 79375 h 100" name="T9"/>
              <a:gd fmla="*/ 238125 w 171" name="T10"/>
              <a:gd fmla="*/ 158750 h 100" name="T11"/>
              <a:gd fmla="*/ 204787 w 171" name="T12"/>
              <a:gd fmla="*/ 146050 h 100" name="T13"/>
              <a:gd fmla="*/ 212725 w 171" name="T14"/>
              <a:gd fmla="*/ 125413 h 100" name="T15"/>
              <a:gd fmla="*/ 46037 w 171" name="T16"/>
              <a:gd fmla="*/ 52388 h 100" name="T17"/>
              <a:gd fmla="*/ 39687 w 171" name="T18"/>
              <a:gd fmla="*/ 85725 h 100" name="T19"/>
              <a:gd fmla="*/ 0 w 171" name="T20"/>
              <a:gd fmla="*/ 66675 h 100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w 171" name="T33"/>
              <a:gd fmla="*/ 0 h 100" name="T34"/>
              <a:gd fmla="*/ 171 w 171" name="T35"/>
              <a:gd fmla="*/ 100 h 100" name="T36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T36" l="T33" r="T35" t="T34"/>
            <a:pathLst>
              <a:path h="100" w="171">
                <a:moveTo>
                  <a:pt x="0" y="42"/>
                </a:moveTo>
                <a:lnTo>
                  <a:pt x="17" y="0"/>
                </a:lnTo>
                <a:lnTo>
                  <a:pt x="146" y="54"/>
                </a:lnTo>
                <a:lnTo>
                  <a:pt x="154" y="42"/>
                </a:lnTo>
                <a:lnTo>
                  <a:pt x="171" y="50"/>
                </a:lnTo>
                <a:lnTo>
                  <a:pt x="150" y="100"/>
                </a:lnTo>
                <a:lnTo>
                  <a:pt x="129" y="92"/>
                </a:lnTo>
                <a:lnTo>
                  <a:pt x="134" y="79"/>
                </a:lnTo>
                <a:lnTo>
                  <a:pt x="29" y="33"/>
                </a:lnTo>
                <a:lnTo>
                  <a:pt x="25" y="54"/>
                </a:lnTo>
                <a:lnTo>
                  <a:pt x="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2" name="Freeform 42"/>
          <p:cNvSpPr>
            <a:spLocks noChangeArrowheads="1"/>
          </p:cNvSpPr>
          <p:nvPr/>
        </p:nvSpPr>
        <p:spPr bwMode="auto">
          <a:xfrm>
            <a:off x="7810500" y="942975"/>
            <a:ext cx="292100" cy="238125"/>
          </a:xfrm>
          <a:custGeom>
            <a:gdLst>
              <a:gd fmla="*/ 106218 w 44" name="T0"/>
              <a:gd fmla="*/ 52917 h 36" name="T1"/>
              <a:gd fmla="*/ 73025 w 44" name="T2"/>
              <a:gd fmla="*/ 66146 h 36" name="T3"/>
              <a:gd fmla="*/ 53109 w 44" name="T4"/>
              <a:gd fmla="*/ 119063 h 36" name="T5"/>
              <a:gd fmla="*/ 73025 w 44" name="T6"/>
              <a:gd fmla="*/ 132292 h 36" name="T7"/>
              <a:gd fmla="*/ 59748 w 44" name="T8"/>
              <a:gd fmla="*/ 158750 h 36" name="T9"/>
              <a:gd fmla="*/ 0 w 44" name="T10"/>
              <a:gd fmla="*/ 138906 h 36" name="T11"/>
              <a:gd fmla="*/ 33193 w 44" name="T12"/>
              <a:gd fmla="*/ 52917 h 36" name="T13"/>
              <a:gd fmla="*/ 126134 w 44" name="T14"/>
              <a:gd fmla="*/ 13229 h 36" name="T15"/>
              <a:gd fmla="*/ 172605 w 44" name="T16"/>
              <a:gd fmla="*/ 52917 h 36" name="T17"/>
              <a:gd fmla="*/ 232352 w 44" name="T18"/>
              <a:gd fmla="*/ 52917 h 36" name="T19"/>
              <a:gd fmla="*/ 272184 w 44" name="T20"/>
              <a:gd fmla="*/ 158750 h 36" name="T21"/>
              <a:gd fmla="*/ 238991 w 44" name="T22"/>
              <a:gd fmla="*/ 238125 h 36" name="T23"/>
              <a:gd fmla="*/ 199159 w 44" name="T24"/>
              <a:gd fmla="*/ 224896 h 36" name="T25"/>
              <a:gd fmla="*/ 238991 w 44" name="T26"/>
              <a:gd fmla="*/ 138906 h 36" name="T27"/>
              <a:gd fmla="*/ 219075 w 44" name="T28"/>
              <a:gd fmla="*/ 99219 h 36" name="T29"/>
              <a:gd fmla="*/ 212436 w 44" name="T30"/>
              <a:gd fmla="*/ 92604 h 36" name="T31"/>
              <a:gd fmla="*/ 165966 w 44" name="T32"/>
              <a:gd fmla="*/ 112448 h 36" name="T33"/>
              <a:gd fmla="*/ 146050 w 44" name="T34"/>
              <a:gd fmla="*/ 158750 h 36" name="T35"/>
              <a:gd fmla="*/ 106218 w 44" name="T36"/>
              <a:gd fmla="*/ 145521 h 36" name="T37"/>
              <a:gd fmla="*/ 132773 w 44" name="T38"/>
              <a:gd fmla="*/ 92604 h 36" name="T39"/>
              <a:gd fmla="*/ 119495 w 44" name="T40"/>
              <a:gd fmla="*/ 59531 h 36" name="T41"/>
              <a:gd fmla="*/ 106218 w 44" name="T42"/>
              <a:gd fmla="*/ 52917 h 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w 44" name="T66"/>
              <a:gd fmla="*/ 0 h 36" name="T67"/>
              <a:gd fmla="*/ 44 w 44" name="T68"/>
              <a:gd fmla="*/ 36 h 36" name="T69"/>
            </a:gdLst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b="T69" l="T66" r="T68" t="T67"/>
            <a:pathLst>
              <a:path h="36" w="44">
                <a:moveTo>
                  <a:pt x="16" y="8"/>
                </a:moveTo>
                <a:cubicBezTo>
                  <a:pt x="14" y="7"/>
                  <a:pt x="12" y="8"/>
                  <a:pt x="11" y="10"/>
                </a:cubicBezTo>
                <a:cubicBezTo>
                  <a:pt x="8" y="18"/>
                  <a:pt x="8" y="18"/>
                  <a:pt x="8" y="18"/>
                </a:cubicBezTo>
                <a:cubicBezTo>
                  <a:pt x="11" y="20"/>
                  <a:pt x="11" y="20"/>
                  <a:pt x="11" y="20"/>
                </a:cubicBezTo>
                <a:cubicBezTo>
                  <a:pt x="9" y="24"/>
                  <a:pt x="9" y="24"/>
                  <a:pt x="9" y="24"/>
                </a:cubicBezTo>
                <a:cubicBezTo>
                  <a:pt x="0" y="21"/>
                  <a:pt x="0" y="21"/>
                  <a:pt x="0" y="21"/>
                </a:cubicBezTo>
                <a:cubicBezTo>
                  <a:pt x="5" y="8"/>
                  <a:pt x="5" y="8"/>
                  <a:pt x="5" y="8"/>
                </a:cubicBezTo>
                <a:cubicBezTo>
                  <a:pt x="8" y="2"/>
                  <a:pt x="14" y="0"/>
                  <a:pt x="19" y="2"/>
                </a:cubicBezTo>
                <a:cubicBezTo>
                  <a:pt x="22" y="3"/>
                  <a:pt x="25" y="5"/>
                  <a:pt x="26" y="8"/>
                </a:cubicBezTo>
                <a:cubicBezTo>
                  <a:pt x="28" y="7"/>
                  <a:pt x="32" y="7"/>
                  <a:pt x="35" y="8"/>
                </a:cubicBezTo>
                <a:cubicBezTo>
                  <a:pt x="41" y="11"/>
                  <a:pt x="44" y="17"/>
                  <a:pt x="41" y="24"/>
                </a:cubicBezTo>
                <a:cubicBezTo>
                  <a:pt x="36" y="36"/>
                  <a:pt x="36" y="36"/>
                  <a:pt x="36" y="36"/>
                </a:cubicBezTo>
                <a:cubicBezTo>
                  <a:pt x="30" y="34"/>
                  <a:pt x="30" y="34"/>
                  <a:pt x="30" y="34"/>
                </a:cubicBezTo>
                <a:cubicBezTo>
                  <a:pt x="36" y="21"/>
                  <a:pt x="36" y="21"/>
                  <a:pt x="36" y="21"/>
                </a:cubicBezTo>
                <a:cubicBezTo>
                  <a:pt x="37" y="18"/>
                  <a:pt x="36" y="16"/>
                  <a:pt x="33" y="15"/>
                </a:cubicBezTo>
                <a:cubicBezTo>
                  <a:pt x="32" y="14"/>
                  <a:pt x="32" y="14"/>
                  <a:pt x="32" y="14"/>
                </a:cubicBezTo>
                <a:cubicBezTo>
                  <a:pt x="29" y="13"/>
                  <a:pt x="26" y="14"/>
                  <a:pt x="25" y="17"/>
                </a:cubicBezTo>
                <a:cubicBezTo>
                  <a:pt x="22" y="24"/>
                  <a:pt x="22" y="24"/>
                  <a:pt x="22" y="24"/>
                </a:cubicBezTo>
                <a:cubicBezTo>
                  <a:pt x="16" y="22"/>
                  <a:pt x="16" y="22"/>
                  <a:pt x="16" y="22"/>
                </a:cubicBezTo>
                <a:cubicBezTo>
                  <a:pt x="20" y="14"/>
                  <a:pt x="20" y="14"/>
                  <a:pt x="20" y="14"/>
                </a:cubicBezTo>
                <a:cubicBezTo>
                  <a:pt x="21" y="12"/>
                  <a:pt x="20" y="9"/>
                  <a:pt x="18" y="9"/>
                </a:cubicBezTo>
                <a:lnTo>
                  <a:pt x="16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3" name="Oval 43"/>
          <p:cNvSpPr>
            <a:spLocks noChangeArrowheads="1"/>
          </p:cNvSpPr>
          <p:nvPr/>
        </p:nvSpPr>
        <p:spPr bwMode="auto">
          <a:xfrm>
            <a:off x="5162550" y="1730375"/>
            <a:ext cx="185738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4" name="Oval 44"/>
          <p:cNvSpPr>
            <a:spLocks noChangeArrowheads="1"/>
          </p:cNvSpPr>
          <p:nvPr/>
        </p:nvSpPr>
        <p:spPr bwMode="auto">
          <a:xfrm>
            <a:off x="5678488" y="1730375"/>
            <a:ext cx="185737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5" name="Oval 45"/>
          <p:cNvSpPr>
            <a:spLocks noChangeArrowheads="1"/>
          </p:cNvSpPr>
          <p:nvPr/>
        </p:nvSpPr>
        <p:spPr bwMode="auto">
          <a:xfrm>
            <a:off x="6202363" y="1730375"/>
            <a:ext cx="177800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6" name="Oval 46"/>
          <p:cNvSpPr>
            <a:spLocks noChangeArrowheads="1"/>
          </p:cNvSpPr>
          <p:nvPr/>
        </p:nvSpPr>
        <p:spPr bwMode="auto">
          <a:xfrm>
            <a:off x="6718300" y="1730375"/>
            <a:ext cx="185738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7" name="Oval 47"/>
          <p:cNvSpPr>
            <a:spLocks noChangeArrowheads="1"/>
          </p:cNvSpPr>
          <p:nvPr/>
        </p:nvSpPr>
        <p:spPr bwMode="auto">
          <a:xfrm>
            <a:off x="7234238" y="1730375"/>
            <a:ext cx="185737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8" name="Oval 48"/>
          <p:cNvSpPr>
            <a:spLocks noChangeArrowheads="1"/>
          </p:cNvSpPr>
          <p:nvPr/>
        </p:nvSpPr>
        <p:spPr bwMode="auto">
          <a:xfrm>
            <a:off x="7758113" y="1730375"/>
            <a:ext cx="177800" cy="185738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3359" name="矩形 49"/>
          <p:cNvSpPr>
            <a:spLocks noChangeArrowheads="1"/>
          </p:cNvSpPr>
          <p:nvPr/>
        </p:nvSpPr>
        <p:spPr bwMode="auto">
          <a:xfrm>
            <a:off x="896938" y="2649538"/>
            <a:ext cx="31099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Years may wrinkle the skin, but to give up enthusiasm wrinkles the soul. Worry, fear, self-distrust bows the heart and turns the spirit back to dust. </a:t>
            </a:r>
          </a:p>
        </p:txBody>
      </p:sp>
      <p:sp>
        <p:nvSpPr>
          <p:cNvPr id="13360" name="矩形 50"/>
          <p:cNvSpPr>
            <a:spLocks noChangeArrowheads="1"/>
          </p:cNvSpPr>
          <p:nvPr/>
        </p:nvSpPr>
        <p:spPr bwMode="auto">
          <a:xfrm>
            <a:off x="896938" y="1651000"/>
            <a:ext cx="2916237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60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 2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矩形 1"/>
          <p:cNvSpPr>
            <a:spLocks noChangeArrowheads="1"/>
          </p:cNvSpPr>
          <p:nvPr/>
        </p:nvSpPr>
        <p:spPr bwMode="auto">
          <a:xfrm>
            <a:off x="714375" y="2181225"/>
            <a:ext cx="3744913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7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Part 3</a:t>
            </a:r>
          </a:p>
        </p:txBody>
      </p:sp>
      <p:pic>
        <p:nvPicPr>
          <p:cNvPr id="14339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83075" y="1419225"/>
            <a:ext cx="3865563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6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pic>
        <p:nvPicPr>
          <p:cNvPr id="15364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5288" y="3725863"/>
            <a:ext cx="1484312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椭圆 4"/>
          <p:cNvSpPr>
            <a:spLocks noChangeArrowheads="1"/>
          </p:cNvSpPr>
          <p:nvPr/>
        </p:nvSpPr>
        <p:spPr bwMode="auto">
          <a:xfrm>
            <a:off x="4168775" y="1381125"/>
            <a:ext cx="1081088" cy="10795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5366" name="椭圆 6"/>
          <p:cNvSpPr>
            <a:spLocks noChangeArrowheads="1"/>
          </p:cNvSpPr>
          <p:nvPr/>
        </p:nvSpPr>
        <p:spPr bwMode="auto">
          <a:xfrm>
            <a:off x="4349750" y="1560513"/>
            <a:ext cx="2844800" cy="1403350"/>
          </a:xfrm>
          <a:custGeom>
            <a:gdLst>
              <a:gd fmla="*/ 360000 w 2844096" name="T0"/>
              <a:gd fmla="*/ 0 h 1403186" name="T1"/>
              <a:gd fmla="*/ 714913 w 2844096" name="T2"/>
              <a:gd fmla="*/ 309532 h 1403186" name="T3"/>
              <a:gd fmla="*/ 1232400 w 2844096" name="T4"/>
              <a:gd fmla="*/ 542885 h 1403186" name="T5"/>
              <a:gd fmla="*/ 1831439 w 2844096" name="T6"/>
              <a:gd fmla="*/ 607105 h 1403186" name="T7"/>
              <a:gd fmla="*/ 2304096 w 2844096" name="T8"/>
              <a:gd fmla="*/ 323186 h 1403186" name="T9"/>
              <a:gd fmla="*/ 2844096 w 2844096" name="T10"/>
              <a:gd fmla="*/ 863186 h 1403186" name="T11"/>
              <a:gd fmla="*/ 2304096 w 2844096" name="T12"/>
              <a:gd fmla="*/ 1403186 h 1403186" name="T13"/>
              <a:gd fmla="*/ 1770954 w 2844096" name="T14"/>
              <a:gd fmla="*/ 931209 h 1403186" name="T15"/>
              <a:gd fmla="*/ 1196541 w 2844096" name="T16"/>
              <a:gd fmla="*/ 677355 h 1403186" name="T17"/>
              <a:gd fmla="*/ 609791 w 2844096" name="T18"/>
              <a:gd fmla="*/ 618493 h 1403186" name="T19"/>
              <a:gd fmla="*/ 360000 w 2844096" name="T20"/>
              <a:gd fmla="*/ 720000 h 1403186" name="T21"/>
              <a:gd fmla="*/ 0 w 2844096" name="T22"/>
              <a:gd fmla="*/ 360000 h 1403186" name="T23"/>
              <a:gd fmla="*/ 360000 w 2844096" name="T24"/>
              <a:gd fmla="*/ 0 h 1403186" name="T25"/>
              <a:gd fmla="*/ 0 w 2844096" name="T26"/>
              <a:gd fmla="*/ 0 h 1403186" name="T27"/>
              <a:gd fmla="*/ 2844096 w 2844096" name="T28"/>
              <a:gd fmla="*/ 1403186 h 140318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T29" l="T26" r="T28" t="T27"/>
            <a:pathLst>
              <a:path h="1403186" w="2844096">
                <a:moveTo>
                  <a:pt x="360000" y="0"/>
                </a:moveTo>
                <a:cubicBezTo>
                  <a:pt x="541619" y="0"/>
                  <a:pt x="691826" y="134491"/>
                  <a:pt x="714913" y="309532"/>
                </a:cubicBezTo>
                <a:lnTo>
                  <a:pt x="1232400" y="542885"/>
                </a:lnTo>
                <a:lnTo>
                  <a:pt x="1831439" y="607105"/>
                </a:lnTo>
                <a:cubicBezTo>
                  <a:pt x="1920639" y="437507"/>
                  <a:pt x="2099017" y="323186"/>
                  <a:pt x="2304096" y="323186"/>
                </a:cubicBezTo>
                <a:cubicBezTo>
                  <a:pt x="2602330" y="323186"/>
                  <a:pt x="2844096" y="564952"/>
                  <a:pt x="2844096" y="863186"/>
                </a:cubicBezTo>
                <a:cubicBezTo>
                  <a:pt x="2844096" y="1161420"/>
                  <a:pt x="2602330" y="1403186"/>
                  <a:pt x="2304096" y="1403186"/>
                </a:cubicBezTo>
                <a:cubicBezTo>
                  <a:pt x="2029014" y="1403186"/>
                  <a:pt x="1801973" y="1197500"/>
                  <a:pt x="1770954" y="931209"/>
                </a:cubicBezTo>
                <a:lnTo>
                  <a:pt x="1196541" y="677355"/>
                </a:lnTo>
                <a:lnTo>
                  <a:pt x="609791" y="618493"/>
                </a:lnTo>
                <a:cubicBezTo>
                  <a:pt x="545393" y="681483"/>
                  <a:pt x="457195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7" name="椭圆 6"/>
          <p:cNvSpPr>
            <a:spLocks noChangeArrowheads="1"/>
          </p:cNvSpPr>
          <p:nvPr/>
        </p:nvSpPr>
        <p:spPr bwMode="auto">
          <a:xfrm>
            <a:off x="4562475" y="2063750"/>
            <a:ext cx="2451100" cy="2105025"/>
          </a:xfrm>
          <a:custGeom>
            <a:gdLst>
              <a:gd fmla="*/ 2090355 w 2450355" name="T0"/>
              <a:gd fmla="*/ 0 h 2105034" name="T1"/>
              <a:gd fmla="*/ 2450355 w 2450355" name="T2"/>
              <a:gd fmla="*/ 360000 h 2105034" name="T3"/>
              <a:gd fmla="*/ 2090355 w 2450355" name="T4"/>
              <a:gd fmla="*/ 720000 h 2105034" name="T5"/>
              <a:gd fmla="*/ 1953642 w 2450355" name="T6"/>
              <a:gd fmla="*/ 692770 h 2105034" name="T7"/>
              <a:gd fmla="*/ 1470535 w 2450355" name="T8"/>
              <a:gd fmla="*/ 975963 h 2105034" name="T9"/>
              <a:gd fmla="*/ 1062928 w 2450355" name="T10"/>
              <a:gd fmla="*/ 1436552 h 2105034" name="T11"/>
              <a:gd fmla="*/ 1080000 w 2450355" name="T12"/>
              <a:gd fmla="*/ 1565034 h 2105034" name="T13"/>
              <a:gd fmla="*/ 540000 w 2450355" name="T14"/>
              <a:gd fmla="*/ 2105034 h 2105034" name="T15"/>
              <a:gd fmla="*/ 0 w 2450355" name="T16"/>
              <a:gd fmla="*/ 1565034 h 2105034" name="T17"/>
              <a:gd fmla="*/ 540000 w 2450355" name="T18"/>
              <a:gd fmla="*/ 1025034 h 2105034" name="T19"/>
              <a:gd fmla="*/ 886452 w 2450355" name="T20"/>
              <a:gd fmla="*/ 1154000 h 2105034" name="T21"/>
              <a:gd fmla="*/ 1382407 w 2450355" name="T22"/>
              <a:gd fmla="*/ 868252 h 2105034" name="T23"/>
              <a:gd fmla="*/ 1746831 w 2450355" name="T24"/>
              <a:gd fmla="*/ 462069 h 2105034" name="T25"/>
              <a:gd fmla="*/ 1730355 w 2450355" name="T26"/>
              <a:gd fmla="*/ 360000 h 2105034" name="T27"/>
              <a:gd fmla="*/ 2090355 w 2450355" name="T28"/>
              <a:gd fmla="*/ 0 h 2105034" name="T29"/>
              <a:gd fmla="*/ 0 w 2450355" name="T30"/>
              <a:gd fmla="*/ 0 h 2105034" name="T31"/>
              <a:gd fmla="*/ 2450355 w 2450355" name="T32"/>
              <a:gd fmla="*/ 2105034 h 2105034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T33" l="T30" r="T32" t="T31"/>
            <a:pathLst>
              <a:path h="2105034" w="2450355">
                <a:moveTo>
                  <a:pt x="2090355" y="0"/>
                </a:moveTo>
                <a:cubicBezTo>
                  <a:pt x="2289178" y="0"/>
                  <a:pt x="2450355" y="161177"/>
                  <a:pt x="2450355" y="360000"/>
                </a:cubicBezTo>
                <a:cubicBezTo>
                  <a:pt x="2450355" y="558823"/>
                  <a:pt x="2289178" y="720000"/>
                  <a:pt x="2090355" y="720000"/>
                </a:cubicBezTo>
                <a:cubicBezTo>
                  <a:pt x="2041911" y="720000"/>
                  <a:pt x="1995701" y="710431"/>
                  <a:pt x="1953642" y="692770"/>
                </a:cubicBezTo>
                <a:lnTo>
                  <a:pt x="1470535" y="975963"/>
                </a:lnTo>
                <a:lnTo>
                  <a:pt x="1062928" y="1436552"/>
                </a:lnTo>
                <a:cubicBezTo>
                  <a:pt x="1074638" y="1477458"/>
                  <a:pt x="1080000" y="1520620"/>
                  <a:pt x="1080000" y="1565034"/>
                </a:cubicBezTo>
                <a:cubicBezTo>
                  <a:pt x="1080000" y="1863268"/>
                  <a:pt x="838234" y="2105034"/>
                  <a:pt x="540000" y="2105034"/>
                </a:cubicBezTo>
                <a:cubicBezTo>
                  <a:pt x="241766" y="2105034"/>
                  <a:pt x="0" y="1863268"/>
                  <a:pt x="0" y="1565034"/>
                </a:cubicBezTo>
                <a:cubicBezTo>
                  <a:pt x="0" y="1266800"/>
                  <a:pt x="241766" y="1025034"/>
                  <a:pt x="540000" y="1025034"/>
                </a:cubicBezTo>
                <a:cubicBezTo>
                  <a:pt x="672602" y="1025034"/>
                  <a:pt x="794040" y="1072829"/>
                  <a:pt x="886452" y="1154000"/>
                </a:cubicBezTo>
                <a:lnTo>
                  <a:pt x="1382407" y="868252"/>
                </a:lnTo>
                <a:lnTo>
                  <a:pt x="1746831" y="462069"/>
                </a:lnTo>
                <a:cubicBezTo>
                  <a:pt x="1735532" y="430057"/>
                  <a:pt x="1730355" y="395633"/>
                  <a:pt x="1730355" y="360000"/>
                </a:cubicBezTo>
                <a:cubicBezTo>
                  <a:pt x="1730355" y="161177"/>
                  <a:pt x="1891532" y="0"/>
                  <a:pt x="2090355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8" name="椭圆 9"/>
          <p:cNvSpPr>
            <a:spLocks noChangeArrowheads="1"/>
          </p:cNvSpPr>
          <p:nvPr/>
        </p:nvSpPr>
        <p:spPr bwMode="auto">
          <a:xfrm>
            <a:off x="4743450" y="3268663"/>
            <a:ext cx="2719388" cy="1398587"/>
          </a:xfrm>
          <a:custGeom>
            <a:gdLst>
              <a:gd fmla="*/ 360000 w 2719703" name="T0"/>
              <a:gd fmla="*/ 0 h 1397404" name="T1"/>
              <a:gd fmla="*/ 720000 w 2719703" name="T2"/>
              <a:gd fmla="*/ 360000 h 1397404" name="T3"/>
              <a:gd fmla="*/ 719794 w 2719703" name="T4"/>
              <a:gd fmla="*/ 362045 h 1397404" name="T5"/>
              <a:gd fmla="*/ 1108007 w 2719703" name="T6"/>
              <a:gd fmla="*/ 537103 h 1397404" name="T7"/>
              <a:gd fmla="*/ 1707047 w 2719703" name="T8"/>
              <a:gd fmla="*/ 601323 h 1397404" name="T9"/>
              <a:gd fmla="*/ 2179703 w 2719703" name="T10"/>
              <a:gd fmla="*/ 317404 h 1397404" name="T11"/>
              <a:gd fmla="*/ 2719703 w 2719703" name="T12"/>
              <a:gd fmla="*/ 857404 h 1397404" name="T13"/>
              <a:gd fmla="*/ 2179703 w 2719703" name="T14"/>
              <a:gd fmla="*/ 1397404 h 1397404" name="T15"/>
              <a:gd fmla="*/ 1646561 w 2719703" name="T16"/>
              <a:gd fmla="*/ 925428 h 1397404" name="T17"/>
              <a:gd fmla="*/ 1072149 w 2719703" name="T18"/>
              <a:gd fmla="*/ 671573 h 1397404" name="T19"/>
              <a:gd fmla="*/ 602554 w 2719703" name="T20"/>
              <a:gd fmla="*/ 624464 h 1397404" name="T21"/>
              <a:gd fmla="*/ 360000 w 2719703" name="T22"/>
              <a:gd fmla="*/ 720000 h 1397404" name="T23"/>
              <a:gd fmla="*/ 0 w 2719703" name="T24"/>
              <a:gd fmla="*/ 360000 h 1397404" name="T25"/>
              <a:gd fmla="*/ 360000 w 2719703" name="T26"/>
              <a:gd fmla="*/ 0 h 1397404" name="T27"/>
              <a:gd fmla="*/ 0 w 2719703" name="T28"/>
              <a:gd fmla="*/ 0 h 1397404" name="T29"/>
              <a:gd fmla="*/ 2719703 w 2719703" name="T30"/>
              <a:gd fmla="*/ 1397404 h 1397404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T31" l="T28" r="T30" t="T29"/>
            <a:pathLst>
              <a:path h="1397404" w="2719703"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lnTo>
                  <a:pt x="719794" y="362045"/>
                </a:lnTo>
                <a:lnTo>
                  <a:pt x="1108007" y="537103"/>
                </a:lnTo>
                <a:lnTo>
                  <a:pt x="1707047" y="601323"/>
                </a:lnTo>
                <a:cubicBezTo>
                  <a:pt x="1796246" y="431725"/>
                  <a:pt x="1974624" y="317404"/>
                  <a:pt x="2179703" y="317404"/>
                </a:cubicBezTo>
                <a:cubicBezTo>
                  <a:pt x="2477937" y="317404"/>
                  <a:pt x="2719703" y="559170"/>
                  <a:pt x="2719703" y="857404"/>
                </a:cubicBezTo>
                <a:cubicBezTo>
                  <a:pt x="2719703" y="1155638"/>
                  <a:pt x="2477937" y="1397404"/>
                  <a:pt x="2179703" y="1397404"/>
                </a:cubicBezTo>
                <a:cubicBezTo>
                  <a:pt x="1904621" y="1397404"/>
                  <a:pt x="1677580" y="1191718"/>
                  <a:pt x="1646561" y="925428"/>
                </a:cubicBezTo>
                <a:lnTo>
                  <a:pt x="1072149" y="671573"/>
                </a:lnTo>
                <a:lnTo>
                  <a:pt x="602554" y="624464"/>
                </a:lnTo>
                <a:cubicBezTo>
                  <a:pt x="539258" y="684111"/>
                  <a:pt x="453820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9" name="椭圆 12"/>
          <p:cNvSpPr>
            <a:spLocks noChangeArrowheads="1"/>
          </p:cNvSpPr>
          <p:nvPr/>
        </p:nvSpPr>
        <p:spPr bwMode="auto">
          <a:xfrm>
            <a:off x="6562725" y="3765550"/>
            <a:ext cx="720725" cy="7207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5370" name="矩形 13"/>
          <p:cNvSpPr>
            <a:spLocks noChangeArrowheads="1"/>
          </p:cNvSpPr>
          <p:nvPr/>
        </p:nvSpPr>
        <p:spPr bwMode="auto">
          <a:xfrm>
            <a:off x="4416425" y="1514475"/>
            <a:ext cx="43656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A</a:t>
            </a:r>
          </a:p>
        </p:txBody>
      </p:sp>
      <p:sp>
        <p:nvSpPr>
          <p:cNvPr id="15371" name="矩形 14"/>
          <p:cNvSpPr>
            <a:spLocks noChangeArrowheads="1"/>
          </p:cNvSpPr>
          <p:nvPr/>
        </p:nvSpPr>
        <p:spPr bwMode="auto">
          <a:xfrm>
            <a:off x="6432550" y="2070100"/>
            <a:ext cx="43656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B</a:t>
            </a:r>
          </a:p>
        </p:txBody>
      </p:sp>
      <p:sp>
        <p:nvSpPr>
          <p:cNvPr id="15372" name="矩形 15"/>
          <p:cNvSpPr>
            <a:spLocks noChangeArrowheads="1"/>
          </p:cNvSpPr>
          <p:nvPr/>
        </p:nvSpPr>
        <p:spPr bwMode="auto">
          <a:xfrm>
            <a:off x="4849813" y="3281363"/>
            <a:ext cx="436562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</a:t>
            </a:r>
          </a:p>
        </p:txBody>
      </p:sp>
      <p:sp>
        <p:nvSpPr>
          <p:cNvPr id="15373" name="矩形 16"/>
          <p:cNvSpPr>
            <a:spLocks noChangeArrowheads="1"/>
          </p:cNvSpPr>
          <p:nvPr/>
        </p:nvSpPr>
        <p:spPr bwMode="auto">
          <a:xfrm>
            <a:off x="6705599" y="3765550"/>
            <a:ext cx="43497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D</a:t>
            </a:r>
          </a:p>
        </p:txBody>
      </p:sp>
      <p:sp>
        <p:nvSpPr>
          <p:cNvPr id="15374" name="TextBox 146"/>
          <p:cNvSpPr>
            <a:spLocks noChangeArrowheads="1"/>
          </p:cNvSpPr>
          <p:nvPr/>
        </p:nvSpPr>
        <p:spPr bwMode="auto">
          <a:xfrm>
            <a:off x="2555875" y="1347788"/>
            <a:ext cx="17541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5375" name="TextBox 146"/>
          <p:cNvSpPr>
            <a:spLocks noChangeArrowheads="1"/>
          </p:cNvSpPr>
          <p:nvPr/>
        </p:nvSpPr>
        <p:spPr bwMode="auto">
          <a:xfrm>
            <a:off x="7210424" y="3759200"/>
            <a:ext cx="17541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1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 sz="1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5376" name="TextBox 146"/>
          <p:cNvSpPr>
            <a:spLocks noChangeArrowheads="1"/>
          </p:cNvSpPr>
          <p:nvPr/>
        </p:nvSpPr>
        <p:spPr bwMode="auto">
          <a:xfrm>
            <a:off x="2955925" y="3194050"/>
            <a:ext cx="17541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5377" name="TextBox 146"/>
          <p:cNvSpPr>
            <a:spLocks noChangeArrowheads="1"/>
          </p:cNvSpPr>
          <p:nvPr/>
        </p:nvSpPr>
        <p:spPr bwMode="auto">
          <a:xfrm>
            <a:off x="6953249" y="1884363"/>
            <a:ext cx="17541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1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 sz="1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5378" name="矩形 21"/>
          <p:cNvSpPr>
            <a:spLocks noChangeArrowheads="1"/>
          </p:cNvSpPr>
          <p:nvPr/>
        </p:nvSpPr>
        <p:spPr bwMode="auto">
          <a:xfrm>
            <a:off x="304800" y="2630488"/>
            <a:ext cx="30876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Type something</a:t>
            </a:r>
          </a:p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 here 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fld id="{932367B2-F236-4698-8634-ACA043441764}" type="slidenum">
              <a:rPr altLang="en-US" lang="zh-CN">
                <a:solidFill>
                  <a:srgbClr val="898989"/>
                </a:solidFill>
              </a:rPr>
              <a:pPr eaLnBrk="1" hangingPunct="1"/>
              <a:t>15</a:t>
            </a:fld>
          </a:p>
        </p:txBody>
      </p:sp>
      <p:pic>
        <p:nvPicPr>
          <p:cNvPr id="16387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16389" name="矩形 3"/>
          <p:cNvSpPr>
            <a:spLocks noChangeArrowheads="1"/>
          </p:cNvSpPr>
          <p:nvPr/>
        </p:nvSpPr>
        <p:spPr bwMode="auto">
          <a:xfrm>
            <a:off x="2363788" y="4070350"/>
            <a:ext cx="7289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16390" name="矩形 4"/>
          <p:cNvSpPr>
            <a:spLocks noChangeArrowheads="1"/>
          </p:cNvSpPr>
          <p:nvPr/>
        </p:nvSpPr>
        <p:spPr bwMode="auto">
          <a:xfrm>
            <a:off x="3621088" y="1000125"/>
            <a:ext cx="7289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>
                <a:solidFill>
                  <a:srgbClr val="3F3F3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16391" name="矩形 5"/>
          <p:cNvSpPr>
            <a:spLocks noChangeArrowheads="1"/>
          </p:cNvSpPr>
          <p:nvPr/>
        </p:nvSpPr>
        <p:spPr bwMode="auto">
          <a:xfrm>
            <a:off x="4859338" y="4070350"/>
            <a:ext cx="7289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16392" name="矩形 6"/>
          <p:cNvSpPr>
            <a:spLocks noChangeArrowheads="1"/>
          </p:cNvSpPr>
          <p:nvPr/>
        </p:nvSpPr>
        <p:spPr bwMode="auto">
          <a:xfrm>
            <a:off x="6107113" y="1000125"/>
            <a:ext cx="7289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16393" name="矩形 9"/>
          <p:cNvSpPr>
            <a:spLocks noChangeArrowheads="1"/>
          </p:cNvSpPr>
          <p:nvPr/>
        </p:nvSpPr>
        <p:spPr bwMode="auto">
          <a:xfrm rot="-5400000">
            <a:off x="3071018" y="827882"/>
            <a:ext cx="1566863" cy="1771650"/>
          </a:xfrm>
          <a:custGeom>
            <a:gdLst>
              <a:gd fmla="*/ 1567163 w 1567171" name="T0"/>
              <a:gd fmla="*/ 886037 h 1771132" name="T1"/>
              <a:gd fmla="*/ 793960 w 1567171" name="T2"/>
              <a:gd fmla="*/ 1770775 h 1771132" name="T3"/>
              <a:gd fmla="*/ 793960 w 1567171" name="T4"/>
              <a:gd fmla="*/ 1770885 h 1771132" name="T5"/>
              <a:gd fmla="*/ 792229 w 1567171" name="T6"/>
              <a:gd fmla="*/ 1770885 h 1771132" name="T7"/>
              <a:gd fmla="*/ 788355 w 1567171" name="T8"/>
              <a:gd fmla="*/ 1771132 h 1771132" name="T9"/>
              <a:gd fmla="*/ 788355 w 1567171" name="T10"/>
              <a:gd fmla="*/ 1770885 h 1771132" name="T11"/>
              <a:gd fmla="*/ 1287 w 1567171" name="T12"/>
              <a:gd fmla="*/ 1770885 h 1771132" name="T13"/>
              <a:gd fmla="*/ 1287 w 1567171" name="T14"/>
              <a:gd fmla="*/ 1307970 h 1771132" name="T15"/>
              <a:gd fmla="*/ 793960 w 1567171" name="T16"/>
              <a:gd fmla="*/ 1307970 h 1771132" name="T17"/>
              <a:gd fmla="*/ 793960 w 1567171" name="T18"/>
              <a:gd fmla="*/ 1309187 h 1771132" name="T19"/>
              <a:gd fmla="*/ 1106139 w 1567171" name="T20"/>
              <a:gd fmla="*/ 885959 h 1771132" name="T21"/>
              <a:gd fmla="*/ 792673 w 1567171" name="T22"/>
              <a:gd fmla="*/ 462280 h 1771132" name="T23"/>
              <a:gd fmla="*/ 792673 w 1567171" name="T24"/>
              <a:gd fmla="*/ 462915 h 1771132" name="T25"/>
              <a:gd fmla="*/ 0 w 1567171" name="T26"/>
              <a:gd fmla="*/ 462915 h 1771132" name="T27"/>
              <a:gd fmla="*/ 0 w 1567171" name="T28"/>
              <a:gd fmla="*/ 0 h 1771132" name="T29"/>
              <a:gd fmla="*/ 792673 w 1567171" name="T30"/>
              <a:gd fmla="*/ 0 h 1771132" name="T31"/>
              <a:gd fmla="*/ 792673 w 1567171" name="T32"/>
              <a:gd fmla="*/ 885 h 1771132" name="T33"/>
              <a:gd fmla="*/ 1567163 w 1567171" name="T34"/>
              <a:gd fmla="*/ 886037 h 1771132" name="T35"/>
              <a:gd fmla="*/ 0 w 1567171" name="T36"/>
              <a:gd fmla="*/ 0 h 1771132" name="T37"/>
              <a:gd fmla="*/ 1567171 w 1567171" name="T38"/>
              <a:gd fmla="*/ 1771132 h 1771132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T39" l="T36" r="T38" t="T37"/>
            <a:pathLst>
              <a:path h="1771132" w="1567171">
                <a:moveTo>
                  <a:pt x="1567163" y="886037"/>
                </a:moveTo>
                <a:cubicBezTo>
                  <a:pt x="1565205" y="1370780"/>
                  <a:pt x="1220282" y="1764880"/>
                  <a:pt x="793960" y="1770775"/>
                </a:cubicBezTo>
                <a:lnTo>
                  <a:pt x="793960" y="1770885"/>
                </a:lnTo>
                <a:lnTo>
                  <a:pt x="792229" y="1770885"/>
                </a:lnTo>
                <a:cubicBezTo>
                  <a:pt x="790940" y="1771111"/>
                  <a:pt x="789648" y="1771123"/>
                  <a:pt x="788355" y="1771132"/>
                </a:cubicBezTo>
                <a:lnTo>
                  <a:pt x="788355" y="1770885"/>
                </a:lnTo>
                <a:lnTo>
                  <a:pt x="1287" y="1770885"/>
                </a:lnTo>
                <a:lnTo>
                  <a:pt x="1287" y="1307970"/>
                </a:lnTo>
                <a:lnTo>
                  <a:pt x="793960" y="1307970"/>
                </a:lnTo>
                <a:lnTo>
                  <a:pt x="793960" y="1309187"/>
                </a:lnTo>
                <a:cubicBezTo>
                  <a:pt x="965768" y="1302924"/>
                  <a:pt x="1104372" y="1115561"/>
                  <a:pt x="1106139" y="885959"/>
                </a:cubicBezTo>
                <a:cubicBezTo>
                  <a:pt x="1107936" y="652392"/>
                  <a:pt x="967602" y="463169"/>
                  <a:pt x="792673" y="462280"/>
                </a:cubicBezTo>
                <a:lnTo>
                  <a:pt x="792673" y="462915"/>
                </a:lnTo>
                <a:lnTo>
                  <a:pt x="0" y="462915"/>
                </a:lnTo>
                <a:lnTo>
                  <a:pt x="0" y="0"/>
                </a:lnTo>
                <a:lnTo>
                  <a:pt x="792673" y="0"/>
                </a:lnTo>
                <a:lnTo>
                  <a:pt x="792673" y="885"/>
                </a:lnTo>
                <a:cubicBezTo>
                  <a:pt x="1222392" y="1788"/>
                  <a:pt x="1569137" y="397653"/>
                  <a:pt x="1567163" y="886037"/>
                </a:cubicBez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94" name="矩形 13"/>
          <p:cNvSpPr>
            <a:spLocks noChangeArrowheads="1"/>
          </p:cNvSpPr>
          <p:nvPr/>
        </p:nvSpPr>
        <p:spPr bwMode="auto">
          <a:xfrm rot="-5400000">
            <a:off x="5567362" y="827088"/>
            <a:ext cx="1565275" cy="1771650"/>
          </a:xfrm>
          <a:custGeom>
            <a:gdLst>
              <a:gd fmla="*/ 1565877 w 1565885" name="T0"/>
              <a:gd fmla="*/ 886035 h 1771130" name="T1"/>
              <a:gd fmla="*/ 793960 w 1565885" name="T2"/>
              <a:gd fmla="*/ 1770692 h 1771130" name="T3"/>
              <a:gd fmla="*/ 793960 w 1565885" name="T4"/>
              <a:gd fmla="*/ 1770885 h 1771130" name="T5"/>
              <a:gd fmla="*/ 790918 w 1565885" name="T6"/>
              <a:gd fmla="*/ 1770885 h 1771130" name="T7"/>
              <a:gd fmla="*/ 787068 w 1565885" name="T8"/>
              <a:gd fmla="*/ 1771130 h 1771130" name="T9"/>
              <a:gd fmla="*/ 787068 w 1565885" name="T10"/>
              <a:gd fmla="*/ 1770885 h 1771130" name="T11"/>
              <a:gd fmla="*/ 1287 w 1565885" name="T12"/>
              <a:gd fmla="*/ 1770885 h 1771130" name="T13"/>
              <a:gd fmla="*/ 1287 w 1565885" name="T14"/>
              <a:gd fmla="*/ 1307970 h 1771130" name="T15"/>
              <a:gd fmla="*/ 793960 w 1565885" name="T16"/>
              <a:gd fmla="*/ 1307970 h 1771130" name="T17"/>
              <a:gd fmla="*/ 793960 w 1565885" name="T18"/>
              <a:gd fmla="*/ 1308994 h 1771130" name="T19"/>
              <a:gd fmla="*/ 1104852 w 1565885" name="T20"/>
              <a:gd fmla="*/ 885957 h 1771130" name="T21"/>
              <a:gd fmla="*/ 792673 w 1565885" name="T22"/>
              <a:gd fmla="*/ 462438 h 1771130" name="T23"/>
              <a:gd fmla="*/ 792673 w 1565885" name="T24"/>
              <a:gd fmla="*/ 462915 h 1771130" name="T25"/>
              <a:gd fmla="*/ 0 w 1565885" name="T26"/>
              <a:gd fmla="*/ 462915 h 1771130" name="T27"/>
              <a:gd fmla="*/ 0 w 1565885" name="T28"/>
              <a:gd fmla="*/ 0 h 1771130" name="T29"/>
              <a:gd fmla="*/ 792673 w 1565885" name="T30"/>
              <a:gd fmla="*/ 0 h 1771130" name="T31"/>
              <a:gd fmla="*/ 792673 w 1565885" name="T32"/>
              <a:gd fmla="*/ 953 h 1771130" name="T33"/>
              <a:gd fmla="*/ 1565877 w 1565885" name="T34"/>
              <a:gd fmla="*/ 886035 h 1771130" name="T35"/>
              <a:gd fmla="*/ 0 w 1565885" name="T36"/>
              <a:gd fmla="*/ 0 h 1771130" name="T37"/>
              <a:gd fmla="*/ 1565885 w 1565885" name="T38"/>
              <a:gd fmla="*/ 1771130 h 1771130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T39" l="T36" r="T38" t="T37"/>
            <a:pathLst>
              <a:path h="1771130" w="1565885">
                <a:moveTo>
                  <a:pt x="1565877" y="886035"/>
                </a:moveTo>
                <a:cubicBezTo>
                  <a:pt x="1563921" y="1370290"/>
                  <a:pt x="1219691" y="1764084"/>
                  <a:pt x="793960" y="1770692"/>
                </a:cubicBezTo>
                <a:lnTo>
                  <a:pt x="793960" y="1770885"/>
                </a:lnTo>
                <a:lnTo>
                  <a:pt x="790918" y="1770885"/>
                </a:lnTo>
                <a:cubicBezTo>
                  <a:pt x="789637" y="1771110"/>
                  <a:pt x="788353" y="1771122"/>
                  <a:pt x="787068" y="1771130"/>
                </a:cubicBezTo>
                <a:lnTo>
                  <a:pt x="787068" y="1770885"/>
                </a:lnTo>
                <a:lnTo>
                  <a:pt x="1287" y="1770885"/>
                </a:lnTo>
                <a:lnTo>
                  <a:pt x="1287" y="1307970"/>
                </a:lnTo>
                <a:lnTo>
                  <a:pt x="793960" y="1307970"/>
                </a:lnTo>
                <a:lnTo>
                  <a:pt x="793960" y="1308994"/>
                </a:lnTo>
                <a:cubicBezTo>
                  <a:pt x="965178" y="1301979"/>
                  <a:pt x="1103089" y="1114982"/>
                  <a:pt x="1104852" y="885957"/>
                </a:cubicBezTo>
                <a:cubicBezTo>
                  <a:pt x="1106644" y="652965"/>
                  <a:pt x="967005" y="464100"/>
                  <a:pt x="792673" y="462438"/>
                </a:cubicBezTo>
                <a:lnTo>
                  <a:pt x="792673" y="462915"/>
                </a:lnTo>
                <a:lnTo>
                  <a:pt x="0" y="462915"/>
                </a:lnTo>
                <a:lnTo>
                  <a:pt x="0" y="0"/>
                </a:lnTo>
                <a:lnTo>
                  <a:pt x="792673" y="0"/>
                </a:lnTo>
                <a:lnTo>
                  <a:pt x="792673" y="953"/>
                </a:lnTo>
                <a:cubicBezTo>
                  <a:pt x="1221798" y="2577"/>
                  <a:pt x="1567849" y="398139"/>
                  <a:pt x="1565877" y="886035"/>
                </a:cubicBez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95" name="矩形 15"/>
          <p:cNvSpPr>
            <a:spLocks noChangeArrowheads="1"/>
          </p:cNvSpPr>
          <p:nvPr/>
        </p:nvSpPr>
        <p:spPr bwMode="auto">
          <a:xfrm rot="-5400000">
            <a:off x="1823244" y="2755107"/>
            <a:ext cx="1574800" cy="1776412"/>
          </a:xfrm>
          <a:custGeom>
            <a:gdLst>
              <a:gd fmla="*/ 1574978 w 1574978" name="T0"/>
              <a:gd fmla="*/ 0 h 1775277" name="T1"/>
              <a:gd fmla="*/ 1574978 w 1574978" name="T2"/>
              <a:gd fmla="*/ 462915 h 1775277" name="T3"/>
              <a:gd fmla="*/ 767473 w 1574978" name="T4"/>
              <a:gd fmla="*/ 462915 h 1775277" name="T5"/>
              <a:gd fmla="*/ 461034 w 1574978" name="T6"/>
              <a:gd fmla="*/ 885290 h 1775277" name="T7"/>
              <a:gd fmla="*/ 779206 w 1574978" name="T8"/>
              <a:gd fmla="*/ 1309552 h 1775277" name="T9"/>
              <a:gd fmla="*/ 779202 w 1574978" name="T10"/>
              <a:gd fmla="*/ 1312363 h 1775277" name="T11"/>
              <a:gd fmla="*/ 1569611 w 1574978" name="T12"/>
              <a:gd fmla="*/ 1312363 h 1775277" name="T13"/>
              <a:gd fmla="*/ 1569611 w 1574978" name="T14"/>
              <a:gd fmla="*/ 1775277 h 1775277" name="T15"/>
              <a:gd fmla="*/ 762755 w 1574978" name="T16"/>
              <a:gd fmla="*/ 1775277 h 1775277" name="T17"/>
              <a:gd fmla="*/ 762755 w 1574978" name="T18"/>
              <a:gd fmla="*/ 1769726 h 1775277" name="T19"/>
              <a:gd fmla="*/ 8 w 1574978" name="T20"/>
              <a:gd fmla="*/ 885212 h 1775277" name="T21"/>
              <a:gd fmla="*/ 765369 w 1574978" name="T22"/>
              <a:gd fmla="*/ 973 h 1775277" name="T23"/>
              <a:gd fmla="*/ 765369 w 1574978" name="T24"/>
              <a:gd fmla="*/ 0 h 1775277" name="T25"/>
              <a:gd fmla="*/ 1574978 w 1574978" name="T26"/>
              <a:gd fmla="*/ 0 h 1775277" name="T27"/>
              <a:gd fmla="*/ 0 w 1574978" name="T28"/>
              <a:gd fmla="*/ 0 h 1775277" name="T29"/>
              <a:gd fmla="*/ 1574978 w 1574978" name="T30"/>
              <a:gd fmla="*/ 1775277 h 1775277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T31" l="T28" r="T30" t="T29"/>
            <a:pathLst>
              <a:path h="1775277" w="1574978">
                <a:moveTo>
                  <a:pt x="1574978" y="0"/>
                </a:moveTo>
                <a:lnTo>
                  <a:pt x="1574978" y="462915"/>
                </a:lnTo>
                <a:lnTo>
                  <a:pt x="767473" y="462915"/>
                </a:lnTo>
                <a:cubicBezTo>
                  <a:pt x="598299" y="472551"/>
                  <a:pt x="462781" y="658274"/>
                  <a:pt x="461034" y="885290"/>
                </a:cubicBezTo>
                <a:cubicBezTo>
                  <a:pt x="459221" y="1120950"/>
                  <a:pt x="602098" y="1311468"/>
                  <a:pt x="779206" y="1309552"/>
                </a:cubicBezTo>
                <a:lnTo>
                  <a:pt x="779202" y="1312363"/>
                </a:lnTo>
                <a:lnTo>
                  <a:pt x="1569611" y="1312363"/>
                </a:lnTo>
                <a:lnTo>
                  <a:pt x="1569611" y="1775277"/>
                </a:lnTo>
                <a:lnTo>
                  <a:pt x="762755" y="1775277"/>
                </a:lnTo>
                <a:lnTo>
                  <a:pt x="762755" y="1769726"/>
                </a:lnTo>
                <a:cubicBezTo>
                  <a:pt x="338473" y="1762219"/>
                  <a:pt x="-1947" y="1369134"/>
                  <a:pt x="8" y="885212"/>
                </a:cubicBezTo>
                <a:cubicBezTo>
                  <a:pt x="1955" y="403449"/>
                  <a:pt x="342660" y="11220"/>
                  <a:pt x="765369" y="973"/>
                </a:cubicBezTo>
                <a:lnTo>
                  <a:pt x="765369" y="0"/>
                </a:lnTo>
                <a:lnTo>
                  <a:pt x="1574978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96" name="矩形 17"/>
          <p:cNvSpPr>
            <a:spLocks noChangeArrowheads="1"/>
          </p:cNvSpPr>
          <p:nvPr/>
        </p:nvSpPr>
        <p:spPr bwMode="auto">
          <a:xfrm rot="-5400000">
            <a:off x="4318000" y="2757488"/>
            <a:ext cx="1574800" cy="1771650"/>
          </a:xfrm>
          <a:custGeom>
            <a:gdLst>
              <a:gd fmla="*/ 1574981 w 1574981" name="T0"/>
              <a:gd fmla="*/ 2058 h 1771675" name="T1"/>
              <a:gd fmla="*/ 1574981 w 1574981" name="T2"/>
              <a:gd fmla="*/ 459791 h 1771675" name="T3"/>
              <a:gd fmla="*/ 779349 w 1574981" name="T4"/>
              <a:gd fmla="*/ 459791 h 1771675" name="T5"/>
              <a:gd fmla="*/ 779350 w 1574981" name="T6"/>
              <a:gd fmla="*/ 461032 h 1771675" name="T7"/>
              <a:gd fmla="*/ 461034 w 1574981" name="T8"/>
              <a:gd fmla="*/ 885173 h 1771675" name="T9"/>
              <a:gd fmla="*/ 773762 w 1574981" name="T10"/>
              <a:gd fmla="*/ 1308760 h 1771675" name="T11"/>
              <a:gd fmla="*/ 1562664 w 1574981" name="T12"/>
              <a:gd fmla="*/ 1308760 h 1771675" name="T13"/>
              <a:gd fmla="*/ 1562664 w 1574981" name="T14"/>
              <a:gd fmla="*/ 1771675 h 1771675" name="T15"/>
              <a:gd fmla="*/ 769991 w 1574981" name="T16"/>
              <a:gd fmla="*/ 1771675 h 1771675" name="T17"/>
              <a:gd fmla="*/ 769991 w 1574981" name="T18"/>
              <a:gd fmla="*/ 1770002 h 1771675" name="T19"/>
              <a:gd fmla="*/ 8 w 1574981" name="T20"/>
              <a:gd fmla="*/ 885095 h 1771675" name="T21"/>
              <a:gd fmla="*/ 778818 w 1574981" name="T22"/>
              <a:gd fmla="*/ 0 h 1771675" name="T23"/>
              <a:gd fmla="*/ 778820 w 1574981" name="T24"/>
              <a:gd fmla="*/ 2058 h 1771675" name="T25"/>
              <a:gd fmla="*/ 1574981 w 1574981" name="T26"/>
              <a:gd fmla="*/ 2058 h 1771675" name="T27"/>
              <a:gd fmla="*/ 0 w 1574981" name="T28"/>
              <a:gd fmla="*/ 0 h 1771675" name="T29"/>
              <a:gd fmla="*/ 1574981 w 1574981" name="T30"/>
              <a:gd fmla="*/ 1771675 h 1771675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T31" l="T28" r="T30" t="T29"/>
            <a:pathLst>
              <a:path h="1771675" w="1574981">
                <a:moveTo>
                  <a:pt x="1574981" y="2058"/>
                </a:moveTo>
                <a:lnTo>
                  <a:pt x="1574981" y="459791"/>
                </a:lnTo>
                <a:lnTo>
                  <a:pt x="779349" y="459791"/>
                </a:lnTo>
                <a:lnTo>
                  <a:pt x="779350" y="461032"/>
                </a:lnTo>
                <a:cubicBezTo>
                  <a:pt x="604734" y="463738"/>
                  <a:pt x="462822" y="652828"/>
                  <a:pt x="461034" y="885173"/>
                </a:cubicBezTo>
                <a:cubicBezTo>
                  <a:pt x="459240" y="1118410"/>
                  <a:pt x="599175" y="1307428"/>
                  <a:pt x="773762" y="1308760"/>
                </a:cubicBezTo>
                <a:lnTo>
                  <a:pt x="1562664" y="1308760"/>
                </a:lnTo>
                <a:lnTo>
                  <a:pt x="1562664" y="1771675"/>
                </a:lnTo>
                <a:lnTo>
                  <a:pt x="769991" y="1771675"/>
                </a:lnTo>
                <a:lnTo>
                  <a:pt x="769991" y="1770002"/>
                </a:lnTo>
                <a:cubicBezTo>
                  <a:pt x="342356" y="1766570"/>
                  <a:pt x="-1958" y="1371769"/>
                  <a:pt x="8" y="885095"/>
                </a:cubicBezTo>
                <a:cubicBezTo>
                  <a:pt x="1975" y="398227"/>
                  <a:pt x="349920" y="2799"/>
                  <a:pt x="778818" y="0"/>
                </a:cubicBezTo>
                <a:lnTo>
                  <a:pt x="778820" y="2058"/>
                </a:lnTo>
                <a:lnTo>
                  <a:pt x="1574981" y="2058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97" name="TextBox 19"/>
          <p:cNvSpPr>
            <a:spLocks noChangeArrowheads="1"/>
          </p:cNvSpPr>
          <p:nvPr/>
        </p:nvSpPr>
        <p:spPr bwMode="auto">
          <a:xfrm>
            <a:off x="2141538" y="3000375"/>
            <a:ext cx="1014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点击输入</a:t>
            </a:r>
          </a:p>
        </p:txBody>
      </p:sp>
      <p:sp>
        <p:nvSpPr>
          <p:cNvPr id="16398" name="TextBox 20"/>
          <p:cNvSpPr>
            <a:spLocks noChangeArrowheads="1"/>
          </p:cNvSpPr>
          <p:nvPr/>
        </p:nvSpPr>
        <p:spPr bwMode="auto">
          <a:xfrm>
            <a:off x="4662488" y="2987675"/>
            <a:ext cx="1012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点击输入</a:t>
            </a:r>
          </a:p>
        </p:txBody>
      </p:sp>
      <p:sp>
        <p:nvSpPr>
          <p:cNvPr id="16399" name="矩形 21"/>
          <p:cNvSpPr>
            <a:spLocks noChangeArrowheads="1"/>
          </p:cNvSpPr>
          <p:nvPr/>
        </p:nvSpPr>
        <p:spPr bwMode="auto">
          <a:xfrm>
            <a:off x="0" y="2497138"/>
            <a:ext cx="9144000" cy="3587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-122" panose="01010104010101010101" pitchFamily="2" typeface="时尚中黑简体"/>
              <a:ea charset="-122" panose="01010104010101010101" pitchFamily="2" typeface="时尚中黑简体"/>
              <a:sym charset="-122" panose="01010104010101010101" pitchFamily="2" typeface="时尚中黑简体"/>
            </a:endParaRPr>
          </a:p>
        </p:txBody>
      </p:sp>
      <p:sp>
        <p:nvSpPr>
          <p:cNvPr id="16400" name="TextBox 22"/>
          <p:cNvSpPr>
            <a:spLocks noChangeArrowheads="1"/>
          </p:cNvSpPr>
          <p:nvPr/>
        </p:nvSpPr>
        <p:spPr bwMode="auto">
          <a:xfrm>
            <a:off x="2306638" y="2371725"/>
            <a:ext cx="73215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3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20b0604020202020204" pitchFamily="34" typeface="Arial Unicode MS"/>
              </a:rPr>
              <a:t>01</a:t>
            </a:r>
          </a:p>
        </p:txBody>
      </p:sp>
      <p:sp>
        <p:nvSpPr>
          <p:cNvPr id="16401" name="TextBox 23"/>
          <p:cNvSpPr>
            <a:spLocks noChangeArrowheads="1"/>
          </p:cNvSpPr>
          <p:nvPr/>
        </p:nvSpPr>
        <p:spPr bwMode="auto">
          <a:xfrm>
            <a:off x="3552825" y="2371725"/>
            <a:ext cx="73215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3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20b0604020202020204" pitchFamily="34" typeface="Arial Unicode MS"/>
              </a:rPr>
              <a:t>02</a:t>
            </a:r>
          </a:p>
        </p:txBody>
      </p:sp>
      <p:sp>
        <p:nvSpPr>
          <p:cNvPr id="16402" name="TextBox 24"/>
          <p:cNvSpPr>
            <a:spLocks noChangeArrowheads="1"/>
          </p:cNvSpPr>
          <p:nvPr/>
        </p:nvSpPr>
        <p:spPr bwMode="auto">
          <a:xfrm>
            <a:off x="6049963" y="2371725"/>
            <a:ext cx="73215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3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20b0604020202020204" pitchFamily="34" typeface="Arial Unicode MS"/>
              </a:rPr>
              <a:t>04</a:t>
            </a:r>
          </a:p>
        </p:txBody>
      </p:sp>
      <p:sp>
        <p:nvSpPr>
          <p:cNvPr id="16403" name="TextBox 25"/>
          <p:cNvSpPr>
            <a:spLocks noChangeArrowheads="1"/>
          </p:cNvSpPr>
          <p:nvPr/>
        </p:nvSpPr>
        <p:spPr bwMode="auto">
          <a:xfrm>
            <a:off x="4778375" y="2371725"/>
            <a:ext cx="73215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3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20b0604020202020204" pitchFamily="34" typeface="Arial Unicode MS"/>
              </a:rPr>
              <a:t>03</a:t>
            </a:r>
          </a:p>
        </p:txBody>
      </p:sp>
      <p:sp>
        <p:nvSpPr>
          <p:cNvPr id="16404" name="TextBox 26"/>
          <p:cNvSpPr>
            <a:spLocks noChangeArrowheads="1"/>
          </p:cNvSpPr>
          <p:nvPr/>
        </p:nvSpPr>
        <p:spPr bwMode="auto">
          <a:xfrm>
            <a:off x="3414713" y="2098675"/>
            <a:ext cx="1012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点击输入</a:t>
            </a:r>
          </a:p>
        </p:txBody>
      </p:sp>
      <p:sp>
        <p:nvSpPr>
          <p:cNvPr id="16405" name="TextBox 27"/>
          <p:cNvSpPr>
            <a:spLocks noChangeArrowheads="1"/>
          </p:cNvSpPr>
          <p:nvPr/>
        </p:nvSpPr>
        <p:spPr bwMode="auto">
          <a:xfrm>
            <a:off x="5934075" y="2103438"/>
            <a:ext cx="1014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1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点击输入</a:t>
            </a:r>
          </a:p>
        </p:txBody>
      </p:sp>
      <p:sp>
        <p:nvSpPr>
          <p:cNvPr id="16406" name="Freeform 43"/>
          <p:cNvSpPr>
            <a:spLocks noChangeArrowheads="1" noEditPoints="1"/>
          </p:cNvSpPr>
          <p:nvPr/>
        </p:nvSpPr>
        <p:spPr bwMode="auto">
          <a:xfrm>
            <a:off x="4881563" y="3463925"/>
            <a:ext cx="444500" cy="450850"/>
          </a:xfrm>
          <a:custGeom>
            <a:gdLst>
              <a:gd fmla="*/ 267487 w 113" name="T0"/>
              <a:gd fmla="*/ 225425 h 108" name="T1"/>
              <a:gd fmla="*/ 177013 w 113" name="T2"/>
              <a:gd fmla="*/ 225425 h 108" name="T3"/>
              <a:gd fmla="*/ 188814 w 113" name="T4"/>
              <a:gd fmla="*/ 133585 h 108" name="T5"/>
              <a:gd fmla="*/ 0 w 113" name="T6"/>
              <a:gd fmla="*/ 225425 h 108" name="T7"/>
              <a:gd fmla="*/ 66872 w 113" name="T8"/>
              <a:gd fmla="*/ 388232 h 108" name="T9"/>
              <a:gd fmla="*/ 243885 w 113" name="T10"/>
              <a:gd fmla="*/ 325614 h 108" name="T11"/>
              <a:gd fmla="*/ 149478 w 113" name="T12"/>
              <a:gd fmla="*/ 350661 h 108" name="T13"/>
              <a:gd fmla="*/ 102274 w 113" name="T14"/>
              <a:gd fmla="*/ 304741 h 108" name="T15"/>
              <a:gd fmla="*/ 224217 w 113" name="T16"/>
              <a:gd fmla="*/ 317265 h 108" name="T17"/>
              <a:gd fmla="*/ 310757 w 113" name="T18"/>
              <a:gd fmla="*/ 342312 h 108" name="T19"/>
              <a:gd fmla="*/ 251752 w 113" name="T20"/>
              <a:gd fmla="*/ 371534 h 108" name="T21"/>
              <a:gd fmla="*/ 204549 w 113" name="T22"/>
              <a:gd fmla="*/ 371534 h 108" name="T23"/>
              <a:gd fmla="*/ 314690 w 113" name="T24"/>
              <a:gd fmla="*/ 438326 h 108" name="T25"/>
              <a:gd fmla="*/ 338292 w 113" name="T26"/>
              <a:gd fmla="*/ 304741 h 108" name="T27"/>
              <a:gd fmla="*/ 444500 w 113" name="T28"/>
              <a:gd fmla="*/ 225425 h 108" name="T29"/>
              <a:gd fmla="*/ 275354 w 113" name="T30"/>
              <a:gd fmla="*/ 133585 h 108" name="T31"/>
              <a:gd fmla="*/ 298956 w 113" name="T32"/>
              <a:gd fmla="*/ 96014 h 108" name="T33"/>
              <a:gd fmla="*/ 346159 w 113" name="T34"/>
              <a:gd fmla="*/ 137760 h 108" name="T35"/>
              <a:gd fmla="*/ 377628 w 113" name="T36"/>
              <a:gd fmla="*/ 58444 h 108" name="T37"/>
              <a:gd fmla="*/ 247819 w 113" name="T38"/>
              <a:gd fmla="*/ 83491 h 108" name="T39"/>
              <a:gd fmla="*/ 129810 w 113" name="T40"/>
              <a:gd fmla="*/ 12524 h 108" name="T41"/>
              <a:gd fmla="*/ 102274 w 113" name="T42"/>
              <a:gd fmla="*/ 121062 h 108" name="T43"/>
              <a:gd fmla="*/ 133743 w 113" name="T44"/>
              <a:gd fmla="*/ 104363 h 108" name="T45"/>
              <a:gd fmla="*/ 192748 w 113" name="T46"/>
              <a:gd fmla="*/ 75142 h 108" name="T47"/>
              <a:gd fmla="*/ 188814 w 113" name="T48"/>
              <a:gd fmla="*/ 133585 h 108" name="T49"/>
              <a:gd fmla="*/ 361894 w 113" name="T50"/>
              <a:gd fmla="*/ 187854 h 108" name="T51"/>
              <a:gd fmla="*/ 361894 w 113" name="T52"/>
              <a:gd fmla="*/ 258821 h 108" name="T53"/>
              <a:gd fmla="*/ 302889 w 113" name="T54"/>
              <a:gd fmla="*/ 183680 h 108" name="T55"/>
              <a:gd fmla="*/ 295022 w 113" name="T56"/>
              <a:gd fmla="*/ 275519 h 108" name="T57"/>
              <a:gd fmla="*/ 255686 w 113" name="T58"/>
              <a:gd fmla="*/ 171156 h 108" name="T59"/>
              <a:gd fmla="*/ 200615 w 113" name="T60"/>
              <a:gd fmla="*/ 171156 h 108" name="T61"/>
              <a:gd fmla="*/ 184881 w 113" name="T62"/>
              <a:gd fmla="*/ 183680 h 108" name="T63"/>
              <a:gd fmla="*/ 224217 w 113" name="T64"/>
              <a:gd fmla="*/ 279694 h 108" name="T65"/>
              <a:gd fmla="*/ 86540 w 113" name="T66"/>
              <a:gd fmla="*/ 258821 h 108" name="T67"/>
              <a:gd fmla="*/ 35403 w 113" name="T68"/>
              <a:gd fmla="*/ 225425 h 108" name="T69"/>
              <a:gd fmla="*/ 145544 w 113" name="T70"/>
              <a:gd fmla="*/ 175331 h 108" name="T71"/>
              <a:gd fmla="*/ 251752 w 113" name="T72"/>
              <a:gd fmla="*/ 208727 h 108" name="T73"/>
              <a:gd fmla="*/ 251752 w 113" name="T74"/>
              <a:gd fmla="*/ 208727 h 108" name="T75"/>
              <a:gd fmla="*/ 196681 w 113" name="T76"/>
              <a:gd fmla="*/ 221250 h 108" name="T77"/>
              <a:gd fmla="*/ 192748 w 113" name="T78"/>
              <a:gd fmla="*/ 237949 h 108" name="T79"/>
              <a:gd fmla="*/ 200615 w 113" name="T80"/>
              <a:gd fmla="*/ 217076 h 108" name="T81"/>
              <a:gd fmla="*/ 220283 w 113" name="T82"/>
              <a:gd fmla="*/ 187854 h 108" name="T83"/>
              <a:gd fmla="*/ 228150 w 113" name="T84"/>
              <a:gd fmla="*/ 187854 h 108" name="T85"/>
              <a:gd fmla="*/ 236018 w 113" name="T86"/>
              <a:gd fmla="*/ 192029 h 108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113" name="T132"/>
              <a:gd fmla="*/ 0 h 108" name="T133"/>
              <a:gd fmla="*/ 113 w 113" name="T134"/>
              <a:gd fmla="*/ 108 h 108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108" w="113">
                <a:moveTo>
                  <a:pt x="57" y="42"/>
                </a:moveTo>
                <a:cubicBezTo>
                  <a:pt x="63" y="42"/>
                  <a:pt x="68" y="47"/>
                  <a:pt x="68" y="54"/>
                </a:cubicBezTo>
                <a:cubicBezTo>
                  <a:pt x="68" y="60"/>
                  <a:pt x="63" y="65"/>
                  <a:pt x="57" y="65"/>
                </a:cubicBezTo>
                <a:cubicBezTo>
                  <a:pt x="50" y="65"/>
                  <a:pt x="45" y="60"/>
                  <a:pt x="45" y="54"/>
                </a:cubicBezTo>
                <a:cubicBezTo>
                  <a:pt x="45" y="47"/>
                  <a:pt x="50" y="42"/>
                  <a:pt x="57" y="42"/>
                </a:cubicBezTo>
                <a:close/>
                <a:moveTo>
                  <a:pt x="48" y="32"/>
                </a:moveTo>
                <a:cubicBezTo>
                  <a:pt x="36" y="32"/>
                  <a:pt x="26" y="34"/>
                  <a:pt x="19" y="37"/>
                </a:cubicBezTo>
                <a:cubicBezTo>
                  <a:pt x="7" y="41"/>
                  <a:pt x="0" y="47"/>
                  <a:pt x="0" y="54"/>
                </a:cubicBezTo>
                <a:cubicBezTo>
                  <a:pt x="0" y="60"/>
                  <a:pt x="7" y="66"/>
                  <a:pt x="17" y="70"/>
                </a:cubicBezTo>
                <a:cubicBezTo>
                  <a:pt x="13" y="80"/>
                  <a:pt x="12" y="89"/>
                  <a:pt x="17" y="93"/>
                </a:cubicBezTo>
                <a:cubicBezTo>
                  <a:pt x="22" y="98"/>
                  <a:pt x="31" y="98"/>
                  <a:pt x="42" y="92"/>
                </a:cubicBezTo>
                <a:cubicBezTo>
                  <a:pt x="48" y="89"/>
                  <a:pt x="55" y="84"/>
                  <a:pt x="62" y="78"/>
                </a:cubicBezTo>
                <a:cubicBezTo>
                  <a:pt x="48" y="78"/>
                  <a:pt x="48" y="78"/>
                  <a:pt x="48" y="78"/>
                </a:cubicBezTo>
                <a:cubicBezTo>
                  <a:pt x="44" y="81"/>
                  <a:pt x="41" y="83"/>
                  <a:pt x="38" y="84"/>
                </a:cubicBezTo>
                <a:cubicBezTo>
                  <a:pt x="31" y="88"/>
                  <a:pt x="25" y="89"/>
                  <a:pt x="23" y="87"/>
                </a:cubicBezTo>
                <a:cubicBezTo>
                  <a:pt x="21" y="85"/>
                  <a:pt x="23" y="80"/>
                  <a:pt x="26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35" y="75"/>
                  <a:pt x="45" y="76"/>
                  <a:pt x="57" y="76"/>
                </a:cubicBezTo>
                <a:cubicBezTo>
                  <a:pt x="64" y="76"/>
                  <a:pt x="71" y="75"/>
                  <a:pt x="77" y="74"/>
                </a:cubicBezTo>
                <a:cubicBezTo>
                  <a:pt x="78" y="77"/>
                  <a:pt x="78" y="80"/>
                  <a:pt x="79" y="82"/>
                </a:cubicBezTo>
                <a:cubicBezTo>
                  <a:pt x="79" y="90"/>
                  <a:pt x="79" y="95"/>
                  <a:pt x="76" y="96"/>
                </a:cubicBezTo>
                <a:cubicBezTo>
                  <a:pt x="74" y="98"/>
                  <a:pt x="69" y="95"/>
                  <a:pt x="64" y="89"/>
                </a:cubicBezTo>
                <a:cubicBezTo>
                  <a:pt x="62" y="88"/>
                  <a:pt x="61" y="86"/>
                  <a:pt x="60" y="84"/>
                </a:cubicBezTo>
                <a:cubicBezTo>
                  <a:pt x="52" y="89"/>
                  <a:pt x="52" y="89"/>
                  <a:pt x="52" y="89"/>
                </a:cubicBezTo>
                <a:cubicBezTo>
                  <a:pt x="54" y="91"/>
                  <a:pt x="56" y="93"/>
                  <a:pt x="57" y="95"/>
                </a:cubicBezTo>
                <a:cubicBezTo>
                  <a:pt x="65" y="104"/>
                  <a:pt x="74" y="108"/>
                  <a:pt x="80" y="105"/>
                </a:cubicBezTo>
                <a:cubicBezTo>
                  <a:pt x="86" y="102"/>
                  <a:pt x="89" y="93"/>
                  <a:pt x="88" y="81"/>
                </a:cubicBezTo>
                <a:cubicBezTo>
                  <a:pt x="87" y="79"/>
                  <a:pt x="87" y="76"/>
                  <a:pt x="86" y="73"/>
                </a:cubicBezTo>
                <a:cubicBezTo>
                  <a:pt x="89" y="72"/>
                  <a:pt x="92" y="71"/>
                  <a:pt x="95" y="70"/>
                </a:cubicBezTo>
                <a:cubicBezTo>
                  <a:pt x="106" y="67"/>
                  <a:pt x="113" y="61"/>
                  <a:pt x="113" y="54"/>
                </a:cubicBezTo>
                <a:cubicBezTo>
                  <a:pt x="113" y="47"/>
                  <a:pt x="106" y="41"/>
                  <a:pt x="95" y="37"/>
                </a:cubicBezTo>
                <a:cubicBezTo>
                  <a:pt x="88" y="35"/>
                  <a:pt x="80" y="33"/>
                  <a:pt x="70" y="32"/>
                </a:cubicBezTo>
                <a:cubicBezTo>
                  <a:pt x="69" y="31"/>
                  <a:pt x="69" y="29"/>
                  <a:pt x="68" y="28"/>
                </a:cubicBezTo>
                <a:cubicBezTo>
                  <a:pt x="70" y="26"/>
                  <a:pt x="73" y="24"/>
                  <a:pt x="76" y="23"/>
                </a:cubicBezTo>
                <a:cubicBezTo>
                  <a:pt x="83" y="20"/>
                  <a:pt x="88" y="18"/>
                  <a:pt x="90" y="20"/>
                </a:cubicBezTo>
                <a:cubicBezTo>
                  <a:pt x="92" y="22"/>
                  <a:pt x="91" y="27"/>
                  <a:pt x="88" y="33"/>
                </a:cubicBezTo>
                <a:cubicBezTo>
                  <a:pt x="97" y="35"/>
                  <a:pt x="97" y="35"/>
                  <a:pt x="97" y="35"/>
                </a:cubicBezTo>
                <a:cubicBezTo>
                  <a:pt x="101" y="26"/>
                  <a:pt x="101" y="18"/>
                  <a:pt x="96" y="14"/>
                </a:cubicBezTo>
                <a:cubicBezTo>
                  <a:pt x="91" y="9"/>
                  <a:pt x="82" y="10"/>
                  <a:pt x="72" y="15"/>
                </a:cubicBezTo>
                <a:cubicBezTo>
                  <a:pt x="69" y="16"/>
                  <a:pt x="66" y="18"/>
                  <a:pt x="63" y="20"/>
                </a:cubicBezTo>
                <a:cubicBezTo>
                  <a:pt x="60" y="17"/>
                  <a:pt x="58" y="15"/>
                  <a:pt x="56" y="12"/>
                </a:cubicBezTo>
                <a:cubicBezTo>
                  <a:pt x="48" y="4"/>
                  <a:pt x="39" y="0"/>
                  <a:pt x="33" y="3"/>
                </a:cubicBezTo>
                <a:cubicBezTo>
                  <a:pt x="27" y="6"/>
                  <a:pt x="24" y="14"/>
                  <a:pt x="26" y="26"/>
                </a:cubicBezTo>
                <a:cubicBezTo>
                  <a:pt x="26" y="27"/>
                  <a:pt x="26" y="28"/>
                  <a:pt x="26" y="29"/>
                </a:cubicBezTo>
                <a:cubicBezTo>
                  <a:pt x="35" y="29"/>
                  <a:pt x="35" y="29"/>
                  <a:pt x="35" y="29"/>
                </a:cubicBezTo>
                <a:cubicBezTo>
                  <a:pt x="35" y="27"/>
                  <a:pt x="35" y="26"/>
                  <a:pt x="34" y="25"/>
                </a:cubicBezTo>
                <a:cubicBezTo>
                  <a:pt x="34" y="17"/>
                  <a:pt x="34" y="12"/>
                  <a:pt x="37" y="11"/>
                </a:cubicBezTo>
                <a:cubicBezTo>
                  <a:pt x="39" y="10"/>
                  <a:pt x="44" y="13"/>
                  <a:pt x="49" y="18"/>
                </a:cubicBezTo>
                <a:cubicBezTo>
                  <a:pt x="51" y="20"/>
                  <a:pt x="53" y="23"/>
                  <a:pt x="55" y="25"/>
                </a:cubicBezTo>
                <a:cubicBezTo>
                  <a:pt x="53" y="27"/>
                  <a:pt x="50" y="30"/>
                  <a:pt x="48" y="32"/>
                </a:cubicBezTo>
                <a:close/>
                <a:moveTo>
                  <a:pt x="75" y="42"/>
                </a:moveTo>
                <a:cubicBezTo>
                  <a:pt x="82" y="43"/>
                  <a:pt x="87" y="44"/>
                  <a:pt x="92" y="45"/>
                </a:cubicBezTo>
                <a:cubicBezTo>
                  <a:pt x="99" y="48"/>
                  <a:pt x="104" y="51"/>
                  <a:pt x="104" y="54"/>
                </a:cubicBezTo>
                <a:cubicBezTo>
                  <a:pt x="104" y="56"/>
                  <a:pt x="99" y="59"/>
                  <a:pt x="92" y="62"/>
                </a:cubicBezTo>
                <a:cubicBezTo>
                  <a:pt x="89" y="63"/>
                  <a:pt x="87" y="63"/>
                  <a:pt x="84" y="64"/>
                </a:cubicBezTo>
                <a:cubicBezTo>
                  <a:pt x="82" y="58"/>
                  <a:pt x="80" y="51"/>
                  <a:pt x="77" y="44"/>
                </a:cubicBezTo>
                <a:cubicBezTo>
                  <a:pt x="76" y="44"/>
                  <a:pt x="76" y="43"/>
                  <a:pt x="75" y="42"/>
                </a:cubicBezTo>
                <a:close/>
                <a:moveTo>
                  <a:pt x="75" y="66"/>
                </a:moveTo>
                <a:cubicBezTo>
                  <a:pt x="73" y="60"/>
                  <a:pt x="71" y="54"/>
                  <a:pt x="69" y="48"/>
                </a:cubicBezTo>
                <a:cubicBezTo>
                  <a:pt x="67" y="46"/>
                  <a:pt x="66" y="43"/>
                  <a:pt x="65" y="41"/>
                </a:cubicBezTo>
                <a:cubicBezTo>
                  <a:pt x="62" y="41"/>
                  <a:pt x="59" y="41"/>
                  <a:pt x="57" y="41"/>
                </a:cubicBezTo>
                <a:cubicBezTo>
                  <a:pt x="55" y="41"/>
                  <a:pt x="53" y="41"/>
                  <a:pt x="51" y="41"/>
                </a:cubicBezTo>
                <a:cubicBezTo>
                  <a:pt x="50" y="42"/>
                  <a:pt x="49" y="43"/>
                  <a:pt x="47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1" y="51"/>
                  <a:pt x="35" y="58"/>
                  <a:pt x="31" y="64"/>
                </a:cubicBezTo>
                <a:cubicBezTo>
                  <a:pt x="38" y="66"/>
                  <a:pt x="47" y="67"/>
                  <a:pt x="57" y="67"/>
                </a:cubicBezTo>
                <a:cubicBezTo>
                  <a:pt x="63" y="67"/>
                  <a:pt x="69" y="66"/>
                  <a:pt x="75" y="66"/>
                </a:cubicBezTo>
                <a:close/>
                <a:moveTo>
                  <a:pt x="22" y="62"/>
                </a:moveTo>
                <a:cubicBezTo>
                  <a:pt x="22" y="62"/>
                  <a:pt x="22" y="62"/>
                  <a:pt x="22" y="62"/>
                </a:cubicBezTo>
                <a:cubicBezTo>
                  <a:pt x="14" y="59"/>
                  <a:pt x="9" y="56"/>
                  <a:pt x="9" y="54"/>
                </a:cubicBezTo>
                <a:cubicBezTo>
                  <a:pt x="9" y="51"/>
                  <a:pt x="14" y="48"/>
                  <a:pt x="22" y="45"/>
                </a:cubicBezTo>
                <a:cubicBezTo>
                  <a:pt x="26" y="44"/>
                  <a:pt x="31" y="43"/>
                  <a:pt x="37" y="42"/>
                </a:cubicBezTo>
                <a:cubicBezTo>
                  <a:pt x="31" y="49"/>
                  <a:pt x="26" y="56"/>
                  <a:pt x="22" y="62"/>
                </a:cubicBezTo>
                <a:close/>
                <a:moveTo>
                  <a:pt x="64" y="50"/>
                </a:moveTo>
                <a:cubicBezTo>
                  <a:pt x="63" y="55"/>
                  <a:pt x="61" y="59"/>
                  <a:pt x="57" y="62"/>
                </a:cubicBezTo>
                <a:cubicBezTo>
                  <a:pt x="63" y="62"/>
                  <a:pt x="66" y="55"/>
                  <a:pt x="64" y="50"/>
                </a:cubicBezTo>
                <a:close/>
                <a:moveTo>
                  <a:pt x="49" y="57"/>
                </a:moveTo>
                <a:cubicBezTo>
                  <a:pt x="49" y="55"/>
                  <a:pt x="50" y="54"/>
                  <a:pt x="50" y="53"/>
                </a:cubicBezTo>
                <a:cubicBezTo>
                  <a:pt x="49" y="52"/>
                  <a:pt x="49" y="52"/>
                  <a:pt x="49" y="52"/>
                </a:cubicBezTo>
                <a:cubicBezTo>
                  <a:pt x="48" y="54"/>
                  <a:pt x="48" y="55"/>
                  <a:pt x="49" y="57"/>
                </a:cubicBezTo>
                <a:close/>
                <a:moveTo>
                  <a:pt x="49" y="50"/>
                </a:moveTo>
                <a:cubicBezTo>
                  <a:pt x="51" y="52"/>
                  <a:pt x="51" y="52"/>
                  <a:pt x="51" y="52"/>
                </a:cubicBezTo>
                <a:cubicBezTo>
                  <a:pt x="53" y="50"/>
                  <a:pt x="55" y="49"/>
                  <a:pt x="57" y="47"/>
                </a:cubicBezTo>
                <a:cubicBezTo>
                  <a:pt x="56" y="45"/>
                  <a:pt x="56" y="45"/>
                  <a:pt x="56" y="45"/>
                </a:cubicBezTo>
                <a:cubicBezTo>
                  <a:pt x="53" y="45"/>
                  <a:pt x="50" y="47"/>
                  <a:pt x="49" y="50"/>
                </a:cubicBezTo>
                <a:close/>
                <a:moveTo>
                  <a:pt x="58" y="45"/>
                </a:moveTo>
                <a:cubicBezTo>
                  <a:pt x="58" y="47"/>
                  <a:pt x="58" y="47"/>
                  <a:pt x="58" y="47"/>
                </a:cubicBezTo>
                <a:cubicBezTo>
                  <a:pt x="59" y="46"/>
                  <a:pt x="59" y="46"/>
                  <a:pt x="60" y="46"/>
                </a:cubicBezTo>
                <a:cubicBezTo>
                  <a:pt x="59" y="45"/>
                  <a:pt x="58" y="45"/>
                  <a:pt x="58" y="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7" name="Freeform 63"/>
          <p:cNvSpPr>
            <a:spLocks noChangeArrowheads="1" noEditPoints="1"/>
          </p:cNvSpPr>
          <p:nvPr/>
        </p:nvSpPr>
        <p:spPr bwMode="auto">
          <a:xfrm>
            <a:off x="6156325" y="1555750"/>
            <a:ext cx="388938" cy="401638"/>
          </a:xfrm>
          <a:custGeom>
            <a:gdLst>
              <a:gd fmla="*/ 347997 w 95" name="T0"/>
              <a:gd fmla="*/ 107967 h 93" name="T1"/>
              <a:gd fmla="*/ 352091 w 95" name="T2"/>
              <a:gd fmla="*/ 95011 h 93" name="T3"/>
              <a:gd fmla="*/ 352091 w 95" name="T4"/>
              <a:gd fmla="*/ 56143 h 93" name="T5"/>
              <a:gd fmla="*/ 327527 w 95" name="T6"/>
              <a:gd fmla="*/ 34550 h 93" name="T7"/>
              <a:gd fmla="*/ 147387 w 95" name="T8"/>
              <a:gd fmla="*/ 47506 h 93" name="T9"/>
              <a:gd fmla="*/ 147387 w 95" name="T10"/>
              <a:gd fmla="*/ 103649 h 93" name="T11"/>
              <a:gd fmla="*/ 327527 w 95" name="T12"/>
              <a:gd fmla="*/ 107967 h 93" name="T13"/>
              <a:gd fmla="*/ 143293 w 95" name="T14"/>
              <a:gd fmla="*/ 267759 h 93" name="T15"/>
              <a:gd fmla="*/ 270210 w 95" name="T16"/>
              <a:gd fmla="*/ 310946 h 93" name="T17"/>
              <a:gd fmla="*/ 225175 w 95" name="T18"/>
              <a:gd fmla="*/ 194341 h 93" name="T19"/>
              <a:gd fmla="*/ 286586 w 95" name="T20"/>
              <a:gd fmla="*/ 285033 h 93" name="T21"/>
              <a:gd fmla="*/ 253833 w 95" name="T22"/>
              <a:gd fmla="*/ 254803 h 93" name="T23"/>
              <a:gd fmla="*/ 286586 w 95" name="T24"/>
              <a:gd fmla="*/ 285033 h 93" name="T25"/>
              <a:gd fmla="*/ 286586 w 95" name="T26"/>
              <a:gd fmla="*/ 289352 h 93" name="T27"/>
              <a:gd fmla="*/ 245645 w 95" name="T28"/>
              <a:gd fmla="*/ 259121 h 93" name="T29"/>
              <a:gd fmla="*/ 286586 w 95" name="T30"/>
              <a:gd fmla="*/ 237528 h 93" name="T31"/>
              <a:gd fmla="*/ 286586 w 95" name="T32"/>
              <a:gd fmla="*/ 233209 h 93" name="T33"/>
              <a:gd fmla="*/ 278398 w 95" name="T34"/>
              <a:gd fmla="*/ 237528 h 93" name="T35"/>
              <a:gd fmla="*/ 290680 w 95" name="T36"/>
              <a:gd fmla="*/ 250484 h 93" name="T37"/>
              <a:gd fmla="*/ 278398 w 95" name="T38"/>
              <a:gd fmla="*/ 237528 h 93" name="T39"/>
              <a:gd fmla="*/ 290680 w 95" name="T40"/>
              <a:gd fmla="*/ 254803 h 93" name="T41"/>
              <a:gd fmla="*/ 270210 w 95" name="T42"/>
              <a:gd fmla="*/ 241847 h 93" name="T43"/>
              <a:gd fmla="*/ 266115 w 95" name="T44"/>
              <a:gd fmla="*/ 246165 h 93" name="T45"/>
              <a:gd fmla="*/ 290680 w 95" name="T46"/>
              <a:gd fmla="*/ 267759 h 93" name="T47"/>
              <a:gd fmla="*/ 266115 w 95" name="T48"/>
              <a:gd fmla="*/ 246165 h 93" name="T49"/>
              <a:gd fmla="*/ 290680 w 95" name="T50"/>
              <a:gd fmla="*/ 276396 h 93" name="T51"/>
              <a:gd fmla="*/ 257927 w 95" name="T52"/>
              <a:gd fmla="*/ 250484 h 93" name="T53"/>
              <a:gd fmla="*/ 290680 w 95" name="T54"/>
              <a:gd fmla="*/ 198660 h 93" name="T55"/>
              <a:gd fmla="*/ 286586 w 95" name="T56"/>
              <a:gd fmla="*/ 207297 h 93" name="T57"/>
              <a:gd fmla="*/ 229269 w 95" name="T58"/>
              <a:gd fmla="*/ 246165 h 93" name="T59"/>
              <a:gd fmla="*/ 241551 w 95" name="T60"/>
              <a:gd fmla="*/ 172748 h 93" name="T61"/>
              <a:gd fmla="*/ 245645 w 95" name="T62"/>
              <a:gd fmla="*/ 168429 h 93" name="T63"/>
              <a:gd fmla="*/ 290680 w 95" name="T64"/>
              <a:gd fmla="*/ 198660 h 93" name="T65"/>
              <a:gd fmla="*/ 278398 w 95" name="T66"/>
              <a:gd fmla="*/ 198660 h 93" name="T67"/>
              <a:gd fmla="*/ 249739 w 95" name="T68"/>
              <a:gd fmla="*/ 181385 h 93" name="T69"/>
              <a:gd fmla="*/ 290680 w 95" name="T70"/>
              <a:gd fmla="*/ 302308 h 93" name="T71"/>
              <a:gd fmla="*/ 282492 w 95" name="T72"/>
              <a:gd fmla="*/ 306627 h 93" name="T73"/>
              <a:gd fmla="*/ 225175 w 95" name="T74"/>
              <a:gd fmla="*/ 259121 h 93" name="T75"/>
              <a:gd fmla="*/ 282492 w 95" name="T76"/>
              <a:gd fmla="*/ 220253 h 93" name="T77"/>
              <a:gd fmla="*/ 290680 w 95" name="T78"/>
              <a:gd fmla="*/ 220253 h 93" name="T79"/>
              <a:gd fmla="*/ 302962 w 95" name="T80"/>
              <a:gd fmla="*/ 259121 h 93" name="T81"/>
              <a:gd fmla="*/ 290680 w 95" name="T82"/>
              <a:gd fmla="*/ 302308 h 93" name="T83"/>
              <a:gd fmla="*/ 380750 w 95" name="T84"/>
              <a:gd fmla="*/ 47506 h 93" name="T85"/>
              <a:gd fmla="*/ 384844 w 95" name="T86"/>
              <a:gd fmla="*/ 103649 h 93" name="T87"/>
              <a:gd fmla="*/ 364373 w 95" name="T88"/>
              <a:gd fmla="*/ 384363 h 93" name="T89"/>
              <a:gd fmla="*/ 90070 w 95" name="T90"/>
              <a:gd fmla="*/ 401638 h 93" name="T91"/>
              <a:gd fmla="*/ 73694 w 95" name="T92"/>
              <a:gd fmla="*/ 293671 h 93" name="T93"/>
              <a:gd fmla="*/ 0 w 95" name="T94"/>
              <a:gd fmla="*/ 276396 h 93" name="T95"/>
              <a:gd fmla="*/ 53223 w 95" name="T96"/>
              <a:gd fmla="*/ 12956 h 93" name="T97"/>
              <a:gd fmla="*/ 90070 w 95" name="T98"/>
              <a:gd fmla="*/ 0 h 93" name="T99"/>
              <a:gd fmla="*/ 327527 w 95" name="T100"/>
              <a:gd fmla="*/ 0 h 93" name="T101"/>
              <a:gd fmla="*/ 114634 w 95" name="T102"/>
              <a:gd fmla="*/ 146835 h 93" name="T103"/>
              <a:gd fmla="*/ 327527 w 95" name="T104"/>
              <a:gd fmla="*/ 146835 h 93" name="T105"/>
              <a:gd fmla="*/ 106446 w 95" name="T106"/>
              <a:gd fmla="*/ 367088 h 93" name="T107"/>
              <a:gd fmla="*/ 106446 w 95" name="T108"/>
              <a:gd fmla="*/ 259121 h 93" name="T109"/>
              <a:gd fmla="*/ 114634 w 95" name="T110"/>
              <a:gd fmla="*/ 146835 h 93" name="T111"/>
              <a:gd fmla="*/ 73694 w 95" name="T112"/>
              <a:gd fmla="*/ 103649 h 93" name="T113"/>
              <a:gd fmla="*/ 114634 w 95" name="T114"/>
              <a:gd fmla="*/ 107967 h 93" name="T115"/>
              <a:gd fmla="*/ 118728 w 95" name="T116"/>
              <a:gd fmla="*/ 77736 h 93" name="T117"/>
              <a:gd fmla="*/ 90070 w 95" name="T118"/>
              <a:gd fmla="*/ 34550 h 93" name="T119"/>
              <a:gd fmla="*/ 65505 w 95" name="T120"/>
              <a:gd fmla="*/ 51824 h 93" name="T121"/>
              <a:gd fmla="*/ 73694 w 95" name="T122"/>
              <a:gd fmla="*/ 259121 h 93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95" name="T186"/>
              <a:gd fmla="*/ 0 h 93" name="T187"/>
              <a:gd fmla="*/ 95 w 95" name="T188"/>
              <a:gd fmla="*/ 93 h 93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93" w="95">
                <a:moveTo>
                  <a:pt x="80" y="25"/>
                </a:moveTo>
                <a:cubicBezTo>
                  <a:pt x="85" y="25"/>
                  <a:pt x="85" y="25"/>
                  <a:pt x="85" y="25"/>
                </a:cubicBezTo>
                <a:cubicBezTo>
                  <a:pt x="85" y="25"/>
                  <a:pt x="85" y="25"/>
                  <a:pt x="85" y="25"/>
                </a:cubicBezTo>
                <a:cubicBezTo>
                  <a:pt x="85" y="25"/>
                  <a:pt x="85" y="24"/>
                  <a:pt x="86" y="22"/>
                </a:cubicBezTo>
                <a:cubicBezTo>
                  <a:pt x="86" y="21"/>
                  <a:pt x="86" y="19"/>
                  <a:pt x="86" y="18"/>
                </a:cubicBezTo>
                <a:cubicBezTo>
                  <a:pt x="86" y="16"/>
                  <a:pt x="86" y="15"/>
                  <a:pt x="86" y="13"/>
                </a:cubicBezTo>
                <a:cubicBezTo>
                  <a:pt x="85" y="11"/>
                  <a:pt x="83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9"/>
                  <a:pt x="36" y="10"/>
                  <a:pt x="36" y="11"/>
                </a:cubicBezTo>
                <a:cubicBezTo>
                  <a:pt x="37" y="13"/>
                  <a:pt x="37" y="15"/>
                  <a:pt x="37" y="18"/>
                </a:cubicBezTo>
                <a:cubicBezTo>
                  <a:pt x="37" y="20"/>
                  <a:pt x="37" y="22"/>
                  <a:pt x="36" y="24"/>
                </a:cubicBezTo>
                <a:cubicBezTo>
                  <a:pt x="36" y="24"/>
                  <a:pt x="36" y="25"/>
                  <a:pt x="36" y="25"/>
                </a:cubicBezTo>
                <a:cubicBezTo>
                  <a:pt x="80" y="25"/>
                  <a:pt x="80" y="25"/>
                  <a:pt x="80" y="25"/>
                </a:cubicBezTo>
                <a:close/>
                <a:moveTo>
                  <a:pt x="52" y="44"/>
                </a:moveTo>
                <a:cubicBezTo>
                  <a:pt x="43" y="44"/>
                  <a:pt x="35" y="52"/>
                  <a:pt x="35" y="62"/>
                </a:cubicBezTo>
                <a:cubicBezTo>
                  <a:pt x="35" y="71"/>
                  <a:pt x="43" y="79"/>
                  <a:pt x="52" y="79"/>
                </a:cubicBezTo>
                <a:cubicBezTo>
                  <a:pt x="58" y="79"/>
                  <a:pt x="63" y="76"/>
                  <a:pt x="66" y="72"/>
                </a:cubicBezTo>
                <a:cubicBezTo>
                  <a:pt x="52" y="62"/>
                  <a:pt x="52" y="62"/>
                  <a:pt x="52" y="62"/>
                </a:cubicBezTo>
                <a:cubicBezTo>
                  <a:pt x="55" y="45"/>
                  <a:pt x="55" y="45"/>
                  <a:pt x="55" y="45"/>
                </a:cubicBezTo>
                <a:cubicBezTo>
                  <a:pt x="54" y="45"/>
                  <a:pt x="53" y="44"/>
                  <a:pt x="52" y="44"/>
                </a:cubicBezTo>
                <a:close/>
                <a:moveTo>
                  <a:pt x="70" y="66"/>
                </a:moveTo>
                <a:cubicBezTo>
                  <a:pt x="61" y="59"/>
                  <a:pt x="61" y="59"/>
                  <a:pt x="61" y="59"/>
                </a:cubicBezTo>
                <a:cubicBezTo>
                  <a:pt x="62" y="59"/>
                  <a:pt x="62" y="59"/>
                  <a:pt x="62" y="59"/>
                </a:cubicBezTo>
                <a:cubicBezTo>
                  <a:pt x="70" y="65"/>
                  <a:pt x="70" y="65"/>
                  <a:pt x="70" y="65"/>
                </a:cubicBezTo>
                <a:cubicBezTo>
                  <a:pt x="70" y="66"/>
                  <a:pt x="70" y="66"/>
                  <a:pt x="70" y="66"/>
                </a:cubicBezTo>
                <a:close/>
                <a:moveTo>
                  <a:pt x="60" y="60"/>
                </a:moveTo>
                <a:cubicBezTo>
                  <a:pt x="70" y="67"/>
                  <a:pt x="70" y="67"/>
                  <a:pt x="70" y="67"/>
                </a:cubicBezTo>
                <a:cubicBezTo>
                  <a:pt x="70" y="67"/>
                  <a:pt x="69" y="68"/>
                  <a:pt x="69" y="68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0"/>
                  <a:pt x="60" y="60"/>
                  <a:pt x="60" y="60"/>
                </a:cubicBezTo>
                <a:close/>
                <a:moveTo>
                  <a:pt x="70" y="55"/>
                </a:moveTo>
                <a:cubicBezTo>
                  <a:pt x="69" y="54"/>
                  <a:pt x="69" y="54"/>
                  <a:pt x="69" y="54"/>
                </a:cubicBezTo>
                <a:cubicBezTo>
                  <a:pt x="70" y="54"/>
                  <a:pt x="70" y="54"/>
                  <a:pt x="70" y="54"/>
                </a:cubicBezTo>
                <a:cubicBezTo>
                  <a:pt x="70" y="54"/>
                  <a:pt x="70" y="54"/>
                  <a:pt x="70" y="55"/>
                </a:cubicBezTo>
                <a:close/>
                <a:moveTo>
                  <a:pt x="68" y="55"/>
                </a:moveTo>
                <a:cubicBezTo>
                  <a:pt x="68" y="55"/>
                  <a:pt x="68" y="55"/>
                  <a:pt x="68" y="55"/>
                </a:cubicBezTo>
                <a:cubicBezTo>
                  <a:pt x="71" y="58"/>
                  <a:pt x="71" y="58"/>
                  <a:pt x="71" y="58"/>
                </a:cubicBezTo>
                <a:cubicBezTo>
                  <a:pt x="71" y="57"/>
                  <a:pt x="71" y="57"/>
                  <a:pt x="71" y="56"/>
                </a:cubicBezTo>
                <a:cubicBezTo>
                  <a:pt x="68" y="55"/>
                  <a:pt x="68" y="55"/>
                  <a:pt x="68" y="55"/>
                </a:cubicBezTo>
                <a:close/>
                <a:moveTo>
                  <a:pt x="67" y="56"/>
                </a:moveTo>
                <a:cubicBezTo>
                  <a:pt x="71" y="59"/>
                  <a:pt x="71" y="59"/>
                  <a:pt x="71" y="59"/>
                </a:cubicBezTo>
                <a:cubicBezTo>
                  <a:pt x="71" y="59"/>
                  <a:pt x="71" y="60"/>
                  <a:pt x="71" y="60"/>
                </a:cubicBezTo>
                <a:cubicBezTo>
                  <a:pt x="66" y="56"/>
                  <a:pt x="66" y="56"/>
                  <a:pt x="66" y="56"/>
                </a:cubicBezTo>
                <a:cubicBezTo>
                  <a:pt x="67" y="56"/>
                  <a:pt x="67" y="56"/>
                  <a:pt x="67" y="56"/>
                </a:cubicBezTo>
                <a:close/>
                <a:moveTo>
                  <a:pt x="65" y="57"/>
                </a:moveTo>
                <a:cubicBezTo>
                  <a:pt x="71" y="61"/>
                  <a:pt x="71" y="61"/>
                  <a:pt x="71" y="61"/>
                </a:cubicBezTo>
                <a:cubicBezTo>
                  <a:pt x="71" y="62"/>
                  <a:pt x="71" y="62"/>
                  <a:pt x="71" y="62"/>
                </a:cubicBezTo>
                <a:cubicBezTo>
                  <a:pt x="64" y="57"/>
                  <a:pt x="64" y="57"/>
                  <a:pt x="64" y="57"/>
                </a:cubicBezTo>
                <a:cubicBezTo>
                  <a:pt x="65" y="57"/>
                  <a:pt x="65" y="57"/>
                  <a:pt x="65" y="57"/>
                </a:cubicBezTo>
                <a:close/>
                <a:moveTo>
                  <a:pt x="64" y="58"/>
                </a:moveTo>
                <a:cubicBezTo>
                  <a:pt x="71" y="64"/>
                  <a:pt x="71" y="64"/>
                  <a:pt x="71" y="64"/>
                </a:cubicBezTo>
                <a:cubicBezTo>
                  <a:pt x="71" y="64"/>
                  <a:pt x="71" y="64"/>
                  <a:pt x="71" y="64"/>
                </a:cubicBezTo>
                <a:cubicBezTo>
                  <a:pt x="63" y="58"/>
                  <a:pt x="63" y="58"/>
                  <a:pt x="63" y="58"/>
                </a:cubicBezTo>
                <a:cubicBezTo>
                  <a:pt x="64" y="58"/>
                  <a:pt x="64" y="58"/>
                  <a:pt x="64" y="58"/>
                </a:cubicBezTo>
                <a:close/>
                <a:moveTo>
                  <a:pt x="71" y="46"/>
                </a:moveTo>
                <a:cubicBezTo>
                  <a:pt x="71" y="47"/>
                  <a:pt x="71" y="47"/>
                  <a:pt x="71" y="47"/>
                </a:cubicBezTo>
                <a:cubicBezTo>
                  <a:pt x="70" y="48"/>
                  <a:pt x="70" y="48"/>
                  <a:pt x="70" y="48"/>
                </a:cubicBezTo>
                <a:cubicBezTo>
                  <a:pt x="58" y="56"/>
                  <a:pt x="58" y="56"/>
                  <a:pt x="58" y="56"/>
                </a:cubicBezTo>
                <a:cubicBezTo>
                  <a:pt x="56" y="57"/>
                  <a:pt x="56" y="57"/>
                  <a:pt x="56" y="57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40"/>
                  <a:pt x="59" y="40"/>
                  <a:pt x="59" y="40"/>
                </a:cubicBezTo>
                <a:cubicBezTo>
                  <a:pt x="59" y="39"/>
                  <a:pt x="59" y="39"/>
                  <a:pt x="59" y="39"/>
                </a:cubicBezTo>
                <a:cubicBezTo>
                  <a:pt x="60" y="39"/>
                  <a:pt x="60" y="39"/>
                  <a:pt x="60" y="39"/>
                </a:cubicBezTo>
                <a:cubicBezTo>
                  <a:pt x="62" y="39"/>
                  <a:pt x="64" y="40"/>
                  <a:pt x="66" y="41"/>
                </a:cubicBezTo>
                <a:cubicBezTo>
                  <a:pt x="68" y="42"/>
                  <a:pt x="70" y="44"/>
                  <a:pt x="71" y="46"/>
                </a:cubicBezTo>
                <a:close/>
                <a:moveTo>
                  <a:pt x="65" y="43"/>
                </a:moveTo>
                <a:cubicBezTo>
                  <a:pt x="66" y="44"/>
                  <a:pt x="67" y="45"/>
                  <a:pt x="68" y="46"/>
                </a:cubicBezTo>
                <a:cubicBezTo>
                  <a:pt x="59" y="52"/>
                  <a:pt x="59" y="52"/>
                  <a:pt x="59" y="52"/>
                </a:cubicBezTo>
                <a:cubicBezTo>
                  <a:pt x="61" y="42"/>
                  <a:pt x="61" y="42"/>
                  <a:pt x="61" y="42"/>
                </a:cubicBezTo>
                <a:cubicBezTo>
                  <a:pt x="62" y="42"/>
                  <a:pt x="64" y="43"/>
                  <a:pt x="65" y="43"/>
                </a:cubicBezTo>
                <a:close/>
                <a:moveTo>
                  <a:pt x="71" y="70"/>
                </a:moveTo>
                <a:cubicBezTo>
                  <a:pt x="70" y="71"/>
                  <a:pt x="70" y="71"/>
                  <a:pt x="70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57" y="61"/>
                  <a:pt x="57" y="61"/>
                  <a:pt x="57" y="61"/>
                </a:cubicBezTo>
                <a:cubicBezTo>
                  <a:pt x="55" y="60"/>
                  <a:pt x="55" y="60"/>
                  <a:pt x="55" y="60"/>
                </a:cubicBezTo>
                <a:cubicBezTo>
                  <a:pt x="57" y="59"/>
                  <a:pt x="57" y="59"/>
                  <a:pt x="57" y="59"/>
                </a:cubicBezTo>
                <a:cubicBezTo>
                  <a:pt x="69" y="51"/>
                  <a:pt x="69" y="51"/>
                  <a:pt x="69" y="51"/>
                </a:cubicBezTo>
                <a:cubicBezTo>
                  <a:pt x="70" y="50"/>
                  <a:pt x="70" y="50"/>
                  <a:pt x="70" y="50"/>
                </a:cubicBezTo>
                <a:cubicBezTo>
                  <a:pt x="71" y="51"/>
                  <a:pt x="71" y="51"/>
                  <a:pt x="71" y="51"/>
                </a:cubicBezTo>
                <a:cubicBezTo>
                  <a:pt x="72" y="53"/>
                  <a:pt x="73" y="54"/>
                  <a:pt x="73" y="56"/>
                </a:cubicBezTo>
                <a:cubicBezTo>
                  <a:pt x="74" y="57"/>
                  <a:pt x="74" y="59"/>
                  <a:pt x="74" y="60"/>
                </a:cubicBezTo>
                <a:cubicBezTo>
                  <a:pt x="74" y="62"/>
                  <a:pt x="74" y="64"/>
                  <a:pt x="73" y="66"/>
                </a:cubicBezTo>
                <a:cubicBezTo>
                  <a:pt x="72" y="67"/>
                  <a:pt x="72" y="69"/>
                  <a:pt x="71" y="70"/>
                </a:cubicBezTo>
                <a:close/>
                <a:moveTo>
                  <a:pt x="80" y="0"/>
                </a:moveTo>
                <a:cubicBezTo>
                  <a:pt x="87" y="0"/>
                  <a:pt x="92" y="5"/>
                  <a:pt x="93" y="11"/>
                </a:cubicBezTo>
                <a:cubicBezTo>
                  <a:pt x="94" y="13"/>
                  <a:pt x="94" y="15"/>
                  <a:pt x="94" y="18"/>
                </a:cubicBezTo>
                <a:cubicBezTo>
                  <a:pt x="95" y="20"/>
                  <a:pt x="94" y="22"/>
                  <a:pt x="94" y="24"/>
                </a:cubicBezTo>
                <a:cubicBezTo>
                  <a:pt x="93" y="28"/>
                  <a:pt x="91" y="31"/>
                  <a:pt x="89" y="33"/>
                </a:cubicBezTo>
                <a:cubicBezTo>
                  <a:pt x="89" y="89"/>
                  <a:pt x="89" y="89"/>
                  <a:pt x="89" y="89"/>
                </a:cubicBezTo>
                <a:cubicBezTo>
                  <a:pt x="85" y="93"/>
                  <a:pt x="85" y="93"/>
                  <a:pt x="85" y="93"/>
                </a:cubicBezTo>
                <a:cubicBezTo>
                  <a:pt x="22" y="93"/>
                  <a:pt x="22" y="93"/>
                  <a:pt x="22" y="93"/>
                </a:cubicBezTo>
                <a:cubicBezTo>
                  <a:pt x="18" y="89"/>
                  <a:pt x="18" y="89"/>
                  <a:pt x="18" y="89"/>
                </a:cubicBezTo>
                <a:cubicBezTo>
                  <a:pt x="18" y="68"/>
                  <a:pt x="18" y="68"/>
                  <a:pt x="18" y="68"/>
                </a:cubicBezTo>
                <a:cubicBezTo>
                  <a:pt x="4" y="68"/>
                  <a:pt x="4" y="68"/>
                  <a:pt x="4" y="68"/>
                </a:cubicBezTo>
                <a:cubicBezTo>
                  <a:pt x="0" y="64"/>
                  <a:pt x="0" y="64"/>
                  <a:pt x="0" y="64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8"/>
                  <a:pt x="10" y="6"/>
                  <a:pt x="13" y="3"/>
                </a:cubicBezTo>
                <a:cubicBezTo>
                  <a:pt x="15" y="1"/>
                  <a:pt x="19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lose/>
                <a:moveTo>
                  <a:pt x="28" y="34"/>
                </a:moveTo>
                <a:cubicBezTo>
                  <a:pt x="28" y="34"/>
                  <a:pt x="28" y="34"/>
                  <a:pt x="28" y="34"/>
                </a:cubicBezTo>
                <a:cubicBezTo>
                  <a:pt x="80" y="34"/>
                  <a:pt x="80" y="34"/>
                  <a:pt x="80" y="34"/>
                </a:cubicBezTo>
                <a:cubicBezTo>
                  <a:pt x="80" y="85"/>
                  <a:pt x="80" y="85"/>
                  <a:pt x="80" y="85"/>
                </a:cubicBezTo>
                <a:cubicBezTo>
                  <a:pt x="26" y="85"/>
                  <a:pt x="26" y="85"/>
                  <a:pt x="26" y="85"/>
                </a:cubicBezTo>
                <a:cubicBezTo>
                  <a:pt x="26" y="68"/>
                  <a:pt x="26" y="68"/>
                  <a:pt x="26" y="68"/>
                </a:cubicBezTo>
                <a:cubicBezTo>
                  <a:pt x="26" y="60"/>
                  <a:pt x="26" y="60"/>
                  <a:pt x="26" y="60"/>
                </a:cubicBezTo>
                <a:cubicBezTo>
                  <a:pt x="26" y="33"/>
                  <a:pt x="26" y="33"/>
                  <a:pt x="26" y="33"/>
                </a:cubicBezTo>
                <a:cubicBezTo>
                  <a:pt x="27" y="34"/>
                  <a:pt x="27" y="34"/>
                  <a:pt x="28" y="34"/>
                </a:cubicBezTo>
                <a:close/>
                <a:moveTo>
                  <a:pt x="18" y="60"/>
                </a:moveTo>
                <a:cubicBezTo>
                  <a:pt x="18" y="24"/>
                  <a:pt x="18" y="24"/>
                  <a:pt x="18" y="24"/>
                </a:cubicBezTo>
                <a:cubicBezTo>
                  <a:pt x="26" y="23"/>
                  <a:pt x="26" y="23"/>
                  <a:pt x="26" y="23"/>
                </a:cubicBezTo>
                <a:cubicBezTo>
                  <a:pt x="26" y="23"/>
                  <a:pt x="26" y="25"/>
                  <a:pt x="28" y="25"/>
                </a:cubicBezTo>
                <a:cubicBezTo>
                  <a:pt x="28" y="25"/>
                  <a:pt x="28" y="24"/>
                  <a:pt x="28" y="22"/>
                </a:cubicBezTo>
                <a:cubicBezTo>
                  <a:pt x="29" y="21"/>
                  <a:pt x="29" y="19"/>
                  <a:pt x="29" y="18"/>
                </a:cubicBezTo>
                <a:cubicBezTo>
                  <a:pt x="29" y="16"/>
                  <a:pt x="28" y="15"/>
                  <a:pt x="28" y="13"/>
                </a:cubicBezTo>
                <a:cubicBezTo>
                  <a:pt x="27" y="11"/>
                  <a:pt x="25" y="8"/>
                  <a:pt x="22" y="8"/>
                </a:cubicBezTo>
                <a:cubicBezTo>
                  <a:pt x="21" y="8"/>
                  <a:pt x="19" y="9"/>
                  <a:pt x="18" y="10"/>
                </a:cubicBezTo>
                <a:cubicBezTo>
                  <a:pt x="17" y="11"/>
                  <a:pt x="16" y="11"/>
                  <a:pt x="16" y="12"/>
                </a:cubicBezTo>
                <a:cubicBezTo>
                  <a:pt x="8" y="60"/>
                  <a:pt x="8" y="60"/>
                  <a:pt x="8" y="60"/>
                </a:cubicBezTo>
                <a:lnTo>
                  <a:pt x="18" y="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8" name="Freeform 69"/>
          <p:cNvSpPr>
            <a:spLocks noChangeArrowheads="1" noEditPoints="1"/>
          </p:cNvSpPr>
          <p:nvPr/>
        </p:nvSpPr>
        <p:spPr bwMode="auto">
          <a:xfrm>
            <a:off x="3692525" y="1517650"/>
            <a:ext cx="358775" cy="387350"/>
          </a:xfrm>
          <a:custGeom>
            <a:gdLst>
              <a:gd fmla="*/ 18686 w 96" name="T0"/>
              <a:gd fmla="*/ 164330 h 99" name="T1"/>
              <a:gd fmla="*/ 276556 w 96" name="T2"/>
              <a:gd fmla="*/ 164330 h 99" name="T3"/>
              <a:gd fmla="*/ 287767 w 96" name="T4"/>
              <a:gd fmla="*/ 160418 h 99" name="T5"/>
              <a:gd fmla="*/ 340089 w 96" name="T6"/>
              <a:gd fmla="*/ 183893 h 99" name="T7"/>
              <a:gd fmla="*/ 358775 w 96" name="T8"/>
              <a:gd fmla="*/ 234758 h 99" name="T9"/>
              <a:gd fmla="*/ 340089 w 96" name="T10"/>
              <a:gd fmla="*/ 285622 h 99" name="T11"/>
              <a:gd fmla="*/ 287767 w 96" name="T12"/>
              <a:gd fmla="*/ 305185 h 99" name="T13"/>
              <a:gd fmla="*/ 254132 w 96" name="T14"/>
              <a:gd fmla="*/ 297360 h 99" name="T15"/>
              <a:gd fmla="*/ 231709 w 96" name="T16"/>
              <a:gd fmla="*/ 332573 h 99" name="T17"/>
              <a:gd fmla="*/ 250395 w 96" name="T18"/>
              <a:gd fmla="*/ 332573 h 99" name="T19"/>
              <a:gd fmla="*/ 313928 w 96" name="T20"/>
              <a:gd fmla="*/ 332573 h 99" name="T21"/>
              <a:gd fmla="*/ 265344 w 96" name="T22"/>
              <a:gd fmla="*/ 387350 h 99" name="T23"/>
              <a:gd fmla="*/ 63533 w 96" name="T24"/>
              <a:gd fmla="*/ 387350 h 99" name="T25"/>
              <a:gd fmla="*/ 44847 w 96" name="T26"/>
              <a:gd fmla="*/ 387350 h 99" name="T27"/>
              <a:gd fmla="*/ 0 w 96" name="T28"/>
              <a:gd fmla="*/ 332573 h 99" name="T29"/>
              <a:gd fmla="*/ 63533 w 96" name="T30"/>
              <a:gd fmla="*/ 332573 h 99" name="T31"/>
              <a:gd fmla="*/ 78482 w 96" name="T32"/>
              <a:gd fmla="*/ 332573 h 99" name="T33"/>
              <a:gd fmla="*/ 18686 w 96" name="T34"/>
              <a:gd fmla="*/ 164330 h 99" name="T35"/>
              <a:gd fmla="*/ 209285 w 96" name="T36"/>
              <a:gd fmla="*/ 140855 h 99" name="T37"/>
              <a:gd fmla="*/ 205548 w 96" name="T38"/>
              <a:gd fmla="*/ 23476 h 99" name="T39"/>
              <a:gd fmla="*/ 209285 w 96" name="T40"/>
              <a:gd fmla="*/ 140855 h 99" name="T41"/>
              <a:gd fmla="*/ 160701 w 96" name="T42"/>
              <a:gd fmla="*/ 117379 h 99" name="T43"/>
              <a:gd fmla="*/ 156964 w 96" name="T44"/>
              <a:gd fmla="*/ 0 h 99" name="T45"/>
              <a:gd fmla="*/ 160701 w 96" name="T46"/>
              <a:gd fmla="*/ 117379 h 99" name="T47"/>
              <a:gd fmla="*/ 112117 w 96" name="T48"/>
              <a:gd fmla="*/ 133029 h 99" name="T49"/>
              <a:gd fmla="*/ 108380 w 96" name="T50"/>
              <a:gd fmla="*/ 15651 h 99" name="T51"/>
              <a:gd fmla="*/ 112117 w 96" name="T52"/>
              <a:gd fmla="*/ 133029 h 99" name="T53"/>
              <a:gd fmla="*/ 56059 w 96" name="T54"/>
              <a:gd fmla="*/ 207369 h 99" name="T55"/>
              <a:gd fmla="*/ 97168 w 96" name="T56"/>
              <a:gd fmla="*/ 313010 h 99" name="T57"/>
              <a:gd fmla="*/ 123329 w 96" name="T58"/>
              <a:gd fmla="*/ 293447 h 99" name="T59"/>
              <a:gd fmla="*/ 89694 w 96" name="T60"/>
              <a:gd fmla="*/ 203457 h 99" name="T61"/>
              <a:gd fmla="*/ 56059 w 96" name="T62"/>
              <a:gd fmla="*/ 207369 h 99" name="T63"/>
              <a:gd fmla="*/ 287767 w 96" name="T64"/>
              <a:gd fmla="*/ 195631 h 99" name="T65"/>
              <a:gd fmla="*/ 269081 w 96" name="T66"/>
              <a:gd fmla="*/ 266059 h 99" name="T67"/>
              <a:gd fmla="*/ 287767 w 96" name="T68"/>
              <a:gd fmla="*/ 273884 h 99" name="T69"/>
              <a:gd fmla="*/ 313928 w 96" name="T70"/>
              <a:gd fmla="*/ 262146 h 99" name="T71"/>
              <a:gd fmla="*/ 325140 w 96" name="T72"/>
              <a:gd fmla="*/ 234758 h 99" name="T73"/>
              <a:gd fmla="*/ 313928 w 96" name="T74"/>
              <a:gd fmla="*/ 207369 h 99" name="T75"/>
              <a:gd fmla="*/ 287767 w 96" name="T76"/>
              <a:gd fmla="*/ 195631 h 99" name="T77"/>
              <a:gd fmla="*/ 287767 w 96" name="T78"/>
              <a:gd fmla="*/ 195631 h 99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w 96" name="T120"/>
              <a:gd fmla="*/ 0 h 99" name="T121"/>
              <a:gd fmla="*/ 96 w 96" name="T122"/>
              <a:gd fmla="*/ 99 h 99" name="T123"/>
            </a:gdLst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b="T123" l="T120" r="T122" t="T121"/>
            <a:pathLst>
              <a:path h="99" w="96">
                <a:moveTo>
                  <a:pt x="5" y="42"/>
                </a:moveTo>
                <a:cubicBezTo>
                  <a:pt x="28" y="42"/>
                  <a:pt x="51" y="42"/>
                  <a:pt x="74" y="42"/>
                </a:cubicBezTo>
                <a:cubicBezTo>
                  <a:pt x="75" y="41"/>
                  <a:pt x="76" y="41"/>
                  <a:pt x="77" y="41"/>
                </a:cubicBezTo>
                <a:cubicBezTo>
                  <a:pt x="83" y="41"/>
                  <a:pt x="87" y="43"/>
                  <a:pt x="91" y="47"/>
                </a:cubicBezTo>
                <a:cubicBezTo>
                  <a:pt x="94" y="50"/>
                  <a:pt x="96" y="55"/>
                  <a:pt x="96" y="60"/>
                </a:cubicBezTo>
                <a:cubicBezTo>
                  <a:pt x="96" y="65"/>
                  <a:pt x="94" y="70"/>
                  <a:pt x="91" y="73"/>
                </a:cubicBezTo>
                <a:cubicBezTo>
                  <a:pt x="87" y="76"/>
                  <a:pt x="83" y="78"/>
                  <a:pt x="77" y="78"/>
                </a:cubicBezTo>
                <a:cubicBezTo>
                  <a:pt x="74" y="78"/>
                  <a:pt x="71" y="78"/>
                  <a:pt x="68" y="76"/>
                </a:cubicBezTo>
                <a:cubicBezTo>
                  <a:pt x="67" y="79"/>
                  <a:pt x="65" y="82"/>
                  <a:pt x="62" y="85"/>
                </a:cubicBezTo>
                <a:cubicBezTo>
                  <a:pt x="67" y="85"/>
                  <a:pt x="67" y="85"/>
                  <a:pt x="67" y="85"/>
                </a:cubicBezTo>
                <a:cubicBezTo>
                  <a:pt x="84" y="85"/>
                  <a:pt x="84" y="85"/>
                  <a:pt x="84" y="85"/>
                </a:cubicBezTo>
                <a:cubicBezTo>
                  <a:pt x="71" y="99"/>
                  <a:pt x="71" y="99"/>
                  <a:pt x="71" y="99"/>
                </a:cubicBezTo>
                <a:cubicBezTo>
                  <a:pt x="17" y="99"/>
                  <a:pt x="17" y="99"/>
                  <a:pt x="17" y="99"/>
                </a:cubicBezTo>
                <a:cubicBezTo>
                  <a:pt x="12" y="99"/>
                  <a:pt x="12" y="99"/>
                  <a:pt x="12" y="99"/>
                </a:cubicBezTo>
                <a:cubicBezTo>
                  <a:pt x="0" y="85"/>
                  <a:pt x="0" y="85"/>
                  <a:pt x="0" y="85"/>
                </a:cubicBezTo>
                <a:cubicBezTo>
                  <a:pt x="17" y="85"/>
                  <a:pt x="17" y="85"/>
                  <a:pt x="17" y="85"/>
                </a:cubicBezTo>
                <a:cubicBezTo>
                  <a:pt x="21" y="85"/>
                  <a:pt x="21" y="85"/>
                  <a:pt x="21" y="85"/>
                </a:cubicBezTo>
                <a:cubicBezTo>
                  <a:pt x="11" y="72"/>
                  <a:pt x="6" y="58"/>
                  <a:pt x="5" y="42"/>
                </a:cubicBezTo>
                <a:close/>
                <a:moveTo>
                  <a:pt x="56" y="36"/>
                </a:moveTo>
                <a:cubicBezTo>
                  <a:pt x="42" y="15"/>
                  <a:pt x="59" y="19"/>
                  <a:pt x="55" y="6"/>
                </a:cubicBezTo>
                <a:cubicBezTo>
                  <a:pt x="64" y="18"/>
                  <a:pt x="50" y="19"/>
                  <a:pt x="56" y="36"/>
                </a:cubicBezTo>
                <a:close/>
                <a:moveTo>
                  <a:pt x="43" y="30"/>
                </a:moveTo>
                <a:cubicBezTo>
                  <a:pt x="37" y="13"/>
                  <a:pt x="51" y="12"/>
                  <a:pt x="42" y="0"/>
                </a:cubicBezTo>
                <a:cubicBezTo>
                  <a:pt x="46" y="14"/>
                  <a:pt x="29" y="10"/>
                  <a:pt x="43" y="30"/>
                </a:cubicBezTo>
                <a:close/>
                <a:moveTo>
                  <a:pt x="30" y="34"/>
                </a:moveTo>
                <a:cubicBezTo>
                  <a:pt x="16" y="14"/>
                  <a:pt x="33" y="18"/>
                  <a:pt x="29" y="4"/>
                </a:cubicBezTo>
                <a:cubicBezTo>
                  <a:pt x="38" y="17"/>
                  <a:pt x="24" y="17"/>
                  <a:pt x="30" y="34"/>
                </a:cubicBezTo>
                <a:close/>
                <a:moveTo>
                  <a:pt x="15" y="53"/>
                </a:moveTo>
                <a:cubicBezTo>
                  <a:pt x="17" y="62"/>
                  <a:pt x="21" y="72"/>
                  <a:pt x="26" y="80"/>
                </a:cubicBezTo>
                <a:cubicBezTo>
                  <a:pt x="33" y="75"/>
                  <a:pt x="33" y="75"/>
                  <a:pt x="33" y="75"/>
                </a:cubicBezTo>
                <a:cubicBezTo>
                  <a:pt x="29" y="68"/>
                  <a:pt x="25" y="59"/>
                  <a:pt x="24" y="52"/>
                </a:cubicBezTo>
                <a:cubicBezTo>
                  <a:pt x="15" y="53"/>
                  <a:pt x="15" y="53"/>
                  <a:pt x="15" y="53"/>
                </a:cubicBezTo>
                <a:close/>
                <a:moveTo>
                  <a:pt x="77" y="50"/>
                </a:moveTo>
                <a:cubicBezTo>
                  <a:pt x="76" y="56"/>
                  <a:pt x="74" y="62"/>
                  <a:pt x="72" y="68"/>
                </a:cubicBezTo>
                <a:cubicBezTo>
                  <a:pt x="74" y="69"/>
                  <a:pt x="75" y="70"/>
                  <a:pt x="77" y="70"/>
                </a:cubicBezTo>
                <a:cubicBezTo>
                  <a:pt x="80" y="70"/>
                  <a:pt x="83" y="69"/>
                  <a:pt x="84" y="67"/>
                </a:cubicBezTo>
                <a:cubicBezTo>
                  <a:pt x="86" y="65"/>
                  <a:pt x="87" y="63"/>
                  <a:pt x="87" y="60"/>
                </a:cubicBezTo>
                <a:cubicBezTo>
                  <a:pt x="87" y="57"/>
                  <a:pt x="86" y="55"/>
                  <a:pt x="84" y="53"/>
                </a:cubicBezTo>
                <a:cubicBezTo>
                  <a:pt x="83" y="51"/>
                  <a:pt x="80" y="50"/>
                  <a:pt x="77" y="50"/>
                </a:cubicBezTo>
                <a:cubicBezTo>
                  <a:pt x="77" y="50"/>
                  <a:pt x="77" y="50"/>
                  <a:pt x="77" y="5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9" name="Freeform 63"/>
          <p:cNvSpPr>
            <a:spLocks noChangeArrowheads="1" noEditPoints="1"/>
          </p:cNvSpPr>
          <p:nvPr/>
        </p:nvSpPr>
        <p:spPr bwMode="auto">
          <a:xfrm>
            <a:off x="2392363" y="3522663"/>
            <a:ext cx="431800" cy="255587"/>
          </a:xfrm>
          <a:custGeom>
            <a:gdLst>
              <a:gd fmla="*/ 137565 w 113" name="T0"/>
              <a:gd fmla="*/ 32691 h 86" name="T1"/>
              <a:gd fmla="*/ 405051 w 113" name="T2"/>
              <a:gd fmla="*/ 95102 h 86" name="T3"/>
              <a:gd fmla="*/ 389766 w 113" name="T4"/>
              <a:gd fmla="*/ 104018 h 86" name="T5"/>
              <a:gd fmla="*/ 378303 w 113" name="T6"/>
              <a:gd fmla="*/ 115906 h 86" name="T7"/>
              <a:gd fmla="*/ 363018 w 113" name="T8"/>
              <a:gd fmla="*/ 127794 h 86" name="T9"/>
              <a:gd fmla="*/ 347733 w 113" name="T10"/>
              <a:gd fmla="*/ 255587 h 86" name="T11"/>
              <a:gd fmla="*/ 347733 w 113" name="T12"/>
              <a:gd fmla="*/ 139681 h 86" name="T13"/>
              <a:gd fmla="*/ 309520 w 113" name="T14"/>
              <a:gd fmla="*/ 255587 h 86" name="T15"/>
              <a:gd fmla="*/ 294235 w 113" name="T16"/>
              <a:gd fmla="*/ 175345 h 86" name="T17"/>
              <a:gd fmla="*/ 282772 w 113" name="T18"/>
              <a:gd fmla="*/ 166429 h 86" name="T19"/>
              <a:gd fmla="*/ 267487 w 113" name="T20"/>
              <a:gd fmla="*/ 255587 h 86" name="T21"/>
              <a:gd fmla="*/ 267487 w 113" name="T22"/>
              <a:gd fmla="*/ 160485 h 86" name="T23"/>
              <a:gd fmla="*/ 225453 w 113" name="T24"/>
              <a:gd fmla="*/ 255587 h 86" name="T25"/>
              <a:gd fmla="*/ 213989 w 113" name="T26"/>
              <a:gd fmla="*/ 193176 h 86" name="T27"/>
              <a:gd fmla="*/ 198704 w 113" name="T28"/>
              <a:gd fmla="*/ 202092 h 86" name="T29"/>
              <a:gd fmla="*/ 183419 w 113" name="T30"/>
              <a:gd fmla="*/ 255587 h 86" name="T31"/>
              <a:gd fmla="*/ 183419 w 113" name="T32"/>
              <a:gd fmla="*/ 211008 h 86" name="T33"/>
              <a:gd fmla="*/ 145207 w 113" name="T34"/>
              <a:gd fmla="*/ 255587 h 86" name="T35"/>
              <a:gd fmla="*/ 129922 w 113" name="T36"/>
              <a:gd fmla="*/ 208036 h 86" name="T37"/>
              <a:gd fmla="*/ 118458 w 113" name="T38"/>
              <a:gd fmla="*/ 199120 h 86" name="T39"/>
              <a:gd fmla="*/ 103173 w 113" name="T40"/>
              <a:gd fmla="*/ 255587 h 86" name="T41"/>
              <a:gd fmla="*/ 103173 w 113" name="T42"/>
              <a:gd fmla="*/ 199120 h 86" name="T43"/>
              <a:gd fmla="*/ 61140 w 113" name="T44"/>
              <a:gd fmla="*/ 255587 h 86" name="T45"/>
              <a:gd fmla="*/ 19106 w 113" name="T46"/>
              <a:gd fmla="*/ 234783 h 86" name="T47"/>
              <a:gd fmla="*/ 7642 w 113" name="T48"/>
              <a:gd fmla="*/ 225868 h 86" name="T49"/>
              <a:gd fmla="*/ 0 w 113" name="T50"/>
              <a:gd fmla="*/ 172373 h 86" name="T51"/>
              <a:gd fmla="*/ 145207 w 113" name="T52"/>
              <a:gd fmla="*/ 190204 h 86" name="T53"/>
              <a:gd fmla="*/ 267487 w 113" name="T54"/>
              <a:gd fmla="*/ 133737 h 86" name="T55"/>
              <a:gd fmla="*/ 313342 w 113" name="T56"/>
              <a:gd fmla="*/ 136709 h 86" name="T57"/>
              <a:gd fmla="*/ 424158 w 113" name="T58"/>
              <a:gd fmla="*/ 38635 h 86" name="T59"/>
              <a:gd fmla="*/ 340090 w 113" name="T60"/>
              <a:gd fmla="*/ 29719 h 86" name="T61"/>
              <a:gd fmla="*/ 282772 w 113" name="T62"/>
              <a:gd fmla="*/ 92130 h 86" name="T63"/>
              <a:gd fmla="*/ 160492 w 113" name="T64"/>
              <a:gd fmla="*/ 145625 h 86" name="T65"/>
              <a:gd fmla="*/ 95531 w 113" name="T66"/>
              <a:gd fmla="*/ 127794 h 86" name="T67"/>
              <a:gd fmla="*/ 49676 w 113" name="T68"/>
              <a:gd fmla="*/ 255587 h 86" name="T69"/>
              <a:gd fmla="*/ 49676 w 113" name="T70"/>
              <a:gd fmla="*/ 222896 h 86" name="T71"/>
              <a:gd fmla="*/ 118458 w 113" name="T72"/>
              <a:gd fmla="*/ 35663 h 86" name="T73"/>
              <a:gd fmla="*/ 187241 w 113" name="T74"/>
              <a:gd fmla="*/ 56467 h 86" name="T75"/>
              <a:gd fmla="*/ 149028 w 113" name="T76"/>
              <a:gd fmla="*/ 56467 h 86" name="T77"/>
              <a:gd fmla="*/ 164313 w 113" name="T78"/>
              <a:gd fmla="*/ 130765 h 86" name="T79"/>
              <a:gd fmla="*/ 129922 w 113" name="T80"/>
              <a:gd fmla="*/ 92130 h 86" name="T81"/>
              <a:gd fmla="*/ 76425 w 113" name="T82"/>
              <a:gd fmla="*/ 112934 h 86" name="T83"/>
              <a:gd fmla="*/ 114637 w 113" name="T84"/>
              <a:gd fmla="*/ 50523 h 86" name="T85"/>
              <a:gd fmla="*/ 80246 w 113" name="T86"/>
              <a:gd fmla="*/ 65383 h 8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113" name="T132"/>
              <a:gd fmla="*/ 0 h 86" name="T133"/>
              <a:gd fmla="*/ 113 w 113" name="T134"/>
              <a:gd fmla="*/ 86 h 86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86" w="113">
                <a:moveTo>
                  <a:pt x="36" y="2"/>
                </a:moveTo>
                <a:cubicBezTo>
                  <a:pt x="39" y="2"/>
                  <a:pt x="41" y="4"/>
                  <a:pt x="41" y="6"/>
                </a:cubicBezTo>
                <a:cubicBezTo>
                  <a:pt x="41" y="9"/>
                  <a:pt x="39" y="11"/>
                  <a:pt x="36" y="11"/>
                </a:cubicBezTo>
                <a:cubicBezTo>
                  <a:pt x="34" y="11"/>
                  <a:pt x="32" y="9"/>
                  <a:pt x="32" y="6"/>
                </a:cubicBezTo>
                <a:cubicBezTo>
                  <a:pt x="32" y="4"/>
                  <a:pt x="34" y="2"/>
                  <a:pt x="36" y="2"/>
                </a:cubicBezTo>
                <a:close/>
                <a:moveTo>
                  <a:pt x="106" y="32"/>
                </a:moveTo>
                <a:cubicBezTo>
                  <a:pt x="106" y="86"/>
                  <a:pt x="106" y="86"/>
                  <a:pt x="106" y="86"/>
                </a:cubicBezTo>
                <a:cubicBezTo>
                  <a:pt x="102" y="86"/>
                  <a:pt x="102" y="86"/>
                  <a:pt x="102" y="86"/>
                </a:cubicBezTo>
                <a:cubicBezTo>
                  <a:pt x="102" y="35"/>
                  <a:pt x="102" y="35"/>
                  <a:pt x="102" y="35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99" y="39"/>
                </a:moveTo>
                <a:cubicBezTo>
                  <a:pt x="99" y="86"/>
                  <a:pt x="99" y="86"/>
                  <a:pt x="99" y="86"/>
                </a:cubicBezTo>
                <a:cubicBezTo>
                  <a:pt x="97" y="86"/>
                  <a:pt x="96" y="86"/>
                  <a:pt x="95" y="86"/>
                </a:cubicBezTo>
                <a:cubicBezTo>
                  <a:pt x="95" y="43"/>
                  <a:pt x="95" y="43"/>
                  <a:pt x="95" y="43"/>
                </a:cubicBezTo>
                <a:cubicBezTo>
                  <a:pt x="99" y="39"/>
                  <a:pt x="99" y="39"/>
                  <a:pt x="99" y="39"/>
                </a:cubicBezTo>
                <a:close/>
                <a:moveTo>
                  <a:pt x="91" y="47"/>
                </a:moveTo>
                <a:cubicBezTo>
                  <a:pt x="91" y="86"/>
                  <a:pt x="91" y="86"/>
                  <a:pt x="91" y="86"/>
                </a:cubicBezTo>
                <a:cubicBezTo>
                  <a:pt x="90" y="86"/>
                  <a:pt x="89" y="86"/>
                  <a:pt x="88" y="86"/>
                </a:cubicBezTo>
                <a:cubicBezTo>
                  <a:pt x="88" y="51"/>
                  <a:pt x="88" y="51"/>
                  <a:pt x="88" y="51"/>
                </a:cubicBezTo>
                <a:cubicBezTo>
                  <a:pt x="91" y="47"/>
                  <a:pt x="91" y="47"/>
                  <a:pt x="91" y="47"/>
                </a:cubicBezTo>
                <a:close/>
                <a:moveTo>
                  <a:pt x="84" y="55"/>
                </a:moveTo>
                <a:cubicBezTo>
                  <a:pt x="84" y="86"/>
                  <a:pt x="84" y="86"/>
                  <a:pt x="84" y="86"/>
                </a:cubicBezTo>
                <a:cubicBezTo>
                  <a:pt x="83" y="86"/>
                  <a:pt x="82" y="86"/>
                  <a:pt x="81" y="86"/>
                </a:cubicBezTo>
                <a:cubicBezTo>
                  <a:pt x="81" y="59"/>
                  <a:pt x="81" y="59"/>
                  <a:pt x="81" y="59"/>
                </a:cubicBezTo>
                <a:cubicBezTo>
                  <a:pt x="84" y="55"/>
                  <a:pt x="84" y="55"/>
                  <a:pt x="84" y="55"/>
                </a:cubicBezTo>
                <a:close/>
                <a:moveTo>
                  <a:pt x="77" y="59"/>
                </a:moveTo>
                <a:cubicBezTo>
                  <a:pt x="77" y="86"/>
                  <a:pt x="77" y="86"/>
                  <a:pt x="77" y="86"/>
                </a:cubicBezTo>
                <a:cubicBezTo>
                  <a:pt x="76" y="86"/>
                  <a:pt x="75" y="86"/>
                  <a:pt x="74" y="86"/>
                </a:cubicBezTo>
                <a:cubicBezTo>
                  <a:pt x="74" y="56"/>
                  <a:pt x="74" y="56"/>
                  <a:pt x="74" y="56"/>
                </a:cubicBezTo>
                <a:cubicBezTo>
                  <a:pt x="77" y="59"/>
                  <a:pt x="77" y="59"/>
                  <a:pt x="77" y="59"/>
                </a:cubicBezTo>
                <a:close/>
                <a:moveTo>
                  <a:pt x="70" y="54"/>
                </a:moveTo>
                <a:cubicBezTo>
                  <a:pt x="70" y="86"/>
                  <a:pt x="70" y="86"/>
                  <a:pt x="70" y="86"/>
                </a:cubicBezTo>
                <a:cubicBezTo>
                  <a:pt x="69" y="86"/>
                  <a:pt x="68" y="86"/>
                  <a:pt x="66" y="86"/>
                </a:cubicBezTo>
                <a:cubicBezTo>
                  <a:pt x="66" y="57"/>
                  <a:pt x="66" y="57"/>
                  <a:pt x="66" y="57"/>
                </a:cubicBezTo>
                <a:cubicBezTo>
                  <a:pt x="70" y="54"/>
                  <a:pt x="70" y="54"/>
                  <a:pt x="70" y="54"/>
                </a:cubicBezTo>
                <a:close/>
                <a:moveTo>
                  <a:pt x="63" y="59"/>
                </a:moveTo>
                <a:cubicBezTo>
                  <a:pt x="63" y="86"/>
                  <a:pt x="63" y="86"/>
                  <a:pt x="63" y="86"/>
                </a:cubicBezTo>
                <a:cubicBezTo>
                  <a:pt x="62" y="86"/>
                  <a:pt x="60" y="86"/>
                  <a:pt x="59" y="86"/>
                </a:cubicBezTo>
                <a:cubicBezTo>
                  <a:pt x="59" y="62"/>
                  <a:pt x="59" y="62"/>
                  <a:pt x="59" y="62"/>
                </a:cubicBezTo>
                <a:cubicBezTo>
                  <a:pt x="63" y="59"/>
                  <a:pt x="63" y="59"/>
                  <a:pt x="63" y="59"/>
                </a:cubicBezTo>
                <a:close/>
                <a:moveTo>
                  <a:pt x="56" y="65"/>
                </a:moveTo>
                <a:cubicBezTo>
                  <a:pt x="56" y="86"/>
                  <a:pt x="56" y="86"/>
                  <a:pt x="56" y="86"/>
                </a:cubicBezTo>
                <a:cubicBezTo>
                  <a:pt x="54" y="86"/>
                  <a:pt x="53" y="86"/>
                  <a:pt x="52" y="86"/>
                </a:cubicBezTo>
                <a:cubicBezTo>
                  <a:pt x="52" y="68"/>
                  <a:pt x="52" y="68"/>
                  <a:pt x="52" y="68"/>
                </a:cubicBezTo>
                <a:cubicBezTo>
                  <a:pt x="56" y="65"/>
                  <a:pt x="56" y="65"/>
                  <a:pt x="56" y="65"/>
                </a:cubicBezTo>
                <a:close/>
                <a:moveTo>
                  <a:pt x="48" y="71"/>
                </a:moveTo>
                <a:cubicBezTo>
                  <a:pt x="48" y="86"/>
                  <a:pt x="48" y="86"/>
                  <a:pt x="48" y="86"/>
                </a:cubicBezTo>
                <a:cubicBezTo>
                  <a:pt x="47" y="86"/>
                  <a:pt x="46" y="86"/>
                  <a:pt x="45" y="86"/>
                </a:cubicBezTo>
                <a:cubicBezTo>
                  <a:pt x="45" y="73"/>
                  <a:pt x="45" y="73"/>
                  <a:pt x="45" y="73"/>
                </a:cubicBezTo>
                <a:cubicBezTo>
                  <a:pt x="48" y="71"/>
                  <a:pt x="48" y="71"/>
                  <a:pt x="48" y="71"/>
                </a:cubicBezTo>
                <a:close/>
                <a:moveTo>
                  <a:pt x="41" y="75"/>
                </a:moveTo>
                <a:cubicBezTo>
                  <a:pt x="41" y="86"/>
                  <a:pt x="41" y="86"/>
                  <a:pt x="41" y="86"/>
                </a:cubicBezTo>
                <a:cubicBezTo>
                  <a:pt x="40" y="86"/>
                  <a:pt x="39" y="86"/>
                  <a:pt x="38" y="86"/>
                </a:cubicBezTo>
                <a:cubicBezTo>
                  <a:pt x="38" y="72"/>
                  <a:pt x="38" y="72"/>
                  <a:pt x="38" y="72"/>
                </a:cubicBezTo>
                <a:cubicBezTo>
                  <a:pt x="41" y="75"/>
                  <a:pt x="41" y="75"/>
                  <a:pt x="41" y="75"/>
                </a:cubicBezTo>
                <a:close/>
                <a:moveTo>
                  <a:pt x="34" y="70"/>
                </a:moveTo>
                <a:cubicBezTo>
                  <a:pt x="34" y="86"/>
                  <a:pt x="34" y="86"/>
                  <a:pt x="34" y="86"/>
                </a:cubicBezTo>
                <a:cubicBezTo>
                  <a:pt x="33" y="86"/>
                  <a:pt x="32" y="86"/>
                  <a:pt x="31" y="86"/>
                </a:cubicBezTo>
                <a:cubicBezTo>
                  <a:pt x="31" y="67"/>
                  <a:pt x="31" y="67"/>
                  <a:pt x="31" y="67"/>
                </a:cubicBezTo>
                <a:cubicBezTo>
                  <a:pt x="34" y="70"/>
                  <a:pt x="34" y="70"/>
                  <a:pt x="34" y="70"/>
                </a:cubicBezTo>
                <a:close/>
                <a:moveTo>
                  <a:pt x="27" y="67"/>
                </a:moveTo>
                <a:cubicBezTo>
                  <a:pt x="27" y="86"/>
                  <a:pt x="27" y="86"/>
                  <a:pt x="27" y="86"/>
                </a:cubicBezTo>
                <a:cubicBezTo>
                  <a:pt x="26" y="86"/>
                  <a:pt x="25" y="86"/>
                  <a:pt x="23" y="86"/>
                </a:cubicBezTo>
                <a:cubicBezTo>
                  <a:pt x="23" y="69"/>
                  <a:pt x="23" y="69"/>
                  <a:pt x="23" y="69"/>
                </a:cubicBezTo>
                <a:cubicBezTo>
                  <a:pt x="27" y="67"/>
                  <a:pt x="27" y="67"/>
                  <a:pt x="27" y="67"/>
                </a:cubicBezTo>
                <a:close/>
                <a:moveTo>
                  <a:pt x="20" y="71"/>
                </a:moveTo>
                <a:cubicBezTo>
                  <a:pt x="20" y="86"/>
                  <a:pt x="20" y="86"/>
                  <a:pt x="20" y="86"/>
                </a:cubicBezTo>
                <a:cubicBezTo>
                  <a:pt x="19" y="86"/>
                  <a:pt x="17" y="86"/>
                  <a:pt x="16" y="86"/>
                </a:cubicBezTo>
                <a:cubicBezTo>
                  <a:pt x="16" y="73"/>
                  <a:pt x="16" y="73"/>
                  <a:pt x="16" y="73"/>
                </a:cubicBezTo>
                <a:cubicBezTo>
                  <a:pt x="20" y="71"/>
                  <a:pt x="20" y="71"/>
                  <a:pt x="20" y="71"/>
                </a:cubicBezTo>
                <a:close/>
                <a:moveTo>
                  <a:pt x="5" y="79"/>
                </a:moveTo>
                <a:cubicBezTo>
                  <a:pt x="5" y="86"/>
                  <a:pt x="5" y="86"/>
                  <a:pt x="5" y="86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76"/>
                  <a:pt x="2" y="76"/>
                  <a:pt x="2" y="76"/>
                </a:cubicBezTo>
                <a:cubicBezTo>
                  <a:pt x="4" y="80"/>
                  <a:pt x="4" y="80"/>
                  <a:pt x="4" y="80"/>
                </a:cubicBezTo>
                <a:cubicBezTo>
                  <a:pt x="5" y="79"/>
                  <a:pt x="5" y="79"/>
                  <a:pt x="5" y="79"/>
                </a:cubicBezTo>
                <a:close/>
                <a:moveTo>
                  <a:pt x="0" y="58"/>
                </a:moveTo>
                <a:cubicBezTo>
                  <a:pt x="7" y="70"/>
                  <a:pt x="7" y="70"/>
                  <a:pt x="7" y="70"/>
                </a:cubicBezTo>
                <a:cubicBezTo>
                  <a:pt x="29" y="57"/>
                  <a:pt x="29" y="57"/>
                  <a:pt x="29" y="57"/>
                </a:cubicBezTo>
                <a:cubicBezTo>
                  <a:pt x="38" y="64"/>
                  <a:pt x="38" y="64"/>
                  <a:pt x="38" y="64"/>
                </a:cubicBezTo>
                <a:cubicBezTo>
                  <a:pt x="42" y="66"/>
                  <a:pt x="42" y="66"/>
                  <a:pt x="42" y="66"/>
                </a:cubicBezTo>
                <a:cubicBezTo>
                  <a:pt x="46" y="63"/>
                  <a:pt x="46" y="63"/>
                  <a:pt x="46" y="63"/>
                </a:cubicBezTo>
                <a:cubicBezTo>
                  <a:pt x="70" y="45"/>
                  <a:pt x="70" y="45"/>
                  <a:pt x="70" y="45"/>
                </a:cubicBezTo>
                <a:cubicBezTo>
                  <a:pt x="73" y="47"/>
                  <a:pt x="73" y="47"/>
                  <a:pt x="73" y="47"/>
                </a:cubicBezTo>
                <a:cubicBezTo>
                  <a:pt x="78" y="51"/>
                  <a:pt x="78" y="51"/>
                  <a:pt x="78" y="51"/>
                </a:cubicBezTo>
                <a:cubicBezTo>
                  <a:pt x="82" y="46"/>
                  <a:pt x="82" y="46"/>
                  <a:pt x="82" y="46"/>
                </a:cubicBezTo>
                <a:cubicBezTo>
                  <a:pt x="104" y="22"/>
                  <a:pt x="104" y="22"/>
                  <a:pt x="104" y="22"/>
                </a:cubicBezTo>
                <a:cubicBezTo>
                  <a:pt x="109" y="26"/>
                  <a:pt x="109" y="26"/>
                  <a:pt x="109" y="26"/>
                </a:cubicBezTo>
                <a:cubicBezTo>
                  <a:pt x="111" y="13"/>
                  <a:pt x="111" y="13"/>
                  <a:pt x="111" y="13"/>
                </a:cubicBezTo>
                <a:cubicBezTo>
                  <a:pt x="113" y="0"/>
                  <a:pt x="113" y="0"/>
                  <a:pt x="113" y="0"/>
                </a:cubicBezTo>
                <a:cubicBezTo>
                  <a:pt x="101" y="5"/>
                  <a:pt x="101" y="5"/>
                  <a:pt x="101" y="5"/>
                </a:cubicBezTo>
                <a:cubicBezTo>
                  <a:pt x="89" y="10"/>
                  <a:pt x="89" y="10"/>
                  <a:pt x="89" y="10"/>
                </a:cubicBezTo>
                <a:cubicBezTo>
                  <a:pt x="93" y="13"/>
                  <a:pt x="93" y="13"/>
                  <a:pt x="93" y="13"/>
                </a:cubicBezTo>
                <a:cubicBezTo>
                  <a:pt x="76" y="32"/>
                  <a:pt x="76" y="32"/>
                  <a:pt x="76" y="32"/>
                </a:cubicBezTo>
                <a:cubicBezTo>
                  <a:pt x="74" y="31"/>
                  <a:pt x="74" y="31"/>
                  <a:pt x="74" y="31"/>
                </a:cubicBezTo>
                <a:cubicBezTo>
                  <a:pt x="70" y="28"/>
                  <a:pt x="70" y="28"/>
                  <a:pt x="70" y="28"/>
                </a:cubicBezTo>
                <a:cubicBezTo>
                  <a:pt x="65" y="31"/>
                  <a:pt x="65" y="31"/>
                  <a:pt x="65" y="31"/>
                </a:cubicBezTo>
                <a:cubicBezTo>
                  <a:pt x="42" y="49"/>
                  <a:pt x="42" y="49"/>
                  <a:pt x="42" y="49"/>
                </a:cubicBezTo>
                <a:cubicBezTo>
                  <a:pt x="33" y="43"/>
                  <a:pt x="33" y="43"/>
                  <a:pt x="33" y="43"/>
                </a:cubicBezTo>
                <a:cubicBezTo>
                  <a:pt x="29" y="41"/>
                  <a:pt x="29" y="41"/>
                  <a:pt x="29" y="41"/>
                </a:cubicBezTo>
                <a:cubicBezTo>
                  <a:pt x="25" y="43"/>
                  <a:pt x="25" y="43"/>
                  <a:pt x="25" y="43"/>
                </a:cubicBezTo>
                <a:cubicBezTo>
                  <a:pt x="0" y="58"/>
                  <a:pt x="0" y="58"/>
                  <a:pt x="0" y="58"/>
                </a:cubicBezTo>
                <a:close/>
                <a:moveTo>
                  <a:pt x="13" y="75"/>
                </a:moveTo>
                <a:cubicBezTo>
                  <a:pt x="13" y="86"/>
                  <a:pt x="13" y="86"/>
                  <a:pt x="13" y="86"/>
                </a:cubicBezTo>
                <a:cubicBezTo>
                  <a:pt x="11" y="86"/>
                  <a:pt x="10" y="86"/>
                  <a:pt x="9" y="86"/>
                </a:cubicBezTo>
                <a:cubicBezTo>
                  <a:pt x="9" y="77"/>
                  <a:pt x="9" y="77"/>
                  <a:pt x="9" y="77"/>
                </a:cubicBezTo>
                <a:cubicBezTo>
                  <a:pt x="13" y="75"/>
                  <a:pt x="13" y="75"/>
                  <a:pt x="13" y="75"/>
                </a:cubicBezTo>
                <a:close/>
                <a:moveTo>
                  <a:pt x="21" y="22"/>
                </a:moveTo>
                <a:cubicBezTo>
                  <a:pt x="23" y="17"/>
                  <a:pt x="23" y="17"/>
                  <a:pt x="23" y="17"/>
                </a:cubicBezTo>
                <a:cubicBezTo>
                  <a:pt x="31" y="12"/>
                  <a:pt x="31" y="12"/>
                  <a:pt x="31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3" y="19"/>
                  <a:pt x="43" y="19"/>
                  <a:pt x="43" y="19"/>
                </a:cubicBezTo>
                <a:cubicBezTo>
                  <a:pt x="49" y="19"/>
                  <a:pt x="49" y="19"/>
                  <a:pt x="49" y="19"/>
                </a:cubicBezTo>
                <a:cubicBezTo>
                  <a:pt x="49" y="21"/>
                  <a:pt x="49" y="21"/>
                  <a:pt x="49" y="21"/>
                </a:cubicBezTo>
                <a:cubicBezTo>
                  <a:pt x="41" y="22"/>
                  <a:pt x="41" y="22"/>
                  <a:pt x="41" y="22"/>
                </a:cubicBezTo>
                <a:cubicBezTo>
                  <a:pt x="39" y="19"/>
                  <a:pt x="39" y="19"/>
                  <a:pt x="39" y="19"/>
                </a:cubicBezTo>
                <a:cubicBezTo>
                  <a:pt x="37" y="26"/>
                  <a:pt x="37" y="26"/>
                  <a:pt x="37" y="26"/>
                </a:cubicBezTo>
                <a:cubicBezTo>
                  <a:pt x="43" y="33"/>
                  <a:pt x="43" y="33"/>
                  <a:pt x="43" y="33"/>
                </a:cubicBezTo>
                <a:cubicBezTo>
                  <a:pt x="43" y="44"/>
                  <a:pt x="43" y="44"/>
                  <a:pt x="43" y="44"/>
                </a:cubicBezTo>
                <a:cubicBezTo>
                  <a:pt x="41" y="44"/>
                  <a:pt x="41" y="44"/>
                  <a:pt x="41" y="44"/>
                </a:cubicBezTo>
                <a:cubicBezTo>
                  <a:pt x="39" y="35"/>
                  <a:pt x="39" y="35"/>
                  <a:pt x="39" y="35"/>
                </a:cubicBezTo>
                <a:cubicBezTo>
                  <a:pt x="34" y="31"/>
                  <a:pt x="34" y="31"/>
                  <a:pt x="34" y="31"/>
                </a:cubicBezTo>
                <a:cubicBezTo>
                  <a:pt x="32" y="33"/>
                  <a:pt x="31" y="38"/>
                  <a:pt x="31" y="38"/>
                </a:cubicBezTo>
                <a:cubicBezTo>
                  <a:pt x="21" y="40"/>
                  <a:pt x="21" y="40"/>
                  <a:pt x="21" y="40"/>
                </a:cubicBezTo>
                <a:cubicBezTo>
                  <a:pt x="20" y="38"/>
                  <a:pt x="20" y="38"/>
                  <a:pt x="20" y="38"/>
                </a:cubicBezTo>
                <a:cubicBezTo>
                  <a:pt x="27" y="35"/>
                  <a:pt x="27" y="35"/>
                  <a:pt x="27" y="35"/>
                </a:cubicBezTo>
                <a:cubicBezTo>
                  <a:pt x="29" y="25"/>
                  <a:pt x="29" y="25"/>
                  <a:pt x="29" y="25"/>
                </a:cubicBezTo>
                <a:cubicBezTo>
                  <a:pt x="30" y="17"/>
                  <a:pt x="30" y="17"/>
                  <a:pt x="30" y="17"/>
                </a:cubicBezTo>
                <a:cubicBezTo>
                  <a:pt x="26" y="18"/>
                  <a:pt x="26" y="18"/>
                  <a:pt x="26" y="18"/>
                </a:cubicBezTo>
                <a:cubicBezTo>
                  <a:pt x="23" y="24"/>
                  <a:pt x="23" y="24"/>
                  <a:pt x="23" y="24"/>
                </a:cubicBezTo>
                <a:lnTo>
                  <a:pt x="21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10" name="TextBox 32"/>
          <p:cNvSpPr>
            <a:spLocks noChangeArrowheads="1"/>
          </p:cNvSpPr>
          <p:nvPr/>
        </p:nvSpPr>
        <p:spPr bwMode="auto">
          <a:xfrm>
            <a:off x="7250114" y="3929063"/>
            <a:ext cx="1436687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2014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741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17412" name="圆角矩形 3"/>
          <p:cNvSpPr>
            <a:spLocks noChangeArrowheads="1"/>
          </p:cNvSpPr>
          <p:nvPr/>
        </p:nvSpPr>
        <p:spPr bwMode="auto">
          <a:xfrm>
            <a:off x="1349375" y="1638300"/>
            <a:ext cx="1633538" cy="168275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7413" name="圆角矩形 4"/>
          <p:cNvSpPr>
            <a:spLocks noChangeArrowheads="1"/>
          </p:cNvSpPr>
          <p:nvPr/>
        </p:nvSpPr>
        <p:spPr bwMode="auto">
          <a:xfrm>
            <a:off x="3775075" y="1638300"/>
            <a:ext cx="1633538" cy="168275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17414" name="圆角矩形 5"/>
          <p:cNvSpPr>
            <a:spLocks noChangeArrowheads="1"/>
          </p:cNvSpPr>
          <p:nvPr/>
        </p:nvSpPr>
        <p:spPr bwMode="auto">
          <a:xfrm>
            <a:off x="6200775" y="1638300"/>
            <a:ext cx="1633538" cy="1682750"/>
          </a:xfrm>
          <a:prstGeom prst="roundRect">
            <a:avLst>
              <a:gd fmla="val 16667" name="adj"/>
            </a:avLst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grpSp>
        <p:nvGrpSpPr>
          <p:cNvPr id="17415" name="Group 7"/>
          <p:cNvGrpSpPr/>
          <p:nvPr/>
        </p:nvGrpSpPr>
        <p:grpSpPr>
          <a:xfrm>
            <a:off x="1581150" y="1998663"/>
            <a:ext cx="1165225" cy="1114425"/>
            <a:chExt cx="1381125" cy="1335088"/>
          </a:xfrm>
        </p:grpSpPr>
        <p:sp>
          <p:nvSpPr>
            <p:cNvPr id="17421" name="Freeform 6"/>
            <p:cNvSpPr>
              <a:spLocks noChangeArrowheads="1" noEditPoints="1"/>
            </p:cNvSpPr>
            <p:nvPr/>
          </p:nvSpPr>
          <p:spPr bwMode="auto">
            <a:xfrm>
              <a:off x="123825" y="11113"/>
              <a:ext cx="608013" cy="352425"/>
            </a:xfrm>
            <a:custGeom>
              <a:gdLst>
                <a:gd fmla="*/ 120101 w 162" name="T0"/>
                <a:gd fmla="*/ 352425 h 94" name="T1"/>
                <a:gd fmla="*/ 416602 w 162" name="T2"/>
                <a:gd fmla="*/ 352425 h 94" name="T3"/>
                <a:gd fmla="*/ 502924 w 162" name="T4"/>
                <a:gd fmla="*/ 314933 h 94" name="T5"/>
                <a:gd fmla="*/ 525443 w 162" name="T6"/>
                <a:gd fmla="*/ 281190 h 94" name="T7"/>
                <a:gd fmla="*/ 608013 w 162" name="T8"/>
                <a:gd fmla="*/ 198708 h 94" name="T9"/>
                <a:gd fmla="*/ 540456 w 162" name="T10"/>
                <a:gd fmla="*/ 221203 h 94" name="T11"/>
                <a:gd fmla="*/ 540456 w 162" name="T12"/>
                <a:gd fmla="*/ 119974 h 94" name="T13"/>
                <a:gd fmla="*/ 502924 w 162" name="T14"/>
                <a:gd fmla="*/ 37492 h 94" name="T15"/>
                <a:gd fmla="*/ 416602 w 162" name="T16"/>
                <a:gd fmla="*/ 0 h 94" name="T17"/>
                <a:gd fmla="*/ 120101 w 162" name="T18"/>
                <a:gd fmla="*/ 0 h 94" name="T19"/>
                <a:gd fmla="*/ 33779 w 162" name="T20"/>
                <a:gd fmla="*/ 37492 h 94" name="T21"/>
                <a:gd fmla="*/ 0 w 162" name="T22"/>
                <a:gd fmla="*/ 119974 h 94" name="T23"/>
                <a:gd fmla="*/ 0 w 162" name="T24"/>
                <a:gd fmla="*/ 228701 h 94" name="T25"/>
                <a:gd fmla="*/ 33779 w 162" name="T26"/>
                <a:gd fmla="*/ 314933 h 94" name="T27"/>
                <a:gd fmla="*/ 120101 w 162" name="T28"/>
                <a:gd fmla="*/ 352425 h 94" name="T29"/>
                <a:gd fmla="*/ 416602 w 162" name="T30"/>
                <a:gd fmla="*/ 123724 h 94" name="T31"/>
                <a:gd fmla="*/ 469146 w 162" name="T32"/>
                <a:gd fmla="*/ 172463 h 94" name="T33"/>
                <a:gd fmla="*/ 416602 w 162" name="T34"/>
                <a:gd fmla="*/ 224952 h 94" name="T35"/>
                <a:gd fmla="*/ 367810 w 162" name="T36"/>
                <a:gd fmla="*/ 172463 h 94" name="T37"/>
                <a:gd fmla="*/ 416602 w 162" name="T38"/>
                <a:gd fmla="*/ 123724 h 94" name="T39"/>
                <a:gd fmla="*/ 270228 w 162" name="T40"/>
                <a:gd fmla="*/ 123724 h 94" name="T41"/>
                <a:gd fmla="*/ 322772 w 162" name="T42"/>
                <a:gd fmla="*/ 172463 h 94" name="T43"/>
                <a:gd fmla="*/ 270228 w 162" name="T44"/>
                <a:gd fmla="*/ 224952 h 94" name="T45"/>
                <a:gd fmla="*/ 221437 w 162" name="T46"/>
                <a:gd fmla="*/ 172463 h 94" name="T47"/>
                <a:gd fmla="*/ 270228 w 162" name="T48"/>
                <a:gd fmla="*/ 123724 h 94" name="T49"/>
                <a:gd fmla="*/ 123855 w 162" name="T50"/>
                <a:gd fmla="*/ 123724 h 94" name="T51"/>
                <a:gd fmla="*/ 172646 w 162" name="T52"/>
                <a:gd fmla="*/ 172463 h 94" name="T53"/>
                <a:gd fmla="*/ 123855 w 162" name="T54"/>
                <a:gd fmla="*/ 224952 h 94" name="T55"/>
                <a:gd fmla="*/ 71310 w 162" name="T56"/>
                <a:gd fmla="*/ 172463 h 94" name="T57"/>
                <a:gd fmla="*/ 123855 w 162" name="T58"/>
                <a:gd fmla="*/ 123724 h 94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162" name="T90"/>
                <a:gd fmla="*/ 0 h 94" name="T91"/>
                <a:gd fmla="*/ 162 w 162" name="T92"/>
                <a:gd fmla="*/ 94 h 94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94" w="162">
                  <a:moveTo>
                    <a:pt x="32" y="94"/>
                  </a:moveTo>
                  <a:cubicBezTo>
                    <a:pt x="58" y="94"/>
                    <a:pt x="111" y="94"/>
                    <a:pt x="111" y="94"/>
                  </a:cubicBezTo>
                  <a:cubicBezTo>
                    <a:pt x="120" y="94"/>
                    <a:pt x="128" y="90"/>
                    <a:pt x="134" y="84"/>
                  </a:cubicBezTo>
                  <a:cubicBezTo>
                    <a:pt x="137" y="82"/>
                    <a:pt x="139" y="79"/>
                    <a:pt x="140" y="75"/>
                  </a:cubicBezTo>
                  <a:cubicBezTo>
                    <a:pt x="154" y="73"/>
                    <a:pt x="162" y="67"/>
                    <a:pt x="162" y="53"/>
                  </a:cubicBezTo>
                  <a:cubicBezTo>
                    <a:pt x="144" y="59"/>
                    <a:pt x="144" y="59"/>
                    <a:pt x="144" y="59"/>
                  </a:cubicBezTo>
                  <a:cubicBezTo>
                    <a:pt x="144" y="32"/>
                    <a:pt x="144" y="32"/>
                    <a:pt x="144" y="32"/>
                  </a:cubicBezTo>
                  <a:cubicBezTo>
                    <a:pt x="144" y="24"/>
                    <a:pt x="140" y="15"/>
                    <a:pt x="134" y="10"/>
                  </a:cubicBezTo>
                  <a:cubicBezTo>
                    <a:pt x="128" y="4"/>
                    <a:pt x="120" y="0"/>
                    <a:pt x="11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3" y="0"/>
                    <a:pt x="15" y="4"/>
                    <a:pt x="9" y="10"/>
                  </a:cubicBezTo>
                  <a:cubicBezTo>
                    <a:pt x="3" y="15"/>
                    <a:pt x="0" y="24"/>
                    <a:pt x="0" y="32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70"/>
                    <a:pt x="3" y="78"/>
                    <a:pt x="9" y="84"/>
                  </a:cubicBezTo>
                  <a:cubicBezTo>
                    <a:pt x="15" y="90"/>
                    <a:pt x="23" y="94"/>
                    <a:pt x="32" y="94"/>
                  </a:cubicBezTo>
                  <a:close/>
                  <a:moveTo>
                    <a:pt x="111" y="33"/>
                  </a:moveTo>
                  <a:cubicBezTo>
                    <a:pt x="119" y="33"/>
                    <a:pt x="125" y="39"/>
                    <a:pt x="125" y="46"/>
                  </a:cubicBezTo>
                  <a:cubicBezTo>
                    <a:pt x="125" y="54"/>
                    <a:pt x="119" y="60"/>
                    <a:pt x="111" y="60"/>
                  </a:cubicBezTo>
                  <a:cubicBezTo>
                    <a:pt x="104" y="60"/>
                    <a:pt x="98" y="54"/>
                    <a:pt x="98" y="46"/>
                  </a:cubicBezTo>
                  <a:cubicBezTo>
                    <a:pt x="98" y="39"/>
                    <a:pt x="104" y="33"/>
                    <a:pt x="111" y="33"/>
                  </a:cubicBezTo>
                  <a:close/>
                  <a:moveTo>
                    <a:pt x="72" y="33"/>
                  </a:moveTo>
                  <a:cubicBezTo>
                    <a:pt x="80" y="33"/>
                    <a:pt x="86" y="39"/>
                    <a:pt x="86" y="46"/>
                  </a:cubicBezTo>
                  <a:cubicBezTo>
                    <a:pt x="86" y="54"/>
                    <a:pt x="80" y="60"/>
                    <a:pt x="72" y="60"/>
                  </a:cubicBezTo>
                  <a:cubicBezTo>
                    <a:pt x="65" y="60"/>
                    <a:pt x="59" y="54"/>
                    <a:pt x="59" y="46"/>
                  </a:cubicBezTo>
                  <a:cubicBezTo>
                    <a:pt x="59" y="39"/>
                    <a:pt x="65" y="33"/>
                    <a:pt x="72" y="33"/>
                  </a:cubicBezTo>
                  <a:close/>
                  <a:moveTo>
                    <a:pt x="33" y="33"/>
                  </a:moveTo>
                  <a:cubicBezTo>
                    <a:pt x="40" y="33"/>
                    <a:pt x="46" y="39"/>
                    <a:pt x="46" y="46"/>
                  </a:cubicBezTo>
                  <a:cubicBezTo>
                    <a:pt x="46" y="54"/>
                    <a:pt x="40" y="60"/>
                    <a:pt x="33" y="60"/>
                  </a:cubicBezTo>
                  <a:cubicBezTo>
                    <a:pt x="25" y="60"/>
                    <a:pt x="19" y="54"/>
                    <a:pt x="19" y="46"/>
                  </a:cubicBezTo>
                  <a:cubicBezTo>
                    <a:pt x="19" y="39"/>
                    <a:pt x="25" y="33"/>
                    <a:pt x="33" y="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2" name="Freeform 7"/>
            <p:cNvSpPr>
              <a:spLocks noChangeArrowheads="1"/>
            </p:cNvSpPr>
            <p:nvPr/>
          </p:nvSpPr>
          <p:spPr bwMode="auto">
            <a:xfrm>
              <a:off x="0" y="1101725"/>
              <a:ext cx="1381125" cy="233363"/>
            </a:xfrm>
            <a:custGeom>
              <a:gdLst>
                <a:gd fmla="*/ 1024585 w 368" name="T0"/>
                <a:gd fmla="*/ 139265 h 62" name="T1"/>
                <a:gd fmla="*/ 690563 w 368" name="T2"/>
                <a:gd fmla="*/ 139265 h 62" name="T3"/>
                <a:gd fmla="*/ 360293 w 368" name="T4"/>
                <a:gd fmla="*/ 135501 h 62" name="T5"/>
                <a:gd fmla="*/ 0 w 368" name="T6"/>
                <a:gd fmla="*/ 233363 h 62" name="T7"/>
                <a:gd fmla="*/ 86320 w 368" name="T8"/>
                <a:gd fmla="*/ 233363 h 62" name="T9"/>
                <a:gd fmla="*/ 303998 w 368" name="T10"/>
                <a:gd fmla="*/ 233363 h 62" name="T11"/>
                <a:gd fmla="*/ 330269 w 368" name="T12"/>
                <a:gd fmla="*/ 233363 h 62" name="T13"/>
                <a:gd fmla="*/ 386565 w 368" name="T14"/>
                <a:gd fmla="*/ 233363 h 62" name="T15"/>
                <a:gd fmla="*/ 412836 w 368" name="T16"/>
                <a:gd fmla="*/ 233363 h 62" name="T17"/>
                <a:gd fmla="*/ 634267 w 368" name="T18"/>
                <a:gd fmla="*/ 233363 h 62" name="T19"/>
                <a:gd fmla="*/ 664291 w 368" name="T20"/>
                <a:gd fmla="*/ 233363 h 62" name="T21"/>
                <a:gd fmla="*/ 716834 w 368" name="T22"/>
                <a:gd fmla="*/ 233363 h 62" name="T23"/>
                <a:gd fmla="*/ 746858 w 368" name="T24"/>
                <a:gd fmla="*/ 233363 h 62" name="T25"/>
                <a:gd fmla="*/ 968289 w 368" name="T26"/>
                <a:gd fmla="*/ 233363 h 62" name="T27"/>
                <a:gd fmla="*/ 994560 w 368" name="T28"/>
                <a:gd fmla="*/ 233363 h 62" name="T29"/>
                <a:gd fmla="*/ 1050856 w 368" name="T30"/>
                <a:gd fmla="*/ 233363 h 62" name="T31"/>
                <a:gd fmla="*/ 1080880 w 368" name="T32"/>
                <a:gd fmla="*/ 233363 h 62" name="T33"/>
                <a:gd fmla="*/ 1298558 w 368" name="T34"/>
                <a:gd fmla="*/ 233363 h 62" name="T35"/>
                <a:gd fmla="*/ 1381125 w 368" name="T36"/>
                <a:gd fmla="*/ 233363 h 62" name="T37"/>
                <a:gd fmla="*/ 1024585 w 368" name="T38"/>
                <a:gd fmla="*/ 139265 h 62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68" name="T60"/>
                <a:gd fmla="*/ 0 h 62" name="T61"/>
                <a:gd fmla="*/ 368 w 368" name="T62"/>
                <a:gd fmla="*/ 62 h 62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62" w="368">
                  <a:moveTo>
                    <a:pt x="273" y="37"/>
                  </a:moveTo>
                  <a:cubicBezTo>
                    <a:pt x="254" y="6"/>
                    <a:pt x="203" y="7"/>
                    <a:pt x="184" y="37"/>
                  </a:cubicBezTo>
                  <a:cubicBezTo>
                    <a:pt x="166" y="7"/>
                    <a:pt x="115" y="6"/>
                    <a:pt x="96" y="36"/>
                  </a:cubicBezTo>
                  <a:cubicBezTo>
                    <a:pt x="72" y="0"/>
                    <a:pt x="2" y="8"/>
                    <a:pt x="0" y="62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8" y="62"/>
                    <a:pt x="88" y="62"/>
                    <a:pt x="88" y="62"/>
                  </a:cubicBezTo>
                  <a:cubicBezTo>
                    <a:pt x="103" y="62"/>
                    <a:pt x="103" y="62"/>
                    <a:pt x="103" y="62"/>
                  </a:cubicBezTo>
                  <a:cubicBezTo>
                    <a:pt x="110" y="62"/>
                    <a:pt x="110" y="62"/>
                    <a:pt x="110" y="62"/>
                  </a:cubicBezTo>
                  <a:cubicBezTo>
                    <a:pt x="169" y="62"/>
                    <a:pt x="169" y="62"/>
                    <a:pt x="169" y="62"/>
                  </a:cubicBezTo>
                  <a:cubicBezTo>
                    <a:pt x="177" y="62"/>
                    <a:pt x="177" y="62"/>
                    <a:pt x="177" y="62"/>
                  </a:cubicBezTo>
                  <a:cubicBezTo>
                    <a:pt x="191" y="62"/>
                    <a:pt x="191" y="62"/>
                    <a:pt x="191" y="62"/>
                  </a:cubicBezTo>
                  <a:cubicBezTo>
                    <a:pt x="199" y="62"/>
                    <a:pt x="199" y="62"/>
                    <a:pt x="199" y="62"/>
                  </a:cubicBezTo>
                  <a:cubicBezTo>
                    <a:pt x="258" y="62"/>
                    <a:pt x="258" y="62"/>
                    <a:pt x="258" y="62"/>
                  </a:cubicBezTo>
                  <a:cubicBezTo>
                    <a:pt x="265" y="62"/>
                    <a:pt x="265" y="62"/>
                    <a:pt x="265" y="62"/>
                  </a:cubicBezTo>
                  <a:cubicBezTo>
                    <a:pt x="280" y="62"/>
                    <a:pt x="280" y="62"/>
                    <a:pt x="280" y="62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346" y="62"/>
                    <a:pt x="346" y="62"/>
                    <a:pt x="346" y="62"/>
                  </a:cubicBezTo>
                  <a:cubicBezTo>
                    <a:pt x="368" y="62"/>
                    <a:pt x="368" y="62"/>
                    <a:pt x="368" y="62"/>
                  </a:cubicBezTo>
                  <a:cubicBezTo>
                    <a:pt x="367" y="8"/>
                    <a:pt x="296" y="0"/>
                    <a:pt x="273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3" name="Freeform 8"/>
            <p:cNvSpPr>
              <a:spLocks noChangeArrowheads="1"/>
            </p:cNvSpPr>
            <p:nvPr/>
          </p:nvSpPr>
          <p:spPr bwMode="auto">
            <a:xfrm>
              <a:off x="385763" y="862013"/>
              <a:ext cx="282575" cy="277813"/>
            </a:xfrm>
            <a:custGeom>
              <a:gdLst>
                <a:gd fmla="*/ 139404 w 75" name="T0"/>
                <a:gd fmla="*/ 0 h 74" name="T1"/>
                <a:gd fmla="*/ 41444 w 75" name="T2"/>
                <a:gd fmla="*/ 41297 h 74" name="T3"/>
                <a:gd fmla="*/ 0 w 75" name="T4"/>
                <a:gd fmla="*/ 138907 h 74" name="T5"/>
                <a:gd fmla="*/ 41444 w 75" name="T6"/>
                <a:gd fmla="*/ 236516 h 74" name="T7"/>
                <a:gd fmla="*/ 139404 w 75" name="T8"/>
                <a:gd fmla="*/ 277813 h 74" name="T9"/>
                <a:gd fmla="*/ 282575 w 75" name="T10"/>
                <a:gd fmla="*/ 138907 h 74" name="T11"/>
                <a:gd fmla="*/ 241131 w 75" name="T12"/>
                <a:gd fmla="*/ 41297 h 74" name="T13"/>
                <a:gd fmla="*/ 139404 w 75" name="T14"/>
                <a:gd fmla="*/ 0 h 7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5" name="T24"/>
                <a:gd fmla="*/ 0 h 74" name="T25"/>
                <a:gd fmla="*/ 75 w 75" name="T26"/>
                <a:gd fmla="*/ 74 h 7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4" w="75">
                  <a:moveTo>
                    <a:pt x="37" y="0"/>
                  </a:moveTo>
                  <a:cubicBezTo>
                    <a:pt x="27" y="0"/>
                    <a:pt x="18" y="4"/>
                    <a:pt x="11" y="11"/>
                  </a:cubicBezTo>
                  <a:cubicBezTo>
                    <a:pt x="4" y="17"/>
                    <a:pt x="0" y="27"/>
                    <a:pt x="0" y="37"/>
                  </a:cubicBezTo>
                  <a:cubicBezTo>
                    <a:pt x="0" y="47"/>
                    <a:pt x="4" y="57"/>
                    <a:pt x="11" y="63"/>
                  </a:cubicBezTo>
                  <a:cubicBezTo>
                    <a:pt x="18" y="70"/>
                    <a:pt x="27" y="74"/>
                    <a:pt x="37" y="74"/>
                  </a:cubicBezTo>
                  <a:cubicBezTo>
                    <a:pt x="58" y="74"/>
                    <a:pt x="75" y="58"/>
                    <a:pt x="75" y="37"/>
                  </a:cubicBezTo>
                  <a:cubicBezTo>
                    <a:pt x="75" y="27"/>
                    <a:pt x="70" y="17"/>
                    <a:pt x="64" y="11"/>
                  </a:cubicBezTo>
                  <a:cubicBezTo>
                    <a:pt x="57" y="4"/>
                    <a:pt x="48" y="0"/>
                    <a:pt x="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4" name="Rectangle 9"/>
            <p:cNvSpPr>
              <a:spLocks noChangeArrowheads="1"/>
            </p:cNvSpPr>
            <p:nvPr/>
          </p:nvSpPr>
          <p:spPr bwMode="auto">
            <a:xfrm>
              <a:off x="776288" y="685800"/>
              <a:ext cx="434975" cy="131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endParaRPr altLang="zh-CN" lang="zh-CN" sz="1200">
                <a:solidFill>
                  <a:srgbClr val="000000"/>
                </a:solidFill>
                <a:latin charset="0" panose="020f0502020204030204" pitchFamily="34" typeface="Calibri"/>
                <a:sym charset="-122" panose="02010600030101010101" pitchFamily="2" typeface="宋体"/>
              </a:endParaRPr>
            </a:p>
          </p:txBody>
        </p:sp>
        <p:sp>
          <p:nvSpPr>
            <p:cNvPr id="17425" name="Freeform 10"/>
            <p:cNvSpPr>
              <a:spLocks noChangeArrowheads="1"/>
            </p:cNvSpPr>
            <p:nvPr/>
          </p:nvSpPr>
          <p:spPr bwMode="auto">
            <a:xfrm>
              <a:off x="55563" y="862013"/>
              <a:ext cx="282575" cy="277813"/>
            </a:xfrm>
            <a:custGeom>
              <a:gdLst>
                <a:gd fmla="*/ 143171 w 75" name="T0"/>
                <a:gd fmla="*/ 277813 h 74" name="T1"/>
                <a:gd fmla="*/ 282575 w 75" name="T2"/>
                <a:gd fmla="*/ 138907 h 74" name="T3"/>
                <a:gd fmla="*/ 241131 w 75" name="T4"/>
                <a:gd fmla="*/ 41297 h 74" name="T5"/>
                <a:gd fmla="*/ 143171 w 75" name="T6"/>
                <a:gd fmla="*/ 0 h 74" name="T7"/>
                <a:gd fmla="*/ 41444 w 75" name="T8"/>
                <a:gd fmla="*/ 41297 h 74" name="T9"/>
                <a:gd fmla="*/ 0 w 75" name="T10"/>
                <a:gd fmla="*/ 138907 h 74" name="T11"/>
                <a:gd fmla="*/ 41444 w 75" name="T12"/>
                <a:gd fmla="*/ 236516 h 74" name="T13"/>
                <a:gd fmla="*/ 143171 w 75" name="T14"/>
                <a:gd fmla="*/ 277813 h 7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5" name="T24"/>
                <a:gd fmla="*/ 0 h 74" name="T25"/>
                <a:gd fmla="*/ 75 w 75" name="T26"/>
                <a:gd fmla="*/ 74 h 7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4" w="75">
                  <a:moveTo>
                    <a:pt x="38" y="74"/>
                  </a:moveTo>
                  <a:cubicBezTo>
                    <a:pt x="58" y="74"/>
                    <a:pt x="75" y="58"/>
                    <a:pt x="75" y="37"/>
                  </a:cubicBezTo>
                  <a:cubicBezTo>
                    <a:pt x="75" y="27"/>
                    <a:pt x="71" y="17"/>
                    <a:pt x="64" y="11"/>
                  </a:cubicBezTo>
                  <a:cubicBezTo>
                    <a:pt x="57" y="4"/>
                    <a:pt x="48" y="0"/>
                    <a:pt x="38" y="0"/>
                  </a:cubicBezTo>
                  <a:cubicBezTo>
                    <a:pt x="27" y="0"/>
                    <a:pt x="18" y="4"/>
                    <a:pt x="11" y="11"/>
                  </a:cubicBezTo>
                  <a:cubicBezTo>
                    <a:pt x="5" y="17"/>
                    <a:pt x="0" y="27"/>
                    <a:pt x="0" y="37"/>
                  </a:cubicBezTo>
                  <a:cubicBezTo>
                    <a:pt x="0" y="47"/>
                    <a:pt x="5" y="57"/>
                    <a:pt x="11" y="63"/>
                  </a:cubicBezTo>
                  <a:cubicBezTo>
                    <a:pt x="18" y="70"/>
                    <a:pt x="27" y="74"/>
                    <a:pt x="38" y="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6" name="Freeform 11"/>
            <p:cNvSpPr>
              <a:spLocks noChangeArrowheads="1"/>
            </p:cNvSpPr>
            <p:nvPr/>
          </p:nvSpPr>
          <p:spPr bwMode="auto">
            <a:xfrm>
              <a:off x="720725" y="862013"/>
              <a:ext cx="280988" cy="277813"/>
            </a:xfrm>
            <a:custGeom>
              <a:gdLst>
                <a:gd fmla="*/ 41212 w 75" name="T0"/>
                <a:gd fmla="*/ 41297 h 74" name="T1"/>
                <a:gd fmla="*/ 0 w 75" name="T2"/>
                <a:gd fmla="*/ 138907 h 74" name="T3"/>
                <a:gd fmla="*/ 41212 w 75" name="T4"/>
                <a:gd fmla="*/ 236516 h 74" name="T5"/>
                <a:gd fmla="*/ 138621 w 75" name="T6"/>
                <a:gd fmla="*/ 277813 h 74" name="T7"/>
                <a:gd fmla="*/ 280988 w 75" name="T8"/>
                <a:gd fmla="*/ 138907 h 74" name="T9"/>
                <a:gd fmla="*/ 239776 w 75" name="T10"/>
                <a:gd fmla="*/ 41297 h 74" name="T11"/>
                <a:gd fmla="*/ 138621 w 75" name="T12"/>
                <a:gd fmla="*/ 0 h 74" name="T13"/>
                <a:gd fmla="*/ 41212 w 75" name="T14"/>
                <a:gd fmla="*/ 41297 h 7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5" name="T24"/>
                <a:gd fmla="*/ 0 h 74" name="T25"/>
                <a:gd fmla="*/ 75 w 75" name="T26"/>
                <a:gd fmla="*/ 74 h 7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4" w="75">
                  <a:moveTo>
                    <a:pt x="11" y="11"/>
                  </a:moveTo>
                  <a:cubicBezTo>
                    <a:pt x="4" y="17"/>
                    <a:pt x="0" y="27"/>
                    <a:pt x="0" y="37"/>
                  </a:cubicBezTo>
                  <a:cubicBezTo>
                    <a:pt x="0" y="47"/>
                    <a:pt x="4" y="57"/>
                    <a:pt x="11" y="63"/>
                  </a:cubicBezTo>
                  <a:cubicBezTo>
                    <a:pt x="18" y="70"/>
                    <a:pt x="27" y="74"/>
                    <a:pt x="37" y="74"/>
                  </a:cubicBezTo>
                  <a:cubicBezTo>
                    <a:pt x="58" y="74"/>
                    <a:pt x="75" y="58"/>
                    <a:pt x="75" y="37"/>
                  </a:cubicBezTo>
                  <a:cubicBezTo>
                    <a:pt x="75" y="27"/>
                    <a:pt x="70" y="17"/>
                    <a:pt x="64" y="11"/>
                  </a:cubicBezTo>
                  <a:cubicBezTo>
                    <a:pt x="57" y="4"/>
                    <a:pt x="48" y="0"/>
                    <a:pt x="37" y="0"/>
                  </a:cubicBezTo>
                  <a:cubicBezTo>
                    <a:pt x="27" y="0"/>
                    <a:pt x="18" y="4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7" name="Freeform 12"/>
            <p:cNvSpPr>
              <a:spLocks noChangeArrowheads="1"/>
            </p:cNvSpPr>
            <p:nvPr/>
          </p:nvSpPr>
          <p:spPr bwMode="auto">
            <a:xfrm>
              <a:off x="1050925" y="862013"/>
              <a:ext cx="280988" cy="277813"/>
            </a:xfrm>
            <a:custGeom>
              <a:gdLst>
                <a:gd fmla="*/ 41212 w 75" name="T0"/>
                <a:gd fmla="*/ 41297 h 74" name="T1"/>
                <a:gd fmla="*/ 0 w 75" name="T2"/>
                <a:gd fmla="*/ 138907 h 74" name="T3"/>
                <a:gd fmla="*/ 41212 w 75" name="T4"/>
                <a:gd fmla="*/ 236516 h 74" name="T5"/>
                <a:gd fmla="*/ 142367 w 75" name="T6"/>
                <a:gd fmla="*/ 277813 h 74" name="T7"/>
                <a:gd fmla="*/ 280988 w 75" name="T8"/>
                <a:gd fmla="*/ 138907 h 74" name="T9"/>
                <a:gd fmla="*/ 239776 w 75" name="T10"/>
                <a:gd fmla="*/ 41297 h 74" name="T11"/>
                <a:gd fmla="*/ 142367 w 75" name="T12"/>
                <a:gd fmla="*/ 0 h 74" name="T13"/>
                <a:gd fmla="*/ 41212 w 75" name="T14"/>
                <a:gd fmla="*/ 41297 h 7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5" name="T24"/>
                <a:gd fmla="*/ 0 h 74" name="T25"/>
                <a:gd fmla="*/ 75 w 75" name="T26"/>
                <a:gd fmla="*/ 74 h 7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74" w="75">
                  <a:moveTo>
                    <a:pt x="11" y="11"/>
                  </a:moveTo>
                  <a:cubicBezTo>
                    <a:pt x="5" y="17"/>
                    <a:pt x="0" y="27"/>
                    <a:pt x="0" y="37"/>
                  </a:cubicBezTo>
                  <a:cubicBezTo>
                    <a:pt x="0" y="47"/>
                    <a:pt x="5" y="57"/>
                    <a:pt x="11" y="63"/>
                  </a:cubicBezTo>
                  <a:cubicBezTo>
                    <a:pt x="18" y="70"/>
                    <a:pt x="27" y="74"/>
                    <a:pt x="38" y="74"/>
                  </a:cubicBezTo>
                  <a:cubicBezTo>
                    <a:pt x="58" y="74"/>
                    <a:pt x="75" y="58"/>
                    <a:pt x="75" y="37"/>
                  </a:cubicBezTo>
                  <a:cubicBezTo>
                    <a:pt x="75" y="27"/>
                    <a:pt x="71" y="17"/>
                    <a:pt x="64" y="11"/>
                  </a:cubicBezTo>
                  <a:cubicBezTo>
                    <a:pt x="57" y="4"/>
                    <a:pt x="48" y="0"/>
                    <a:pt x="38" y="0"/>
                  </a:cubicBezTo>
                  <a:cubicBezTo>
                    <a:pt x="27" y="0"/>
                    <a:pt x="18" y="4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28" name="Oval 13"/>
            <p:cNvSpPr>
              <a:spLocks noChangeArrowheads="1"/>
            </p:cNvSpPr>
            <p:nvPr/>
          </p:nvSpPr>
          <p:spPr bwMode="auto">
            <a:xfrm>
              <a:off x="850900" y="0"/>
              <a:ext cx="282575" cy="2809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endParaRPr altLang="zh-CN" lang="zh-CN" sz="1200">
                <a:solidFill>
                  <a:srgbClr val="000000"/>
                </a:solidFill>
                <a:latin charset="0" panose="020f0502020204030204" pitchFamily="34" typeface="Calibri"/>
                <a:sym charset="-122" panose="02010600030101010101" pitchFamily="2" typeface="宋体"/>
              </a:endParaRPr>
            </a:p>
          </p:txBody>
        </p:sp>
        <p:sp>
          <p:nvSpPr>
            <p:cNvPr id="17429" name="Freeform 14"/>
            <p:cNvSpPr>
              <a:spLocks noChangeArrowheads="1" noEditPoints="1"/>
            </p:cNvSpPr>
            <p:nvPr/>
          </p:nvSpPr>
          <p:spPr bwMode="auto">
            <a:xfrm>
              <a:off x="698500" y="300038"/>
              <a:ext cx="584200" cy="366713"/>
            </a:xfrm>
            <a:custGeom>
              <a:gdLst>
                <a:gd fmla="*/ 0 w 156" name="T0"/>
                <a:gd fmla="*/ 366713 h 98" name="T1"/>
                <a:gd fmla="*/ 584200 w 156" name="T2"/>
                <a:gd fmla="*/ 366713 h 98" name="T3"/>
                <a:gd fmla="*/ 584200 w 156" name="T4"/>
                <a:gd fmla="*/ 310583 h 98" name="T5"/>
                <a:gd fmla="*/ 509303 w 156" name="T6"/>
                <a:gd fmla="*/ 310583 h 98" name="T7"/>
                <a:gd fmla="*/ 509303 w 156" name="T8"/>
                <a:gd fmla="*/ 86065 h 98" name="T9"/>
                <a:gd fmla="*/ 419426 w 156" name="T10"/>
                <a:gd fmla="*/ 0 h 98" name="T11"/>
                <a:gd fmla="*/ 295845 w 156" name="T12"/>
                <a:gd fmla="*/ 0 h 98" name="T13"/>
                <a:gd fmla="*/ 288355 w 156" name="T14"/>
                <a:gd fmla="*/ 0 h 98" name="T15"/>
                <a:gd fmla="*/ 164774 w 156" name="T16"/>
                <a:gd fmla="*/ 0 h 98" name="T17"/>
                <a:gd fmla="*/ 78642 w 156" name="T18"/>
                <a:gd fmla="*/ 86065 h 98" name="T19"/>
                <a:gd fmla="*/ 78642 w 156" name="T20"/>
                <a:gd fmla="*/ 310583 h 98" name="T21"/>
                <a:gd fmla="*/ 0 w 156" name="T22"/>
                <a:gd fmla="*/ 310583 h 98" name="T23"/>
                <a:gd fmla="*/ 0 w 156" name="T24"/>
                <a:gd fmla="*/ 366713 h 98" name="T25"/>
                <a:gd fmla="*/ 385722 w 156" name="T26"/>
                <a:gd fmla="*/ 160905 h 98" name="T27"/>
                <a:gd fmla="*/ 415681 w 156" name="T28"/>
                <a:gd fmla="*/ 160905 h 98" name="T29"/>
                <a:gd fmla="*/ 415681 w 156" name="T30"/>
                <a:gd fmla="*/ 310583 h 98" name="T31"/>
                <a:gd fmla="*/ 385722 w 156" name="T32"/>
                <a:gd fmla="*/ 310583 h 98" name="T33"/>
                <a:gd fmla="*/ 385722 w 156" name="T34"/>
                <a:gd fmla="*/ 160905 h 98" name="T35"/>
                <a:gd fmla="*/ 168519 w 156" name="T36"/>
                <a:gd fmla="*/ 160905 h 98" name="T37"/>
                <a:gd fmla="*/ 198478 w 156" name="T38"/>
                <a:gd fmla="*/ 160905 h 98" name="T39"/>
                <a:gd fmla="*/ 198478 w 156" name="T40"/>
                <a:gd fmla="*/ 310583 h 98" name="T41"/>
                <a:gd fmla="*/ 168519 w 156" name="T42"/>
                <a:gd fmla="*/ 310583 h 98" name="T43"/>
                <a:gd fmla="*/ 168519 w 156" name="T44"/>
                <a:gd fmla="*/ 160905 h 98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56" name="T69"/>
                <a:gd fmla="*/ 0 h 98" name="T70"/>
                <a:gd fmla="*/ 156 w 156" name="T71"/>
                <a:gd fmla="*/ 98 h 98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98" w="156">
                  <a:moveTo>
                    <a:pt x="0" y="98"/>
                  </a:moveTo>
                  <a:cubicBezTo>
                    <a:pt x="156" y="98"/>
                    <a:pt x="156" y="98"/>
                    <a:pt x="156" y="98"/>
                  </a:cubicBezTo>
                  <a:cubicBezTo>
                    <a:pt x="156" y="83"/>
                    <a:pt x="156" y="83"/>
                    <a:pt x="156" y="83"/>
                  </a:cubicBezTo>
                  <a:cubicBezTo>
                    <a:pt x="136" y="83"/>
                    <a:pt x="136" y="83"/>
                    <a:pt x="136" y="83"/>
                  </a:cubicBezTo>
                  <a:cubicBezTo>
                    <a:pt x="136" y="23"/>
                    <a:pt x="136" y="23"/>
                    <a:pt x="136" y="23"/>
                  </a:cubicBezTo>
                  <a:cubicBezTo>
                    <a:pt x="136" y="10"/>
                    <a:pt x="125" y="0"/>
                    <a:pt x="112" y="0"/>
                  </a:cubicBezTo>
                  <a:cubicBezTo>
                    <a:pt x="91" y="0"/>
                    <a:pt x="82" y="0"/>
                    <a:pt x="79" y="0"/>
                  </a:cubicBezTo>
                  <a:cubicBezTo>
                    <a:pt x="79" y="0"/>
                    <a:pt x="79" y="0"/>
                    <a:pt x="77" y="0"/>
                  </a:cubicBezTo>
                  <a:cubicBezTo>
                    <a:pt x="74" y="0"/>
                    <a:pt x="65" y="0"/>
                    <a:pt x="44" y="0"/>
                  </a:cubicBezTo>
                  <a:cubicBezTo>
                    <a:pt x="31" y="0"/>
                    <a:pt x="21" y="10"/>
                    <a:pt x="21" y="23"/>
                  </a:cubicBezTo>
                  <a:cubicBezTo>
                    <a:pt x="21" y="83"/>
                    <a:pt x="21" y="83"/>
                    <a:pt x="21" y="83"/>
                  </a:cubicBezTo>
                  <a:cubicBezTo>
                    <a:pt x="0" y="83"/>
                    <a:pt x="0" y="83"/>
                    <a:pt x="0" y="83"/>
                  </a:cubicBezTo>
                  <a:lnTo>
                    <a:pt x="0" y="98"/>
                  </a:lnTo>
                  <a:close/>
                  <a:moveTo>
                    <a:pt x="103" y="43"/>
                  </a:moveTo>
                  <a:cubicBezTo>
                    <a:pt x="111" y="43"/>
                    <a:pt x="111" y="43"/>
                    <a:pt x="111" y="43"/>
                  </a:cubicBezTo>
                  <a:cubicBezTo>
                    <a:pt x="111" y="83"/>
                    <a:pt x="111" y="83"/>
                    <a:pt x="111" y="83"/>
                  </a:cubicBezTo>
                  <a:cubicBezTo>
                    <a:pt x="103" y="83"/>
                    <a:pt x="103" y="83"/>
                    <a:pt x="103" y="83"/>
                  </a:cubicBezTo>
                  <a:lnTo>
                    <a:pt x="103" y="43"/>
                  </a:lnTo>
                  <a:close/>
                  <a:moveTo>
                    <a:pt x="45" y="43"/>
                  </a:moveTo>
                  <a:cubicBezTo>
                    <a:pt x="53" y="43"/>
                    <a:pt x="53" y="43"/>
                    <a:pt x="53" y="43"/>
                  </a:cubicBezTo>
                  <a:cubicBezTo>
                    <a:pt x="53" y="83"/>
                    <a:pt x="53" y="83"/>
                    <a:pt x="53" y="83"/>
                  </a:cubicBezTo>
                  <a:cubicBezTo>
                    <a:pt x="45" y="83"/>
                    <a:pt x="45" y="83"/>
                    <a:pt x="45" y="83"/>
                  </a:cubicBezTo>
                  <a:lnTo>
                    <a:pt x="45" y="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7416" name="Freeform 19"/>
          <p:cNvSpPr>
            <a:spLocks noChangeArrowheads="1" noEditPoints="1"/>
          </p:cNvSpPr>
          <p:nvPr/>
        </p:nvSpPr>
        <p:spPr bwMode="auto">
          <a:xfrm>
            <a:off x="6451600" y="2030413"/>
            <a:ext cx="1190625" cy="1111250"/>
          </a:xfrm>
          <a:custGeom>
            <a:gdLst>
              <a:gd fmla="*/ 284990 w 376" name="T0"/>
              <a:gd fmla="*/ 162775 h 355" name="T1"/>
              <a:gd fmla="*/ 117163 w 376" name="T2"/>
              <a:gd fmla="*/ 826394 h 355" name="T3"/>
              <a:gd fmla="*/ 373654 w 376" name="T4"/>
              <a:gd fmla="*/ 973518 h 355" name="T5"/>
              <a:gd fmla="*/ 424318 w 376" name="T6"/>
              <a:gd fmla="*/ 973518 h 355" name="T7"/>
              <a:gd fmla="*/ 680810 w 376" name="T8"/>
              <a:gd fmla="*/ 826394 h 355" name="T9"/>
              <a:gd fmla="*/ 763140 w 376" name="T10"/>
              <a:gd fmla="*/ 973518 h 355" name="T11"/>
              <a:gd fmla="*/ 807472 w 376" name="T12"/>
              <a:gd fmla="*/ 898391 h 355" name="T13"/>
              <a:gd fmla="*/ 1133627 w 376" name="T14"/>
              <a:gd fmla="*/ 898391 h 355" name="T15"/>
              <a:gd fmla="*/ 1174792 w 376" name="T16"/>
              <a:gd fmla="*/ 973518 h 355" name="T17"/>
              <a:gd fmla="*/ 1174792 w 376" name="T18"/>
              <a:gd fmla="*/ 1011081 h 355" name="T19"/>
              <a:gd fmla="*/ 1133627 w 376" name="T20"/>
              <a:gd fmla="*/ 1111250 h 355" name="T21"/>
              <a:gd fmla="*/ 791639 w 376" name="T22"/>
              <a:gd fmla="*/ 1011081 h 355" name="T23"/>
              <a:gd fmla="*/ 750474 w 376" name="T24"/>
              <a:gd fmla="*/ 1111250 h 355" name="T25"/>
              <a:gd fmla="*/ 414819 w 376" name="T26"/>
              <a:gd fmla="*/ 1011081 h 355" name="T27"/>
              <a:gd fmla="*/ 373654 w 376" name="T28"/>
              <a:gd fmla="*/ 1111250 h 355" name="T29"/>
              <a:gd fmla="*/ 0 w 376" name="T30"/>
              <a:gd fmla="*/ 1011081 h 355" name="T31"/>
              <a:gd fmla="*/ 44332 w 376" name="T32"/>
              <a:gd fmla="*/ 898391 h 355" name="T33"/>
              <a:gd fmla="*/ 1063963 w 376" name="T34"/>
              <a:gd fmla="*/ 776310 h 355" name="T35"/>
              <a:gd fmla="*/ 883469 w 376" name="T36"/>
              <a:gd fmla="*/ 776310 h 355" name="T37"/>
              <a:gd fmla="*/ 680810 w 376" name="T38"/>
              <a:gd fmla="*/ 776310 h 355" name="T39"/>
              <a:gd fmla="*/ 500316 w 376" name="T40"/>
              <a:gd fmla="*/ 776310 h 355" name="T41"/>
              <a:gd fmla="*/ 300823 w 376" name="T42"/>
              <a:gd fmla="*/ 776310 h 355" name="T43"/>
              <a:gd fmla="*/ 120329 w 376" name="T44"/>
              <a:gd fmla="*/ 776310 h 355" name="T45"/>
              <a:gd fmla="*/ 972133 w 376" name="T46"/>
              <a:gd fmla="*/ 460151 h 355" name="T47"/>
              <a:gd fmla="*/ 915135 w 376" name="T48"/>
              <a:gd fmla="*/ 629187 h 355" name="T49"/>
              <a:gd fmla="*/ 636478 w 376" name="T50"/>
              <a:gd fmla="*/ 629187 h 355" name="T51"/>
              <a:gd fmla="*/ 573147 w 376" name="T52"/>
              <a:gd fmla="*/ 460151 h 355" name="T53"/>
              <a:gd fmla="*/ 569980 w 376" name="T54"/>
              <a:gd fmla="*/ 50085 h 355" name="T55"/>
              <a:gd fmla="*/ 509815 w 376" name="T56"/>
              <a:gd fmla="*/ 109560 h 355" name="T57"/>
              <a:gd fmla="*/ 490816 w 376" name="T58"/>
              <a:gd fmla="*/ 209729 h 355" name="T59"/>
              <a:gd fmla="*/ 208993 w 376" name="T60"/>
              <a:gd fmla="*/ 172165 h 355" name="T61"/>
              <a:gd fmla="*/ 208993 w 376" name="T62"/>
              <a:gd fmla="*/ 381894 h 355" name="T63"/>
              <a:gd fmla="*/ 218492 w 376" name="T64"/>
              <a:gd fmla="*/ 381894 h 355" name="T65"/>
              <a:gd fmla="*/ 275490 w 376" name="T66"/>
              <a:gd fmla="*/ 626056 h 355" name="T67"/>
              <a:gd fmla="*/ 288157 w 376" name="T68"/>
              <a:gd fmla="*/ 626056 h 355" name="T69"/>
              <a:gd fmla="*/ 345155 w 376" name="T70"/>
              <a:gd fmla="*/ 413197 h 355" name="T71"/>
              <a:gd fmla="*/ 345155 w 376" name="T72"/>
              <a:gd fmla="*/ 234771 h 355" name="T73"/>
              <a:gd fmla="*/ 490816 w 376" name="T74"/>
              <a:gd fmla="*/ 250423 h 355" name="T75"/>
              <a:gd fmla="*/ 525648 w 376" name="T76"/>
              <a:gd fmla="*/ 375634 h 355" name="T77"/>
              <a:gd fmla="*/ 569980 w 376" name="T78"/>
              <a:gd fmla="*/ 394415 h 355" name="T79"/>
              <a:gd fmla="*/ 1003798 w 376" name="T80"/>
              <a:gd fmla="*/ 375634 h 355" name="T81"/>
              <a:gd fmla="*/ 1003798 w 376" name="T82"/>
              <a:gd fmla="*/ 65736 h 355" name="T83"/>
              <a:gd fmla="*/ 962633 w 376" name="T84"/>
              <a:gd fmla="*/ 97039 h 355" name="T85"/>
              <a:gd fmla="*/ 975299 w 376" name="T86"/>
              <a:gd fmla="*/ 334940 h 355" name="T87"/>
              <a:gd fmla="*/ 962633 w 376" name="T88"/>
              <a:gd fmla="*/ 347461 h 355" name="T89"/>
              <a:gd fmla="*/ 560480 w 376" name="T90"/>
              <a:gd fmla="*/ 344331 h 355" name="T91"/>
              <a:gd fmla="*/ 753640 w 376" name="T92"/>
              <a:gd fmla="*/ 197208 h 355" name="T93"/>
              <a:gd fmla="*/ 557314 w 376" name="T94"/>
              <a:gd fmla="*/ 109560 h 355" name="T95"/>
              <a:gd fmla="*/ 569980 w 376" name="T96"/>
              <a:gd fmla="*/ 97039 h 355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w 376" name="T147"/>
              <a:gd fmla="*/ 0 h 355" name="T148"/>
              <a:gd fmla="*/ 376 w 376" name="T149"/>
              <a:gd fmla="*/ 355 h 355" name="T150"/>
            </a:gdLst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b="T150" l="T147" r="T149" t="T148"/>
            <a:pathLst>
              <a:path h="355" w="376">
                <a:moveTo>
                  <a:pt x="90" y="0"/>
                </a:moveTo>
                <a:cubicBezTo>
                  <a:pt x="104" y="0"/>
                  <a:pt x="115" y="12"/>
                  <a:pt x="115" y="26"/>
                </a:cubicBezTo>
                <a:cubicBezTo>
                  <a:pt x="115" y="41"/>
                  <a:pt x="104" y="52"/>
                  <a:pt x="90" y="52"/>
                </a:cubicBezTo>
                <a:cubicBezTo>
                  <a:pt x="75" y="52"/>
                  <a:pt x="64" y="41"/>
                  <a:pt x="64" y="26"/>
                </a:cubicBezTo>
                <a:cubicBezTo>
                  <a:pt x="64" y="12"/>
                  <a:pt x="75" y="0"/>
                  <a:pt x="90" y="0"/>
                </a:cubicBezTo>
                <a:close/>
                <a:moveTo>
                  <a:pt x="37" y="264"/>
                </a:moveTo>
                <a:cubicBezTo>
                  <a:pt x="95" y="264"/>
                  <a:pt x="95" y="264"/>
                  <a:pt x="95" y="264"/>
                </a:cubicBezTo>
                <a:cubicBezTo>
                  <a:pt x="108" y="264"/>
                  <a:pt x="118" y="274"/>
                  <a:pt x="118" y="287"/>
                </a:cubicBezTo>
                <a:cubicBezTo>
                  <a:pt x="118" y="311"/>
                  <a:pt x="118" y="311"/>
                  <a:pt x="118" y="311"/>
                </a:cubicBezTo>
                <a:cubicBezTo>
                  <a:pt x="120" y="311"/>
                  <a:pt x="120" y="311"/>
                  <a:pt x="120" y="311"/>
                </a:cubicBezTo>
                <a:cubicBezTo>
                  <a:pt x="131" y="311"/>
                  <a:pt x="131" y="311"/>
                  <a:pt x="131" y="311"/>
                </a:cubicBezTo>
                <a:cubicBezTo>
                  <a:pt x="134" y="311"/>
                  <a:pt x="134" y="311"/>
                  <a:pt x="134" y="311"/>
                </a:cubicBezTo>
                <a:cubicBezTo>
                  <a:pt x="134" y="287"/>
                  <a:pt x="134" y="287"/>
                  <a:pt x="134" y="287"/>
                </a:cubicBezTo>
                <a:cubicBezTo>
                  <a:pt x="134" y="274"/>
                  <a:pt x="144" y="264"/>
                  <a:pt x="156" y="264"/>
                </a:cubicBezTo>
                <a:cubicBezTo>
                  <a:pt x="215" y="264"/>
                  <a:pt x="215" y="264"/>
                  <a:pt x="215" y="264"/>
                </a:cubicBezTo>
                <a:cubicBezTo>
                  <a:pt x="227" y="264"/>
                  <a:pt x="237" y="274"/>
                  <a:pt x="237" y="287"/>
                </a:cubicBezTo>
                <a:cubicBezTo>
                  <a:pt x="237" y="311"/>
                  <a:pt x="237" y="311"/>
                  <a:pt x="237" y="311"/>
                </a:cubicBezTo>
                <a:cubicBezTo>
                  <a:pt x="241" y="311"/>
                  <a:pt x="241" y="311"/>
                  <a:pt x="241" y="311"/>
                </a:cubicBezTo>
                <a:cubicBezTo>
                  <a:pt x="250" y="311"/>
                  <a:pt x="250" y="311"/>
                  <a:pt x="250" y="311"/>
                </a:cubicBezTo>
                <a:cubicBezTo>
                  <a:pt x="255" y="311"/>
                  <a:pt x="255" y="311"/>
                  <a:pt x="255" y="311"/>
                </a:cubicBezTo>
                <a:cubicBezTo>
                  <a:pt x="255" y="287"/>
                  <a:pt x="255" y="287"/>
                  <a:pt x="255" y="287"/>
                </a:cubicBezTo>
                <a:cubicBezTo>
                  <a:pt x="255" y="274"/>
                  <a:pt x="265" y="264"/>
                  <a:pt x="278" y="264"/>
                </a:cubicBezTo>
                <a:cubicBezTo>
                  <a:pt x="336" y="264"/>
                  <a:pt x="336" y="264"/>
                  <a:pt x="336" y="264"/>
                </a:cubicBezTo>
                <a:cubicBezTo>
                  <a:pt x="348" y="264"/>
                  <a:pt x="358" y="274"/>
                  <a:pt x="358" y="287"/>
                </a:cubicBezTo>
                <a:cubicBezTo>
                  <a:pt x="358" y="311"/>
                  <a:pt x="358" y="311"/>
                  <a:pt x="358" y="311"/>
                </a:cubicBezTo>
                <a:cubicBezTo>
                  <a:pt x="362" y="311"/>
                  <a:pt x="362" y="311"/>
                  <a:pt x="362" y="311"/>
                </a:cubicBezTo>
                <a:cubicBezTo>
                  <a:pt x="371" y="311"/>
                  <a:pt x="371" y="311"/>
                  <a:pt x="371" y="311"/>
                </a:cubicBezTo>
                <a:cubicBezTo>
                  <a:pt x="376" y="311"/>
                  <a:pt x="376" y="311"/>
                  <a:pt x="376" y="311"/>
                </a:cubicBezTo>
                <a:cubicBezTo>
                  <a:pt x="376" y="323"/>
                  <a:pt x="376" y="323"/>
                  <a:pt x="376" y="323"/>
                </a:cubicBezTo>
                <a:cubicBezTo>
                  <a:pt x="371" y="323"/>
                  <a:pt x="371" y="323"/>
                  <a:pt x="371" y="323"/>
                </a:cubicBezTo>
                <a:cubicBezTo>
                  <a:pt x="362" y="323"/>
                  <a:pt x="362" y="323"/>
                  <a:pt x="362" y="323"/>
                </a:cubicBezTo>
                <a:cubicBezTo>
                  <a:pt x="358" y="323"/>
                  <a:pt x="358" y="323"/>
                  <a:pt x="358" y="323"/>
                </a:cubicBezTo>
                <a:cubicBezTo>
                  <a:pt x="358" y="355"/>
                  <a:pt x="358" y="355"/>
                  <a:pt x="358" y="355"/>
                </a:cubicBezTo>
                <a:cubicBezTo>
                  <a:pt x="255" y="355"/>
                  <a:pt x="255" y="355"/>
                  <a:pt x="255" y="355"/>
                </a:cubicBezTo>
                <a:cubicBezTo>
                  <a:pt x="255" y="323"/>
                  <a:pt x="255" y="323"/>
                  <a:pt x="255" y="323"/>
                </a:cubicBezTo>
                <a:cubicBezTo>
                  <a:pt x="250" y="323"/>
                  <a:pt x="250" y="323"/>
                  <a:pt x="250" y="323"/>
                </a:cubicBezTo>
                <a:cubicBezTo>
                  <a:pt x="241" y="323"/>
                  <a:pt x="241" y="323"/>
                  <a:pt x="241" y="323"/>
                </a:cubicBezTo>
                <a:cubicBezTo>
                  <a:pt x="237" y="323"/>
                  <a:pt x="237" y="323"/>
                  <a:pt x="237" y="323"/>
                </a:cubicBezTo>
                <a:cubicBezTo>
                  <a:pt x="237" y="355"/>
                  <a:pt x="237" y="355"/>
                  <a:pt x="237" y="355"/>
                </a:cubicBezTo>
                <a:cubicBezTo>
                  <a:pt x="134" y="355"/>
                  <a:pt x="134" y="355"/>
                  <a:pt x="134" y="355"/>
                </a:cubicBezTo>
                <a:cubicBezTo>
                  <a:pt x="134" y="323"/>
                  <a:pt x="134" y="323"/>
                  <a:pt x="134" y="323"/>
                </a:cubicBezTo>
                <a:cubicBezTo>
                  <a:pt x="131" y="323"/>
                  <a:pt x="131" y="323"/>
                  <a:pt x="131" y="323"/>
                </a:cubicBezTo>
                <a:cubicBezTo>
                  <a:pt x="120" y="323"/>
                  <a:pt x="120" y="323"/>
                  <a:pt x="120" y="323"/>
                </a:cubicBezTo>
                <a:cubicBezTo>
                  <a:pt x="118" y="323"/>
                  <a:pt x="118" y="323"/>
                  <a:pt x="118" y="323"/>
                </a:cubicBezTo>
                <a:cubicBezTo>
                  <a:pt x="118" y="355"/>
                  <a:pt x="118" y="355"/>
                  <a:pt x="118" y="355"/>
                </a:cubicBezTo>
                <a:cubicBezTo>
                  <a:pt x="14" y="355"/>
                  <a:pt x="14" y="355"/>
                  <a:pt x="14" y="355"/>
                </a:cubicBezTo>
                <a:cubicBezTo>
                  <a:pt x="14" y="323"/>
                  <a:pt x="14" y="323"/>
                  <a:pt x="14" y="323"/>
                </a:cubicBezTo>
                <a:cubicBezTo>
                  <a:pt x="0" y="323"/>
                  <a:pt x="0" y="323"/>
                  <a:pt x="0" y="323"/>
                </a:cubicBezTo>
                <a:cubicBezTo>
                  <a:pt x="0" y="311"/>
                  <a:pt x="0" y="311"/>
                  <a:pt x="0" y="311"/>
                </a:cubicBezTo>
                <a:cubicBezTo>
                  <a:pt x="14" y="311"/>
                  <a:pt x="14" y="311"/>
                  <a:pt x="14" y="311"/>
                </a:cubicBezTo>
                <a:cubicBezTo>
                  <a:pt x="14" y="287"/>
                  <a:pt x="14" y="287"/>
                  <a:pt x="14" y="287"/>
                </a:cubicBezTo>
                <a:cubicBezTo>
                  <a:pt x="14" y="274"/>
                  <a:pt x="24" y="264"/>
                  <a:pt x="37" y="264"/>
                </a:cubicBezTo>
                <a:close/>
                <a:moveTo>
                  <a:pt x="307" y="220"/>
                </a:moveTo>
                <a:cubicBezTo>
                  <a:pt x="323" y="220"/>
                  <a:pt x="336" y="232"/>
                  <a:pt x="336" y="248"/>
                </a:cubicBezTo>
                <a:cubicBezTo>
                  <a:pt x="336" y="252"/>
                  <a:pt x="335" y="255"/>
                  <a:pt x="334" y="258"/>
                </a:cubicBezTo>
                <a:cubicBezTo>
                  <a:pt x="281" y="258"/>
                  <a:pt x="281" y="258"/>
                  <a:pt x="281" y="258"/>
                </a:cubicBezTo>
                <a:cubicBezTo>
                  <a:pt x="280" y="255"/>
                  <a:pt x="279" y="252"/>
                  <a:pt x="279" y="248"/>
                </a:cubicBezTo>
                <a:cubicBezTo>
                  <a:pt x="279" y="232"/>
                  <a:pt x="292" y="220"/>
                  <a:pt x="307" y="220"/>
                </a:cubicBezTo>
                <a:close/>
                <a:moveTo>
                  <a:pt x="186" y="220"/>
                </a:moveTo>
                <a:cubicBezTo>
                  <a:pt x="202" y="220"/>
                  <a:pt x="215" y="232"/>
                  <a:pt x="215" y="248"/>
                </a:cubicBezTo>
                <a:cubicBezTo>
                  <a:pt x="215" y="252"/>
                  <a:pt x="214" y="255"/>
                  <a:pt x="213" y="258"/>
                </a:cubicBezTo>
                <a:cubicBezTo>
                  <a:pt x="160" y="258"/>
                  <a:pt x="160" y="258"/>
                  <a:pt x="160" y="258"/>
                </a:cubicBezTo>
                <a:cubicBezTo>
                  <a:pt x="159" y="255"/>
                  <a:pt x="158" y="252"/>
                  <a:pt x="158" y="248"/>
                </a:cubicBezTo>
                <a:cubicBezTo>
                  <a:pt x="158" y="232"/>
                  <a:pt x="171" y="220"/>
                  <a:pt x="186" y="220"/>
                </a:cubicBezTo>
                <a:close/>
                <a:moveTo>
                  <a:pt x="67" y="220"/>
                </a:moveTo>
                <a:cubicBezTo>
                  <a:pt x="82" y="220"/>
                  <a:pt x="95" y="232"/>
                  <a:pt x="95" y="248"/>
                </a:cubicBezTo>
                <a:cubicBezTo>
                  <a:pt x="95" y="252"/>
                  <a:pt x="94" y="255"/>
                  <a:pt x="93" y="258"/>
                </a:cubicBezTo>
                <a:cubicBezTo>
                  <a:pt x="40" y="258"/>
                  <a:pt x="40" y="258"/>
                  <a:pt x="40" y="258"/>
                </a:cubicBezTo>
                <a:cubicBezTo>
                  <a:pt x="39" y="255"/>
                  <a:pt x="38" y="252"/>
                  <a:pt x="38" y="248"/>
                </a:cubicBezTo>
                <a:cubicBezTo>
                  <a:pt x="38" y="232"/>
                  <a:pt x="51" y="220"/>
                  <a:pt x="67" y="220"/>
                </a:cubicBezTo>
                <a:close/>
                <a:moveTo>
                  <a:pt x="307" y="130"/>
                </a:moveTo>
                <a:cubicBezTo>
                  <a:pt x="307" y="147"/>
                  <a:pt x="307" y="147"/>
                  <a:pt x="307" y="147"/>
                </a:cubicBezTo>
                <a:cubicBezTo>
                  <a:pt x="293" y="147"/>
                  <a:pt x="293" y="147"/>
                  <a:pt x="293" y="147"/>
                </a:cubicBezTo>
                <a:cubicBezTo>
                  <a:pt x="308" y="201"/>
                  <a:pt x="308" y="201"/>
                  <a:pt x="308" y="201"/>
                </a:cubicBezTo>
                <a:cubicBezTo>
                  <a:pt x="289" y="201"/>
                  <a:pt x="289" y="201"/>
                  <a:pt x="289" y="201"/>
                </a:cubicBezTo>
                <a:cubicBezTo>
                  <a:pt x="273" y="147"/>
                  <a:pt x="273" y="147"/>
                  <a:pt x="273" y="147"/>
                </a:cubicBezTo>
                <a:cubicBezTo>
                  <a:pt x="216" y="147"/>
                  <a:pt x="216" y="147"/>
                  <a:pt x="216" y="147"/>
                </a:cubicBezTo>
                <a:cubicBezTo>
                  <a:pt x="201" y="201"/>
                  <a:pt x="201" y="201"/>
                  <a:pt x="201" y="201"/>
                </a:cubicBezTo>
                <a:cubicBezTo>
                  <a:pt x="181" y="201"/>
                  <a:pt x="181" y="201"/>
                  <a:pt x="181" y="201"/>
                </a:cubicBezTo>
                <a:cubicBezTo>
                  <a:pt x="197" y="147"/>
                  <a:pt x="197" y="147"/>
                  <a:pt x="197" y="147"/>
                </a:cubicBezTo>
                <a:cubicBezTo>
                  <a:pt x="181" y="147"/>
                  <a:pt x="181" y="147"/>
                  <a:pt x="181" y="147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307" y="130"/>
                  <a:pt x="307" y="130"/>
                  <a:pt x="307" y="130"/>
                </a:cubicBezTo>
                <a:close/>
                <a:moveTo>
                  <a:pt x="180" y="16"/>
                </a:moveTo>
                <a:cubicBezTo>
                  <a:pt x="175" y="16"/>
                  <a:pt x="170" y="18"/>
                  <a:pt x="166" y="21"/>
                </a:cubicBezTo>
                <a:cubicBezTo>
                  <a:pt x="166" y="21"/>
                  <a:pt x="166" y="21"/>
                  <a:pt x="166" y="21"/>
                </a:cubicBezTo>
                <a:cubicBezTo>
                  <a:pt x="163" y="25"/>
                  <a:pt x="161" y="30"/>
                  <a:pt x="161" y="35"/>
                </a:cubicBezTo>
                <a:cubicBezTo>
                  <a:pt x="161" y="72"/>
                  <a:pt x="161" y="72"/>
                  <a:pt x="161" y="72"/>
                </a:cubicBezTo>
                <a:cubicBezTo>
                  <a:pt x="155" y="73"/>
                  <a:pt x="155" y="73"/>
                  <a:pt x="155" y="73"/>
                </a:cubicBezTo>
                <a:cubicBezTo>
                  <a:pt x="155" y="67"/>
                  <a:pt x="155" y="67"/>
                  <a:pt x="155" y="67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63" y="55"/>
                  <a:pt x="117" y="55"/>
                  <a:pt x="66" y="55"/>
                </a:cubicBezTo>
                <a:cubicBezTo>
                  <a:pt x="57" y="55"/>
                  <a:pt x="50" y="63"/>
                  <a:pt x="50" y="72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66" y="122"/>
                  <a:pt x="66" y="122"/>
                  <a:pt x="66" y="122"/>
                </a:cubicBezTo>
                <a:cubicBezTo>
                  <a:pt x="66" y="85"/>
                  <a:pt x="66" y="85"/>
                  <a:pt x="66" y="85"/>
                </a:cubicBezTo>
                <a:cubicBezTo>
                  <a:pt x="69" y="85"/>
                  <a:pt x="69" y="85"/>
                  <a:pt x="69" y="85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32"/>
                  <a:pt x="69" y="132"/>
                  <a:pt x="69" y="132"/>
                </a:cubicBezTo>
                <a:cubicBezTo>
                  <a:pt x="69" y="200"/>
                  <a:pt x="69" y="200"/>
                  <a:pt x="69" y="200"/>
                </a:cubicBezTo>
                <a:cubicBezTo>
                  <a:pt x="87" y="200"/>
                  <a:pt x="87" y="200"/>
                  <a:pt x="87" y="200"/>
                </a:cubicBezTo>
                <a:cubicBezTo>
                  <a:pt x="87" y="143"/>
                  <a:pt x="87" y="143"/>
                  <a:pt x="87" y="143"/>
                </a:cubicBezTo>
                <a:cubicBezTo>
                  <a:pt x="91" y="143"/>
                  <a:pt x="91" y="143"/>
                  <a:pt x="91" y="143"/>
                </a:cubicBezTo>
                <a:cubicBezTo>
                  <a:pt x="91" y="200"/>
                  <a:pt x="91" y="200"/>
                  <a:pt x="91" y="200"/>
                </a:cubicBezTo>
                <a:cubicBezTo>
                  <a:pt x="109" y="200"/>
                  <a:pt x="109" y="200"/>
                  <a:pt x="109" y="200"/>
                </a:cubicBezTo>
                <a:cubicBezTo>
                  <a:pt x="109" y="190"/>
                  <a:pt x="109" y="190"/>
                  <a:pt x="109" y="190"/>
                </a:cubicBezTo>
                <a:cubicBezTo>
                  <a:pt x="109" y="132"/>
                  <a:pt x="109" y="132"/>
                  <a:pt x="109" y="132"/>
                </a:cubicBezTo>
                <a:cubicBezTo>
                  <a:pt x="109" y="122"/>
                  <a:pt x="109" y="122"/>
                  <a:pt x="109" y="122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09" y="75"/>
                  <a:pt x="109" y="75"/>
                  <a:pt x="109" y="75"/>
                </a:cubicBezTo>
                <a:cubicBezTo>
                  <a:pt x="128" y="85"/>
                  <a:pt x="128" y="85"/>
                  <a:pt x="128" y="85"/>
                </a:cubicBezTo>
                <a:cubicBezTo>
                  <a:pt x="155" y="85"/>
                  <a:pt x="155" y="85"/>
                  <a:pt x="155" y="85"/>
                </a:cubicBezTo>
                <a:cubicBezTo>
                  <a:pt x="155" y="80"/>
                  <a:pt x="155" y="80"/>
                  <a:pt x="155" y="80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61" y="107"/>
                  <a:pt x="161" y="107"/>
                  <a:pt x="161" y="107"/>
                </a:cubicBezTo>
                <a:cubicBezTo>
                  <a:pt x="161" y="112"/>
                  <a:pt x="163" y="117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70" y="124"/>
                  <a:pt x="175" y="126"/>
                  <a:pt x="180" y="126"/>
                </a:cubicBezTo>
                <a:cubicBezTo>
                  <a:pt x="304" y="126"/>
                  <a:pt x="304" y="126"/>
                  <a:pt x="304" y="126"/>
                </a:cubicBezTo>
                <a:cubicBezTo>
                  <a:pt x="309" y="126"/>
                  <a:pt x="314" y="124"/>
                  <a:pt x="317" y="120"/>
                </a:cubicBezTo>
                <a:cubicBezTo>
                  <a:pt x="317" y="120"/>
                  <a:pt x="317" y="120"/>
                  <a:pt x="317" y="120"/>
                </a:cubicBezTo>
                <a:cubicBezTo>
                  <a:pt x="321" y="117"/>
                  <a:pt x="323" y="112"/>
                  <a:pt x="323" y="107"/>
                </a:cubicBezTo>
                <a:cubicBezTo>
                  <a:pt x="323" y="35"/>
                  <a:pt x="323" y="35"/>
                  <a:pt x="323" y="35"/>
                </a:cubicBezTo>
                <a:cubicBezTo>
                  <a:pt x="323" y="30"/>
                  <a:pt x="321" y="25"/>
                  <a:pt x="317" y="21"/>
                </a:cubicBezTo>
                <a:cubicBezTo>
                  <a:pt x="314" y="18"/>
                  <a:pt x="309" y="16"/>
                  <a:pt x="304" y="16"/>
                </a:cubicBezTo>
                <a:cubicBezTo>
                  <a:pt x="180" y="16"/>
                  <a:pt x="180" y="16"/>
                  <a:pt x="180" y="16"/>
                </a:cubicBezTo>
                <a:close/>
                <a:moveTo>
                  <a:pt x="304" y="31"/>
                </a:moveTo>
                <a:cubicBezTo>
                  <a:pt x="305" y="31"/>
                  <a:pt x="306" y="32"/>
                  <a:pt x="307" y="32"/>
                </a:cubicBezTo>
                <a:cubicBezTo>
                  <a:pt x="307" y="33"/>
                  <a:pt x="308" y="34"/>
                  <a:pt x="308" y="35"/>
                </a:cubicBezTo>
                <a:cubicBezTo>
                  <a:pt x="308" y="107"/>
                  <a:pt x="308" y="107"/>
                  <a:pt x="308" y="107"/>
                </a:cubicBezTo>
                <a:cubicBezTo>
                  <a:pt x="308" y="108"/>
                  <a:pt x="307" y="109"/>
                  <a:pt x="307" y="110"/>
                </a:cubicBezTo>
                <a:cubicBezTo>
                  <a:pt x="307" y="110"/>
                  <a:pt x="307" y="110"/>
                  <a:pt x="307" y="110"/>
                </a:cubicBezTo>
                <a:cubicBezTo>
                  <a:pt x="306" y="110"/>
                  <a:pt x="305" y="111"/>
                  <a:pt x="304" y="111"/>
                </a:cubicBezTo>
                <a:cubicBezTo>
                  <a:pt x="180" y="111"/>
                  <a:pt x="180" y="111"/>
                  <a:pt x="180" y="111"/>
                </a:cubicBezTo>
                <a:cubicBezTo>
                  <a:pt x="179" y="111"/>
                  <a:pt x="178" y="110"/>
                  <a:pt x="177" y="110"/>
                </a:cubicBezTo>
                <a:cubicBezTo>
                  <a:pt x="177" y="110"/>
                  <a:pt x="177" y="110"/>
                  <a:pt x="177" y="110"/>
                </a:cubicBezTo>
                <a:cubicBezTo>
                  <a:pt x="176" y="109"/>
                  <a:pt x="176" y="108"/>
                  <a:pt x="176" y="107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238" y="63"/>
                  <a:pt x="238" y="63"/>
                  <a:pt x="238" y="63"/>
                </a:cubicBezTo>
                <a:cubicBezTo>
                  <a:pt x="237" y="62"/>
                  <a:pt x="237" y="62"/>
                  <a:pt x="237" y="62"/>
                </a:cubicBezTo>
                <a:cubicBezTo>
                  <a:pt x="176" y="70"/>
                  <a:pt x="176" y="70"/>
                  <a:pt x="176" y="70"/>
                </a:cubicBezTo>
                <a:cubicBezTo>
                  <a:pt x="176" y="35"/>
                  <a:pt x="176" y="35"/>
                  <a:pt x="176" y="35"/>
                </a:cubicBezTo>
                <a:cubicBezTo>
                  <a:pt x="176" y="34"/>
                  <a:pt x="176" y="33"/>
                  <a:pt x="177" y="32"/>
                </a:cubicBezTo>
                <a:cubicBezTo>
                  <a:pt x="177" y="32"/>
                  <a:pt x="177" y="32"/>
                  <a:pt x="177" y="32"/>
                </a:cubicBezTo>
                <a:cubicBezTo>
                  <a:pt x="178" y="32"/>
                  <a:pt x="179" y="31"/>
                  <a:pt x="180" y="31"/>
                </a:cubicBezTo>
                <a:lnTo>
                  <a:pt x="304" y="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7" name="Freeform 24"/>
          <p:cNvSpPr>
            <a:spLocks noChangeArrowheads="1" noEditPoints="1"/>
          </p:cNvSpPr>
          <p:nvPr/>
        </p:nvSpPr>
        <p:spPr bwMode="auto">
          <a:xfrm>
            <a:off x="3971925" y="2073275"/>
            <a:ext cx="1190625" cy="1008063"/>
          </a:xfrm>
          <a:custGeom>
            <a:gdLst>
              <a:gd fmla="*/ 750474 w 376" name="T0"/>
              <a:gd fmla="*/ 144009 h 322" name="T1"/>
              <a:gd fmla="*/ 1035464 w 376" name="T2"/>
              <a:gd fmla="*/ 40698 h 322" name="T3"/>
              <a:gd fmla="*/ 1190625 w 376" name="T4"/>
              <a:gd fmla="*/ 144009 h 322" name="T5"/>
              <a:gd fmla="*/ 1190625 w 376" name="T6"/>
              <a:gd fmla="*/ 654302 h 322" name="T7"/>
              <a:gd fmla="*/ 1076629 w 376" name="T8"/>
              <a:gd fmla="*/ 738829 h 322" name="T9"/>
              <a:gd fmla="*/ 1079796 w 376" name="T10"/>
              <a:gd fmla="*/ 782658 h 322" name="T11"/>
              <a:gd fmla="*/ 1006965 w 376" name="T12"/>
              <a:gd fmla="*/ 782658 h 322" name="T13"/>
              <a:gd fmla="*/ 626978 w 376" name="T14"/>
              <a:gd fmla="*/ 1008063 h 322" name="T15"/>
              <a:gd fmla="*/ 585813 w 376" name="T16"/>
              <a:gd fmla="*/ 738829 h 322" name="T17"/>
              <a:gd fmla="*/ 535148 w 376" name="T18"/>
              <a:gd fmla="*/ 654302 h 322" name="T19"/>
              <a:gd fmla="*/ 607979 w 376" name="T20"/>
              <a:gd fmla="*/ 582297 h 322" name="T21"/>
              <a:gd fmla="*/ 607979 w 376" name="T22"/>
              <a:gd fmla="*/ 216014 h 322" name="T23"/>
              <a:gd fmla="*/ 535148 w 376" name="T24"/>
              <a:gd fmla="*/ 181577 h 322" name="T25"/>
              <a:gd fmla="*/ 677643 w 376" name="T26"/>
              <a:gd fmla="*/ 144009 h 322" name="T27"/>
              <a:gd fmla="*/ 747307 w 376" name="T28"/>
              <a:gd fmla="*/ 432027 h 322" name="T29"/>
              <a:gd fmla="*/ 744141 w 376" name="T30"/>
              <a:gd fmla="*/ 378806 h 322" name="T31"/>
              <a:gd fmla="*/ 715642 w 376" name="T32"/>
              <a:gd fmla="*/ 319324 h 322" name="T33"/>
              <a:gd fmla="*/ 680810 w 376" name="T34"/>
              <a:gd fmla="*/ 300541 h 322" name="T35"/>
              <a:gd fmla="*/ 1082962 w 376" name="T36"/>
              <a:gd fmla="*/ 369414 h 322" name="T37"/>
              <a:gd fmla="*/ 1082962 w 376" name="T38"/>
              <a:gd fmla="*/ 309932 h 322" name="T39"/>
              <a:gd fmla="*/ 1057630 w 376" name="T40"/>
              <a:gd fmla="*/ 269234 h 322" name="T41"/>
              <a:gd fmla="*/ 1054463 w 376" name="T42"/>
              <a:gd fmla="*/ 306802 h 322" name="T43"/>
              <a:gd fmla="*/ 1063963 w 376" name="T44"/>
              <a:gd fmla="*/ 291149 h 322" name="T45"/>
              <a:gd fmla="*/ 1032297 w 376" name="T46"/>
              <a:gd fmla="*/ 369414 h 322" name="T47"/>
              <a:gd fmla="*/ 946800 w 376" name="T48"/>
              <a:gd fmla="*/ 344369 h 322" name="T49"/>
              <a:gd fmla="*/ 902468 w 376" name="T50"/>
              <a:gd fmla="*/ 334977 h 322" name="T51"/>
              <a:gd fmla="*/ 864470 w 376" name="T52"/>
              <a:gd fmla="*/ 328716 h 322" name="T53"/>
              <a:gd fmla="*/ 864470 w 376" name="T54"/>
              <a:gd fmla="*/ 450811 h 322" name="T55"/>
              <a:gd fmla="*/ 877136 w 376" name="T56"/>
              <a:gd fmla="*/ 353761 h 322" name="T57"/>
              <a:gd fmla="*/ 905635 w 376" name="T58"/>
              <a:gd fmla="*/ 353761 h 322" name="T59"/>
              <a:gd fmla="*/ 915135 w 376" name="T60"/>
              <a:gd fmla="*/ 450811 h 322" name="T61"/>
              <a:gd fmla="*/ 1022798 w 376" name="T62"/>
              <a:gd fmla="*/ 350631 h 322" name="T63"/>
              <a:gd fmla="*/ 953133 w 376" name="T64"/>
              <a:gd fmla="*/ 425766 h 322" name="T65"/>
              <a:gd fmla="*/ 1022798 w 376" name="T66"/>
              <a:gd fmla="*/ 397590 h 322" name="T67"/>
              <a:gd fmla="*/ 987965 w 376" name="T68"/>
              <a:gd fmla="*/ 432027 h 322" name="T69"/>
              <a:gd fmla="*/ 987965 w 376" name="T70"/>
              <a:gd fmla="*/ 347500 h 322" name="T71"/>
              <a:gd fmla="*/ 1022798 w 376" name="T72"/>
              <a:gd fmla="*/ 381937 h 322" name="T73"/>
              <a:gd fmla="*/ 750474 w 376" name="T74"/>
              <a:gd fmla="*/ 363153 h 322" name="T75"/>
              <a:gd fmla="*/ 826471 w 376" name="T76"/>
              <a:gd fmla="*/ 416374 h 322" name="T77"/>
              <a:gd fmla="*/ 750474 w 376" name="T78"/>
              <a:gd fmla="*/ 416374 h 322" name="T79"/>
              <a:gd fmla="*/ 997465 w 376" name="T80"/>
              <a:gd fmla="*/ 654302 h 322" name="T81"/>
              <a:gd fmla="*/ 1003798 w 376" name="T82"/>
              <a:gd fmla="*/ 738829 h 322" name="T83"/>
              <a:gd fmla="*/ 503482 w 376" name="T84"/>
              <a:gd fmla="*/ 428896 h 322" name="T85"/>
              <a:gd fmla="*/ 294490 w 376" name="T86"/>
              <a:gd fmla="*/ 388198 h 322" name="T87"/>
              <a:gd fmla="*/ 0 w 376" name="T88"/>
              <a:gd fmla="*/ 566644 h 322" name="T89"/>
              <a:gd fmla="*/ 167827 w 376" name="T90"/>
              <a:gd fmla="*/ 632387 h 322" name="T91"/>
              <a:gd fmla="*/ 269157 w 376" name="T92"/>
              <a:gd fmla="*/ 688739 h 322" name="T93"/>
              <a:gd fmla="*/ 427485 w 376" name="T94"/>
              <a:gd fmla="*/ 1008063 h 322" name="T95"/>
              <a:gd fmla="*/ 243825 w 376" name="T96"/>
              <a:gd fmla="*/ 629257 h 322" name="T97"/>
              <a:gd fmla="*/ 484483 w 376" name="T98"/>
              <a:gd fmla="*/ 535338 h 322" name="T99"/>
              <a:gd fmla="*/ 623812 w 376" name="T100"/>
              <a:gd fmla="*/ 435158 h 322" name="T101"/>
              <a:gd fmla="*/ 601646 w 376" name="T102"/>
              <a:gd fmla="*/ 410113 h 322" name="T103"/>
              <a:gd fmla="*/ 294490 w 376" name="T104"/>
              <a:gd fmla="*/ 275495 h 322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w 376" name="T159"/>
              <a:gd fmla="*/ 0 h 322" name="T160"/>
              <a:gd fmla="*/ 376 w 376" name="T161"/>
              <a:gd fmla="*/ 322 h 322" name="T162"/>
            </a:gdLst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b="T162" l="T159" r="T161" t="T160"/>
            <a:pathLst>
              <a:path h="322" w="376">
                <a:moveTo>
                  <a:pt x="216" y="13"/>
                </a:moveTo>
                <a:cubicBezTo>
                  <a:pt x="239" y="13"/>
                  <a:pt x="239" y="13"/>
                  <a:pt x="239" y="13"/>
                </a:cubicBezTo>
                <a:cubicBezTo>
                  <a:pt x="237" y="46"/>
                  <a:pt x="237" y="46"/>
                  <a:pt x="237" y="46"/>
                </a:cubicBezTo>
                <a:cubicBezTo>
                  <a:pt x="306" y="46"/>
                  <a:pt x="306" y="46"/>
                  <a:pt x="306" y="46"/>
                </a:cubicBezTo>
                <a:cubicBezTo>
                  <a:pt x="304" y="13"/>
                  <a:pt x="304" y="13"/>
                  <a:pt x="304" y="13"/>
                </a:cubicBezTo>
                <a:cubicBezTo>
                  <a:pt x="327" y="13"/>
                  <a:pt x="327" y="13"/>
                  <a:pt x="327" y="13"/>
                </a:cubicBezTo>
                <a:cubicBezTo>
                  <a:pt x="329" y="46"/>
                  <a:pt x="329" y="46"/>
                  <a:pt x="329" y="46"/>
                </a:cubicBezTo>
                <a:cubicBezTo>
                  <a:pt x="364" y="46"/>
                  <a:pt x="364" y="46"/>
                  <a:pt x="364" y="46"/>
                </a:cubicBezTo>
                <a:cubicBezTo>
                  <a:pt x="376" y="46"/>
                  <a:pt x="376" y="46"/>
                  <a:pt x="376" y="46"/>
                </a:cubicBezTo>
                <a:cubicBezTo>
                  <a:pt x="376" y="58"/>
                  <a:pt x="376" y="58"/>
                  <a:pt x="376" y="58"/>
                </a:cubicBezTo>
                <a:cubicBezTo>
                  <a:pt x="376" y="198"/>
                  <a:pt x="376" y="198"/>
                  <a:pt x="376" y="198"/>
                </a:cubicBezTo>
                <a:cubicBezTo>
                  <a:pt x="376" y="209"/>
                  <a:pt x="376" y="209"/>
                  <a:pt x="376" y="209"/>
                </a:cubicBezTo>
                <a:cubicBezTo>
                  <a:pt x="364" y="209"/>
                  <a:pt x="364" y="209"/>
                  <a:pt x="364" y="209"/>
                </a:cubicBezTo>
                <a:cubicBezTo>
                  <a:pt x="338" y="209"/>
                  <a:pt x="338" y="209"/>
                  <a:pt x="338" y="209"/>
                </a:cubicBezTo>
                <a:cubicBezTo>
                  <a:pt x="340" y="236"/>
                  <a:pt x="340" y="236"/>
                  <a:pt x="340" y="236"/>
                </a:cubicBezTo>
                <a:cubicBezTo>
                  <a:pt x="357" y="236"/>
                  <a:pt x="357" y="236"/>
                  <a:pt x="357" y="236"/>
                </a:cubicBezTo>
                <a:cubicBezTo>
                  <a:pt x="357" y="250"/>
                  <a:pt x="357" y="250"/>
                  <a:pt x="357" y="250"/>
                </a:cubicBezTo>
                <a:cubicBezTo>
                  <a:pt x="341" y="250"/>
                  <a:pt x="341" y="250"/>
                  <a:pt x="341" y="250"/>
                </a:cubicBezTo>
                <a:cubicBezTo>
                  <a:pt x="345" y="322"/>
                  <a:pt x="345" y="322"/>
                  <a:pt x="345" y="322"/>
                </a:cubicBezTo>
                <a:cubicBezTo>
                  <a:pt x="322" y="322"/>
                  <a:pt x="322" y="322"/>
                  <a:pt x="322" y="322"/>
                </a:cubicBezTo>
                <a:cubicBezTo>
                  <a:pt x="318" y="250"/>
                  <a:pt x="318" y="250"/>
                  <a:pt x="318" y="250"/>
                </a:cubicBezTo>
                <a:cubicBezTo>
                  <a:pt x="225" y="250"/>
                  <a:pt x="225" y="250"/>
                  <a:pt x="225" y="250"/>
                </a:cubicBezTo>
                <a:cubicBezTo>
                  <a:pt x="221" y="322"/>
                  <a:pt x="221" y="322"/>
                  <a:pt x="221" y="322"/>
                </a:cubicBezTo>
                <a:cubicBezTo>
                  <a:pt x="198" y="322"/>
                  <a:pt x="198" y="322"/>
                  <a:pt x="198" y="322"/>
                </a:cubicBezTo>
                <a:cubicBezTo>
                  <a:pt x="202" y="250"/>
                  <a:pt x="202" y="250"/>
                  <a:pt x="202" y="250"/>
                </a:cubicBezTo>
                <a:cubicBezTo>
                  <a:pt x="185" y="250"/>
                  <a:pt x="185" y="250"/>
                  <a:pt x="185" y="250"/>
                </a:cubicBezTo>
                <a:cubicBezTo>
                  <a:pt x="185" y="236"/>
                  <a:pt x="185" y="236"/>
                  <a:pt x="185" y="236"/>
                </a:cubicBezTo>
                <a:cubicBezTo>
                  <a:pt x="203" y="236"/>
                  <a:pt x="203" y="236"/>
                  <a:pt x="203" y="236"/>
                </a:cubicBezTo>
                <a:cubicBezTo>
                  <a:pt x="204" y="209"/>
                  <a:pt x="204" y="209"/>
                  <a:pt x="204" y="209"/>
                </a:cubicBezTo>
                <a:cubicBezTo>
                  <a:pt x="169" y="209"/>
                  <a:pt x="169" y="209"/>
                  <a:pt x="169" y="209"/>
                </a:cubicBezTo>
                <a:cubicBezTo>
                  <a:pt x="169" y="175"/>
                  <a:pt x="169" y="175"/>
                  <a:pt x="169" y="175"/>
                </a:cubicBezTo>
                <a:cubicBezTo>
                  <a:pt x="192" y="158"/>
                  <a:pt x="192" y="158"/>
                  <a:pt x="192" y="158"/>
                </a:cubicBezTo>
                <a:cubicBezTo>
                  <a:pt x="192" y="186"/>
                  <a:pt x="192" y="186"/>
                  <a:pt x="192" y="186"/>
                </a:cubicBezTo>
                <a:cubicBezTo>
                  <a:pt x="352" y="186"/>
                  <a:pt x="352" y="186"/>
                  <a:pt x="352" y="186"/>
                </a:cubicBezTo>
                <a:cubicBezTo>
                  <a:pt x="352" y="69"/>
                  <a:pt x="352" y="69"/>
                  <a:pt x="352" y="69"/>
                </a:cubicBezTo>
                <a:cubicBezTo>
                  <a:pt x="192" y="69"/>
                  <a:pt x="192" y="69"/>
                  <a:pt x="192" y="69"/>
                </a:cubicBezTo>
                <a:cubicBezTo>
                  <a:pt x="192" y="118"/>
                  <a:pt x="192" y="118"/>
                  <a:pt x="192" y="118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8"/>
                  <a:pt x="169" y="58"/>
                  <a:pt x="169" y="58"/>
                </a:cubicBezTo>
                <a:cubicBezTo>
                  <a:pt x="169" y="46"/>
                  <a:pt x="169" y="46"/>
                  <a:pt x="169" y="46"/>
                </a:cubicBezTo>
                <a:cubicBezTo>
                  <a:pt x="180" y="46"/>
                  <a:pt x="180" y="46"/>
                  <a:pt x="180" y="46"/>
                </a:cubicBezTo>
                <a:cubicBezTo>
                  <a:pt x="214" y="46"/>
                  <a:pt x="214" y="46"/>
                  <a:pt x="214" y="46"/>
                </a:cubicBezTo>
                <a:cubicBezTo>
                  <a:pt x="216" y="13"/>
                  <a:pt x="216" y="13"/>
                  <a:pt x="216" y="13"/>
                </a:cubicBezTo>
                <a:close/>
                <a:moveTo>
                  <a:pt x="236" y="144"/>
                </a:moveTo>
                <a:cubicBezTo>
                  <a:pt x="236" y="138"/>
                  <a:pt x="236" y="138"/>
                  <a:pt x="236" y="138"/>
                </a:cubicBezTo>
                <a:cubicBezTo>
                  <a:pt x="226" y="138"/>
                  <a:pt x="226" y="138"/>
                  <a:pt x="226" y="138"/>
                </a:cubicBezTo>
                <a:cubicBezTo>
                  <a:pt x="226" y="121"/>
                  <a:pt x="226" y="121"/>
                  <a:pt x="226" y="121"/>
                </a:cubicBezTo>
                <a:cubicBezTo>
                  <a:pt x="235" y="121"/>
                  <a:pt x="235" y="121"/>
                  <a:pt x="235" y="121"/>
                </a:cubicBezTo>
                <a:cubicBezTo>
                  <a:pt x="235" y="115"/>
                  <a:pt x="235" y="115"/>
                  <a:pt x="235" y="115"/>
                </a:cubicBezTo>
                <a:cubicBezTo>
                  <a:pt x="226" y="115"/>
                  <a:pt x="226" y="115"/>
                  <a:pt x="226" y="115"/>
                </a:cubicBezTo>
                <a:cubicBezTo>
                  <a:pt x="226" y="102"/>
                  <a:pt x="226" y="102"/>
                  <a:pt x="226" y="102"/>
                </a:cubicBezTo>
                <a:cubicBezTo>
                  <a:pt x="236" y="102"/>
                  <a:pt x="236" y="102"/>
                  <a:pt x="236" y="102"/>
                </a:cubicBezTo>
                <a:cubicBezTo>
                  <a:pt x="236" y="96"/>
                  <a:pt x="236" y="96"/>
                  <a:pt x="236" y="96"/>
                </a:cubicBezTo>
                <a:cubicBezTo>
                  <a:pt x="215" y="96"/>
                  <a:pt x="215" y="96"/>
                  <a:pt x="215" y="96"/>
                </a:cubicBezTo>
                <a:cubicBezTo>
                  <a:pt x="215" y="144"/>
                  <a:pt x="215" y="144"/>
                  <a:pt x="215" y="144"/>
                </a:cubicBezTo>
                <a:cubicBezTo>
                  <a:pt x="236" y="144"/>
                  <a:pt x="236" y="144"/>
                  <a:pt x="236" y="144"/>
                </a:cubicBezTo>
                <a:close/>
                <a:moveTo>
                  <a:pt x="342" y="118"/>
                </a:moveTo>
                <a:cubicBezTo>
                  <a:pt x="342" y="114"/>
                  <a:pt x="342" y="114"/>
                  <a:pt x="342" y="114"/>
                </a:cubicBezTo>
                <a:cubicBezTo>
                  <a:pt x="334" y="114"/>
                  <a:pt x="334" y="114"/>
                  <a:pt x="334" y="114"/>
                </a:cubicBezTo>
                <a:cubicBezTo>
                  <a:pt x="342" y="99"/>
                  <a:pt x="342" y="99"/>
                  <a:pt x="342" y="99"/>
                </a:cubicBezTo>
                <a:cubicBezTo>
                  <a:pt x="342" y="98"/>
                  <a:pt x="342" y="97"/>
                  <a:pt x="342" y="95"/>
                </a:cubicBezTo>
                <a:cubicBezTo>
                  <a:pt x="342" y="92"/>
                  <a:pt x="342" y="89"/>
                  <a:pt x="341" y="88"/>
                </a:cubicBezTo>
                <a:cubicBezTo>
                  <a:pt x="340" y="86"/>
                  <a:pt x="338" y="86"/>
                  <a:pt x="334" y="86"/>
                </a:cubicBezTo>
                <a:cubicBezTo>
                  <a:pt x="329" y="86"/>
                  <a:pt x="326" y="88"/>
                  <a:pt x="326" y="92"/>
                </a:cubicBezTo>
                <a:cubicBezTo>
                  <a:pt x="326" y="98"/>
                  <a:pt x="326" y="98"/>
                  <a:pt x="326" y="98"/>
                </a:cubicBezTo>
                <a:cubicBezTo>
                  <a:pt x="333" y="98"/>
                  <a:pt x="333" y="98"/>
                  <a:pt x="333" y="98"/>
                </a:cubicBezTo>
                <a:cubicBezTo>
                  <a:pt x="333" y="92"/>
                  <a:pt x="333" y="92"/>
                  <a:pt x="333" y="92"/>
                </a:cubicBezTo>
                <a:cubicBezTo>
                  <a:pt x="333" y="91"/>
                  <a:pt x="333" y="91"/>
                  <a:pt x="334" y="91"/>
                </a:cubicBezTo>
                <a:cubicBezTo>
                  <a:pt x="335" y="91"/>
                  <a:pt x="336" y="91"/>
                  <a:pt x="336" y="93"/>
                </a:cubicBezTo>
                <a:cubicBezTo>
                  <a:pt x="336" y="96"/>
                  <a:pt x="335" y="98"/>
                  <a:pt x="334" y="99"/>
                </a:cubicBezTo>
                <a:cubicBezTo>
                  <a:pt x="326" y="114"/>
                  <a:pt x="326" y="114"/>
                  <a:pt x="326" y="114"/>
                </a:cubicBezTo>
                <a:cubicBezTo>
                  <a:pt x="326" y="118"/>
                  <a:pt x="326" y="118"/>
                  <a:pt x="326" y="118"/>
                </a:cubicBezTo>
                <a:cubicBezTo>
                  <a:pt x="342" y="118"/>
                  <a:pt x="342" y="118"/>
                  <a:pt x="342" y="118"/>
                </a:cubicBezTo>
                <a:close/>
                <a:moveTo>
                  <a:pt x="299" y="144"/>
                </a:moveTo>
                <a:cubicBezTo>
                  <a:pt x="299" y="110"/>
                  <a:pt x="299" y="110"/>
                  <a:pt x="299" y="110"/>
                </a:cubicBezTo>
                <a:cubicBezTo>
                  <a:pt x="299" y="108"/>
                  <a:pt x="298" y="107"/>
                  <a:pt x="297" y="106"/>
                </a:cubicBezTo>
                <a:cubicBezTo>
                  <a:pt x="295" y="105"/>
                  <a:pt x="294" y="105"/>
                  <a:pt x="292" y="105"/>
                </a:cubicBezTo>
                <a:cubicBezTo>
                  <a:pt x="289" y="105"/>
                  <a:pt x="287" y="106"/>
                  <a:pt x="285" y="107"/>
                </a:cubicBezTo>
                <a:cubicBezTo>
                  <a:pt x="283" y="106"/>
                  <a:pt x="281" y="105"/>
                  <a:pt x="279" y="105"/>
                </a:cubicBezTo>
                <a:cubicBezTo>
                  <a:pt x="277" y="105"/>
                  <a:pt x="275" y="105"/>
                  <a:pt x="273" y="106"/>
                </a:cubicBezTo>
                <a:cubicBezTo>
                  <a:pt x="273" y="105"/>
                  <a:pt x="273" y="105"/>
                  <a:pt x="273" y="105"/>
                </a:cubicBezTo>
                <a:cubicBezTo>
                  <a:pt x="264" y="105"/>
                  <a:pt x="264" y="105"/>
                  <a:pt x="264" y="105"/>
                </a:cubicBezTo>
                <a:cubicBezTo>
                  <a:pt x="264" y="144"/>
                  <a:pt x="264" y="144"/>
                  <a:pt x="264" y="144"/>
                </a:cubicBezTo>
                <a:cubicBezTo>
                  <a:pt x="273" y="144"/>
                  <a:pt x="273" y="144"/>
                  <a:pt x="273" y="144"/>
                </a:cubicBezTo>
                <a:cubicBezTo>
                  <a:pt x="273" y="113"/>
                  <a:pt x="273" y="113"/>
                  <a:pt x="273" y="113"/>
                </a:cubicBezTo>
                <a:cubicBezTo>
                  <a:pt x="273" y="111"/>
                  <a:pt x="274" y="111"/>
                  <a:pt x="275" y="111"/>
                </a:cubicBezTo>
                <a:cubicBezTo>
                  <a:pt x="276" y="111"/>
                  <a:pt x="277" y="111"/>
                  <a:pt x="277" y="113"/>
                </a:cubicBezTo>
                <a:cubicBezTo>
                  <a:pt x="277" y="144"/>
                  <a:pt x="277" y="144"/>
                  <a:pt x="277" y="144"/>
                </a:cubicBezTo>
                <a:cubicBezTo>
                  <a:pt x="286" y="144"/>
                  <a:pt x="286" y="144"/>
                  <a:pt x="286" y="144"/>
                </a:cubicBezTo>
                <a:cubicBezTo>
                  <a:pt x="286" y="113"/>
                  <a:pt x="286" y="113"/>
                  <a:pt x="286" y="113"/>
                </a:cubicBezTo>
                <a:cubicBezTo>
                  <a:pt x="286" y="112"/>
                  <a:pt x="287" y="111"/>
                  <a:pt x="288" y="111"/>
                </a:cubicBezTo>
                <a:cubicBezTo>
                  <a:pt x="289" y="111"/>
                  <a:pt x="289" y="112"/>
                  <a:pt x="289" y="113"/>
                </a:cubicBezTo>
                <a:cubicBezTo>
                  <a:pt x="289" y="144"/>
                  <a:pt x="289" y="144"/>
                  <a:pt x="289" y="144"/>
                </a:cubicBezTo>
                <a:cubicBezTo>
                  <a:pt x="299" y="144"/>
                  <a:pt x="299" y="144"/>
                  <a:pt x="299" y="144"/>
                </a:cubicBezTo>
                <a:close/>
                <a:moveTo>
                  <a:pt x="323" y="122"/>
                </a:moveTo>
                <a:cubicBezTo>
                  <a:pt x="323" y="112"/>
                  <a:pt x="323" y="112"/>
                  <a:pt x="323" y="112"/>
                </a:cubicBezTo>
                <a:cubicBezTo>
                  <a:pt x="323" y="107"/>
                  <a:pt x="320" y="105"/>
                  <a:pt x="312" y="105"/>
                </a:cubicBezTo>
                <a:cubicBezTo>
                  <a:pt x="305" y="105"/>
                  <a:pt x="301" y="107"/>
                  <a:pt x="301" y="113"/>
                </a:cubicBezTo>
                <a:cubicBezTo>
                  <a:pt x="301" y="136"/>
                  <a:pt x="301" y="136"/>
                  <a:pt x="301" y="136"/>
                </a:cubicBezTo>
                <a:cubicBezTo>
                  <a:pt x="301" y="142"/>
                  <a:pt x="305" y="144"/>
                  <a:pt x="312" y="144"/>
                </a:cubicBezTo>
                <a:cubicBezTo>
                  <a:pt x="320" y="144"/>
                  <a:pt x="323" y="142"/>
                  <a:pt x="323" y="136"/>
                </a:cubicBezTo>
                <a:cubicBezTo>
                  <a:pt x="323" y="127"/>
                  <a:pt x="323" y="127"/>
                  <a:pt x="323" y="127"/>
                </a:cubicBezTo>
                <a:cubicBezTo>
                  <a:pt x="314" y="127"/>
                  <a:pt x="314" y="127"/>
                  <a:pt x="314" y="127"/>
                </a:cubicBezTo>
                <a:cubicBezTo>
                  <a:pt x="314" y="136"/>
                  <a:pt x="314" y="136"/>
                  <a:pt x="314" y="136"/>
                </a:cubicBezTo>
                <a:cubicBezTo>
                  <a:pt x="314" y="138"/>
                  <a:pt x="313" y="138"/>
                  <a:pt x="312" y="138"/>
                </a:cubicBezTo>
                <a:cubicBezTo>
                  <a:pt x="311" y="138"/>
                  <a:pt x="311" y="138"/>
                  <a:pt x="311" y="136"/>
                </a:cubicBezTo>
                <a:cubicBezTo>
                  <a:pt x="311" y="113"/>
                  <a:pt x="311" y="113"/>
                  <a:pt x="311" y="113"/>
                </a:cubicBezTo>
                <a:cubicBezTo>
                  <a:pt x="311" y="111"/>
                  <a:pt x="311" y="111"/>
                  <a:pt x="312" y="111"/>
                </a:cubicBezTo>
                <a:cubicBezTo>
                  <a:pt x="313" y="111"/>
                  <a:pt x="314" y="111"/>
                  <a:pt x="314" y="113"/>
                </a:cubicBezTo>
                <a:cubicBezTo>
                  <a:pt x="314" y="122"/>
                  <a:pt x="314" y="122"/>
                  <a:pt x="314" y="122"/>
                </a:cubicBezTo>
                <a:cubicBezTo>
                  <a:pt x="323" y="122"/>
                  <a:pt x="323" y="122"/>
                  <a:pt x="323" y="122"/>
                </a:cubicBezTo>
                <a:close/>
                <a:moveTo>
                  <a:pt x="261" y="122"/>
                </a:moveTo>
                <a:cubicBezTo>
                  <a:pt x="261" y="116"/>
                  <a:pt x="261" y="116"/>
                  <a:pt x="261" y="116"/>
                </a:cubicBezTo>
                <a:cubicBezTo>
                  <a:pt x="237" y="116"/>
                  <a:pt x="237" y="116"/>
                  <a:pt x="237" y="116"/>
                </a:cubicBezTo>
                <a:cubicBezTo>
                  <a:pt x="237" y="122"/>
                  <a:pt x="237" y="122"/>
                  <a:pt x="237" y="122"/>
                </a:cubicBezTo>
                <a:cubicBezTo>
                  <a:pt x="261" y="122"/>
                  <a:pt x="261" y="122"/>
                  <a:pt x="261" y="122"/>
                </a:cubicBezTo>
                <a:close/>
                <a:moveTo>
                  <a:pt x="261" y="133"/>
                </a:moveTo>
                <a:cubicBezTo>
                  <a:pt x="261" y="127"/>
                  <a:pt x="261" y="127"/>
                  <a:pt x="261" y="127"/>
                </a:cubicBezTo>
                <a:cubicBezTo>
                  <a:pt x="237" y="127"/>
                  <a:pt x="237" y="127"/>
                  <a:pt x="237" y="127"/>
                </a:cubicBezTo>
                <a:cubicBezTo>
                  <a:pt x="237" y="133"/>
                  <a:pt x="237" y="133"/>
                  <a:pt x="237" y="133"/>
                </a:cubicBezTo>
                <a:cubicBezTo>
                  <a:pt x="261" y="133"/>
                  <a:pt x="261" y="133"/>
                  <a:pt x="261" y="133"/>
                </a:cubicBezTo>
                <a:close/>
                <a:moveTo>
                  <a:pt x="317" y="236"/>
                </a:moveTo>
                <a:cubicBezTo>
                  <a:pt x="315" y="209"/>
                  <a:pt x="315" y="209"/>
                  <a:pt x="315" y="209"/>
                </a:cubicBezTo>
                <a:cubicBezTo>
                  <a:pt x="228" y="209"/>
                  <a:pt x="228" y="209"/>
                  <a:pt x="228" y="209"/>
                </a:cubicBezTo>
                <a:cubicBezTo>
                  <a:pt x="226" y="236"/>
                  <a:pt x="226" y="236"/>
                  <a:pt x="226" y="236"/>
                </a:cubicBezTo>
                <a:cubicBezTo>
                  <a:pt x="317" y="236"/>
                  <a:pt x="317" y="236"/>
                  <a:pt x="317" y="236"/>
                </a:cubicBezTo>
                <a:close/>
                <a:moveTo>
                  <a:pt x="190" y="131"/>
                </a:moveTo>
                <a:cubicBezTo>
                  <a:pt x="189" y="129"/>
                  <a:pt x="189" y="129"/>
                  <a:pt x="189" y="129"/>
                </a:cubicBezTo>
                <a:cubicBezTo>
                  <a:pt x="159" y="137"/>
                  <a:pt x="159" y="137"/>
                  <a:pt x="159" y="137"/>
                </a:cubicBezTo>
                <a:cubicBezTo>
                  <a:pt x="133" y="96"/>
                  <a:pt x="133" y="96"/>
                  <a:pt x="133" y="96"/>
                </a:cubicBezTo>
                <a:cubicBezTo>
                  <a:pt x="114" y="96"/>
                  <a:pt x="114" y="96"/>
                  <a:pt x="114" y="96"/>
                </a:cubicBezTo>
                <a:cubicBezTo>
                  <a:pt x="93" y="124"/>
                  <a:pt x="93" y="124"/>
                  <a:pt x="93" y="124"/>
                </a:cubicBezTo>
                <a:cubicBezTo>
                  <a:pt x="72" y="96"/>
                  <a:pt x="72" y="96"/>
                  <a:pt x="72" y="96"/>
                </a:cubicBezTo>
                <a:cubicBezTo>
                  <a:pt x="49" y="96"/>
                  <a:pt x="49" y="96"/>
                  <a:pt x="49" y="96"/>
                </a:cubicBezTo>
                <a:cubicBezTo>
                  <a:pt x="0" y="181"/>
                  <a:pt x="0" y="181"/>
                  <a:pt x="0" y="181"/>
                </a:cubicBezTo>
                <a:cubicBezTo>
                  <a:pt x="10" y="190"/>
                  <a:pt x="10" y="190"/>
                  <a:pt x="10" y="190"/>
                </a:cubicBezTo>
                <a:cubicBezTo>
                  <a:pt x="51" y="153"/>
                  <a:pt x="51" y="153"/>
                  <a:pt x="51" y="153"/>
                </a:cubicBezTo>
                <a:cubicBezTo>
                  <a:pt x="53" y="202"/>
                  <a:pt x="53" y="202"/>
                  <a:pt x="53" y="202"/>
                </a:cubicBezTo>
                <a:cubicBezTo>
                  <a:pt x="49" y="322"/>
                  <a:pt x="49" y="322"/>
                  <a:pt x="49" y="322"/>
                </a:cubicBezTo>
                <a:cubicBezTo>
                  <a:pt x="78" y="322"/>
                  <a:pt x="78" y="322"/>
                  <a:pt x="78" y="322"/>
                </a:cubicBezTo>
                <a:cubicBezTo>
                  <a:pt x="85" y="220"/>
                  <a:pt x="85" y="220"/>
                  <a:pt x="85" y="220"/>
                </a:cubicBezTo>
                <a:cubicBezTo>
                  <a:pt x="98" y="220"/>
                  <a:pt x="98" y="220"/>
                  <a:pt x="98" y="220"/>
                </a:cubicBezTo>
                <a:cubicBezTo>
                  <a:pt x="103" y="322"/>
                  <a:pt x="103" y="322"/>
                  <a:pt x="103" y="322"/>
                </a:cubicBezTo>
                <a:cubicBezTo>
                  <a:pt x="135" y="322"/>
                  <a:pt x="135" y="322"/>
                  <a:pt x="135" y="322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28" y="201"/>
                  <a:pt x="128" y="201"/>
                  <a:pt x="128" y="201"/>
                </a:cubicBezTo>
                <a:cubicBezTo>
                  <a:pt x="77" y="201"/>
                  <a:pt x="77" y="201"/>
                  <a:pt x="77" y="201"/>
                </a:cubicBezTo>
                <a:cubicBezTo>
                  <a:pt x="128" y="192"/>
                  <a:pt x="128" y="192"/>
                  <a:pt x="128" y="192"/>
                </a:cubicBezTo>
                <a:cubicBezTo>
                  <a:pt x="131" y="147"/>
                  <a:pt x="131" y="147"/>
                  <a:pt x="131" y="147"/>
                </a:cubicBezTo>
                <a:cubicBezTo>
                  <a:pt x="153" y="171"/>
                  <a:pt x="153" y="171"/>
                  <a:pt x="153" y="171"/>
                </a:cubicBezTo>
                <a:cubicBezTo>
                  <a:pt x="155" y="173"/>
                  <a:pt x="155" y="173"/>
                  <a:pt x="155" y="173"/>
                </a:cubicBezTo>
                <a:cubicBezTo>
                  <a:pt x="199" y="142"/>
                  <a:pt x="199" y="142"/>
                  <a:pt x="199" y="142"/>
                </a:cubicBezTo>
                <a:cubicBezTo>
                  <a:pt x="197" y="139"/>
                  <a:pt x="197" y="139"/>
                  <a:pt x="197" y="139"/>
                </a:cubicBezTo>
                <a:cubicBezTo>
                  <a:pt x="214" y="127"/>
                  <a:pt x="214" y="127"/>
                  <a:pt x="214" y="127"/>
                </a:cubicBezTo>
                <a:cubicBezTo>
                  <a:pt x="211" y="122"/>
                  <a:pt x="211" y="122"/>
                  <a:pt x="211" y="122"/>
                </a:cubicBezTo>
                <a:cubicBezTo>
                  <a:pt x="190" y="131"/>
                  <a:pt x="190" y="131"/>
                  <a:pt x="190" y="131"/>
                </a:cubicBezTo>
                <a:close/>
                <a:moveTo>
                  <a:pt x="93" y="0"/>
                </a:moveTo>
                <a:cubicBezTo>
                  <a:pt x="68" y="0"/>
                  <a:pt x="48" y="20"/>
                  <a:pt x="48" y="44"/>
                </a:cubicBezTo>
                <a:cubicBezTo>
                  <a:pt x="48" y="69"/>
                  <a:pt x="68" y="88"/>
                  <a:pt x="93" y="88"/>
                </a:cubicBezTo>
                <a:cubicBezTo>
                  <a:pt x="117" y="88"/>
                  <a:pt x="137" y="69"/>
                  <a:pt x="137" y="44"/>
                </a:cubicBezTo>
                <a:cubicBezTo>
                  <a:pt x="137" y="20"/>
                  <a:pt x="117" y="0"/>
                  <a:pt x="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8" name="TextBox 146"/>
          <p:cNvSpPr>
            <a:spLocks noChangeArrowheads="1"/>
          </p:cNvSpPr>
          <p:nvPr/>
        </p:nvSpPr>
        <p:spPr bwMode="auto">
          <a:xfrm>
            <a:off x="1171575" y="3581399"/>
            <a:ext cx="198913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7419" name="TextBox 146"/>
          <p:cNvSpPr>
            <a:spLocks noChangeArrowheads="1"/>
          </p:cNvSpPr>
          <p:nvPr/>
        </p:nvSpPr>
        <p:spPr bwMode="auto">
          <a:xfrm>
            <a:off x="3635375" y="3581399"/>
            <a:ext cx="198913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  <p:sp>
        <p:nvSpPr>
          <p:cNvPr id="17420" name="TextBox 146"/>
          <p:cNvSpPr>
            <a:spLocks noChangeArrowheads="1"/>
          </p:cNvSpPr>
          <p:nvPr/>
        </p:nvSpPr>
        <p:spPr bwMode="auto">
          <a:xfrm>
            <a:off x="6053139" y="3581399"/>
            <a:ext cx="198913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Click to </a:t>
            </a:r>
          </a:p>
          <a:p>
            <a:pPr algn="ctr"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add your text </a:t>
            </a: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434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18436" name="Rectangle 42"/>
          <p:cNvSpPr>
            <a:spLocks noChangeArrowheads="1"/>
          </p:cNvSpPr>
          <p:nvPr/>
        </p:nvSpPr>
        <p:spPr bwMode="auto">
          <a:xfrm>
            <a:off x="850900" y="3516313"/>
            <a:ext cx="2101850" cy="1409700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18437" name="Rectangle 50"/>
          <p:cNvSpPr>
            <a:spLocks noChangeArrowheads="1"/>
          </p:cNvSpPr>
          <p:nvPr/>
        </p:nvSpPr>
        <p:spPr bwMode="auto">
          <a:xfrm>
            <a:off x="6242050" y="3532188"/>
            <a:ext cx="2100263" cy="1411287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827088" y="989013"/>
            <a:ext cx="2100262" cy="24399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48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18439" name="Freeform 99"/>
          <p:cNvSpPr>
            <a:spLocks noChangeArrowheads="1" noEditPoints="1"/>
          </p:cNvSpPr>
          <p:nvPr/>
        </p:nvSpPr>
        <p:spPr bwMode="auto">
          <a:xfrm>
            <a:off x="1558925" y="1566863"/>
            <a:ext cx="636588" cy="649287"/>
          </a:xfrm>
          <a:custGeom>
            <a:gdLst>
              <a:gd fmla="*/ 250344 w 89" name="T0"/>
              <a:gd fmla="*/ 77632 h 92" name="T1"/>
              <a:gd fmla="*/ 400550 w 89" name="T2"/>
              <a:gd fmla="*/ 77632 h 92" name="T3"/>
              <a:gd fmla="*/ 500687 w 89" name="T4"/>
              <a:gd fmla="*/ 70575 h 92" name="T5"/>
              <a:gd fmla="*/ 500687 w 89" name="T6"/>
              <a:gd fmla="*/ 190552 h 92" name="T7"/>
              <a:gd fmla="*/ 500687 w 89" name="T8"/>
              <a:gd fmla="*/ 70575 h 92" name="T9"/>
              <a:gd fmla="*/ 214580 w 89" name="T10"/>
              <a:gd fmla="*/ 388161 h 92" name="T11"/>
              <a:gd fmla="*/ 228886 w 89" name="T12"/>
              <a:gd fmla="*/ 599885 h 92" name="T13"/>
              <a:gd fmla="*/ 157359 w 89" name="T14"/>
              <a:gd fmla="*/ 416391 h 92" name="T15"/>
              <a:gd fmla="*/ 121595 w 89" name="T16"/>
              <a:gd fmla="*/ 599885 h 92" name="T17"/>
              <a:gd fmla="*/ 78679 w 89" name="T18"/>
              <a:gd fmla="*/ 388161 h 92" name="T19"/>
              <a:gd fmla="*/ 28611 w 89" name="T20"/>
              <a:gd fmla="*/ 374046 h 92" name="T21"/>
              <a:gd fmla="*/ 71527 w 89" name="T22"/>
              <a:gd fmla="*/ 197609 h 92" name="T23"/>
              <a:gd fmla="*/ 150206 w 89" name="T24"/>
              <a:gd fmla="*/ 247011 h 92" name="T25"/>
              <a:gd fmla="*/ 221733 w 89" name="T26"/>
              <a:gd fmla="*/ 197609 h 92" name="T27"/>
              <a:gd fmla="*/ 314718 w 89" name="T28"/>
              <a:gd fmla="*/ 169379 h 92" name="T29"/>
              <a:gd fmla="*/ 314718 w 89" name="T30"/>
              <a:gd fmla="*/ 190552 h 92" name="T31"/>
              <a:gd fmla="*/ 321870 w 89" name="T32"/>
              <a:gd fmla="*/ 338758 h 92" name="T33"/>
              <a:gd fmla="*/ 321870 w 89" name="T34"/>
              <a:gd fmla="*/ 338758 h 92" name="T35"/>
              <a:gd fmla="*/ 321870 w 89" name="T36"/>
              <a:gd fmla="*/ 338758 h 92" name="T37"/>
              <a:gd fmla="*/ 336176 w 89" name="T38"/>
              <a:gd fmla="*/ 190552 h 92" name="T39"/>
              <a:gd fmla="*/ 336176 w 89" name="T40"/>
              <a:gd fmla="*/ 169379 h 92" name="T41"/>
              <a:gd fmla="*/ 422008 w 89" name="T42"/>
              <a:gd fmla="*/ 197609 h 92" name="T43"/>
              <a:gd fmla="*/ 500687 w 89" name="T44"/>
              <a:gd fmla="*/ 247011 h 92" name="T45"/>
              <a:gd fmla="*/ 572214 w 89" name="T46"/>
              <a:gd fmla="*/ 197609 h 92" name="T47"/>
              <a:gd fmla="*/ 607977 w 89" name="T48"/>
              <a:gd fmla="*/ 359931 h 92" name="T49"/>
              <a:gd fmla="*/ 565061 w 89" name="T50"/>
              <a:gd fmla="*/ 388161 h 92" name="T51"/>
              <a:gd fmla="*/ 572214 w 89" name="T52"/>
              <a:gd fmla="*/ 599885 h 92" name="T53"/>
              <a:gd fmla="*/ 507840 w 89" name="T54"/>
              <a:gd fmla="*/ 416391 h 92" name="T55"/>
              <a:gd fmla="*/ 472076 w 89" name="T56"/>
              <a:gd fmla="*/ 599885 h 92" name="T57"/>
              <a:gd fmla="*/ 429160 w 89" name="T58"/>
              <a:gd fmla="*/ 388161 h 92" name="T59"/>
              <a:gd fmla="*/ 407702 w 89" name="T60"/>
              <a:gd fmla="*/ 388161 h 92" name="T61"/>
              <a:gd fmla="*/ 350481 w 89" name="T62"/>
              <a:gd fmla="*/ 649287 h 92" name="T63"/>
              <a:gd fmla="*/ 307565 w 89" name="T64"/>
              <a:gd fmla="*/ 430506 h 92" name="T65"/>
              <a:gd fmla="*/ 228886 w 89" name="T66"/>
              <a:gd fmla="*/ 649287 h 92" name="T67"/>
              <a:gd fmla="*/ 214580 w 89" name="T68"/>
              <a:gd fmla="*/ 366988 h 92" name="T69"/>
              <a:gd fmla="*/ 92985 w 89" name="T70"/>
              <a:gd fmla="*/ 127034 h 92" name="T71"/>
              <a:gd fmla="*/ 207428 w 89" name="T72"/>
              <a:gd fmla="*/ 127034 h 92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w 89" name="T111"/>
              <a:gd fmla="*/ 0 h 92" name="T112"/>
              <a:gd fmla="*/ 89 w 89" name="T113"/>
              <a:gd fmla="*/ 92 h 92" name="T114"/>
            </a:gdLst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b="T114" l="T111" r="T113" t="T112"/>
            <a:pathLst>
              <a:path h="92" w="89">
                <a:moveTo>
                  <a:pt x="45" y="0"/>
                </a:moveTo>
                <a:cubicBezTo>
                  <a:pt x="40" y="0"/>
                  <a:pt x="35" y="5"/>
                  <a:pt x="35" y="11"/>
                </a:cubicBezTo>
                <a:cubicBezTo>
                  <a:pt x="35" y="16"/>
                  <a:pt x="40" y="21"/>
                  <a:pt x="45" y="21"/>
                </a:cubicBezTo>
                <a:cubicBezTo>
                  <a:pt x="51" y="21"/>
                  <a:pt x="56" y="16"/>
                  <a:pt x="56" y="11"/>
                </a:cubicBezTo>
                <a:cubicBezTo>
                  <a:pt x="56" y="5"/>
                  <a:pt x="51" y="0"/>
                  <a:pt x="45" y="0"/>
                </a:cubicBezTo>
                <a:close/>
                <a:moveTo>
                  <a:pt x="70" y="10"/>
                </a:moveTo>
                <a:cubicBezTo>
                  <a:pt x="65" y="10"/>
                  <a:pt x="61" y="14"/>
                  <a:pt x="61" y="18"/>
                </a:cubicBezTo>
                <a:cubicBezTo>
                  <a:pt x="61" y="23"/>
                  <a:pt x="65" y="27"/>
                  <a:pt x="70" y="27"/>
                </a:cubicBezTo>
                <a:cubicBezTo>
                  <a:pt x="74" y="27"/>
                  <a:pt x="78" y="23"/>
                  <a:pt x="78" y="18"/>
                </a:cubicBezTo>
                <a:cubicBezTo>
                  <a:pt x="78" y="14"/>
                  <a:pt x="74" y="10"/>
                  <a:pt x="70" y="10"/>
                </a:cubicBezTo>
                <a:close/>
                <a:moveTo>
                  <a:pt x="30" y="52"/>
                </a:move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85"/>
                  <a:pt x="32" y="85"/>
                  <a:pt x="32" y="85"/>
                </a:cubicBezTo>
                <a:cubicBezTo>
                  <a:pt x="24" y="85"/>
                  <a:pt x="24" y="85"/>
                  <a:pt x="24" y="85"/>
                </a:cubicBezTo>
                <a:cubicBezTo>
                  <a:pt x="22" y="59"/>
                  <a:pt x="22" y="59"/>
                  <a:pt x="22" y="59"/>
                </a:cubicBezTo>
                <a:cubicBezTo>
                  <a:pt x="19" y="59"/>
                  <a:pt x="19" y="59"/>
                  <a:pt x="19" y="59"/>
                </a:cubicBezTo>
                <a:cubicBezTo>
                  <a:pt x="17" y="85"/>
                  <a:pt x="17" y="85"/>
                  <a:pt x="17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11" y="55"/>
                  <a:pt x="11" y="55"/>
                  <a:pt x="11" y="55"/>
                </a:cubicBezTo>
                <a:cubicBezTo>
                  <a:pt x="10" y="43"/>
                  <a:pt x="10" y="43"/>
                  <a:pt x="10" y="43"/>
                </a:cubicBezTo>
                <a:cubicBezTo>
                  <a:pt x="4" y="53"/>
                  <a:pt x="4" y="53"/>
                  <a:pt x="4" y="53"/>
                </a:cubicBezTo>
                <a:cubicBezTo>
                  <a:pt x="0" y="50"/>
                  <a:pt x="0" y="50"/>
                  <a:pt x="0" y="50"/>
                </a:cubicBezTo>
                <a:cubicBezTo>
                  <a:pt x="10" y="28"/>
                  <a:pt x="10" y="28"/>
                  <a:pt x="10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21" y="35"/>
                  <a:pt x="21" y="35"/>
                  <a:pt x="21" y="35"/>
                </a:cubicBezTo>
                <a:cubicBezTo>
                  <a:pt x="26" y="28"/>
                  <a:pt x="26" y="28"/>
                  <a:pt x="26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33" y="24"/>
                  <a:pt x="33" y="24"/>
                  <a:pt x="33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3" y="25"/>
                  <a:pt x="43" y="25"/>
                  <a:pt x="43" y="25"/>
                </a:cubicBezTo>
                <a:cubicBezTo>
                  <a:pt x="44" y="27"/>
                  <a:pt x="44" y="27"/>
                  <a:pt x="44" y="27"/>
                </a:cubicBezTo>
                <a:cubicBezTo>
                  <a:pt x="41" y="44"/>
                  <a:pt x="41" y="44"/>
                  <a:pt x="41" y="44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9" y="44"/>
                  <a:pt x="49" y="44"/>
                  <a:pt x="49" y="44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5"/>
                  <a:pt x="48" y="25"/>
                  <a:pt x="48" y="25"/>
                </a:cubicBezTo>
                <a:cubicBezTo>
                  <a:pt x="47" y="24"/>
                  <a:pt x="47" y="24"/>
                  <a:pt x="47" y="24"/>
                </a:cubicBezTo>
                <a:cubicBezTo>
                  <a:pt x="58" y="24"/>
                  <a:pt x="58" y="24"/>
                  <a:pt x="58" y="24"/>
                </a:cubicBezTo>
                <a:cubicBezTo>
                  <a:pt x="59" y="28"/>
                  <a:pt x="59" y="28"/>
                  <a:pt x="59" y="28"/>
                </a:cubicBezTo>
                <a:cubicBezTo>
                  <a:pt x="64" y="28"/>
                  <a:pt x="64" y="28"/>
                  <a:pt x="64" y="28"/>
                </a:cubicBezTo>
                <a:cubicBezTo>
                  <a:pt x="70" y="35"/>
                  <a:pt x="70" y="35"/>
                  <a:pt x="70" y="35"/>
                </a:cubicBezTo>
                <a:cubicBezTo>
                  <a:pt x="75" y="28"/>
                  <a:pt x="75" y="28"/>
                  <a:pt x="75" y="28"/>
                </a:cubicBezTo>
                <a:cubicBezTo>
                  <a:pt x="80" y="28"/>
                  <a:pt x="80" y="28"/>
                  <a:pt x="80" y="28"/>
                </a:cubicBezTo>
                <a:cubicBezTo>
                  <a:pt x="89" y="48"/>
                  <a:pt x="89" y="48"/>
                  <a:pt x="89" y="48"/>
                </a:cubicBezTo>
                <a:cubicBezTo>
                  <a:pt x="85" y="51"/>
                  <a:pt x="85" y="51"/>
                  <a:pt x="85" y="51"/>
                </a:cubicBezTo>
                <a:cubicBezTo>
                  <a:pt x="79" y="41"/>
                  <a:pt x="79" y="41"/>
                  <a:pt x="79" y="41"/>
                </a:cubicBezTo>
                <a:cubicBezTo>
                  <a:pt x="79" y="55"/>
                  <a:pt x="79" y="55"/>
                  <a:pt x="79" y="55"/>
                </a:cubicBezTo>
                <a:cubicBezTo>
                  <a:pt x="79" y="55"/>
                  <a:pt x="79" y="55"/>
                  <a:pt x="79" y="55"/>
                </a:cubicBezTo>
                <a:cubicBezTo>
                  <a:pt x="80" y="85"/>
                  <a:pt x="80" y="85"/>
                  <a:pt x="80" y="85"/>
                </a:cubicBezTo>
                <a:cubicBezTo>
                  <a:pt x="72" y="85"/>
                  <a:pt x="72" y="85"/>
                  <a:pt x="72" y="85"/>
                </a:cubicBezTo>
                <a:cubicBezTo>
                  <a:pt x="71" y="59"/>
                  <a:pt x="71" y="59"/>
                  <a:pt x="71" y="59"/>
                </a:cubicBezTo>
                <a:cubicBezTo>
                  <a:pt x="68" y="59"/>
                  <a:pt x="68" y="59"/>
                  <a:pt x="68" y="59"/>
                </a:cubicBezTo>
                <a:cubicBezTo>
                  <a:pt x="66" y="85"/>
                  <a:pt x="66" y="85"/>
                  <a:pt x="66" y="85"/>
                </a:cubicBezTo>
                <a:cubicBezTo>
                  <a:pt x="59" y="85"/>
                  <a:pt x="59" y="85"/>
                  <a:pt x="59" y="85"/>
                </a:cubicBezTo>
                <a:cubicBezTo>
                  <a:pt x="60" y="55"/>
                  <a:pt x="60" y="55"/>
                  <a:pt x="60" y="55"/>
                </a:cubicBezTo>
                <a:cubicBezTo>
                  <a:pt x="60" y="53"/>
                  <a:pt x="60" y="53"/>
                  <a:pt x="60" y="53"/>
                </a:cubicBezTo>
                <a:cubicBezTo>
                  <a:pt x="57" y="55"/>
                  <a:pt x="57" y="55"/>
                  <a:pt x="57" y="55"/>
                </a:cubicBezTo>
                <a:cubicBezTo>
                  <a:pt x="58" y="92"/>
                  <a:pt x="58" y="92"/>
                  <a:pt x="58" y="92"/>
                </a:cubicBezTo>
                <a:cubicBezTo>
                  <a:pt x="49" y="92"/>
                  <a:pt x="49" y="92"/>
                  <a:pt x="49" y="92"/>
                </a:cubicBezTo>
                <a:cubicBezTo>
                  <a:pt x="47" y="61"/>
                  <a:pt x="47" y="61"/>
                  <a:pt x="47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2" y="92"/>
                  <a:pt x="42" y="92"/>
                  <a:pt x="42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34" y="55"/>
                  <a:pt x="34" y="55"/>
                  <a:pt x="34" y="55"/>
                </a:cubicBezTo>
                <a:cubicBezTo>
                  <a:pt x="30" y="52"/>
                  <a:pt x="30" y="52"/>
                  <a:pt x="30" y="52"/>
                </a:cubicBezTo>
                <a:close/>
                <a:moveTo>
                  <a:pt x="21" y="10"/>
                </a:moveTo>
                <a:cubicBezTo>
                  <a:pt x="16" y="10"/>
                  <a:pt x="13" y="14"/>
                  <a:pt x="13" y="18"/>
                </a:cubicBezTo>
                <a:cubicBezTo>
                  <a:pt x="13" y="23"/>
                  <a:pt x="16" y="27"/>
                  <a:pt x="21" y="27"/>
                </a:cubicBezTo>
                <a:cubicBezTo>
                  <a:pt x="25" y="27"/>
                  <a:pt x="29" y="23"/>
                  <a:pt x="29" y="18"/>
                </a:cubicBezTo>
                <a:cubicBezTo>
                  <a:pt x="29" y="14"/>
                  <a:pt x="25" y="10"/>
                  <a:pt x="21" y="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8440" name="Rectangle 48"/>
          <p:cNvSpPr>
            <a:spLocks noChangeArrowheads="1"/>
          </p:cNvSpPr>
          <p:nvPr/>
        </p:nvSpPr>
        <p:spPr bwMode="auto">
          <a:xfrm>
            <a:off x="3551238" y="987425"/>
            <a:ext cx="2100262" cy="24399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48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18441" name="Freeform 44"/>
          <p:cNvSpPr>
            <a:spLocks noChangeArrowheads="1" noEditPoints="1"/>
          </p:cNvSpPr>
          <p:nvPr/>
        </p:nvSpPr>
        <p:spPr bwMode="auto">
          <a:xfrm>
            <a:off x="4427538" y="1538288"/>
            <a:ext cx="717550" cy="777875"/>
          </a:xfrm>
          <a:custGeom>
            <a:gdLst>
              <a:gd fmla="*/ 44847 w 96" name="T0"/>
              <a:gd fmla="*/ 205908 h 102" name="T1"/>
              <a:gd fmla="*/ 194336 w 96" name="T2"/>
              <a:gd fmla="*/ 205908 h 102" name="T3"/>
              <a:gd fmla="*/ 612907 w 96" name="T4"/>
              <a:gd fmla="*/ 76262 h 102" name="T5"/>
              <a:gd fmla="*/ 680178 w 96" name="T6"/>
              <a:gd fmla="*/ 0 h 102" name="T7"/>
              <a:gd fmla="*/ 612907 w 96" name="T8"/>
              <a:gd fmla="*/ 76262 h 102" name="T9"/>
              <a:gd fmla="*/ 627856 w 96" name="T10"/>
              <a:gd fmla="*/ 160151 h 102" name="T11"/>
              <a:gd fmla="*/ 717550 w 96" name="T12"/>
              <a:gd fmla="*/ 183029 h 102" name="T13"/>
              <a:gd fmla="*/ 597958 w 96" name="T14"/>
              <a:gd fmla="*/ 297423 h 102" name="T15"/>
              <a:gd fmla="*/ 695127 w 96" name="T16"/>
              <a:gd fmla="*/ 297423 h 102" name="T17"/>
              <a:gd fmla="*/ 597958 w 96" name="T18"/>
              <a:gd fmla="*/ 297423 h 102" name="T19"/>
              <a:gd fmla="*/ 291505 w 96" name="T20"/>
              <a:gd fmla="*/ 327928 h 102" name="T21"/>
              <a:gd fmla="*/ 336352 w 96" name="T22"/>
              <a:gd fmla="*/ 305049 h 102" name="T23"/>
              <a:gd fmla="*/ 478367 w 96" name="T24"/>
              <a:gd fmla="*/ 0 h 102" name="T25"/>
              <a:gd fmla="*/ 605433 w 96" name="T26"/>
              <a:gd fmla="*/ 167777 h 102" name="T27"/>
              <a:gd fmla="*/ 493316 w 96" name="T28"/>
              <a:gd fmla="*/ 343180 h 102" name="T29"/>
              <a:gd fmla="*/ 493316 w 96" name="T30"/>
              <a:gd fmla="*/ 343180 h 102" name="T31"/>
              <a:gd fmla="*/ 418571 w 96" name="T32"/>
              <a:gd fmla="*/ 327928 h 102" name="T33"/>
              <a:gd fmla="*/ 373724 w 96" name="T34"/>
              <a:gd fmla="*/ 366059 h 102" name="T35"/>
              <a:gd fmla="*/ 313928 w 96" name="T36"/>
              <a:gd fmla="*/ 366059 h 102" name="T37"/>
              <a:gd fmla="*/ 194336 w 96" name="T38"/>
              <a:gd fmla="*/ 396564 h 102" name="T39"/>
              <a:gd fmla="*/ 209285 w 96" name="T40"/>
              <a:gd fmla="*/ 777875 h 102" name="T41"/>
              <a:gd fmla="*/ 134541 w 96" name="T42"/>
              <a:gd fmla="*/ 564341 h 102" name="T43"/>
              <a:gd fmla="*/ 97168 w 96" name="T44"/>
              <a:gd fmla="*/ 777875 h 102" name="T45"/>
              <a:gd fmla="*/ 44847 w 96" name="T46"/>
              <a:gd fmla="*/ 518583 h 102" name="T47"/>
              <a:gd fmla="*/ 29898 w 96" name="T48"/>
              <a:gd fmla="*/ 297423 h 102" name="T49"/>
              <a:gd fmla="*/ 104643 w 96" name="T50"/>
              <a:gd fmla="*/ 305049 h 102" name="T51"/>
              <a:gd fmla="*/ 89694 w 96" name="T52"/>
              <a:gd fmla="*/ 442321 h 102" name="T53"/>
              <a:gd fmla="*/ 119592 w 96" name="T54"/>
              <a:gd fmla="*/ 465200 h 102" name="T55"/>
              <a:gd fmla="*/ 119592 w 96" name="T56"/>
              <a:gd fmla="*/ 465200 h 102" name="T57"/>
              <a:gd fmla="*/ 149490 w 96" name="T58"/>
              <a:gd fmla="*/ 442321 h 102" name="T59"/>
              <a:gd fmla="*/ 134541 w 96" name="T60"/>
              <a:gd fmla="*/ 305049 h 102" name="T61"/>
              <a:gd fmla="*/ 179388 w 96" name="T62"/>
              <a:gd fmla="*/ 297423 h 102" name="T63"/>
              <a:gd fmla="*/ 261607 w 96" name="T64"/>
              <a:gd fmla="*/ 343180 h 102" name="T65"/>
              <a:gd fmla="*/ 261607 w 96" name="T66"/>
              <a:gd fmla="*/ 289797 h 102" name="T67"/>
              <a:gd fmla="*/ 209285 w 96" name="T68"/>
              <a:gd fmla="*/ 221161 h 102" name="T69"/>
              <a:gd fmla="*/ 388673 w 96" name="T70"/>
              <a:gd fmla="*/ 45757 h 102" name="T71"/>
              <a:gd fmla="*/ 538163 w 96" name="T72"/>
              <a:gd fmla="*/ 83888 h 102" name="T73"/>
              <a:gd fmla="*/ 418571 w 96" name="T74"/>
              <a:gd fmla="*/ 83888 h 102" name="T75"/>
              <a:gd fmla="*/ 530688 w 96" name="T76"/>
              <a:gd fmla="*/ 122020 h 102" name="T77"/>
              <a:gd fmla="*/ 433520 w 96" name="T78"/>
              <a:gd fmla="*/ 274544 h 102" name="T79"/>
              <a:gd fmla="*/ 538163 w 96" name="T80"/>
              <a:gd fmla="*/ 259292 h 102" name="T81"/>
              <a:gd fmla="*/ 538163 w 96" name="T82"/>
              <a:gd fmla="*/ 83888 h 102" name="T83"/>
              <a:gd fmla="*/ 411096 w 96" name="T84"/>
              <a:gd fmla="*/ 160151 h 102" name="T85"/>
              <a:gd fmla="*/ 493316 w 96" name="T86"/>
              <a:gd fmla="*/ 144898 h 102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96" name="T132"/>
              <a:gd fmla="*/ 0 h 102" name="T133"/>
              <a:gd fmla="*/ 96 w 96" name="T134"/>
              <a:gd fmla="*/ 102 h 102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102" w="96">
                <a:moveTo>
                  <a:pt x="16" y="17"/>
                </a:moveTo>
                <a:cubicBezTo>
                  <a:pt x="11" y="17"/>
                  <a:pt x="6" y="21"/>
                  <a:pt x="6" y="27"/>
                </a:cubicBezTo>
                <a:cubicBezTo>
                  <a:pt x="6" y="32"/>
                  <a:pt x="11" y="36"/>
                  <a:pt x="16" y="36"/>
                </a:cubicBezTo>
                <a:cubicBezTo>
                  <a:pt x="21" y="36"/>
                  <a:pt x="26" y="32"/>
                  <a:pt x="26" y="27"/>
                </a:cubicBezTo>
                <a:cubicBezTo>
                  <a:pt x="26" y="21"/>
                  <a:pt x="21" y="17"/>
                  <a:pt x="16" y="17"/>
                </a:cubicBezTo>
                <a:close/>
                <a:moveTo>
                  <a:pt x="82" y="10"/>
                </a:moveTo>
                <a:cubicBezTo>
                  <a:pt x="82" y="7"/>
                  <a:pt x="82" y="7"/>
                  <a:pt x="82" y="7"/>
                </a:cubicBezTo>
                <a:cubicBezTo>
                  <a:pt x="91" y="0"/>
                  <a:pt x="91" y="0"/>
                  <a:pt x="91" y="0"/>
                </a:cubicBezTo>
                <a:cubicBezTo>
                  <a:pt x="93" y="5"/>
                  <a:pt x="93" y="5"/>
                  <a:pt x="93" y="5"/>
                </a:cubicBezTo>
                <a:cubicBezTo>
                  <a:pt x="82" y="10"/>
                  <a:pt x="82" y="10"/>
                  <a:pt x="82" y="10"/>
                </a:cubicBezTo>
                <a:close/>
                <a:moveTo>
                  <a:pt x="84" y="24"/>
                </a:moveTo>
                <a:cubicBezTo>
                  <a:pt x="84" y="21"/>
                  <a:pt x="84" y="21"/>
                  <a:pt x="84" y="21"/>
                </a:cubicBezTo>
                <a:cubicBezTo>
                  <a:pt x="96" y="18"/>
                  <a:pt x="96" y="18"/>
                  <a:pt x="96" y="18"/>
                </a:cubicBezTo>
                <a:cubicBezTo>
                  <a:pt x="96" y="24"/>
                  <a:pt x="96" y="24"/>
                  <a:pt x="96" y="24"/>
                </a:cubicBezTo>
                <a:cubicBezTo>
                  <a:pt x="84" y="24"/>
                  <a:pt x="84" y="24"/>
                  <a:pt x="84" y="24"/>
                </a:cubicBezTo>
                <a:close/>
                <a:moveTo>
                  <a:pt x="80" y="39"/>
                </a:moveTo>
                <a:cubicBezTo>
                  <a:pt x="81" y="37"/>
                  <a:pt x="81" y="37"/>
                  <a:pt x="81" y="37"/>
                </a:cubicBezTo>
                <a:cubicBezTo>
                  <a:pt x="93" y="39"/>
                  <a:pt x="93" y="39"/>
                  <a:pt x="93" y="39"/>
                </a:cubicBezTo>
                <a:cubicBezTo>
                  <a:pt x="91" y="44"/>
                  <a:pt x="91" y="44"/>
                  <a:pt x="91" y="44"/>
                </a:cubicBezTo>
                <a:cubicBezTo>
                  <a:pt x="80" y="39"/>
                  <a:pt x="80" y="39"/>
                  <a:pt x="80" y="39"/>
                </a:cubicBezTo>
                <a:close/>
                <a:moveTo>
                  <a:pt x="39" y="39"/>
                </a:moveTo>
                <a:cubicBezTo>
                  <a:pt x="39" y="43"/>
                  <a:pt x="39" y="43"/>
                  <a:pt x="39" y="43"/>
                </a:cubicBezTo>
                <a:cubicBezTo>
                  <a:pt x="45" y="45"/>
                  <a:pt x="45" y="45"/>
                  <a:pt x="45" y="45"/>
                </a:cubicBezTo>
                <a:cubicBezTo>
                  <a:pt x="45" y="40"/>
                  <a:pt x="45" y="40"/>
                  <a:pt x="45" y="40"/>
                </a:cubicBezTo>
                <a:cubicBezTo>
                  <a:pt x="39" y="39"/>
                  <a:pt x="39" y="39"/>
                  <a:pt x="39" y="39"/>
                </a:cubicBezTo>
                <a:close/>
                <a:moveTo>
                  <a:pt x="64" y="0"/>
                </a:moveTo>
                <a:cubicBezTo>
                  <a:pt x="69" y="0"/>
                  <a:pt x="73" y="3"/>
                  <a:pt x="77" y="7"/>
                </a:cubicBezTo>
                <a:cubicBezTo>
                  <a:pt x="80" y="11"/>
                  <a:pt x="81" y="16"/>
                  <a:pt x="81" y="22"/>
                </a:cubicBezTo>
                <a:cubicBezTo>
                  <a:pt x="81" y="28"/>
                  <a:pt x="80" y="34"/>
                  <a:pt x="77" y="38"/>
                </a:cubicBezTo>
                <a:cubicBezTo>
                  <a:pt x="74" y="42"/>
                  <a:pt x="70" y="44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5" y="45"/>
                  <a:pt x="65" y="45"/>
                  <a:pt x="64" y="45"/>
                </a:cubicBezTo>
                <a:cubicBezTo>
                  <a:pt x="61" y="45"/>
                  <a:pt x="59" y="44"/>
                  <a:pt x="56" y="43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8"/>
                  <a:pt x="50" y="48"/>
                  <a:pt x="50" y="48"/>
                </a:cubicBezTo>
                <a:cubicBezTo>
                  <a:pt x="47" y="50"/>
                  <a:pt x="47" y="50"/>
                  <a:pt x="47" y="50"/>
                </a:cubicBezTo>
                <a:cubicBezTo>
                  <a:pt x="42" y="48"/>
                  <a:pt x="42" y="48"/>
                  <a:pt x="42" y="48"/>
                </a:cubicBezTo>
                <a:cubicBezTo>
                  <a:pt x="33" y="54"/>
                  <a:pt x="33" y="54"/>
                  <a:pt x="33" y="54"/>
                </a:cubicBezTo>
                <a:cubicBezTo>
                  <a:pt x="26" y="52"/>
                  <a:pt x="26" y="52"/>
                  <a:pt x="26" y="52"/>
                </a:cubicBezTo>
                <a:cubicBezTo>
                  <a:pt x="27" y="68"/>
                  <a:pt x="27" y="68"/>
                  <a:pt x="27" y="68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0" y="102"/>
                  <a:pt x="20" y="102"/>
                  <a:pt x="20" y="102"/>
                </a:cubicBezTo>
                <a:cubicBezTo>
                  <a:pt x="18" y="74"/>
                  <a:pt x="18" y="74"/>
                  <a:pt x="18" y="74"/>
                </a:cubicBezTo>
                <a:cubicBezTo>
                  <a:pt x="14" y="74"/>
                  <a:pt x="14" y="74"/>
                  <a:pt x="14" y="74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4" y="102"/>
                  <a:pt x="4" y="102"/>
                  <a:pt x="4" y="102"/>
                </a:cubicBezTo>
                <a:cubicBezTo>
                  <a:pt x="6" y="68"/>
                  <a:pt x="6" y="68"/>
                  <a:pt x="6" y="68"/>
                </a:cubicBezTo>
                <a:cubicBezTo>
                  <a:pt x="0" y="64"/>
                  <a:pt x="0" y="64"/>
                  <a:pt x="0" y="64"/>
                </a:cubicBezTo>
                <a:cubicBezTo>
                  <a:pt x="4" y="39"/>
                  <a:pt x="4" y="39"/>
                  <a:pt x="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40"/>
                  <a:pt x="14" y="40"/>
                  <a:pt x="14" y="40"/>
                </a:cubicBezTo>
                <a:cubicBezTo>
                  <a:pt x="15" y="42"/>
                  <a:pt x="15" y="42"/>
                  <a:pt x="15" y="42"/>
                </a:cubicBezTo>
                <a:cubicBezTo>
                  <a:pt x="12" y="58"/>
                  <a:pt x="12" y="58"/>
                  <a:pt x="12" y="58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20" y="58"/>
                  <a:pt x="20" y="58"/>
                  <a:pt x="20" y="58"/>
                </a:cubicBezTo>
                <a:cubicBezTo>
                  <a:pt x="17" y="42"/>
                  <a:pt x="17" y="42"/>
                  <a:pt x="17" y="42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39"/>
                  <a:pt x="18" y="39"/>
                  <a:pt x="18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32" y="46"/>
                  <a:pt x="32" y="46"/>
                  <a:pt x="32" y="46"/>
                </a:cubicBezTo>
                <a:cubicBezTo>
                  <a:pt x="35" y="45"/>
                  <a:pt x="35" y="45"/>
                  <a:pt x="35" y="45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38"/>
                  <a:pt x="35" y="38"/>
                  <a:pt x="35" y="38"/>
                </a:cubicBezTo>
                <a:cubicBezTo>
                  <a:pt x="28" y="36"/>
                  <a:pt x="28" y="36"/>
                  <a:pt x="28" y="36"/>
                </a:cubicBezTo>
                <a:cubicBezTo>
                  <a:pt x="25" y="35"/>
                  <a:pt x="24" y="32"/>
                  <a:pt x="28" y="29"/>
                </a:cubicBezTo>
                <a:cubicBezTo>
                  <a:pt x="37" y="20"/>
                  <a:pt x="43" y="15"/>
                  <a:pt x="52" y="6"/>
                </a:cubicBezTo>
                <a:cubicBezTo>
                  <a:pt x="52" y="6"/>
                  <a:pt x="52" y="6"/>
                  <a:pt x="52" y="6"/>
                </a:cubicBezTo>
                <a:cubicBezTo>
                  <a:pt x="55" y="2"/>
                  <a:pt x="59" y="0"/>
                  <a:pt x="64" y="0"/>
                </a:cubicBezTo>
                <a:close/>
                <a:moveTo>
                  <a:pt x="72" y="11"/>
                </a:moveTo>
                <a:cubicBezTo>
                  <a:pt x="70" y="8"/>
                  <a:pt x="67" y="6"/>
                  <a:pt x="64" y="6"/>
                </a:cubicBezTo>
                <a:cubicBezTo>
                  <a:pt x="61" y="6"/>
                  <a:pt x="58" y="8"/>
                  <a:pt x="56" y="11"/>
                </a:cubicBezTo>
                <a:cubicBezTo>
                  <a:pt x="56" y="11"/>
                  <a:pt x="56" y="11"/>
                  <a:pt x="56" y="11"/>
                </a:cubicBezTo>
                <a:cubicBezTo>
                  <a:pt x="71" y="16"/>
                  <a:pt x="71" y="16"/>
                  <a:pt x="71" y="16"/>
                </a:cubicBezTo>
                <a:cubicBezTo>
                  <a:pt x="72" y="19"/>
                  <a:pt x="73" y="24"/>
                  <a:pt x="71" y="29"/>
                </a:cubicBezTo>
                <a:cubicBezTo>
                  <a:pt x="58" y="36"/>
                  <a:pt x="58" y="36"/>
                  <a:pt x="58" y="36"/>
                </a:cubicBezTo>
                <a:cubicBezTo>
                  <a:pt x="60" y="38"/>
                  <a:pt x="62" y="39"/>
                  <a:pt x="64" y="39"/>
                </a:cubicBezTo>
                <a:cubicBezTo>
                  <a:pt x="67" y="39"/>
                  <a:pt x="70" y="37"/>
                  <a:pt x="72" y="34"/>
                </a:cubicBezTo>
                <a:cubicBezTo>
                  <a:pt x="74" y="31"/>
                  <a:pt x="75" y="27"/>
                  <a:pt x="75" y="22"/>
                </a:cubicBezTo>
                <a:cubicBezTo>
                  <a:pt x="75" y="18"/>
                  <a:pt x="74" y="14"/>
                  <a:pt x="72" y="11"/>
                </a:cubicBezTo>
                <a:close/>
                <a:moveTo>
                  <a:pt x="56" y="16"/>
                </a:moveTo>
                <a:cubicBezTo>
                  <a:pt x="55" y="18"/>
                  <a:pt x="55" y="19"/>
                  <a:pt x="55" y="21"/>
                </a:cubicBezTo>
                <a:cubicBezTo>
                  <a:pt x="66" y="20"/>
                  <a:pt x="66" y="20"/>
                  <a:pt x="66" y="20"/>
                </a:cubicBezTo>
                <a:cubicBezTo>
                  <a:pt x="66" y="19"/>
                  <a:pt x="66" y="19"/>
                  <a:pt x="66" y="19"/>
                </a:cubicBezTo>
                <a:cubicBezTo>
                  <a:pt x="62" y="18"/>
                  <a:pt x="59" y="17"/>
                  <a:pt x="5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8442" name="Rectangle 56"/>
          <p:cNvSpPr>
            <a:spLocks noChangeArrowheads="1"/>
          </p:cNvSpPr>
          <p:nvPr/>
        </p:nvSpPr>
        <p:spPr bwMode="auto">
          <a:xfrm>
            <a:off x="6227763" y="987425"/>
            <a:ext cx="2100262" cy="24415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48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18443" name="Freeform 46"/>
          <p:cNvSpPr>
            <a:spLocks noChangeArrowheads="1" noEditPoints="1"/>
          </p:cNvSpPr>
          <p:nvPr/>
        </p:nvSpPr>
        <p:spPr bwMode="auto">
          <a:xfrm>
            <a:off x="6896100" y="1603375"/>
            <a:ext cx="771525" cy="685800"/>
          </a:xfrm>
          <a:custGeom>
            <a:gdLst>
              <a:gd fmla="*/ 63631 w 97" name="T0"/>
              <a:gd fmla="*/ 75363 h 91" name="T1"/>
              <a:gd fmla="*/ 222708 w 97" name="T2"/>
              <a:gd fmla="*/ 75363 h 91" name="T3"/>
              <a:gd fmla="*/ 326109 w 97" name="T4"/>
              <a:gd fmla="*/ 339132 h 91" name="T5"/>
              <a:gd fmla="*/ 405647 w 97" name="T6"/>
              <a:gd fmla="*/ 308987 h 91" name="T7"/>
              <a:gd fmla="*/ 469278 w 97" name="T8"/>
              <a:gd fmla="*/ 346668 h 91" name="T9"/>
              <a:gd fmla="*/ 524955 w 97" name="T10"/>
              <a:gd fmla="*/ 203479 h 91" name="T11"/>
              <a:gd fmla="*/ 580632 w 97" name="T12"/>
              <a:gd fmla="*/ 256233 h 91" name="T13"/>
              <a:gd fmla="*/ 660171 w 97" name="T14"/>
              <a:gd fmla="*/ 173334 h 91" name="T15"/>
              <a:gd fmla="*/ 580632 w 97" name="T16"/>
              <a:gd fmla="*/ 301451 h 91" name="T17"/>
              <a:gd fmla="*/ 532909 w 97" name="T18"/>
              <a:gd fmla="*/ 248697 h 91" name="T19"/>
              <a:gd fmla="*/ 485186 w 97" name="T20"/>
              <a:gd fmla="*/ 384349 h 91" name="T21"/>
              <a:gd fmla="*/ 405647 w 97" name="T22"/>
              <a:gd fmla="*/ 339132 h 91" name="T23"/>
              <a:gd fmla="*/ 326109 w 97" name="T24"/>
              <a:gd fmla="*/ 339132 h 91" name="T25"/>
              <a:gd fmla="*/ 588586 w 97" name="T26"/>
              <a:gd fmla="*/ 648119 h 91" name="T27"/>
              <a:gd fmla="*/ 342016 w 97" name="T28"/>
              <a:gd fmla="*/ 685800 h 91" name="T29"/>
              <a:gd fmla="*/ 501094 w 97" name="T30"/>
              <a:gd fmla="*/ 512466 h 91" name="T31"/>
              <a:gd fmla="*/ 771525 w 97" name="T32"/>
              <a:gd fmla="*/ 512466 h 91" name="T33"/>
              <a:gd fmla="*/ 771525 w 97" name="T34"/>
              <a:gd fmla="*/ 45218 h 91" name="T35"/>
              <a:gd fmla="*/ 739710 w 97" name="T36"/>
              <a:gd fmla="*/ 22609 h 91" name="T37"/>
              <a:gd fmla="*/ 270431 w 97" name="T38"/>
              <a:gd fmla="*/ 67826 h 91" name="T39"/>
              <a:gd fmla="*/ 715848 w 97" name="T40"/>
              <a:gd fmla="*/ 459712 h 91" name="T41"/>
              <a:gd fmla="*/ 286339 w 97" name="T42"/>
              <a:gd fmla="*/ 512466 h 91" name="T43"/>
              <a:gd fmla="*/ 429509 w 97" name="T44"/>
              <a:gd fmla="*/ 633046 h 91" name="T45"/>
              <a:gd fmla="*/ 501094 w 97" name="T46"/>
              <a:gd fmla="*/ 512466 h 91" name="T47"/>
              <a:gd fmla="*/ 55677 w 97" name="T48"/>
              <a:gd fmla="*/ 414495 h 91" name="T49"/>
              <a:gd fmla="*/ 111354 w 97" name="T50"/>
              <a:gd fmla="*/ 685800 h 91" name="T51"/>
              <a:gd fmla="*/ 159077 w 97" name="T52"/>
              <a:gd fmla="*/ 452176 h 91" name="T53"/>
              <a:gd fmla="*/ 246570 w 97" name="T54"/>
              <a:gd fmla="*/ 685800 h 91" name="T55"/>
              <a:gd fmla="*/ 222708 w 97" name="T56"/>
              <a:gd fmla="*/ 248697 h 91" name="T57"/>
              <a:gd fmla="*/ 437463 w 97" name="T58"/>
              <a:gd fmla="*/ 180870 h 91" name="T59"/>
              <a:gd fmla="*/ 159077 w 97" name="T60"/>
              <a:gd fmla="*/ 173334 h 91" name="T61"/>
              <a:gd fmla="*/ 151123 w 97" name="T62"/>
              <a:gd fmla="*/ 203479 h 91" name="T63"/>
              <a:gd fmla="*/ 143170 w 97" name="T64"/>
              <a:gd fmla="*/ 354204 h 91" name="T65"/>
              <a:gd fmla="*/ 143170 w 97" name="T66"/>
              <a:gd fmla="*/ 354204 h 91" name="T67"/>
              <a:gd fmla="*/ 143170 w 97" name="T68"/>
              <a:gd fmla="*/ 354204 h 91" name="T69"/>
              <a:gd fmla="*/ 127262 w 97" name="T70"/>
              <a:gd fmla="*/ 203479 h 91" name="T71"/>
              <a:gd fmla="*/ 127262 w 97" name="T72"/>
              <a:gd fmla="*/ 173334 h 91" name="T73"/>
              <a:gd fmla="*/ 0 w 97" name="T74"/>
              <a:gd fmla="*/ 376813 h 91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w 97" name="T114"/>
              <a:gd fmla="*/ 0 h 91" name="T115"/>
              <a:gd fmla="*/ 97 w 97" name="T116"/>
              <a:gd fmla="*/ 91 h 91" name="T117"/>
            </a:gdLst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b="T117" l="T114" r="T116" t="T115"/>
            <a:pathLst>
              <a:path h="91" w="97">
                <a:moveTo>
                  <a:pt x="18" y="0"/>
                </a:moveTo>
                <a:cubicBezTo>
                  <a:pt x="12" y="0"/>
                  <a:pt x="8" y="4"/>
                  <a:pt x="8" y="10"/>
                </a:cubicBezTo>
                <a:cubicBezTo>
                  <a:pt x="8" y="16"/>
                  <a:pt x="12" y="20"/>
                  <a:pt x="18" y="20"/>
                </a:cubicBezTo>
                <a:cubicBezTo>
                  <a:pt x="24" y="20"/>
                  <a:pt x="28" y="16"/>
                  <a:pt x="28" y="10"/>
                </a:cubicBezTo>
                <a:cubicBezTo>
                  <a:pt x="28" y="4"/>
                  <a:pt x="24" y="0"/>
                  <a:pt x="18" y="0"/>
                </a:cubicBezTo>
                <a:close/>
                <a:moveTo>
                  <a:pt x="41" y="45"/>
                </a:moveTo>
                <a:cubicBezTo>
                  <a:pt x="50" y="42"/>
                  <a:pt x="50" y="42"/>
                  <a:pt x="50" y="42"/>
                </a:cubicBezTo>
                <a:cubicBezTo>
                  <a:pt x="51" y="41"/>
                  <a:pt x="51" y="41"/>
                  <a:pt x="51" y="41"/>
                </a:cubicBezTo>
                <a:cubicBezTo>
                  <a:pt x="52" y="42"/>
                  <a:pt x="52" y="42"/>
                  <a:pt x="52" y="42"/>
                </a:cubicBezTo>
                <a:cubicBezTo>
                  <a:pt x="59" y="46"/>
                  <a:pt x="59" y="46"/>
                  <a:pt x="59" y="46"/>
                </a:cubicBezTo>
                <a:cubicBezTo>
                  <a:pt x="65" y="29"/>
                  <a:pt x="65" y="29"/>
                  <a:pt x="65" y="29"/>
                </a:cubicBezTo>
                <a:cubicBezTo>
                  <a:pt x="66" y="27"/>
                  <a:pt x="66" y="27"/>
                  <a:pt x="66" y="27"/>
                </a:cubicBezTo>
                <a:cubicBezTo>
                  <a:pt x="67" y="29"/>
                  <a:pt x="67" y="29"/>
                  <a:pt x="67" y="29"/>
                </a:cubicBezTo>
                <a:cubicBezTo>
                  <a:pt x="73" y="34"/>
                  <a:pt x="73" y="34"/>
                  <a:pt x="73" y="34"/>
                </a:cubicBezTo>
                <a:cubicBezTo>
                  <a:pt x="81" y="21"/>
                  <a:pt x="81" y="21"/>
                  <a:pt x="81" y="21"/>
                </a:cubicBezTo>
                <a:cubicBezTo>
                  <a:pt x="83" y="23"/>
                  <a:pt x="83" y="23"/>
                  <a:pt x="83" y="23"/>
                </a:cubicBezTo>
                <a:cubicBezTo>
                  <a:pt x="75" y="38"/>
                  <a:pt x="75" y="38"/>
                  <a:pt x="75" y="38"/>
                </a:cubicBezTo>
                <a:cubicBezTo>
                  <a:pt x="73" y="40"/>
                  <a:pt x="73" y="40"/>
                  <a:pt x="73" y="40"/>
                </a:cubicBezTo>
                <a:cubicBezTo>
                  <a:pt x="72" y="38"/>
                  <a:pt x="72" y="38"/>
                  <a:pt x="72" y="38"/>
                </a:cubicBezTo>
                <a:cubicBezTo>
                  <a:pt x="67" y="33"/>
                  <a:pt x="67" y="33"/>
                  <a:pt x="67" y="33"/>
                </a:cubicBezTo>
                <a:cubicBezTo>
                  <a:pt x="61" y="49"/>
                  <a:pt x="61" y="49"/>
                  <a:pt x="61" y="49"/>
                </a:cubicBezTo>
                <a:cubicBezTo>
                  <a:pt x="61" y="51"/>
                  <a:pt x="61" y="51"/>
                  <a:pt x="61" y="51"/>
                </a:cubicBezTo>
                <a:cubicBezTo>
                  <a:pt x="59" y="50"/>
                  <a:pt x="59" y="50"/>
                  <a:pt x="59" y="50"/>
                </a:cubicBezTo>
                <a:cubicBezTo>
                  <a:pt x="51" y="45"/>
                  <a:pt x="51" y="45"/>
                  <a:pt x="51" y="45"/>
                </a:cubicBezTo>
                <a:cubicBezTo>
                  <a:pt x="42" y="48"/>
                  <a:pt x="42" y="48"/>
                  <a:pt x="42" y="48"/>
                </a:cubicBezTo>
                <a:cubicBezTo>
                  <a:pt x="41" y="45"/>
                  <a:pt x="41" y="45"/>
                  <a:pt x="41" y="45"/>
                </a:cubicBezTo>
                <a:close/>
                <a:moveTo>
                  <a:pt x="43" y="86"/>
                </a:moveTo>
                <a:cubicBezTo>
                  <a:pt x="74" y="86"/>
                  <a:pt x="74" y="86"/>
                  <a:pt x="74" y="86"/>
                </a:cubicBezTo>
                <a:cubicBezTo>
                  <a:pt x="74" y="91"/>
                  <a:pt x="74" y="91"/>
                  <a:pt x="74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3" y="86"/>
                  <a:pt x="43" y="86"/>
                  <a:pt x="43" y="86"/>
                </a:cubicBezTo>
                <a:close/>
                <a:moveTo>
                  <a:pt x="63" y="68"/>
                </a:moveTo>
                <a:cubicBezTo>
                  <a:pt x="93" y="68"/>
                  <a:pt x="93" y="68"/>
                  <a:pt x="93" y="68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4"/>
                  <a:pt x="97" y="64"/>
                  <a:pt x="97" y="64"/>
                </a:cubicBezTo>
                <a:cubicBezTo>
                  <a:pt x="97" y="6"/>
                  <a:pt x="97" y="6"/>
                  <a:pt x="97" y="6"/>
                </a:cubicBezTo>
                <a:cubicBezTo>
                  <a:pt x="97" y="3"/>
                  <a:pt x="97" y="3"/>
                  <a:pt x="97" y="3"/>
                </a:cubicBezTo>
                <a:cubicBezTo>
                  <a:pt x="93" y="3"/>
                  <a:pt x="93" y="3"/>
                  <a:pt x="93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9"/>
                  <a:pt x="34" y="9"/>
                  <a:pt x="34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61"/>
                  <a:pt x="90" y="61"/>
                  <a:pt x="90" y="61"/>
                </a:cubicBezTo>
                <a:cubicBezTo>
                  <a:pt x="36" y="61"/>
                  <a:pt x="36" y="61"/>
                  <a:pt x="36" y="61"/>
                </a:cubicBezTo>
                <a:cubicBezTo>
                  <a:pt x="36" y="68"/>
                  <a:pt x="36" y="68"/>
                  <a:pt x="36" y="68"/>
                </a:cubicBezTo>
                <a:cubicBezTo>
                  <a:pt x="54" y="68"/>
                  <a:pt x="54" y="68"/>
                  <a:pt x="54" y="68"/>
                </a:cubicBezTo>
                <a:cubicBezTo>
                  <a:pt x="54" y="84"/>
                  <a:pt x="54" y="84"/>
                  <a:pt x="54" y="84"/>
                </a:cubicBezTo>
                <a:cubicBezTo>
                  <a:pt x="63" y="84"/>
                  <a:pt x="63" y="84"/>
                  <a:pt x="63" y="84"/>
                </a:cubicBezTo>
                <a:cubicBezTo>
                  <a:pt x="63" y="68"/>
                  <a:pt x="63" y="68"/>
                  <a:pt x="63" y="68"/>
                </a:cubicBezTo>
                <a:close/>
                <a:moveTo>
                  <a:pt x="0" y="50"/>
                </a:moveTo>
                <a:cubicBezTo>
                  <a:pt x="7" y="55"/>
                  <a:pt x="7" y="55"/>
                  <a:pt x="7" y="55"/>
                </a:cubicBezTo>
                <a:cubicBezTo>
                  <a:pt x="5" y="91"/>
                  <a:pt x="5" y="91"/>
                  <a:pt x="5" y="91"/>
                </a:cubicBezTo>
                <a:cubicBezTo>
                  <a:pt x="14" y="91"/>
                  <a:pt x="14" y="91"/>
                  <a:pt x="14" y="91"/>
                </a:cubicBezTo>
                <a:cubicBezTo>
                  <a:pt x="16" y="60"/>
                  <a:pt x="16" y="60"/>
                  <a:pt x="16" y="60"/>
                </a:cubicBezTo>
                <a:cubicBezTo>
                  <a:pt x="20" y="60"/>
                  <a:pt x="20" y="60"/>
                  <a:pt x="20" y="60"/>
                </a:cubicBezTo>
                <a:cubicBezTo>
                  <a:pt x="22" y="91"/>
                  <a:pt x="22" y="91"/>
                  <a:pt x="22" y="91"/>
                </a:cubicBezTo>
                <a:cubicBezTo>
                  <a:pt x="31" y="91"/>
                  <a:pt x="31" y="91"/>
                  <a:pt x="31" y="91"/>
                </a:cubicBezTo>
                <a:cubicBezTo>
                  <a:pt x="29" y="55"/>
                  <a:pt x="29" y="55"/>
                  <a:pt x="29" y="55"/>
                </a:cubicBezTo>
                <a:cubicBezTo>
                  <a:pt x="28" y="33"/>
                  <a:pt x="28" y="33"/>
                  <a:pt x="28" y="33"/>
                </a:cubicBezTo>
                <a:cubicBezTo>
                  <a:pt x="50" y="32"/>
                  <a:pt x="50" y="32"/>
                  <a:pt x="50" y="32"/>
                </a:cubicBezTo>
                <a:cubicBezTo>
                  <a:pt x="55" y="24"/>
                  <a:pt x="55" y="24"/>
                  <a:pt x="55" y="24"/>
                </a:cubicBezTo>
                <a:cubicBezTo>
                  <a:pt x="30" y="23"/>
                  <a:pt x="30" y="23"/>
                  <a:pt x="30" y="23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4"/>
                  <a:pt x="20" y="24"/>
                  <a:pt x="20" y="24"/>
                </a:cubicBezTo>
                <a:cubicBezTo>
                  <a:pt x="19" y="27"/>
                  <a:pt x="19" y="27"/>
                  <a:pt x="19" y="27"/>
                </a:cubicBezTo>
                <a:cubicBezTo>
                  <a:pt x="22" y="43"/>
                  <a:pt x="22" y="43"/>
                  <a:pt x="22" y="43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4" y="43"/>
                  <a:pt x="14" y="43"/>
                  <a:pt x="14" y="43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4"/>
                  <a:pt x="15" y="24"/>
                  <a:pt x="15" y="24"/>
                </a:cubicBezTo>
                <a:cubicBezTo>
                  <a:pt x="16" y="23"/>
                  <a:pt x="16" y="23"/>
                  <a:pt x="16" y="23"/>
                </a:cubicBezTo>
                <a:cubicBezTo>
                  <a:pt x="5" y="23"/>
                  <a:pt x="5" y="23"/>
                  <a:pt x="5" y="23"/>
                </a:cubicBezTo>
                <a:lnTo>
                  <a:pt x="0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8444" name="Rectangle 50"/>
          <p:cNvSpPr>
            <a:spLocks noChangeArrowheads="1"/>
          </p:cNvSpPr>
          <p:nvPr/>
        </p:nvSpPr>
        <p:spPr bwMode="auto">
          <a:xfrm>
            <a:off x="3575050" y="3538538"/>
            <a:ext cx="2100263" cy="1409700"/>
          </a:xfrm>
          <a:prstGeom prst="rect">
            <a:avLst/>
          </a:pr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algn="ctr" eaLnBrk="1" hangingPunct="1"/>
            <a:r>
              <a:rPr altLang="en-US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9458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pic>
        <p:nvPicPr>
          <p:cNvPr id="19460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87450" y="987425"/>
            <a:ext cx="6759575" cy="377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56325" y="2047875"/>
            <a:ext cx="41592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051050" y="1744663"/>
            <a:ext cx="415925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003550" y="3292475"/>
            <a:ext cx="4159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08463" y="2574925"/>
            <a:ext cx="4159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43688" y="3435350"/>
            <a:ext cx="41592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48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20484" name="矩形 3"/>
          <p:cNvSpPr>
            <a:spLocks noChangeArrowheads="1"/>
          </p:cNvSpPr>
          <p:nvPr/>
        </p:nvSpPr>
        <p:spPr bwMode="auto">
          <a:xfrm>
            <a:off x="1266825" y="1419225"/>
            <a:ext cx="244951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4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Context</a:t>
            </a:r>
          </a:p>
        </p:txBody>
      </p:sp>
      <p:sp>
        <p:nvSpPr>
          <p:cNvPr id="20485" name="矩形 4"/>
          <p:cNvSpPr>
            <a:spLocks noChangeArrowheads="1"/>
          </p:cNvSpPr>
          <p:nvPr/>
        </p:nvSpPr>
        <p:spPr bwMode="auto">
          <a:xfrm>
            <a:off x="1266825" y="2092325"/>
            <a:ext cx="2198688" cy="2524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chemeClr val="bg1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0486" name="TextBox 5"/>
          <p:cNvSpPr>
            <a:spLocks noChangeArrowheads="1"/>
          </p:cNvSpPr>
          <p:nvPr/>
        </p:nvSpPr>
        <p:spPr bwMode="auto">
          <a:xfrm>
            <a:off x="5133975" y="2133600"/>
            <a:ext cx="262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@ 黑米粥PPTer</a:t>
            </a:r>
          </a:p>
        </p:txBody>
      </p:sp>
      <p:sp>
        <p:nvSpPr>
          <p:cNvPr id="20487" name="TextBox 6"/>
          <p:cNvSpPr>
            <a:spLocks noChangeArrowheads="1"/>
          </p:cNvSpPr>
          <p:nvPr/>
        </p:nvSpPr>
        <p:spPr bwMode="auto">
          <a:xfrm>
            <a:off x="5175250" y="2974975"/>
            <a:ext cx="197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748934010</a:t>
            </a:r>
          </a:p>
        </p:txBody>
      </p:sp>
      <p:grpSp>
        <p:nvGrpSpPr>
          <p:cNvPr id="20488" name="Group 8"/>
          <p:cNvGrpSpPr/>
          <p:nvPr/>
        </p:nvGrpSpPr>
        <p:grpSpPr>
          <a:xfrm>
            <a:off x="4454525" y="2066925"/>
            <a:ext cx="569913" cy="568325"/>
            <a:chExt cx="569912" cy="569912"/>
          </a:xfrm>
        </p:grpSpPr>
        <p:sp>
          <p:nvSpPr>
            <p:cNvPr id="20497" name="Freeform 6"/>
            <p:cNvSpPr>
              <a:spLocks noChangeArrowheads="1" noEditPoints="1"/>
            </p:cNvSpPr>
            <p:nvPr/>
          </p:nvSpPr>
          <p:spPr bwMode="auto">
            <a:xfrm>
              <a:off x="93662" y="254000"/>
              <a:ext cx="288925" cy="198437"/>
            </a:xfrm>
            <a:custGeom>
              <a:gdLst>
                <a:gd fmla="*/ 146339 w 77" name="T0"/>
                <a:gd fmla="*/ 3744 h 53" name="T1"/>
                <a:gd fmla="*/ 0 w 77" name="T2"/>
                <a:gd fmla="*/ 104835 h 53" name="T3"/>
                <a:gd fmla="*/ 146339 w 77" name="T4"/>
                <a:gd fmla="*/ 194693 h 53" name="T5"/>
                <a:gd fmla="*/ 288925 w 77" name="T6"/>
                <a:gd fmla="*/ 86114 h 53" name="T7"/>
                <a:gd fmla="*/ 146339 w 77" name="T8"/>
                <a:gd fmla="*/ 3744 h 53" name="T9"/>
                <a:gd fmla="*/ 198870 w 77" name="T10"/>
                <a:gd fmla="*/ 138531 h 53" name="T11"/>
                <a:gd fmla="*/ 78798 w 77" name="T12"/>
                <a:gd fmla="*/ 160996 h 53" name="T13"/>
                <a:gd fmla="*/ 56284 w 77" name="T14"/>
                <a:gd fmla="*/ 123555 h 53" name="T15"/>
                <a:gd fmla="*/ 127577 w 77" name="T16"/>
                <a:gd fmla="*/ 41185 h 53" name="T17"/>
                <a:gd fmla="*/ 198870 w 77" name="T18"/>
                <a:gd fmla="*/ 138531 h 53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77" name="T30"/>
                <a:gd fmla="*/ 0 h 53" name="T31"/>
                <a:gd fmla="*/ 77 w 77" name="T32"/>
                <a:gd fmla="*/ 53 h 53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52" w="77">
                  <a:moveTo>
                    <a:pt x="39" y="1"/>
                  </a:moveTo>
                  <a:cubicBezTo>
                    <a:pt x="17" y="2"/>
                    <a:pt x="0" y="14"/>
                    <a:pt x="0" y="28"/>
                  </a:cubicBezTo>
                  <a:cubicBezTo>
                    <a:pt x="0" y="42"/>
                    <a:pt x="17" y="53"/>
                    <a:pt x="39" y="52"/>
                  </a:cubicBezTo>
                  <a:cubicBezTo>
                    <a:pt x="60" y="51"/>
                    <a:pt x="77" y="38"/>
                    <a:pt x="77" y="23"/>
                  </a:cubicBezTo>
                  <a:cubicBezTo>
                    <a:pt x="77" y="9"/>
                    <a:pt x="60" y="0"/>
                    <a:pt x="39" y="1"/>
                  </a:cubicBezTo>
                  <a:close/>
                  <a:moveTo>
                    <a:pt x="53" y="37"/>
                  </a:moveTo>
                  <a:cubicBezTo>
                    <a:pt x="47" y="46"/>
                    <a:pt x="34" y="50"/>
                    <a:pt x="21" y="43"/>
                  </a:cubicBezTo>
                  <a:cubicBezTo>
                    <a:pt x="15" y="40"/>
                    <a:pt x="15" y="33"/>
                    <a:pt x="15" y="33"/>
                  </a:cubicBezTo>
                  <a:cubicBezTo>
                    <a:pt x="15" y="33"/>
                    <a:pt x="13" y="13"/>
                    <a:pt x="34" y="11"/>
                  </a:cubicBezTo>
                  <a:cubicBezTo>
                    <a:pt x="56" y="8"/>
                    <a:pt x="60" y="29"/>
                    <a:pt x="53" y="37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498" name="Freeform 7"/>
            <p:cNvSpPr>
              <a:spLocks noChangeArrowheads="1"/>
            </p:cNvSpPr>
            <p:nvPr/>
          </p:nvSpPr>
          <p:spPr bwMode="auto">
            <a:xfrm>
              <a:off x="233362" y="341312"/>
              <a:ext cx="22225" cy="22225"/>
            </a:xfrm>
            <a:custGeom>
              <a:gdLst>
                <a:gd fmla="*/ 7408 w 6" name="T0"/>
                <a:gd fmla="*/ 3704 h 6" name="T1"/>
                <a:gd fmla="*/ 3704 w 6" name="T2"/>
                <a:gd fmla="*/ 18521 h 6" name="T3"/>
                <a:gd fmla="*/ 18521 w 6" name="T4"/>
                <a:gd fmla="*/ 18521 h 6" name="T5"/>
                <a:gd fmla="*/ 22225 w 6" name="T6"/>
                <a:gd fmla="*/ 3704 h 6" name="T7"/>
                <a:gd fmla="*/ 7408 w 6" name="T8"/>
                <a:gd fmla="*/ 3704 h 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" name="T15"/>
                <a:gd fmla="*/ 0 h 6" name="T16"/>
                <a:gd fmla="*/ 6 w 6" name="T17"/>
                <a:gd fmla="*/ 6 h 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" w="6">
                  <a:moveTo>
                    <a:pt x="2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2" y="6"/>
                    <a:pt x="3" y="6"/>
                    <a:pt x="5" y="5"/>
                  </a:cubicBezTo>
                  <a:cubicBezTo>
                    <a:pt x="6" y="4"/>
                    <a:pt x="6" y="2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499" name="Freeform 8"/>
            <p:cNvSpPr>
              <a:spLocks noChangeArrowheads="1"/>
            </p:cNvSpPr>
            <p:nvPr/>
          </p:nvSpPr>
          <p:spPr bwMode="auto">
            <a:xfrm>
              <a:off x="176212" y="352425"/>
              <a:ext cx="52387" cy="47625"/>
            </a:xfrm>
            <a:custGeom>
              <a:gdLst>
                <a:gd fmla="*/ 26194 w 14" name="T0"/>
                <a:gd fmla="*/ 3663 h 13" name="T1"/>
                <a:gd fmla="*/ 0 w 14" name="T2"/>
                <a:gd fmla="*/ 29308 h 13" name="T3"/>
                <a:gd fmla="*/ 26194 w 14" name="T4"/>
                <a:gd fmla="*/ 47625 h 13" name="T5"/>
                <a:gd fmla="*/ 52387 w 14" name="T6"/>
                <a:gd fmla="*/ 21981 h 13" name="T7"/>
                <a:gd fmla="*/ 26194 w 14" name="T8"/>
                <a:gd fmla="*/ 3663 h 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4" name="T15"/>
                <a:gd fmla="*/ 0 h 13" name="T16"/>
                <a:gd fmla="*/ 14 w 14" name="T17"/>
                <a:gd fmla="*/ 13 h 1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3" w="14">
                  <a:moveTo>
                    <a:pt x="7" y="1"/>
                  </a:moveTo>
                  <a:cubicBezTo>
                    <a:pt x="2" y="1"/>
                    <a:pt x="0" y="4"/>
                    <a:pt x="0" y="8"/>
                  </a:cubicBezTo>
                  <a:cubicBezTo>
                    <a:pt x="0" y="11"/>
                    <a:pt x="3" y="13"/>
                    <a:pt x="7" y="13"/>
                  </a:cubicBezTo>
                  <a:cubicBezTo>
                    <a:pt x="11" y="13"/>
                    <a:pt x="14" y="9"/>
                    <a:pt x="14" y="6"/>
                  </a:cubicBezTo>
                  <a:cubicBezTo>
                    <a:pt x="14" y="3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00" name="Freeform 9"/>
            <p:cNvSpPr>
              <a:spLocks noChangeArrowheads="1" noEditPoints="1"/>
            </p:cNvSpPr>
            <p:nvPr/>
          </p:nvSpPr>
          <p:spPr bwMode="auto">
            <a:xfrm>
              <a:off x="0" y="0"/>
              <a:ext cx="569912" cy="569912"/>
            </a:xfrm>
            <a:custGeom>
              <a:gdLst>
                <a:gd fmla="*/ 483675 w 152" name="T0"/>
                <a:gd fmla="*/ 0 h 152" name="T1"/>
                <a:gd fmla="*/ 86237 w 152" name="T2"/>
                <a:gd fmla="*/ 0 h 152" name="T3"/>
                <a:gd fmla="*/ 0 w 152" name="T4"/>
                <a:gd fmla="*/ 86237 h 152" name="T5"/>
                <a:gd fmla="*/ 0 w 152" name="T6"/>
                <a:gd fmla="*/ 483675 h 152" name="T7"/>
                <a:gd fmla="*/ 86237 w 152" name="T8"/>
                <a:gd fmla="*/ 569912 h 152" name="T9"/>
                <a:gd fmla="*/ 483675 w 152" name="T10"/>
                <a:gd fmla="*/ 569912 h 152" name="T11"/>
                <a:gd fmla="*/ 569912 w 152" name="T12"/>
                <a:gd fmla="*/ 483675 h 152" name="T13"/>
                <a:gd fmla="*/ 569912 w 152" name="T14"/>
                <a:gd fmla="*/ 86237 h 152" name="T15"/>
                <a:gd fmla="*/ 483675 w 152" name="T16"/>
                <a:gd fmla="*/ 0 h 152" name="T17"/>
                <a:gd fmla="*/ 453680 w 152" name="T18"/>
                <a:gd fmla="*/ 378692 h 152" name="T19"/>
                <a:gd fmla="*/ 232464 w 152" name="T20"/>
                <a:gd fmla="*/ 476176 h 152" name="T21"/>
                <a:gd fmla="*/ 44993 w 152" name="T22"/>
                <a:gd fmla="*/ 352446 h 152" name="T23"/>
                <a:gd fmla="*/ 82487 w 152" name="T24"/>
                <a:gd fmla="*/ 254961 h 152" name="T25"/>
                <a:gd fmla="*/ 209968 w 152" name="T26"/>
                <a:gd fmla="*/ 149977 h 152" name="T27"/>
                <a:gd fmla="*/ 284956 w 152" name="T28"/>
                <a:gd fmla="*/ 187471 h 152" name="T29"/>
                <a:gd fmla="*/ 299954 w 152" name="T30"/>
                <a:gd fmla="*/ 213717 h 152" name="T31"/>
                <a:gd fmla="*/ 397439 w 152" name="T32"/>
                <a:gd fmla="*/ 209968 h 152" name="T33"/>
                <a:gd fmla="*/ 401188 w 152" name="T34"/>
                <a:gd fmla="*/ 262459 h 152" name="T35"/>
                <a:gd fmla="*/ 408687 w 152" name="T36"/>
                <a:gd fmla="*/ 277457 h 152" name="T37"/>
                <a:gd fmla="*/ 453680 w 152" name="T38"/>
                <a:gd fmla="*/ 378692 h 152" name="T39"/>
                <a:gd fmla="*/ 389940 w 152" name="T40"/>
                <a:gd fmla="*/ 183722 h 152" name="T41"/>
                <a:gd fmla="*/ 374942 w 152" name="T42"/>
                <a:gd fmla="*/ 172473 h 152" name="T43"/>
                <a:gd fmla="*/ 389940 w 152" name="T44"/>
                <a:gd fmla="*/ 157476 h 152" name="T45"/>
                <a:gd fmla="*/ 461179 w 152" name="T46"/>
                <a:gd fmla="*/ 232464 h 152" name="T47"/>
                <a:gd fmla="*/ 461179 w 152" name="T48"/>
                <a:gd fmla="*/ 232464 h 152" name="T49"/>
                <a:gd fmla="*/ 449931 w 152" name="T50"/>
                <a:gd fmla="*/ 243712 h 152" name="T51"/>
                <a:gd fmla="*/ 434933 w 152" name="T52"/>
                <a:gd fmla="*/ 228715 h 152" name="T53"/>
                <a:gd fmla="*/ 389940 w 152" name="T54"/>
                <a:gd fmla="*/ 183722 h 152" name="T55"/>
                <a:gd fmla="*/ 528668 w 152" name="T56"/>
                <a:gd fmla="*/ 254961 h 152" name="T57"/>
                <a:gd fmla="*/ 528668 w 152" name="T58"/>
                <a:gd fmla="*/ 254961 h 152" name="T59"/>
                <a:gd fmla="*/ 509921 w 152" name="T60"/>
                <a:gd fmla="*/ 269958 h 152" name="T61"/>
                <a:gd fmla="*/ 491174 w 152" name="T62"/>
                <a:gd fmla="*/ 254961 h 152" name="T63"/>
                <a:gd fmla="*/ 494924 w 152" name="T64"/>
                <a:gd fmla="*/ 236214 h 152" name="T65"/>
                <a:gd fmla="*/ 487425 w 152" name="T66"/>
                <a:gd fmla="*/ 172473 h 152" name="T67"/>
                <a:gd fmla="*/ 393689 w 152" name="T68"/>
                <a:gd fmla="*/ 123731 h 152" name="T69"/>
                <a:gd fmla="*/ 374942 w 152" name="T70"/>
                <a:gd fmla="*/ 127480 h 152" name="T71"/>
                <a:gd fmla="*/ 356195 w 152" name="T72"/>
                <a:gd fmla="*/ 108733 h 152" name="T73"/>
                <a:gd fmla="*/ 371193 w 152" name="T74"/>
                <a:gd fmla="*/ 89986 h 152" name="T75"/>
                <a:gd fmla="*/ 371193 w 152" name="T76"/>
                <a:gd fmla="*/ 89986 h 152" name="T77"/>
                <a:gd fmla="*/ 371193 w 152" name="T78"/>
                <a:gd fmla="*/ 89986 h 152" name="T79"/>
                <a:gd fmla="*/ 438682 w 152" name="T80"/>
                <a:gd fmla="*/ 89986 h 152" name="T81"/>
                <a:gd fmla="*/ 528668 w 152" name="T82"/>
                <a:gd fmla="*/ 254961 h 152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w 152" name="T126"/>
                <a:gd fmla="*/ 0 h 152" name="T127"/>
                <a:gd fmla="*/ 152 w 152" name="T128"/>
                <a:gd fmla="*/ 152 h 152" name="T129"/>
              </a:gdLst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b="T129" l="T126" r="T128" t="T127"/>
              <a:pathLst>
                <a:path h="152" w="152">
                  <a:moveTo>
                    <a:pt x="129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42"/>
                    <a:pt x="10" y="152"/>
                    <a:pt x="23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42" y="152"/>
                    <a:pt x="152" y="142"/>
                    <a:pt x="152" y="129"/>
                  </a:cubicBezTo>
                  <a:cubicBezTo>
                    <a:pt x="152" y="23"/>
                    <a:pt x="152" y="23"/>
                    <a:pt x="152" y="23"/>
                  </a:cubicBezTo>
                  <a:cubicBezTo>
                    <a:pt x="152" y="10"/>
                    <a:pt x="142" y="0"/>
                    <a:pt x="129" y="0"/>
                  </a:cubicBezTo>
                  <a:close/>
                  <a:moveTo>
                    <a:pt x="121" y="101"/>
                  </a:moveTo>
                  <a:cubicBezTo>
                    <a:pt x="113" y="120"/>
                    <a:pt x="84" y="129"/>
                    <a:pt x="62" y="127"/>
                  </a:cubicBezTo>
                  <a:cubicBezTo>
                    <a:pt x="41" y="125"/>
                    <a:pt x="15" y="119"/>
                    <a:pt x="12" y="94"/>
                  </a:cubicBezTo>
                  <a:cubicBezTo>
                    <a:pt x="12" y="94"/>
                    <a:pt x="11" y="83"/>
                    <a:pt x="22" y="68"/>
                  </a:cubicBezTo>
                  <a:cubicBezTo>
                    <a:pt x="22" y="68"/>
                    <a:pt x="38" y="46"/>
                    <a:pt x="56" y="40"/>
                  </a:cubicBezTo>
                  <a:cubicBezTo>
                    <a:pt x="74" y="34"/>
                    <a:pt x="76" y="44"/>
                    <a:pt x="76" y="50"/>
                  </a:cubicBezTo>
                  <a:cubicBezTo>
                    <a:pt x="75" y="56"/>
                    <a:pt x="73" y="59"/>
                    <a:pt x="80" y="57"/>
                  </a:cubicBezTo>
                  <a:cubicBezTo>
                    <a:pt x="80" y="57"/>
                    <a:pt x="98" y="48"/>
                    <a:pt x="106" y="56"/>
                  </a:cubicBezTo>
                  <a:cubicBezTo>
                    <a:pt x="112" y="62"/>
                    <a:pt x="107" y="70"/>
                    <a:pt x="107" y="70"/>
                  </a:cubicBezTo>
                  <a:cubicBezTo>
                    <a:pt x="107" y="70"/>
                    <a:pt x="104" y="73"/>
                    <a:pt x="109" y="74"/>
                  </a:cubicBezTo>
                  <a:cubicBezTo>
                    <a:pt x="114" y="75"/>
                    <a:pt x="130" y="82"/>
                    <a:pt x="121" y="101"/>
                  </a:cubicBezTo>
                  <a:close/>
                  <a:moveTo>
                    <a:pt x="104" y="49"/>
                  </a:moveTo>
                  <a:cubicBezTo>
                    <a:pt x="102" y="49"/>
                    <a:pt x="100" y="48"/>
                    <a:pt x="100" y="46"/>
                  </a:cubicBezTo>
                  <a:cubicBezTo>
                    <a:pt x="100" y="44"/>
                    <a:pt x="102" y="42"/>
                    <a:pt x="104" y="42"/>
                  </a:cubicBezTo>
                  <a:cubicBezTo>
                    <a:pt x="104" y="42"/>
                    <a:pt x="126" y="38"/>
                    <a:pt x="123" y="62"/>
                  </a:cubicBezTo>
                  <a:cubicBezTo>
                    <a:pt x="123" y="62"/>
                    <a:pt x="123" y="62"/>
                    <a:pt x="123" y="62"/>
                  </a:cubicBezTo>
                  <a:cubicBezTo>
                    <a:pt x="123" y="64"/>
                    <a:pt x="121" y="65"/>
                    <a:pt x="120" y="65"/>
                  </a:cubicBezTo>
                  <a:cubicBezTo>
                    <a:pt x="118" y="65"/>
                    <a:pt x="116" y="63"/>
                    <a:pt x="116" y="61"/>
                  </a:cubicBezTo>
                  <a:cubicBezTo>
                    <a:pt x="116" y="61"/>
                    <a:pt x="120" y="46"/>
                    <a:pt x="104" y="49"/>
                  </a:cubicBezTo>
                  <a:close/>
                  <a:moveTo>
                    <a:pt x="141" y="68"/>
                  </a:moveTo>
                  <a:cubicBezTo>
                    <a:pt x="141" y="68"/>
                    <a:pt x="141" y="68"/>
                    <a:pt x="141" y="68"/>
                  </a:cubicBezTo>
                  <a:cubicBezTo>
                    <a:pt x="140" y="72"/>
                    <a:pt x="138" y="72"/>
                    <a:pt x="136" y="72"/>
                  </a:cubicBezTo>
                  <a:cubicBezTo>
                    <a:pt x="133" y="72"/>
                    <a:pt x="131" y="71"/>
                    <a:pt x="131" y="68"/>
                  </a:cubicBezTo>
                  <a:cubicBezTo>
                    <a:pt x="131" y="65"/>
                    <a:pt x="132" y="63"/>
                    <a:pt x="132" y="63"/>
                  </a:cubicBezTo>
                  <a:cubicBezTo>
                    <a:pt x="132" y="62"/>
                    <a:pt x="135" y="55"/>
                    <a:pt x="130" y="46"/>
                  </a:cubicBezTo>
                  <a:cubicBezTo>
                    <a:pt x="122" y="33"/>
                    <a:pt x="107" y="32"/>
                    <a:pt x="105" y="33"/>
                  </a:cubicBezTo>
                  <a:cubicBezTo>
                    <a:pt x="103" y="34"/>
                    <a:pt x="100" y="34"/>
                    <a:pt x="100" y="34"/>
                  </a:cubicBezTo>
                  <a:cubicBezTo>
                    <a:pt x="97" y="34"/>
                    <a:pt x="95" y="32"/>
                    <a:pt x="95" y="29"/>
                  </a:cubicBezTo>
                  <a:cubicBezTo>
                    <a:pt x="95" y="27"/>
                    <a:pt x="97" y="25"/>
                    <a:pt x="99" y="24"/>
                  </a:cubicBezTo>
                  <a:cubicBezTo>
                    <a:pt x="99" y="24"/>
                    <a:pt x="99" y="24"/>
                    <a:pt x="99" y="24"/>
                  </a:cubicBezTo>
                  <a:cubicBezTo>
                    <a:pt x="99" y="24"/>
                    <a:pt x="99" y="24"/>
                    <a:pt x="99" y="24"/>
                  </a:cubicBezTo>
                  <a:cubicBezTo>
                    <a:pt x="102" y="23"/>
                    <a:pt x="109" y="22"/>
                    <a:pt x="117" y="24"/>
                  </a:cubicBezTo>
                  <a:cubicBezTo>
                    <a:pt x="131" y="27"/>
                    <a:pt x="149" y="40"/>
                    <a:pt x="141" y="68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0489" name="Freeform 14"/>
          <p:cNvSpPr>
            <a:spLocks noChangeArrowheads="1" noEditPoints="1"/>
          </p:cNvSpPr>
          <p:nvPr/>
        </p:nvSpPr>
        <p:spPr bwMode="auto">
          <a:xfrm>
            <a:off x="4468813" y="2867025"/>
            <a:ext cx="569912" cy="569913"/>
          </a:xfrm>
          <a:custGeom>
            <a:gdLst>
              <a:gd fmla="*/ 483675 w 152" name="T0"/>
              <a:gd fmla="*/ 569913 h 152" name="T1"/>
              <a:gd fmla="*/ 468678 w 152" name="T2"/>
              <a:gd fmla="*/ 371193 h 152" name="T3"/>
              <a:gd fmla="*/ 461179 w 152" name="T4"/>
              <a:gd fmla="*/ 389940 h 152" name="T5"/>
              <a:gd fmla="*/ 453680 w 152" name="T6"/>
              <a:gd fmla="*/ 389940 h 152" name="T7"/>
              <a:gd fmla="*/ 446181 w 152" name="T8"/>
              <a:gd fmla="*/ 389940 h 152" name="T9"/>
              <a:gd fmla="*/ 434933 w 152" name="T10"/>
              <a:gd fmla="*/ 371193 h 152" name="T11"/>
              <a:gd fmla="*/ 427434 w 152" name="T12"/>
              <a:gd fmla="*/ 382442 h 152" name="T13"/>
              <a:gd fmla="*/ 408687 w 152" name="T14"/>
              <a:gd fmla="*/ 412437 h 152" name="T15"/>
              <a:gd fmla="*/ 423685 w 152" name="T16"/>
              <a:gd fmla="*/ 427435 h 152" name="T17"/>
              <a:gd fmla="*/ 438682 w 152" name="T18"/>
              <a:gd fmla="*/ 442432 h 152" name="T19"/>
              <a:gd fmla="*/ 434933 w 152" name="T20"/>
              <a:gd fmla="*/ 453681 h 152" name="T21"/>
              <a:gd fmla="*/ 427434 w 152" name="T22"/>
              <a:gd fmla="*/ 464929 h 152" name="T23"/>
              <a:gd fmla="*/ 404937 w 152" name="T24"/>
              <a:gd fmla="*/ 472428 h 152" name="T25"/>
              <a:gd fmla="*/ 371193 w 152" name="T26"/>
              <a:gd fmla="*/ 479927 h 152" name="T27"/>
              <a:gd fmla="*/ 329949 w 152" name="T28"/>
              <a:gd fmla="*/ 472428 h 152" name="T29"/>
              <a:gd fmla="*/ 296204 w 152" name="T30"/>
              <a:gd fmla="*/ 464929 h 152" name="T31"/>
              <a:gd fmla="*/ 277457 w 152" name="T32"/>
              <a:gd fmla="*/ 464929 h 152" name="T33"/>
              <a:gd fmla="*/ 247462 w 152" name="T34"/>
              <a:gd fmla="*/ 476177 h 152" name="T35"/>
              <a:gd fmla="*/ 217466 w 152" name="T36"/>
              <a:gd fmla="*/ 479927 h 152" name="T37"/>
              <a:gd fmla="*/ 172473 w 152" name="T38"/>
              <a:gd fmla="*/ 476177 h 152" name="T39"/>
              <a:gd fmla="*/ 146227 w 152" name="T40"/>
              <a:gd fmla="*/ 468678 h 152" name="T41"/>
              <a:gd fmla="*/ 134979 w 152" name="T42"/>
              <a:gd fmla="*/ 457430 h 152" name="T43"/>
              <a:gd fmla="*/ 134979 w 152" name="T44"/>
              <a:gd fmla="*/ 446182 h 152" name="T45"/>
              <a:gd fmla="*/ 138729 w 152" name="T46"/>
              <a:gd fmla="*/ 434934 h 152" name="T47"/>
              <a:gd fmla="*/ 149977 w 152" name="T48"/>
              <a:gd fmla="*/ 423685 h 152" name="T49"/>
              <a:gd fmla="*/ 168724 w 152" name="T50"/>
              <a:gd fmla="*/ 419936 h 152" name="T51"/>
              <a:gd fmla="*/ 161225 w 152" name="T52"/>
              <a:gd fmla="*/ 416186 h 152" name="T53"/>
              <a:gd fmla="*/ 142478 w 152" name="T54"/>
              <a:gd fmla="*/ 393690 h 152" name="T55"/>
              <a:gd fmla="*/ 131230 w 152" name="T56"/>
              <a:gd fmla="*/ 367444 h 152" name="T57"/>
              <a:gd fmla="*/ 127480 w 152" name="T58"/>
              <a:gd fmla="*/ 363694 h 152" name="T59"/>
              <a:gd fmla="*/ 119981 w 152" name="T60"/>
              <a:gd fmla="*/ 374943 h 152" name="T61"/>
              <a:gd fmla="*/ 104984 w 152" name="T62"/>
              <a:gd fmla="*/ 389940 h 152" name="T63"/>
              <a:gd fmla="*/ 93736 w 152" name="T64"/>
              <a:gd fmla="*/ 389940 h 152" name="T65"/>
              <a:gd fmla="*/ 89986 w 152" name="T66"/>
              <a:gd fmla="*/ 371193 h 152" name="T67"/>
              <a:gd fmla="*/ 89986 w 152" name="T68"/>
              <a:gd fmla="*/ 341198 h 152" name="T69"/>
              <a:gd fmla="*/ 101234 w 152" name="T70"/>
              <a:gd fmla="*/ 311202 h 152" name="T71"/>
              <a:gd fmla="*/ 123731 w 152" name="T72"/>
              <a:gd fmla="*/ 281207 h 152" name="T73"/>
              <a:gd fmla="*/ 142478 w 152" name="T74"/>
              <a:gd fmla="*/ 266209 h 152" name="T75"/>
              <a:gd fmla="*/ 138729 w 152" name="T76"/>
              <a:gd fmla="*/ 247462 h 152" name="T77"/>
              <a:gd fmla="*/ 149977 w 152" name="T78"/>
              <a:gd fmla="*/ 228715 h 152" name="T79"/>
              <a:gd fmla="*/ 149977 w 152" name="T80"/>
              <a:gd fmla="*/ 213717 h 152" name="T81"/>
              <a:gd fmla="*/ 161225 w 152" name="T82"/>
              <a:gd fmla="*/ 183722 h 152" name="T83"/>
              <a:gd fmla="*/ 172473 w 152" name="T84"/>
              <a:gd fmla="*/ 157476 h 152" name="T85"/>
              <a:gd fmla="*/ 191220 w 152" name="T86"/>
              <a:gd fmla="*/ 131230 h 152" name="T87"/>
              <a:gd fmla="*/ 217466 w 152" name="T88"/>
              <a:gd fmla="*/ 104984 h 152" name="T89"/>
              <a:gd fmla="*/ 254961 w 152" name="T90"/>
              <a:gd fmla="*/ 93736 h 152" name="T91"/>
              <a:gd fmla="*/ 292455 w 152" name="T92"/>
              <a:gd fmla="*/ 89986 h 152" name="T93"/>
              <a:gd fmla="*/ 333698 w 152" name="T94"/>
              <a:gd fmla="*/ 97485 h 152" name="T95"/>
              <a:gd fmla="*/ 371193 w 152" name="T96"/>
              <a:gd fmla="*/ 112483 h 152" name="T97"/>
              <a:gd fmla="*/ 393689 w 152" name="T98"/>
              <a:gd fmla="*/ 131230 h 152" name="T99"/>
              <a:gd fmla="*/ 412436 w 152" name="T100"/>
              <a:gd fmla="*/ 161225 h 152" name="T101"/>
              <a:gd fmla="*/ 419935 w 152" name="T102"/>
              <a:gd fmla="*/ 191221 h 152" name="T103"/>
              <a:gd fmla="*/ 427434 w 152" name="T104"/>
              <a:gd fmla="*/ 221216 h 152" name="T105"/>
              <a:gd fmla="*/ 434933 w 152" name="T106"/>
              <a:gd fmla="*/ 243713 h 152" name="T107"/>
              <a:gd fmla="*/ 434933 w 152" name="T108"/>
              <a:gd fmla="*/ 258711 h 152" name="T109"/>
              <a:gd fmla="*/ 446181 w 152" name="T110"/>
              <a:gd fmla="*/ 281207 h 152" name="T111"/>
              <a:gd fmla="*/ 461179 w 152" name="T112"/>
              <a:gd fmla="*/ 314952 h 152" name="T113"/>
              <a:gd fmla="*/ 468678 w 152" name="T114"/>
              <a:gd fmla="*/ 348697 h 152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w 152" name="T174"/>
              <a:gd fmla="*/ 0 h 152" name="T175"/>
              <a:gd fmla="*/ 152 w 152" name="T176"/>
              <a:gd fmla="*/ 152 h 152" name="T177"/>
            </a:gdLst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b="T177" l="T174" r="T176" t="T175"/>
            <a:pathLst>
              <a:path h="152" w="152">
                <a:moveTo>
                  <a:pt x="152" y="23"/>
                </a:moveTo>
                <a:cubicBezTo>
                  <a:pt x="152" y="10"/>
                  <a:pt x="142" y="0"/>
                  <a:pt x="129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0" y="0"/>
                  <a:pt x="0" y="10"/>
                  <a:pt x="0" y="23"/>
                </a:cubicBezTo>
                <a:cubicBezTo>
                  <a:pt x="0" y="129"/>
                  <a:pt x="0" y="129"/>
                  <a:pt x="0" y="129"/>
                </a:cubicBezTo>
                <a:cubicBezTo>
                  <a:pt x="0" y="142"/>
                  <a:pt x="10" y="152"/>
                  <a:pt x="23" y="152"/>
                </a:cubicBezTo>
                <a:cubicBezTo>
                  <a:pt x="129" y="152"/>
                  <a:pt x="129" y="152"/>
                  <a:pt x="129" y="152"/>
                </a:cubicBezTo>
                <a:cubicBezTo>
                  <a:pt x="142" y="152"/>
                  <a:pt x="152" y="142"/>
                  <a:pt x="152" y="129"/>
                </a:cubicBezTo>
                <a:lnTo>
                  <a:pt x="152" y="23"/>
                </a:lnTo>
                <a:close/>
                <a:moveTo>
                  <a:pt x="124" y="95"/>
                </a:moveTo>
                <a:cubicBezTo>
                  <a:pt x="124" y="96"/>
                  <a:pt x="124" y="96"/>
                  <a:pt x="124" y="96"/>
                </a:cubicBezTo>
                <a:cubicBezTo>
                  <a:pt x="124" y="97"/>
                  <a:pt x="124" y="97"/>
                  <a:pt x="124" y="97"/>
                </a:cubicBezTo>
                <a:cubicBezTo>
                  <a:pt x="125" y="98"/>
                  <a:pt x="125" y="98"/>
                  <a:pt x="125" y="98"/>
                </a:cubicBezTo>
                <a:cubicBezTo>
                  <a:pt x="125" y="99"/>
                  <a:pt x="125" y="99"/>
                  <a:pt x="125" y="99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4" y="101"/>
                  <a:pt x="124" y="101"/>
                  <a:pt x="124" y="101"/>
                </a:cubicBezTo>
                <a:cubicBezTo>
                  <a:pt x="124" y="102"/>
                  <a:pt x="124" y="102"/>
                  <a:pt x="124" y="102"/>
                </a:cubicBezTo>
                <a:cubicBezTo>
                  <a:pt x="124" y="102"/>
                  <a:pt x="124" y="102"/>
                  <a:pt x="124" y="102"/>
                </a:cubicBezTo>
                <a:cubicBezTo>
                  <a:pt x="124" y="103"/>
                  <a:pt x="124" y="103"/>
                  <a:pt x="124" y="103"/>
                </a:cubicBezTo>
                <a:cubicBezTo>
                  <a:pt x="124" y="103"/>
                  <a:pt x="124" y="103"/>
                  <a:pt x="124" y="103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2" y="105"/>
                  <a:pt x="122" y="105"/>
                  <a:pt x="122" y="105"/>
                </a:cubicBezTo>
                <a:cubicBezTo>
                  <a:pt x="122" y="105"/>
                  <a:pt x="122" y="105"/>
                  <a:pt x="122" y="105"/>
                </a:cubicBezTo>
                <a:cubicBezTo>
                  <a:pt x="122" y="104"/>
                  <a:pt x="122" y="104"/>
                  <a:pt x="122" y="104"/>
                </a:cubicBezTo>
                <a:cubicBezTo>
                  <a:pt x="121" y="104"/>
                  <a:pt x="121" y="104"/>
                  <a:pt x="121" y="104"/>
                </a:cubicBezTo>
                <a:cubicBezTo>
                  <a:pt x="121" y="104"/>
                  <a:pt x="121" y="104"/>
                  <a:pt x="121" y="104"/>
                </a:cubicBezTo>
                <a:cubicBezTo>
                  <a:pt x="121" y="104"/>
                  <a:pt x="121" y="104"/>
                  <a:pt x="121" y="104"/>
                </a:cubicBezTo>
                <a:cubicBezTo>
                  <a:pt x="121" y="104"/>
                  <a:pt x="121" y="104"/>
                  <a:pt x="121" y="104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20" y="104"/>
                  <a:pt x="120" y="104"/>
                  <a:pt x="120" y="104"/>
                </a:cubicBezTo>
                <a:cubicBezTo>
                  <a:pt x="119" y="104"/>
                  <a:pt x="119" y="104"/>
                  <a:pt x="119" y="104"/>
                </a:cubicBezTo>
                <a:cubicBezTo>
                  <a:pt x="119" y="104"/>
                  <a:pt x="119" y="104"/>
                  <a:pt x="119" y="104"/>
                </a:cubicBezTo>
                <a:cubicBezTo>
                  <a:pt x="119" y="103"/>
                  <a:pt x="119" y="103"/>
                  <a:pt x="119" y="103"/>
                </a:cubicBezTo>
                <a:cubicBezTo>
                  <a:pt x="118" y="103"/>
                  <a:pt x="118" y="103"/>
                  <a:pt x="118" y="103"/>
                </a:cubicBezTo>
                <a:cubicBezTo>
                  <a:pt x="118" y="102"/>
                  <a:pt x="118" y="102"/>
                  <a:pt x="118" y="102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7" y="101"/>
                  <a:pt x="117" y="101"/>
                  <a:pt x="117" y="101"/>
                </a:cubicBezTo>
                <a:cubicBezTo>
                  <a:pt x="116" y="99"/>
                  <a:pt x="116" y="99"/>
                  <a:pt x="116" y="99"/>
                </a:cubicBezTo>
                <a:cubicBezTo>
                  <a:pt x="116" y="99"/>
                  <a:pt x="116" y="99"/>
                  <a:pt x="116" y="99"/>
                </a:cubicBezTo>
                <a:cubicBezTo>
                  <a:pt x="116" y="100"/>
                  <a:pt x="116" y="100"/>
                  <a:pt x="116" y="100"/>
                </a:cubicBezTo>
                <a:cubicBezTo>
                  <a:pt x="115" y="100"/>
                  <a:pt x="115" y="100"/>
                  <a:pt x="115" y="100"/>
                </a:cubicBezTo>
                <a:cubicBezTo>
                  <a:pt x="115" y="99"/>
                  <a:pt x="115" y="99"/>
                  <a:pt x="115" y="99"/>
                </a:cubicBezTo>
                <a:cubicBezTo>
                  <a:pt x="115" y="99"/>
                  <a:pt x="115" y="99"/>
                  <a:pt x="115" y="99"/>
                </a:cubicBezTo>
                <a:cubicBezTo>
                  <a:pt x="115" y="99"/>
                  <a:pt x="115" y="99"/>
                  <a:pt x="115" y="99"/>
                </a:cubicBezTo>
                <a:cubicBezTo>
                  <a:pt x="114" y="100"/>
                  <a:pt x="114" y="100"/>
                  <a:pt x="114" y="100"/>
                </a:cubicBezTo>
                <a:cubicBezTo>
                  <a:pt x="114" y="102"/>
                  <a:pt x="114" y="102"/>
                  <a:pt x="114" y="102"/>
                </a:cubicBezTo>
                <a:cubicBezTo>
                  <a:pt x="113" y="104"/>
                  <a:pt x="113" y="104"/>
                  <a:pt x="113" y="104"/>
                </a:cubicBezTo>
                <a:cubicBezTo>
                  <a:pt x="112" y="105"/>
                  <a:pt x="112" y="105"/>
                  <a:pt x="112" y="105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1" y="108"/>
                  <a:pt x="111" y="108"/>
                  <a:pt x="111" y="108"/>
                </a:cubicBezTo>
                <a:cubicBezTo>
                  <a:pt x="110" y="109"/>
                  <a:pt x="110" y="109"/>
                  <a:pt x="110" y="109"/>
                </a:cubicBezTo>
                <a:cubicBezTo>
                  <a:pt x="109" y="109"/>
                  <a:pt x="109" y="109"/>
                  <a:pt x="109" y="109"/>
                </a:cubicBezTo>
                <a:cubicBezTo>
                  <a:pt x="109" y="110"/>
                  <a:pt x="109" y="110"/>
                  <a:pt x="109" y="110"/>
                </a:cubicBezTo>
                <a:cubicBezTo>
                  <a:pt x="107" y="111"/>
                  <a:pt x="107" y="111"/>
                  <a:pt x="107" y="111"/>
                </a:cubicBezTo>
                <a:cubicBezTo>
                  <a:pt x="108" y="111"/>
                  <a:pt x="108" y="111"/>
                  <a:pt x="108" y="111"/>
                </a:cubicBezTo>
                <a:cubicBezTo>
                  <a:pt x="108" y="111"/>
                  <a:pt x="108" y="111"/>
                  <a:pt x="108" y="111"/>
                </a:cubicBezTo>
                <a:cubicBezTo>
                  <a:pt x="108" y="112"/>
                  <a:pt x="108" y="112"/>
                  <a:pt x="108" y="112"/>
                </a:cubicBezTo>
                <a:cubicBezTo>
                  <a:pt x="111" y="113"/>
                  <a:pt x="111" y="113"/>
                  <a:pt x="111" y="113"/>
                </a:cubicBezTo>
                <a:cubicBezTo>
                  <a:pt x="112" y="114"/>
                  <a:pt x="112" y="114"/>
                  <a:pt x="112" y="114"/>
                </a:cubicBezTo>
                <a:cubicBezTo>
                  <a:pt x="113" y="114"/>
                  <a:pt x="113" y="114"/>
                  <a:pt x="113" y="114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15" y="116"/>
                  <a:pt x="115" y="116"/>
                  <a:pt x="115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7"/>
                  <a:pt x="116" y="117"/>
                  <a:pt x="116" y="117"/>
                </a:cubicBezTo>
                <a:cubicBezTo>
                  <a:pt x="116" y="117"/>
                  <a:pt x="116" y="117"/>
                  <a:pt x="116" y="117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7" y="120"/>
                  <a:pt x="117" y="120"/>
                  <a:pt x="117" y="120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116" y="121"/>
                  <a:pt x="116" y="121"/>
                  <a:pt x="116" y="121"/>
                </a:cubicBezTo>
                <a:cubicBezTo>
                  <a:pt x="116" y="121"/>
                  <a:pt x="116" y="121"/>
                  <a:pt x="116" y="121"/>
                </a:cubicBezTo>
                <a:cubicBezTo>
                  <a:pt x="117" y="121"/>
                  <a:pt x="117" y="121"/>
                  <a:pt x="117" y="121"/>
                </a:cubicBezTo>
                <a:cubicBezTo>
                  <a:pt x="116" y="122"/>
                  <a:pt x="116" y="122"/>
                  <a:pt x="116" y="122"/>
                </a:cubicBezTo>
                <a:cubicBezTo>
                  <a:pt x="116" y="122"/>
                  <a:pt x="116" y="122"/>
                  <a:pt x="116" y="122"/>
                </a:cubicBezTo>
                <a:cubicBezTo>
                  <a:pt x="116" y="123"/>
                  <a:pt x="116" y="123"/>
                  <a:pt x="116" y="123"/>
                </a:cubicBezTo>
                <a:cubicBezTo>
                  <a:pt x="115" y="123"/>
                  <a:pt x="115" y="123"/>
                  <a:pt x="115" y="123"/>
                </a:cubicBezTo>
                <a:cubicBezTo>
                  <a:pt x="115" y="123"/>
                  <a:pt x="115" y="123"/>
                  <a:pt x="115" y="123"/>
                </a:cubicBezTo>
                <a:cubicBezTo>
                  <a:pt x="114" y="124"/>
                  <a:pt x="114" y="124"/>
                  <a:pt x="114" y="124"/>
                </a:cubicBezTo>
                <a:cubicBezTo>
                  <a:pt x="113" y="124"/>
                  <a:pt x="113" y="124"/>
                  <a:pt x="113" y="124"/>
                </a:cubicBezTo>
                <a:cubicBezTo>
                  <a:pt x="113" y="125"/>
                  <a:pt x="113" y="125"/>
                  <a:pt x="113" y="125"/>
                </a:cubicBezTo>
                <a:cubicBezTo>
                  <a:pt x="112" y="125"/>
                  <a:pt x="112" y="125"/>
                  <a:pt x="112" y="125"/>
                </a:cubicBezTo>
                <a:cubicBezTo>
                  <a:pt x="111" y="126"/>
                  <a:pt x="111" y="126"/>
                  <a:pt x="111" y="126"/>
                </a:cubicBezTo>
                <a:cubicBezTo>
                  <a:pt x="110" y="126"/>
                  <a:pt x="110" y="126"/>
                  <a:pt x="110" y="126"/>
                </a:cubicBezTo>
                <a:cubicBezTo>
                  <a:pt x="110" y="126"/>
                  <a:pt x="110" y="126"/>
                  <a:pt x="110" y="126"/>
                </a:cubicBezTo>
                <a:cubicBezTo>
                  <a:pt x="108" y="126"/>
                  <a:pt x="108" y="126"/>
                  <a:pt x="108" y="12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106" y="127"/>
                  <a:pt x="106" y="127"/>
                  <a:pt x="106" y="127"/>
                </a:cubicBezTo>
                <a:cubicBezTo>
                  <a:pt x="105" y="127"/>
                  <a:pt x="105" y="127"/>
                  <a:pt x="105" y="127"/>
                </a:cubicBezTo>
                <a:cubicBezTo>
                  <a:pt x="103" y="127"/>
                  <a:pt x="103" y="127"/>
                  <a:pt x="103" y="127"/>
                </a:cubicBezTo>
                <a:cubicBezTo>
                  <a:pt x="102" y="128"/>
                  <a:pt x="102" y="128"/>
                  <a:pt x="102" y="128"/>
                </a:cubicBezTo>
                <a:cubicBezTo>
                  <a:pt x="100" y="128"/>
                  <a:pt x="100" y="128"/>
                  <a:pt x="100" y="128"/>
                </a:cubicBezTo>
                <a:cubicBezTo>
                  <a:pt x="99" y="128"/>
                  <a:pt x="99" y="128"/>
                  <a:pt x="99" y="128"/>
                </a:cubicBezTo>
                <a:cubicBezTo>
                  <a:pt x="97" y="128"/>
                  <a:pt x="97" y="128"/>
                  <a:pt x="97" y="12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3" y="127"/>
                  <a:pt x="93" y="127"/>
                  <a:pt x="93" y="127"/>
                </a:cubicBezTo>
                <a:cubicBezTo>
                  <a:pt x="91" y="127"/>
                  <a:pt x="91" y="127"/>
                  <a:pt x="91" y="127"/>
                </a:cubicBezTo>
                <a:cubicBezTo>
                  <a:pt x="89" y="126"/>
                  <a:pt x="89" y="126"/>
                  <a:pt x="89" y="126"/>
                </a:cubicBezTo>
                <a:cubicBezTo>
                  <a:pt x="88" y="126"/>
                  <a:pt x="88" y="126"/>
                  <a:pt x="88" y="126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85" y="125"/>
                  <a:pt x="85" y="125"/>
                  <a:pt x="85" y="125"/>
                </a:cubicBezTo>
                <a:cubicBezTo>
                  <a:pt x="83" y="125"/>
                  <a:pt x="83" y="125"/>
                  <a:pt x="83" y="125"/>
                </a:cubicBezTo>
                <a:cubicBezTo>
                  <a:pt x="82" y="124"/>
                  <a:pt x="82" y="124"/>
                  <a:pt x="82" y="124"/>
                </a:cubicBezTo>
                <a:cubicBezTo>
                  <a:pt x="81" y="124"/>
                  <a:pt x="81" y="124"/>
                  <a:pt x="81" y="124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6" y="124"/>
                  <a:pt x="76" y="124"/>
                  <a:pt x="76" y="124"/>
                </a:cubicBezTo>
                <a:cubicBezTo>
                  <a:pt x="75" y="123"/>
                  <a:pt x="75" y="123"/>
                  <a:pt x="75" y="123"/>
                </a:cubicBezTo>
                <a:cubicBezTo>
                  <a:pt x="74" y="123"/>
                  <a:pt x="74" y="123"/>
                  <a:pt x="74" y="123"/>
                </a:cubicBezTo>
                <a:cubicBezTo>
                  <a:pt x="74" y="124"/>
                  <a:pt x="74" y="124"/>
                  <a:pt x="74" y="124"/>
                </a:cubicBezTo>
                <a:cubicBezTo>
                  <a:pt x="73" y="124"/>
                  <a:pt x="73" y="124"/>
                  <a:pt x="73" y="124"/>
                </a:cubicBezTo>
                <a:cubicBezTo>
                  <a:pt x="72" y="125"/>
                  <a:pt x="72" y="125"/>
                  <a:pt x="72" y="125"/>
                </a:cubicBezTo>
                <a:cubicBezTo>
                  <a:pt x="70" y="125"/>
                  <a:pt x="70" y="125"/>
                  <a:pt x="70" y="125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69" y="126"/>
                  <a:pt x="69" y="126"/>
                  <a:pt x="69" y="126"/>
                </a:cubicBezTo>
                <a:cubicBezTo>
                  <a:pt x="67" y="127"/>
                  <a:pt x="67" y="127"/>
                  <a:pt x="67" y="127"/>
                </a:cubicBezTo>
                <a:cubicBezTo>
                  <a:pt x="66" y="127"/>
                  <a:pt x="66" y="127"/>
                  <a:pt x="66" y="127"/>
                </a:cubicBezTo>
                <a:cubicBezTo>
                  <a:pt x="65" y="127"/>
                  <a:pt x="65" y="127"/>
                  <a:pt x="65" y="127"/>
                </a:cubicBezTo>
                <a:cubicBezTo>
                  <a:pt x="64" y="128"/>
                  <a:pt x="64" y="128"/>
                  <a:pt x="64" y="128"/>
                </a:cubicBezTo>
                <a:cubicBezTo>
                  <a:pt x="63" y="128"/>
                  <a:pt x="63" y="128"/>
                  <a:pt x="63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61" y="128"/>
                  <a:pt x="61" y="128"/>
                  <a:pt x="61" y="128"/>
                </a:cubicBezTo>
                <a:cubicBezTo>
                  <a:pt x="60" y="128"/>
                  <a:pt x="60" y="128"/>
                  <a:pt x="60" y="128"/>
                </a:cubicBezTo>
                <a:cubicBezTo>
                  <a:pt x="58" y="128"/>
                  <a:pt x="58" y="128"/>
                  <a:pt x="58" y="128"/>
                </a:cubicBezTo>
                <a:cubicBezTo>
                  <a:pt x="57" y="128"/>
                  <a:pt x="57" y="128"/>
                  <a:pt x="57" y="128"/>
                </a:cubicBezTo>
                <a:cubicBezTo>
                  <a:pt x="55" y="128"/>
                  <a:pt x="55" y="128"/>
                  <a:pt x="55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0" y="128"/>
                  <a:pt x="50" y="128"/>
                  <a:pt x="50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47" y="127"/>
                  <a:pt x="47" y="127"/>
                  <a:pt x="47" y="127"/>
                </a:cubicBezTo>
                <a:cubicBezTo>
                  <a:pt x="46" y="127"/>
                  <a:pt x="46" y="127"/>
                  <a:pt x="46" y="127"/>
                </a:cubicBezTo>
                <a:cubicBezTo>
                  <a:pt x="45" y="127"/>
                  <a:pt x="45" y="127"/>
                  <a:pt x="45" y="127"/>
                </a:cubicBezTo>
                <a:cubicBezTo>
                  <a:pt x="43" y="127"/>
                  <a:pt x="43" y="127"/>
                  <a:pt x="43" y="127"/>
                </a:cubicBezTo>
                <a:cubicBezTo>
                  <a:pt x="42" y="126"/>
                  <a:pt x="42" y="126"/>
                  <a:pt x="42" y="126"/>
                </a:cubicBezTo>
                <a:cubicBezTo>
                  <a:pt x="41" y="126"/>
                  <a:pt x="41" y="126"/>
                  <a:pt x="41" y="126"/>
                </a:cubicBezTo>
                <a:cubicBezTo>
                  <a:pt x="40" y="125"/>
                  <a:pt x="40" y="125"/>
                  <a:pt x="40" y="125"/>
                </a:cubicBezTo>
                <a:cubicBezTo>
                  <a:pt x="39" y="125"/>
                  <a:pt x="39" y="125"/>
                  <a:pt x="39" y="125"/>
                </a:cubicBezTo>
                <a:cubicBezTo>
                  <a:pt x="39" y="125"/>
                  <a:pt x="39" y="125"/>
                  <a:pt x="39" y="125"/>
                </a:cubicBezTo>
                <a:cubicBezTo>
                  <a:pt x="38" y="124"/>
                  <a:pt x="38" y="124"/>
                  <a:pt x="38" y="124"/>
                </a:cubicBezTo>
                <a:cubicBezTo>
                  <a:pt x="37" y="124"/>
                  <a:pt x="37" y="124"/>
                  <a:pt x="37" y="124"/>
                </a:cubicBezTo>
                <a:cubicBezTo>
                  <a:pt x="37" y="123"/>
                  <a:pt x="37" y="123"/>
                  <a:pt x="37" y="123"/>
                </a:cubicBezTo>
                <a:cubicBezTo>
                  <a:pt x="37" y="123"/>
                  <a:pt x="37" y="123"/>
                  <a:pt x="37" y="123"/>
                </a:cubicBezTo>
                <a:cubicBezTo>
                  <a:pt x="37" y="123"/>
                  <a:pt x="37" y="123"/>
                  <a:pt x="37" y="123"/>
                </a:cubicBezTo>
                <a:cubicBezTo>
                  <a:pt x="36" y="122"/>
                  <a:pt x="36" y="122"/>
                  <a:pt x="36" y="122"/>
                </a:cubicBezTo>
                <a:cubicBezTo>
                  <a:pt x="36" y="122"/>
                  <a:pt x="36" y="122"/>
                  <a:pt x="36" y="122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36" y="120"/>
                  <a:pt x="36" y="120"/>
                  <a:pt x="36" y="120"/>
                </a:cubicBezTo>
                <a:cubicBezTo>
                  <a:pt x="36" y="119"/>
                  <a:pt x="36" y="119"/>
                  <a:pt x="36" y="119"/>
                </a:cubicBezTo>
                <a:cubicBezTo>
                  <a:pt x="36" y="119"/>
                  <a:pt x="36" y="119"/>
                  <a:pt x="36" y="119"/>
                </a:cubicBezTo>
                <a:cubicBezTo>
                  <a:pt x="36" y="119"/>
                  <a:pt x="36" y="119"/>
                  <a:pt x="36" y="119"/>
                </a:cubicBezTo>
                <a:cubicBezTo>
                  <a:pt x="36" y="118"/>
                  <a:pt x="36" y="118"/>
                  <a:pt x="36" y="118"/>
                </a:cubicBezTo>
                <a:cubicBezTo>
                  <a:pt x="36" y="118"/>
                  <a:pt x="36" y="118"/>
                  <a:pt x="36" y="118"/>
                </a:cubicBezTo>
                <a:cubicBezTo>
                  <a:pt x="36" y="117"/>
                  <a:pt x="36" y="117"/>
                  <a:pt x="36" y="117"/>
                </a:cubicBezTo>
                <a:cubicBezTo>
                  <a:pt x="36" y="116"/>
                  <a:pt x="36" y="116"/>
                  <a:pt x="36" y="116"/>
                </a:cubicBezTo>
                <a:cubicBezTo>
                  <a:pt x="37" y="116"/>
                  <a:pt x="37" y="116"/>
                  <a:pt x="37" y="116"/>
                </a:cubicBezTo>
                <a:cubicBezTo>
                  <a:pt x="37" y="116"/>
                  <a:pt x="37" y="116"/>
                  <a:pt x="37" y="116"/>
                </a:cubicBezTo>
                <a:cubicBezTo>
                  <a:pt x="37" y="115"/>
                  <a:pt x="37" y="115"/>
                  <a:pt x="37" y="115"/>
                </a:cubicBezTo>
                <a:cubicBezTo>
                  <a:pt x="38" y="115"/>
                  <a:pt x="38" y="115"/>
                  <a:pt x="38" y="115"/>
                </a:cubicBezTo>
                <a:cubicBezTo>
                  <a:pt x="38" y="114"/>
                  <a:pt x="38" y="114"/>
                  <a:pt x="38" y="114"/>
                </a:cubicBezTo>
                <a:cubicBezTo>
                  <a:pt x="38" y="114"/>
                  <a:pt x="38" y="114"/>
                  <a:pt x="38" y="114"/>
                </a:cubicBezTo>
                <a:cubicBezTo>
                  <a:pt x="39" y="114"/>
                  <a:pt x="39" y="114"/>
                  <a:pt x="39" y="114"/>
                </a:cubicBezTo>
                <a:cubicBezTo>
                  <a:pt x="39" y="114"/>
                  <a:pt x="39" y="114"/>
                  <a:pt x="39" y="114"/>
                </a:cubicBezTo>
                <a:cubicBezTo>
                  <a:pt x="40" y="113"/>
                  <a:pt x="40" y="113"/>
                  <a:pt x="40" y="113"/>
                </a:cubicBezTo>
                <a:cubicBezTo>
                  <a:pt x="40" y="113"/>
                  <a:pt x="40" y="113"/>
                  <a:pt x="40" y="113"/>
                </a:cubicBezTo>
                <a:cubicBezTo>
                  <a:pt x="41" y="113"/>
                  <a:pt x="41" y="113"/>
                  <a:pt x="41" y="113"/>
                </a:cubicBezTo>
                <a:cubicBezTo>
                  <a:pt x="41" y="113"/>
                  <a:pt x="41" y="113"/>
                  <a:pt x="41" y="113"/>
                </a:cubicBezTo>
                <a:cubicBezTo>
                  <a:pt x="42" y="113"/>
                  <a:pt x="42" y="113"/>
                  <a:pt x="42" y="113"/>
                </a:cubicBezTo>
                <a:cubicBezTo>
                  <a:pt x="43" y="113"/>
                  <a:pt x="43" y="113"/>
                  <a:pt x="43" y="113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45" y="112"/>
                  <a:pt x="45" y="112"/>
                  <a:pt x="45" y="112"/>
                </a:cubicBezTo>
                <a:cubicBezTo>
                  <a:pt x="45" y="112"/>
                  <a:pt x="45" y="112"/>
                  <a:pt x="45" y="112"/>
                </a:cubicBezTo>
                <a:cubicBezTo>
                  <a:pt x="45" y="112"/>
                  <a:pt x="45" y="112"/>
                  <a:pt x="45" y="112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44" y="112"/>
                  <a:pt x="44" y="112"/>
                  <a:pt x="44" y="112"/>
                </a:cubicBezTo>
                <a:cubicBezTo>
                  <a:pt x="43" y="111"/>
                  <a:pt x="43" y="111"/>
                  <a:pt x="43" y="111"/>
                </a:cubicBezTo>
                <a:cubicBezTo>
                  <a:pt x="42" y="110"/>
                  <a:pt x="42" y="110"/>
                  <a:pt x="42" y="110"/>
                </a:cubicBezTo>
                <a:cubicBezTo>
                  <a:pt x="41" y="109"/>
                  <a:pt x="41" y="109"/>
                  <a:pt x="41" y="109"/>
                </a:cubicBezTo>
                <a:cubicBezTo>
                  <a:pt x="41" y="108"/>
                  <a:pt x="41" y="108"/>
                  <a:pt x="41" y="108"/>
                </a:cubicBezTo>
                <a:cubicBezTo>
                  <a:pt x="40" y="107"/>
                  <a:pt x="40" y="107"/>
                  <a:pt x="40" y="107"/>
                </a:cubicBezTo>
                <a:cubicBezTo>
                  <a:pt x="39" y="106"/>
                  <a:pt x="39" y="106"/>
                  <a:pt x="39" y="106"/>
                </a:cubicBezTo>
                <a:cubicBezTo>
                  <a:pt x="38" y="105"/>
                  <a:pt x="38" y="105"/>
                  <a:pt x="38" y="105"/>
                </a:cubicBezTo>
                <a:cubicBezTo>
                  <a:pt x="38" y="105"/>
                  <a:pt x="38" y="105"/>
                  <a:pt x="38" y="105"/>
                </a:cubicBezTo>
                <a:cubicBezTo>
                  <a:pt x="37" y="104"/>
                  <a:pt x="37" y="104"/>
                  <a:pt x="37" y="104"/>
                </a:cubicBezTo>
                <a:cubicBezTo>
                  <a:pt x="37" y="103"/>
                  <a:pt x="37" y="103"/>
                  <a:pt x="37" y="103"/>
                </a:cubicBezTo>
                <a:cubicBezTo>
                  <a:pt x="36" y="102"/>
                  <a:pt x="36" y="102"/>
                  <a:pt x="36" y="102"/>
                </a:cubicBezTo>
                <a:cubicBezTo>
                  <a:pt x="36" y="101"/>
                  <a:pt x="36" y="101"/>
                  <a:pt x="36" y="101"/>
                </a:cubicBezTo>
                <a:cubicBezTo>
                  <a:pt x="35" y="100"/>
                  <a:pt x="35" y="100"/>
                  <a:pt x="35" y="100"/>
                </a:cubicBezTo>
                <a:cubicBezTo>
                  <a:pt x="35" y="99"/>
                  <a:pt x="35" y="99"/>
                  <a:pt x="35" y="99"/>
                </a:cubicBezTo>
                <a:cubicBezTo>
                  <a:pt x="35" y="98"/>
                  <a:pt x="35" y="98"/>
                  <a:pt x="35" y="98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7"/>
                  <a:pt x="34" y="97"/>
                  <a:pt x="34" y="97"/>
                </a:cubicBezTo>
                <a:cubicBezTo>
                  <a:pt x="34" y="97"/>
                  <a:pt x="34" y="97"/>
                  <a:pt x="34" y="97"/>
                </a:cubicBezTo>
                <a:cubicBezTo>
                  <a:pt x="34" y="97"/>
                  <a:pt x="34" y="97"/>
                  <a:pt x="34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9"/>
                  <a:pt x="33" y="99"/>
                  <a:pt x="33" y="99"/>
                </a:cubicBezTo>
                <a:cubicBezTo>
                  <a:pt x="32" y="99"/>
                  <a:pt x="32" y="99"/>
                  <a:pt x="32" y="99"/>
                </a:cubicBezTo>
                <a:cubicBezTo>
                  <a:pt x="32" y="100"/>
                  <a:pt x="32" y="100"/>
                  <a:pt x="32" y="100"/>
                </a:cubicBezTo>
                <a:cubicBezTo>
                  <a:pt x="32" y="100"/>
                  <a:pt x="32" y="100"/>
                  <a:pt x="32" y="100"/>
                </a:cubicBezTo>
                <a:cubicBezTo>
                  <a:pt x="31" y="101"/>
                  <a:pt x="31" y="101"/>
                  <a:pt x="31" y="101"/>
                </a:cubicBezTo>
                <a:cubicBezTo>
                  <a:pt x="31" y="102"/>
                  <a:pt x="31" y="102"/>
                  <a:pt x="31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29" y="103"/>
                  <a:pt x="29" y="103"/>
                  <a:pt x="29" y="103"/>
                </a:cubicBezTo>
                <a:cubicBezTo>
                  <a:pt x="29" y="103"/>
                  <a:pt x="29" y="103"/>
                  <a:pt x="29" y="103"/>
                </a:cubicBezTo>
                <a:cubicBezTo>
                  <a:pt x="28" y="104"/>
                  <a:pt x="28" y="104"/>
                  <a:pt x="28" y="104"/>
                </a:cubicBezTo>
                <a:cubicBezTo>
                  <a:pt x="27" y="104"/>
                  <a:pt x="27" y="104"/>
                  <a:pt x="27" y="104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26" y="104"/>
                  <a:pt x="26" y="104"/>
                  <a:pt x="26" y="10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25" y="103"/>
                  <a:pt x="25" y="103"/>
                  <a:pt x="25" y="103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4" y="102"/>
                  <a:pt x="24" y="102"/>
                  <a:pt x="24" y="102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99"/>
                  <a:pt x="24" y="99"/>
                  <a:pt x="24" y="99"/>
                </a:cubicBezTo>
                <a:cubicBezTo>
                  <a:pt x="24" y="99"/>
                  <a:pt x="24" y="99"/>
                  <a:pt x="24" y="99"/>
                </a:cubicBezTo>
                <a:cubicBezTo>
                  <a:pt x="24" y="98"/>
                  <a:pt x="24" y="98"/>
                  <a:pt x="24" y="98"/>
                </a:cubicBezTo>
                <a:cubicBezTo>
                  <a:pt x="24" y="96"/>
                  <a:pt x="24" y="96"/>
                  <a:pt x="24" y="96"/>
                </a:cubicBezTo>
                <a:cubicBezTo>
                  <a:pt x="24" y="94"/>
                  <a:pt x="24" y="94"/>
                  <a:pt x="24" y="94"/>
                </a:cubicBezTo>
                <a:cubicBezTo>
                  <a:pt x="24" y="93"/>
                  <a:pt x="24" y="93"/>
                  <a:pt x="24" y="93"/>
                </a:cubicBezTo>
                <a:cubicBezTo>
                  <a:pt x="24" y="92"/>
                  <a:pt x="24" y="92"/>
                  <a:pt x="24" y="92"/>
                </a:cubicBezTo>
                <a:cubicBezTo>
                  <a:pt x="24" y="91"/>
                  <a:pt x="24" y="91"/>
                  <a:pt x="24" y="91"/>
                </a:cubicBezTo>
                <a:cubicBezTo>
                  <a:pt x="25" y="90"/>
                  <a:pt x="25" y="90"/>
                  <a:pt x="25" y="90"/>
                </a:cubicBezTo>
                <a:cubicBezTo>
                  <a:pt x="25" y="89"/>
                  <a:pt x="25" y="89"/>
                  <a:pt x="25" y="89"/>
                </a:cubicBezTo>
                <a:cubicBezTo>
                  <a:pt x="25" y="88"/>
                  <a:pt x="25" y="88"/>
                  <a:pt x="25" y="88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5"/>
                  <a:pt x="26" y="85"/>
                  <a:pt x="26" y="85"/>
                </a:cubicBezTo>
                <a:cubicBezTo>
                  <a:pt x="27" y="84"/>
                  <a:pt x="27" y="84"/>
                  <a:pt x="27" y="84"/>
                </a:cubicBezTo>
                <a:cubicBezTo>
                  <a:pt x="27" y="83"/>
                  <a:pt x="27" y="83"/>
                  <a:pt x="27" y="83"/>
                </a:cubicBezTo>
                <a:cubicBezTo>
                  <a:pt x="28" y="82"/>
                  <a:pt x="28" y="82"/>
                  <a:pt x="28" y="82"/>
                </a:cubicBezTo>
                <a:cubicBezTo>
                  <a:pt x="29" y="81"/>
                  <a:pt x="29" y="81"/>
                  <a:pt x="29" y="81"/>
                </a:cubicBezTo>
                <a:cubicBezTo>
                  <a:pt x="30" y="79"/>
                  <a:pt x="30" y="79"/>
                  <a:pt x="30" y="79"/>
                </a:cubicBezTo>
                <a:cubicBezTo>
                  <a:pt x="30" y="78"/>
                  <a:pt x="30" y="78"/>
                  <a:pt x="30" y="78"/>
                </a:cubicBezTo>
                <a:cubicBezTo>
                  <a:pt x="31" y="77"/>
                  <a:pt x="31" y="77"/>
                  <a:pt x="31" y="77"/>
                </a:cubicBezTo>
                <a:cubicBezTo>
                  <a:pt x="32" y="76"/>
                  <a:pt x="32" y="76"/>
                  <a:pt x="32" y="76"/>
                </a:cubicBezTo>
                <a:cubicBezTo>
                  <a:pt x="33" y="75"/>
                  <a:pt x="33" y="75"/>
                  <a:pt x="33" y="75"/>
                </a:cubicBezTo>
                <a:cubicBezTo>
                  <a:pt x="33" y="75"/>
                  <a:pt x="33" y="75"/>
                  <a:pt x="33" y="75"/>
                </a:cubicBezTo>
                <a:cubicBezTo>
                  <a:pt x="34" y="74"/>
                  <a:pt x="34" y="74"/>
                  <a:pt x="34" y="74"/>
                </a:cubicBezTo>
                <a:cubicBezTo>
                  <a:pt x="35" y="74"/>
                  <a:pt x="35" y="74"/>
                  <a:pt x="35" y="74"/>
                </a:cubicBezTo>
                <a:cubicBezTo>
                  <a:pt x="36" y="73"/>
                  <a:pt x="36" y="73"/>
                  <a:pt x="36" y="73"/>
                </a:cubicBezTo>
                <a:cubicBezTo>
                  <a:pt x="37" y="72"/>
                  <a:pt x="37" y="72"/>
                  <a:pt x="37" y="72"/>
                </a:cubicBezTo>
                <a:cubicBezTo>
                  <a:pt x="38" y="71"/>
                  <a:pt x="38" y="71"/>
                  <a:pt x="38" y="71"/>
                </a:cubicBezTo>
                <a:cubicBezTo>
                  <a:pt x="38" y="71"/>
                  <a:pt x="38" y="71"/>
                  <a:pt x="38" y="71"/>
                </a:cubicBezTo>
                <a:cubicBezTo>
                  <a:pt x="38" y="70"/>
                  <a:pt x="38" y="70"/>
                  <a:pt x="38" y="70"/>
                </a:cubicBezTo>
                <a:cubicBezTo>
                  <a:pt x="37" y="69"/>
                  <a:pt x="37" y="69"/>
                  <a:pt x="37" y="69"/>
                </a:cubicBezTo>
                <a:cubicBezTo>
                  <a:pt x="36" y="69"/>
                  <a:pt x="36" y="69"/>
                  <a:pt x="36" y="69"/>
                </a:cubicBezTo>
                <a:cubicBezTo>
                  <a:pt x="36" y="68"/>
                  <a:pt x="36" y="68"/>
                  <a:pt x="36" y="68"/>
                </a:cubicBezTo>
                <a:cubicBezTo>
                  <a:pt x="36" y="68"/>
                  <a:pt x="36" y="68"/>
                  <a:pt x="36" y="68"/>
                </a:cubicBezTo>
                <a:cubicBezTo>
                  <a:pt x="36" y="67"/>
                  <a:pt x="36" y="67"/>
                  <a:pt x="36" y="67"/>
                </a:cubicBezTo>
                <a:cubicBezTo>
                  <a:pt x="37" y="66"/>
                  <a:pt x="37" y="66"/>
                  <a:pt x="37" y="66"/>
                </a:cubicBezTo>
                <a:cubicBezTo>
                  <a:pt x="38" y="66"/>
                  <a:pt x="38" y="66"/>
                  <a:pt x="38" y="66"/>
                </a:cubicBezTo>
                <a:cubicBezTo>
                  <a:pt x="38" y="65"/>
                  <a:pt x="38" y="65"/>
                  <a:pt x="38" y="65"/>
                </a:cubicBezTo>
                <a:cubicBezTo>
                  <a:pt x="39" y="64"/>
                  <a:pt x="39" y="64"/>
                  <a:pt x="39" y="64"/>
                </a:cubicBezTo>
                <a:cubicBezTo>
                  <a:pt x="39" y="63"/>
                  <a:pt x="39" y="63"/>
                  <a:pt x="39" y="63"/>
                </a:cubicBezTo>
                <a:cubicBezTo>
                  <a:pt x="40" y="62"/>
                  <a:pt x="40" y="62"/>
                  <a:pt x="40" y="62"/>
                </a:cubicBezTo>
                <a:cubicBezTo>
                  <a:pt x="40" y="62"/>
                  <a:pt x="40" y="62"/>
                  <a:pt x="40" y="62"/>
                </a:cubicBezTo>
                <a:cubicBezTo>
                  <a:pt x="40" y="61"/>
                  <a:pt x="40" y="61"/>
                  <a:pt x="40" y="61"/>
                </a:cubicBezTo>
                <a:cubicBezTo>
                  <a:pt x="40" y="60"/>
                  <a:pt x="40" y="60"/>
                  <a:pt x="40" y="60"/>
                </a:cubicBezTo>
                <a:cubicBezTo>
                  <a:pt x="40" y="59"/>
                  <a:pt x="40" y="59"/>
                  <a:pt x="40" y="59"/>
                </a:cubicBezTo>
                <a:cubicBezTo>
                  <a:pt x="41" y="58"/>
                  <a:pt x="41" y="58"/>
                  <a:pt x="41" y="58"/>
                </a:cubicBezTo>
                <a:cubicBezTo>
                  <a:pt x="41" y="58"/>
                  <a:pt x="41" y="58"/>
                  <a:pt x="41" y="58"/>
                </a:cubicBezTo>
                <a:cubicBezTo>
                  <a:pt x="41" y="58"/>
                  <a:pt x="41" y="58"/>
                  <a:pt x="41" y="58"/>
                </a:cubicBezTo>
                <a:cubicBezTo>
                  <a:pt x="40" y="57"/>
                  <a:pt x="40" y="57"/>
                  <a:pt x="40" y="57"/>
                </a:cubicBezTo>
                <a:cubicBezTo>
                  <a:pt x="40" y="57"/>
                  <a:pt x="40" y="57"/>
                  <a:pt x="40" y="57"/>
                </a:cubicBezTo>
                <a:cubicBezTo>
                  <a:pt x="40" y="56"/>
                  <a:pt x="40" y="56"/>
                  <a:pt x="40" y="56"/>
                </a:cubicBezTo>
                <a:cubicBezTo>
                  <a:pt x="40" y="55"/>
                  <a:pt x="40" y="55"/>
                  <a:pt x="40" y="55"/>
                </a:cubicBezTo>
                <a:cubicBezTo>
                  <a:pt x="40" y="54"/>
                  <a:pt x="40" y="54"/>
                  <a:pt x="40" y="54"/>
                </a:cubicBezTo>
                <a:cubicBezTo>
                  <a:pt x="41" y="53"/>
                  <a:pt x="41" y="53"/>
                  <a:pt x="41" y="53"/>
                </a:cubicBezTo>
                <a:cubicBezTo>
                  <a:pt x="42" y="52"/>
                  <a:pt x="42" y="52"/>
                  <a:pt x="42" y="52"/>
                </a:cubicBezTo>
                <a:cubicBezTo>
                  <a:pt x="42" y="50"/>
                  <a:pt x="42" y="50"/>
                  <a:pt x="42" y="50"/>
                </a:cubicBezTo>
                <a:cubicBezTo>
                  <a:pt x="43" y="49"/>
                  <a:pt x="43" y="49"/>
                  <a:pt x="43" y="49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7"/>
                  <a:pt x="43" y="47"/>
                  <a:pt x="43" y="47"/>
                </a:cubicBezTo>
                <a:cubicBezTo>
                  <a:pt x="44" y="46"/>
                  <a:pt x="44" y="46"/>
                  <a:pt x="44" y="46"/>
                </a:cubicBezTo>
                <a:cubicBezTo>
                  <a:pt x="44" y="45"/>
                  <a:pt x="44" y="45"/>
                  <a:pt x="44" y="45"/>
                </a:cubicBezTo>
                <a:cubicBezTo>
                  <a:pt x="45" y="44"/>
                  <a:pt x="45" y="44"/>
                  <a:pt x="45" y="44"/>
                </a:cubicBezTo>
                <a:cubicBezTo>
                  <a:pt x="45" y="43"/>
                  <a:pt x="45" y="43"/>
                  <a:pt x="45" y="43"/>
                </a:cubicBezTo>
                <a:cubicBezTo>
                  <a:pt x="46" y="42"/>
                  <a:pt x="46" y="42"/>
                  <a:pt x="46" y="42"/>
                </a:cubicBezTo>
                <a:cubicBezTo>
                  <a:pt x="47" y="41"/>
                  <a:pt x="47" y="41"/>
                  <a:pt x="47" y="41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8" y="38"/>
                  <a:pt x="48" y="38"/>
                </a:cubicBezTo>
                <a:cubicBezTo>
                  <a:pt x="49" y="37"/>
                  <a:pt x="49" y="37"/>
                  <a:pt x="49" y="37"/>
                </a:cubicBezTo>
                <a:cubicBezTo>
                  <a:pt x="50" y="36"/>
                  <a:pt x="50" y="36"/>
                  <a:pt x="50" y="36"/>
                </a:cubicBezTo>
                <a:cubicBezTo>
                  <a:pt x="51" y="35"/>
                  <a:pt x="51" y="35"/>
                  <a:pt x="51" y="35"/>
                </a:cubicBezTo>
                <a:cubicBezTo>
                  <a:pt x="52" y="34"/>
                  <a:pt x="52" y="34"/>
                  <a:pt x="52" y="34"/>
                </a:cubicBezTo>
                <a:cubicBezTo>
                  <a:pt x="53" y="33"/>
                  <a:pt x="53" y="33"/>
                  <a:pt x="53" y="33"/>
                </a:cubicBezTo>
                <a:cubicBezTo>
                  <a:pt x="54" y="31"/>
                  <a:pt x="54" y="31"/>
                  <a:pt x="54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56" y="30"/>
                  <a:pt x="56" y="30"/>
                  <a:pt x="56" y="30"/>
                </a:cubicBezTo>
                <a:cubicBezTo>
                  <a:pt x="57" y="29"/>
                  <a:pt x="57" y="29"/>
                  <a:pt x="57" y="29"/>
                </a:cubicBezTo>
                <a:cubicBezTo>
                  <a:pt x="58" y="28"/>
                  <a:pt x="58" y="28"/>
                  <a:pt x="58" y="28"/>
                </a:cubicBezTo>
                <a:cubicBezTo>
                  <a:pt x="60" y="28"/>
                  <a:pt x="60" y="28"/>
                  <a:pt x="60" y="28"/>
                </a:cubicBezTo>
                <a:cubicBezTo>
                  <a:pt x="61" y="27"/>
                  <a:pt x="61" y="27"/>
                  <a:pt x="61" y="27"/>
                </a:cubicBezTo>
                <a:cubicBezTo>
                  <a:pt x="62" y="27"/>
                  <a:pt x="62" y="27"/>
                  <a:pt x="62" y="27"/>
                </a:cubicBezTo>
                <a:cubicBezTo>
                  <a:pt x="63" y="26"/>
                  <a:pt x="63" y="26"/>
                  <a:pt x="63" y="26"/>
                </a:cubicBezTo>
                <a:cubicBezTo>
                  <a:pt x="65" y="26"/>
                  <a:pt x="65" y="26"/>
                  <a:pt x="65" y="26"/>
                </a:cubicBezTo>
                <a:cubicBezTo>
                  <a:pt x="66" y="25"/>
                  <a:pt x="66" y="25"/>
                  <a:pt x="66" y="25"/>
                </a:cubicBezTo>
                <a:cubicBezTo>
                  <a:pt x="68" y="25"/>
                  <a:pt x="68" y="25"/>
                  <a:pt x="68" y="25"/>
                </a:cubicBezTo>
                <a:cubicBezTo>
                  <a:pt x="69" y="25"/>
                  <a:pt x="69" y="25"/>
                  <a:pt x="69" y="25"/>
                </a:cubicBezTo>
                <a:cubicBezTo>
                  <a:pt x="71" y="24"/>
                  <a:pt x="71" y="24"/>
                  <a:pt x="71" y="24"/>
                </a:cubicBezTo>
                <a:cubicBezTo>
                  <a:pt x="72" y="24"/>
                  <a:pt x="72" y="24"/>
                  <a:pt x="72" y="24"/>
                </a:cubicBezTo>
                <a:cubicBezTo>
                  <a:pt x="74" y="24"/>
                  <a:pt x="74" y="24"/>
                  <a:pt x="74" y="24"/>
                </a:cubicBezTo>
                <a:cubicBezTo>
                  <a:pt x="75" y="24"/>
                  <a:pt x="75" y="24"/>
                  <a:pt x="75" y="24"/>
                </a:cubicBezTo>
                <a:cubicBezTo>
                  <a:pt x="77" y="24"/>
                  <a:pt x="77" y="24"/>
                  <a:pt x="77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80" y="24"/>
                  <a:pt x="80" y="24"/>
                  <a:pt x="80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3" y="24"/>
                  <a:pt x="83" y="24"/>
                  <a:pt x="83" y="24"/>
                </a:cubicBezTo>
                <a:cubicBezTo>
                  <a:pt x="85" y="25"/>
                  <a:pt x="85" y="25"/>
                  <a:pt x="85" y="25"/>
                </a:cubicBezTo>
                <a:cubicBezTo>
                  <a:pt x="86" y="25"/>
                  <a:pt x="86" y="25"/>
                  <a:pt x="86" y="25"/>
                </a:cubicBezTo>
                <a:cubicBezTo>
                  <a:pt x="88" y="25"/>
                  <a:pt x="88" y="25"/>
                  <a:pt x="88" y="25"/>
                </a:cubicBezTo>
                <a:cubicBezTo>
                  <a:pt x="89" y="26"/>
                  <a:pt x="89" y="26"/>
                  <a:pt x="89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2" y="27"/>
                  <a:pt x="92" y="27"/>
                  <a:pt x="92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5" y="28"/>
                  <a:pt x="95" y="28"/>
                  <a:pt x="95" y="28"/>
                </a:cubicBezTo>
                <a:cubicBezTo>
                  <a:pt x="97" y="29"/>
                  <a:pt x="97" y="29"/>
                  <a:pt x="97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9" y="30"/>
                  <a:pt x="99" y="30"/>
                  <a:pt x="99" y="30"/>
                </a:cubicBezTo>
                <a:cubicBezTo>
                  <a:pt x="100" y="31"/>
                  <a:pt x="100" y="31"/>
                  <a:pt x="100" y="31"/>
                </a:cubicBezTo>
                <a:cubicBezTo>
                  <a:pt x="101" y="31"/>
                  <a:pt x="101" y="31"/>
                  <a:pt x="101" y="31"/>
                </a:cubicBezTo>
                <a:cubicBezTo>
                  <a:pt x="102" y="32"/>
                  <a:pt x="102" y="32"/>
                  <a:pt x="102" y="32"/>
                </a:cubicBezTo>
                <a:cubicBezTo>
                  <a:pt x="103" y="33"/>
                  <a:pt x="103" y="33"/>
                  <a:pt x="103" y="33"/>
                </a:cubicBezTo>
                <a:cubicBezTo>
                  <a:pt x="104" y="33"/>
                  <a:pt x="104" y="33"/>
                  <a:pt x="104" y="33"/>
                </a:cubicBezTo>
                <a:cubicBezTo>
                  <a:pt x="104" y="34"/>
                  <a:pt x="104" y="34"/>
                  <a:pt x="104" y="34"/>
                </a:cubicBezTo>
                <a:cubicBezTo>
                  <a:pt x="105" y="35"/>
                  <a:pt x="105" y="35"/>
                  <a:pt x="105" y="35"/>
                </a:cubicBezTo>
                <a:cubicBezTo>
                  <a:pt x="106" y="36"/>
                  <a:pt x="106" y="36"/>
                  <a:pt x="106" y="36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8"/>
                  <a:pt x="107" y="38"/>
                  <a:pt x="107" y="38"/>
                </a:cubicBezTo>
                <a:cubicBezTo>
                  <a:pt x="108" y="39"/>
                  <a:pt x="108" y="39"/>
                  <a:pt x="108" y="39"/>
                </a:cubicBezTo>
                <a:cubicBezTo>
                  <a:pt x="109" y="40"/>
                  <a:pt x="109" y="40"/>
                  <a:pt x="109" y="40"/>
                </a:cubicBezTo>
                <a:cubicBezTo>
                  <a:pt x="109" y="41"/>
                  <a:pt x="109" y="41"/>
                  <a:pt x="109" y="41"/>
                </a:cubicBezTo>
                <a:cubicBezTo>
                  <a:pt x="110" y="43"/>
                  <a:pt x="110" y="43"/>
                  <a:pt x="110" y="43"/>
                </a:cubicBezTo>
                <a:cubicBezTo>
                  <a:pt x="110" y="44"/>
                  <a:pt x="110" y="44"/>
                  <a:pt x="110" y="44"/>
                </a:cubicBezTo>
                <a:cubicBezTo>
                  <a:pt x="111" y="45"/>
                  <a:pt x="111" y="45"/>
                  <a:pt x="111" y="45"/>
                </a:cubicBezTo>
                <a:cubicBezTo>
                  <a:pt x="111" y="46"/>
                  <a:pt x="111" y="46"/>
                  <a:pt x="111" y="46"/>
                </a:cubicBezTo>
                <a:cubicBezTo>
                  <a:pt x="111" y="47"/>
                  <a:pt x="111" y="47"/>
                  <a:pt x="111" y="47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12" y="49"/>
                  <a:pt x="112" y="49"/>
                  <a:pt x="112" y="49"/>
                </a:cubicBezTo>
                <a:cubicBezTo>
                  <a:pt x="112" y="51"/>
                  <a:pt x="112" y="51"/>
                  <a:pt x="112" y="51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3" y="54"/>
                  <a:pt x="113" y="54"/>
                  <a:pt x="113" y="54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13" y="57"/>
                  <a:pt x="113" y="57"/>
                  <a:pt x="113" y="57"/>
                </a:cubicBezTo>
                <a:cubicBezTo>
                  <a:pt x="113" y="58"/>
                  <a:pt x="113" y="58"/>
                  <a:pt x="113" y="58"/>
                </a:cubicBezTo>
                <a:cubicBezTo>
                  <a:pt x="114" y="58"/>
                  <a:pt x="114" y="58"/>
                  <a:pt x="114" y="58"/>
                </a:cubicBezTo>
                <a:cubicBezTo>
                  <a:pt x="114" y="59"/>
                  <a:pt x="114" y="59"/>
                  <a:pt x="114" y="59"/>
                </a:cubicBezTo>
                <a:cubicBezTo>
                  <a:pt x="115" y="59"/>
                  <a:pt x="115" y="59"/>
                  <a:pt x="115" y="59"/>
                </a:cubicBezTo>
                <a:cubicBezTo>
                  <a:pt x="115" y="60"/>
                  <a:pt x="115" y="60"/>
                  <a:pt x="115" y="60"/>
                </a:cubicBezTo>
                <a:cubicBezTo>
                  <a:pt x="115" y="61"/>
                  <a:pt x="115" y="61"/>
                  <a:pt x="115" y="61"/>
                </a:cubicBezTo>
                <a:cubicBezTo>
                  <a:pt x="116" y="62"/>
                  <a:pt x="116" y="62"/>
                  <a:pt x="116" y="62"/>
                </a:cubicBezTo>
                <a:cubicBezTo>
                  <a:pt x="116" y="63"/>
                  <a:pt x="116" y="63"/>
                  <a:pt x="116" y="63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6" y="65"/>
                  <a:pt x="116" y="65"/>
                  <a:pt x="116" y="65"/>
                </a:cubicBezTo>
                <a:cubicBezTo>
                  <a:pt x="116" y="65"/>
                  <a:pt x="116" y="65"/>
                  <a:pt x="116" y="65"/>
                </a:cubicBezTo>
                <a:cubicBezTo>
                  <a:pt x="116" y="66"/>
                  <a:pt x="116" y="66"/>
                  <a:pt x="116" y="66"/>
                </a:cubicBezTo>
                <a:cubicBezTo>
                  <a:pt x="116" y="66"/>
                  <a:pt x="116" y="66"/>
                  <a:pt x="116" y="66"/>
                </a:cubicBezTo>
                <a:cubicBezTo>
                  <a:pt x="116" y="67"/>
                  <a:pt x="116" y="67"/>
                  <a:pt x="116" y="67"/>
                </a:cubicBezTo>
                <a:cubicBezTo>
                  <a:pt x="116" y="67"/>
                  <a:pt x="116" y="67"/>
                  <a:pt x="116" y="67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9"/>
                  <a:pt x="116" y="69"/>
                  <a:pt x="116" y="69"/>
                </a:cubicBezTo>
                <a:cubicBezTo>
                  <a:pt x="116" y="70"/>
                  <a:pt x="116" y="70"/>
                  <a:pt x="116" y="70"/>
                </a:cubicBezTo>
                <a:cubicBezTo>
                  <a:pt x="116" y="71"/>
                  <a:pt x="116" y="71"/>
                  <a:pt x="116" y="71"/>
                </a:cubicBezTo>
                <a:cubicBezTo>
                  <a:pt x="116" y="71"/>
                  <a:pt x="116" y="71"/>
                  <a:pt x="116" y="71"/>
                </a:cubicBezTo>
                <a:cubicBezTo>
                  <a:pt x="116" y="71"/>
                  <a:pt x="116" y="71"/>
                  <a:pt x="116" y="71"/>
                </a:cubicBezTo>
                <a:cubicBezTo>
                  <a:pt x="116" y="71"/>
                  <a:pt x="116" y="71"/>
                  <a:pt x="116" y="71"/>
                </a:cubicBezTo>
                <a:cubicBezTo>
                  <a:pt x="117" y="74"/>
                  <a:pt x="117" y="74"/>
                  <a:pt x="117" y="74"/>
                </a:cubicBezTo>
                <a:cubicBezTo>
                  <a:pt x="119" y="75"/>
                  <a:pt x="119" y="75"/>
                  <a:pt x="119" y="75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20" y="78"/>
                  <a:pt x="120" y="78"/>
                  <a:pt x="120" y="78"/>
                </a:cubicBezTo>
                <a:cubicBezTo>
                  <a:pt x="121" y="80"/>
                  <a:pt x="121" y="80"/>
                  <a:pt x="121" y="80"/>
                </a:cubicBezTo>
                <a:cubicBezTo>
                  <a:pt x="122" y="81"/>
                  <a:pt x="122" y="81"/>
                  <a:pt x="122" y="81"/>
                </a:cubicBezTo>
                <a:cubicBezTo>
                  <a:pt x="123" y="83"/>
                  <a:pt x="123" y="83"/>
                  <a:pt x="123" y="83"/>
                </a:cubicBezTo>
                <a:cubicBezTo>
                  <a:pt x="123" y="84"/>
                  <a:pt x="123" y="84"/>
                  <a:pt x="123" y="84"/>
                </a:cubicBezTo>
                <a:cubicBezTo>
                  <a:pt x="123" y="85"/>
                  <a:pt x="123" y="85"/>
                  <a:pt x="123" y="85"/>
                </a:cubicBezTo>
                <a:cubicBezTo>
                  <a:pt x="124" y="86"/>
                  <a:pt x="124" y="86"/>
                  <a:pt x="124" y="86"/>
                </a:cubicBezTo>
                <a:cubicBezTo>
                  <a:pt x="124" y="87"/>
                  <a:pt x="124" y="87"/>
                  <a:pt x="124" y="8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125" y="89"/>
                  <a:pt x="125" y="89"/>
                  <a:pt x="125" y="89"/>
                </a:cubicBezTo>
                <a:cubicBezTo>
                  <a:pt x="125" y="91"/>
                  <a:pt x="125" y="91"/>
                  <a:pt x="125" y="91"/>
                </a:cubicBezTo>
                <a:cubicBezTo>
                  <a:pt x="125" y="93"/>
                  <a:pt x="125" y="93"/>
                  <a:pt x="125" y="93"/>
                </a:cubicBezTo>
                <a:cubicBezTo>
                  <a:pt x="124" y="94"/>
                  <a:pt x="124" y="94"/>
                  <a:pt x="124" y="94"/>
                </a:cubicBezTo>
                <a:lnTo>
                  <a:pt x="124" y="9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0490" name="Group 14"/>
          <p:cNvGrpSpPr/>
          <p:nvPr/>
        </p:nvGrpSpPr>
        <p:grpSpPr>
          <a:xfrm>
            <a:off x="4468813" y="3695700"/>
            <a:ext cx="568325" cy="569913"/>
            <a:chExt cx="568800" cy="569912"/>
          </a:xfrm>
        </p:grpSpPr>
        <p:sp>
          <p:nvSpPr>
            <p:cNvPr id="20495" name="圆角矩形 14"/>
            <p:cNvSpPr>
              <a:spLocks noChangeArrowheads="1"/>
            </p:cNvSpPr>
            <p:nvPr/>
          </p:nvSpPr>
          <p:spPr bwMode="auto">
            <a:xfrm>
              <a:off x="0" y="0"/>
              <a:ext cx="568800" cy="569912"/>
            </a:xfrm>
            <a:prstGeom prst="roundRect">
              <a:avLst>
                <a:gd fmla="val 16667" name="adj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endParaRPr>
            </a:p>
          </p:txBody>
        </p:sp>
        <p:sp>
          <p:nvSpPr>
            <p:cNvPr id="20496" name="Freeform 28"/>
            <p:cNvSpPr>
              <a:spLocks noChangeArrowheads="1" noEditPoints="1"/>
            </p:cNvSpPr>
            <p:nvPr/>
          </p:nvSpPr>
          <p:spPr bwMode="auto">
            <a:xfrm>
              <a:off x="42566" y="78214"/>
              <a:ext cx="476250" cy="413483"/>
            </a:xfrm>
            <a:custGeom>
              <a:gdLst>
                <a:gd fmla="*/ 410386 w 94" name="T0"/>
                <a:gd fmla="*/ 240495 h 98" name="T1"/>
                <a:gd fmla="*/ 410386 w 94" name="T2"/>
                <a:gd fmla="*/ 400825 h 98" name="T3"/>
                <a:gd fmla="*/ 410386 w 94" name="T4"/>
                <a:gd fmla="*/ 413483 h 98" name="T5"/>
                <a:gd fmla="*/ 395186 w 94" name="T6"/>
                <a:gd fmla="*/ 413483 h 98" name="T7"/>
                <a:gd fmla="*/ 339455 w 94" name="T8"/>
                <a:gd fmla="*/ 413483 h 98" name="T9"/>
                <a:gd fmla="*/ 339455 w 94" name="T10"/>
                <a:gd fmla="*/ 286907 h 98" name="T11"/>
                <a:gd fmla="*/ 314122 w 94" name="T12"/>
                <a:gd fmla="*/ 270030 h 98" name="T13"/>
                <a:gd fmla="*/ 248258 w 94" name="T14"/>
                <a:gd fmla="*/ 270030 h 98" name="T15"/>
                <a:gd fmla="*/ 227992 w 94" name="T16"/>
                <a:gd fmla="*/ 286907 h 98" name="T17"/>
                <a:gd fmla="*/ 227992 w 94" name="T18"/>
                <a:gd fmla="*/ 413483 h 98" name="T19"/>
                <a:gd fmla="*/ 75997 w 94" name="T20"/>
                <a:gd fmla="*/ 413483 h 98" name="T21"/>
                <a:gd fmla="*/ 60798 w 94" name="T22"/>
                <a:gd fmla="*/ 413483 h 98" name="T23"/>
                <a:gd fmla="*/ 60798 w 94" name="T24"/>
                <a:gd fmla="*/ 400825 h 98" name="T25"/>
                <a:gd fmla="*/ 60798 w 94" name="T26"/>
                <a:gd fmla="*/ 240495 h 98" name="T27"/>
                <a:gd fmla="*/ 15199 w 94" name="T28"/>
                <a:gd fmla="*/ 240495 h 98" name="T29"/>
                <a:gd fmla="*/ 0 w 94" name="T30"/>
                <a:gd fmla="*/ 210961 h 98" name="T31"/>
                <a:gd fmla="*/ 222926 w 94" name="T32"/>
                <a:gd fmla="*/ 12658 h 98" name="T33"/>
                <a:gd fmla="*/ 238125 w 94" name="T34"/>
                <a:gd fmla="*/ 0 h 98" name="T35"/>
                <a:gd fmla="*/ 253324 w 94" name="T36"/>
                <a:gd fmla="*/ 12658 h 98" name="T37"/>
                <a:gd fmla="*/ 476250 w 94" name="T38"/>
                <a:gd fmla="*/ 210961 h 98" name="T39"/>
                <a:gd fmla="*/ 455984 w 94" name="T40"/>
                <a:gd fmla="*/ 240495 h 98" name="T41"/>
                <a:gd fmla="*/ 410386 w 94" name="T42"/>
                <a:gd fmla="*/ 240495 h 98" name="T43"/>
                <a:gd fmla="*/ 374920 w 94" name="T44"/>
                <a:gd fmla="*/ 33754 h 98" name="T45"/>
                <a:gd fmla="*/ 390120 w 94" name="T46"/>
                <a:gd fmla="*/ 33754 h 98" name="T47"/>
                <a:gd fmla="*/ 390120 w 94" name="T48"/>
                <a:gd fmla="*/ 8438 h 98" name="T49"/>
                <a:gd fmla="*/ 309056 w 94" name="T50"/>
                <a:gd fmla="*/ 8438 h 98" name="T51"/>
                <a:gd fmla="*/ 309056 w 94" name="T52"/>
                <a:gd fmla="*/ 33754 h 98" name="T53"/>
                <a:gd fmla="*/ 324255 w 94" name="T54"/>
                <a:gd fmla="*/ 33754 h 98" name="T55"/>
                <a:gd fmla="*/ 324255 w 94" name="T56"/>
                <a:gd fmla="*/ 54850 h 98" name="T57"/>
                <a:gd fmla="*/ 374920 w 94" name="T58"/>
                <a:gd fmla="*/ 105480 h 98" name="T59"/>
                <a:gd fmla="*/ 374920 w 94" name="T60"/>
                <a:gd fmla="*/ 33754 h 98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94" name="T93"/>
                <a:gd fmla="*/ 0 h 98" name="T94"/>
                <a:gd fmla="*/ 94 w 94" name="T95"/>
                <a:gd fmla="*/ 98 h 98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98" w="94">
                  <a:moveTo>
                    <a:pt x="81" y="57"/>
                  </a:moveTo>
                  <a:cubicBezTo>
                    <a:pt x="81" y="95"/>
                    <a:pt x="81" y="95"/>
                    <a:pt x="81" y="95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8" y="98"/>
                    <a:pt x="78" y="98"/>
                    <a:pt x="78" y="98"/>
                  </a:cubicBezTo>
                  <a:cubicBezTo>
                    <a:pt x="67" y="98"/>
                    <a:pt x="67" y="98"/>
                    <a:pt x="67" y="98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7" y="66"/>
                    <a:pt x="65" y="64"/>
                    <a:pt x="62" y="64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47" y="64"/>
                    <a:pt x="45" y="66"/>
                    <a:pt x="45" y="68"/>
                  </a:cubicBezTo>
                  <a:cubicBezTo>
                    <a:pt x="45" y="98"/>
                    <a:pt x="45" y="98"/>
                    <a:pt x="45" y="98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57"/>
                    <a:pt x="12" y="57"/>
                    <a:pt x="12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81" y="57"/>
                    <a:pt x="81" y="57"/>
                    <a:pt x="81" y="57"/>
                  </a:cubicBezTo>
                  <a:close/>
                  <a:moveTo>
                    <a:pt x="74" y="8"/>
                  </a:moveTo>
                  <a:cubicBezTo>
                    <a:pt x="77" y="8"/>
                    <a:pt x="77" y="8"/>
                    <a:pt x="77" y="8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74" y="25"/>
                    <a:pt x="74" y="25"/>
                    <a:pt x="74" y="25"/>
                  </a:cubicBezTo>
                  <a:lnTo>
                    <a:pt x="74" y="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0491" name="TextBox 16"/>
          <p:cNvSpPr>
            <a:spLocks noChangeArrowheads="1"/>
          </p:cNvSpPr>
          <p:nvPr/>
        </p:nvSpPr>
        <p:spPr bwMode="auto">
          <a:xfrm>
            <a:off x="5211762" y="3565525"/>
            <a:ext cx="310515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http://weibo.com/NandevPPT</a:t>
            </a:r>
          </a:p>
        </p:txBody>
      </p:sp>
      <p:sp>
        <p:nvSpPr>
          <p:cNvPr id="20492" name="矩形 19"/>
          <p:cNvSpPr>
            <a:spLocks noChangeArrowheads="1"/>
          </p:cNvSpPr>
          <p:nvPr/>
        </p:nvSpPr>
        <p:spPr bwMode="auto">
          <a:xfrm>
            <a:off x="1266825" y="3719513"/>
            <a:ext cx="1512888" cy="457200"/>
          </a:xfrm>
          <a:prstGeom prst="rect">
            <a:avLst/>
          </a:prstGeom>
          <a:solidFill>
            <a:srgbClr val="31859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20493" name="矩形 20"/>
          <p:cNvSpPr>
            <a:spLocks noChangeArrowheads="1"/>
          </p:cNvSpPr>
          <p:nvPr/>
        </p:nvSpPr>
        <p:spPr bwMode="auto">
          <a:xfrm>
            <a:off x="1266825" y="2486025"/>
            <a:ext cx="2613025" cy="82296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单击输入文字内容</a:t>
            </a:r>
          </a:p>
        </p:txBody>
      </p:sp>
      <p:sp>
        <p:nvSpPr>
          <p:cNvPr id="20494" name="矩形 21"/>
          <p:cNvSpPr>
            <a:spLocks noChangeArrowheads="1"/>
          </p:cNvSpPr>
          <p:nvPr/>
        </p:nvSpPr>
        <p:spPr bwMode="auto">
          <a:xfrm>
            <a:off x="1266825" y="3076575"/>
            <a:ext cx="2613025" cy="82296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单击输入文字内容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723900" y="627063"/>
            <a:ext cx="3744913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4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目录页</a:t>
            </a:r>
          </a:p>
        </p:txBody>
      </p:sp>
      <p:sp>
        <p:nvSpPr>
          <p:cNvPr id="3075" name="矩形 2"/>
          <p:cNvSpPr>
            <a:spLocks noChangeArrowheads="1"/>
          </p:cNvSpPr>
          <p:nvPr/>
        </p:nvSpPr>
        <p:spPr bwMode="auto">
          <a:xfrm>
            <a:off x="4932362" y="1635125"/>
            <a:ext cx="4248150" cy="51816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①单击输入文本内容</a:t>
            </a:r>
          </a:p>
        </p:txBody>
      </p:sp>
      <p:pic>
        <p:nvPicPr>
          <p:cNvPr id="307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84138" y="1635125"/>
            <a:ext cx="5364163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矩形 4"/>
          <p:cNvSpPr>
            <a:spLocks noChangeArrowheads="1"/>
          </p:cNvSpPr>
          <p:nvPr/>
        </p:nvSpPr>
        <p:spPr bwMode="auto">
          <a:xfrm>
            <a:off x="5473699" y="2571750"/>
            <a:ext cx="4249738" cy="51816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②单击输入文本内容</a:t>
            </a:r>
          </a:p>
        </p:txBody>
      </p:sp>
      <p:sp>
        <p:nvSpPr>
          <p:cNvPr id="3078" name="矩形 5"/>
          <p:cNvSpPr>
            <a:spLocks noChangeArrowheads="1"/>
          </p:cNvSpPr>
          <p:nvPr/>
        </p:nvSpPr>
        <p:spPr bwMode="auto">
          <a:xfrm>
            <a:off x="5084762" y="3478213"/>
            <a:ext cx="4248150" cy="51816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③单击输入文本内容</a:t>
            </a: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506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193925" y="287338"/>
            <a:ext cx="4695825" cy="342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矩形 6"/>
          <p:cNvSpPr>
            <a:spLocks noChangeArrowheads="1"/>
          </p:cNvSpPr>
          <p:nvPr/>
        </p:nvSpPr>
        <p:spPr bwMode="auto">
          <a:xfrm>
            <a:off x="69850" y="3581400"/>
            <a:ext cx="907415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4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Thank You！</a:t>
            </a:r>
          </a:p>
        </p:txBody>
      </p:sp>
      <p:sp>
        <p:nvSpPr>
          <p:cNvPr id="21508" name="矩形 7"/>
          <p:cNvSpPr>
            <a:spLocks noChangeArrowheads="1"/>
          </p:cNvSpPr>
          <p:nvPr/>
        </p:nvSpPr>
        <p:spPr bwMode="auto">
          <a:xfrm>
            <a:off x="2411413" y="4443413"/>
            <a:ext cx="4249737" cy="39624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职场培训·项目策划·工作总结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8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83075" y="1147763"/>
            <a:ext cx="38703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矩形 4"/>
          <p:cNvSpPr>
            <a:spLocks noChangeArrowheads="1"/>
          </p:cNvSpPr>
          <p:nvPr/>
        </p:nvSpPr>
        <p:spPr bwMode="auto">
          <a:xfrm>
            <a:off x="714375" y="2181225"/>
            <a:ext cx="3744913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7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Part 1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grpSp>
        <p:nvGrpSpPr>
          <p:cNvPr id="5124" name="Group 4"/>
          <p:cNvGrpSpPr>
            <a:grpSpLocks noChangeAspect="1"/>
          </p:cNvGrpSpPr>
          <p:nvPr/>
        </p:nvGrpSpPr>
        <p:grpSpPr>
          <a:xfrm>
            <a:off x="6918325" y="3351213"/>
            <a:ext cx="2108200" cy="1824037"/>
            <a:chExt cx="2792465" cy="2520834"/>
          </a:xfrm>
        </p:grpSpPr>
        <p:pic>
          <p:nvPicPr>
            <p:cNvPr id="5143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1160346"/>
              <a:ext cx="787400" cy="1360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4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46098" y="0"/>
              <a:ext cx="1458965" cy="252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5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05065" y="1160346"/>
              <a:ext cx="787400" cy="1360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5" name="矩形 6"/>
          <p:cNvSpPr>
            <a:spLocks noChangeArrowheads="1"/>
          </p:cNvSpPr>
          <p:nvPr/>
        </p:nvSpPr>
        <p:spPr bwMode="auto">
          <a:xfrm>
            <a:off x="1160463" y="3652838"/>
            <a:ext cx="1400175" cy="666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 sz="1100">
              <a:solidFill>
                <a:srgbClr val="000000"/>
              </a:solidFill>
              <a:latin charset="0" panose="020f0502020204030204" pitchFamily="34" typeface="Calibri"/>
              <a:sym charset="0" panose="020f0502020204030204" pitchFamily="34" typeface="Calibri"/>
            </a:endParaRPr>
          </a:p>
        </p:txBody>
      </p:sp>
      <p:sp>
        <p:nvSpPr>
          <p:cNvPr id="5126" name="等腰三角形 11"/>
          <p:cNvSpPr>
            <a:spLocks noChangeArrowheads="1"/>
          </p:cNvSpPr>
          <p:nvPr/>
        </p:nvSpPr>
        <p:spPr bwMode="auto">
          <a:xfrm>
            <a:off x="1160463" y="2843213"/>
            <a:ext cx="1400175" cy="809625"/>
          </a:xfrm>
          <a:custGeom>
            <a:gdLst>
              <a:gd fmla="*/ 700498 w 1400997" name="T0"/>
              <a:gd fmla="*/ 0 h 809313" name="T1"/>
              <a:gd fmla="*/ 783001 w 1400997" name="T2"/>
              <a:gd fmla="*/ 143340 h 809313" name="T3"/>
              <a:gd fmla="*/ 1400997 w 1400997" name="T4"/>
              <a:gd fmla="*/ 143340 h 809313" name="T5"/>
              <a:gd fmla="*/ 1400997 w 1400997" name="T6"/>
              <a:gd fmla="*/ 809313 h 809313" name="T7"/>
              <a:gd fmla="*/ 0 w 1400997" name="T8"/>
              <a:gd fmla="*/ 809313 h 809313" name="T9"/>
              <a:gd fmla="*/ 0 w 1400997" name="T10"/>
              <a:gd fmla="*/ 143340 h 809313" name="T11"/>
              <a:gd fmla="*/ 617995 w 1400997" name="T12"/>
              <a:gd fmla="*/ 143340 h 809313" name="T13"/>
              <a:gd fmla="*/ 700498 w 1400997" name="T14"/>
              <a:gd fmla="*/ 0 h 809313" name="T15"/>
              <a:gd fmla="*/ 0 w 1400997" name="T16"/>
              <a:gd fmla="*/ 0 h 809313" name="T17"/>
              <a:gd fmla="*/ 1400997 w 1400997" name="T18"/>
              <a:gd fmla="*/ 809313 h 80931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T19" l="T16" r="T18" t="T17"/>
            <a:pathLst>
              <a:path h="809313" w="1400997">
                <a:moveTo>
                  <a:pt x="700498" y="0"/>
                </a:moveTo>
                <a:lnTo>
                  <a:pt x="783001" y="143340"/>
                </a:lnTo>
                <a:lnTo>
                  <a:pt x="1400997" y="143340"/>
                </a:lnTo>
                <a:lnTo>
                  <a:pt x="1400997" y="809313"/>
                </a:lnTo>
                <a:lnTo>
                  <a:pt x="0" y="809313"/>
                </a:lnTo>
                <a:lnTo>
                  <a:pt x="0" y="143340"/>
                </a:lnTo>
                <a:lnTo>
                  <a:pt x="617995" y="143340"/>
                </a:lnTo>
                <a:lnTo>
                  <a:pt x="700498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27" name="TextBox 8"/>
          <p:cNvSpPr>
            <a:spLocks noChangeArrowheads="1"/>
          </p:cNvSpPr>
          <p:nvPr/>
        </p:nvSpPr>
        <p:spPr bwMode="auto">
          <a:xfrm>
            <a:off x="1560513" y="3743325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80%</a:t>
            </a:r>
          </a:p>
        </p:txBody>
      </p:sp>
      <p:sp>
        <p:nvSpPr>
          <p:cNvPr id="5128" name="矩形 9"/>
          <p:cNvSpPr>
            <a:spLocks noChangeArrowheads="1"/>
          </p:cNvSpPr>
          <p:nvPr/>
        </p:nvSpPr>
        <p:spPr bwMode="auto">
          <a:xfrm>
            <a:off x="3309938" y="3652838"/>
            <a:ext cx="1401762" cy="666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 sz="1100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5129" name="等腰三角形 12"/>
          <p:cNvSpPr>
            <a:spLocks noChangeArrowheads="1"/>
          </p:cNvSpPr>
          <p:nvPr/>
        </p:nvSpPr>
        <p:spPr bwMode="auto">
          <a:xfrm>
            <a:off x="3309938" y="2843213"/>
            <a:ext cx="1401762" cy="809625"/>
          </a:xfrm>
          <a:custGeom>
            <a:gdLst>
              <a:gd fmla="*/ 710408 w 1400997" name="T0"/>
              <a:gd fmla="*/ 0 h 809313" name="T1"/>
              <a:gd fmla="*/ 792911 w 1400997" name="T2"/>
              <a:gd fmla="*/ 143340 h 809313" name="T3"/>
              <a:gd fmla="*/ 1400997 w 1400997" name="T4"/>
              <a:gd fmla="*/ 143340 h 809313" name="T5"/>
              <a:gd fmla="*/ 1400997 w 1400997" name="T6"/>
              <a:gd fmla="*/ 809313 h 809313" name="T7"/>
              <a:gd fmla="*/ 0 w 1400997" name="T8"/>
              <a:gd fmla="*/ 809313 h 809313" name="T9"/>
              <a:gd fmla="*/ 0 w 1400997" name="T10"/>
              <a:gd fmla="*/ 143340 h 809313" name="T11"/>
              <a:gd fmla="*/ 627905 w 1400997" name="T12"/>
              <a:gd fmla="*/ 143340 h 809313" name="T13"/>
              <a:gd fmla="*/ 710408 w 1400997" name="T14"/>
              <a:gd fmla="*/ 0 h 809313" name="T15"/>
              <a:gd fmla="*/ 0 w 1400997" name="T16"/>
              <a:gd fmla="*/ 0 h 809313" name="T17"/>
              <a:gd fmla="*/ 1400997 w 1400997" name="T18"/>
              <a:gd fmla="*/ 809313 h 80931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T19" l="T16" r="T18" t="T17"/>
            <a:pathLst>
              <a:path h="809313" w="1400997">
                <a:moveTo>
                  <a:pt x="710408" y="0"/>
                </a:moveTo>
                <a:lnTo>
                  <a:pt x="792911" y="143340"/>
                </a:lnTo>
                <a:lnTo>
                  <a:pt x="1400997" y="143340"/>
                </a:lnTo>
                <a:lnTo>
                  <a:pt x="1400997" y="809313"/>
                </a:lnTo>
                <a:lnTo>
                  <a:pt x="0" y="809313"/>
                </a:lnTo>
                <a:lnTo>
                  <a:pt x="0" y="143340"/>
                </a:lnTo>
                <a:lnTo>
                  <a:pt x="627905" y="143340"/>
                </a:lnTo>
                <a:lnTo>
                  <a:pt x="710408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0" name="TextBox 11"/>
          <p:cNvSpPr>
            <a:spLocks noChangeArrowheads="1"/>
          </p:cNvSpPr>
          <p:nvPr/>
        </p:nvSpPr>
        <p:spPr bwMode="auto">
          <a:xfrm>
            <a:off x="3711575" y="3743325"/>
            <a:ext cx="855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60%</a:t>
            </a:r>
          </a:p>
        </p:txBody>
      </p:sp>
      <p:sp>
        <p:nvSpPr>
          <p:cNvPr id="5131" name="矩形 12"/>
          <p:cNvSpPr>
            <a:spLocks noChangeArrowheads="1"/>
          </p:cNvSpPr>
          <p:nvPr/>
        </p:nvSpPr>
        <p:spPr bwMode="auto">
          <a:xfrm>
            <a:off x="5449888" y="3652838"/>
            <a:ext cx="1401762" cy="666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 sz="1100">
              <a:solidFill>
                <a:srgbClr val="000000"/>
              </a:solidFill>
              <a:latin charset="0" panose="020f0502020204030204" pitchFamily="34" typeface="Calibri"/>
              <a:sym charset="0" panose="020f0502020204030204" pitchFamily="34" typeface="Calibri"/>
            </a:endParaRPr>
          </a:p>
        </p:txBody>
      </p:sp>
      <p:sp>
        <p:nvSpPr>
          <p:cNvPr id="5132" name="等腰三角形 13"/>
          <p:cNvSpPr>
            <a:spLocks noChangeArrowheads="1"/>
          </p:cNvSpPr>
          <p:nvPr/>
        </p:nvSpPr>
        <p:spPr bwMode="auto">
          <a:xfrm>
            <a:off x="5449888" y="2843213"/>
            <a:ext cx="1401762" cy="809625"/>
          </a:xfrm>
          <a:custGeom>
            <a:gdLst>
              <a:gd fmla="*/ 700498 w 1400997" name="T0"/>
              <a:gd fmla="*/ 0 h 809313" name="T1"/>
              <a:gd fmla="*/ 783001 w 1400997" name="T2"/>
              <a:gd fmla="*/ 143340 h 809313" name="T3"/>
              <a:gd fmla="*/ 1400997 w 1400997" name="T4"/>
              <a:gd fmla="*/ 143340 h 809313" name="T5"/>
              <a:gd fmla="*/ 1400997 w 1400997" name="T6"/>
              <a:gd fmla="*/ 809313 h 809313" name="T7"/>
              <a:gd fmla="*/ 0 w 1400997" name="T8"/>
              <a:gd fmla="*/ 809313 h 809313" name="T9"/>
              <a:gd fmla="*/ 0 w 1400997" name="T10"/>
              <a:gd fmla="*/ 143340 h 809313" name="T11"/>
              <a:gd fmla="*/ 617995 w 1400997" name="T12"/>
              <a:gd fmla="*/ 143340 h 809313" name="T13"/>
              <a:gd fmla="*/ 700498 w 1400997" name="T14"/>
              <a:gd fmla="*/ 0 h 809313" name="T15"/>
              <a:gd fmla="*/ 0 w 1400997" name="T16"/>
              <a:gd fmla="*/ 0 h 809313" name="T17"/>
              <a:gd fmla="*/ 1400997 w 1400997" name="T18"/>
              <a:gd fmla="*/ 809313 h 80931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T19" l="T16" r="T18" t="T17"/>
            <a:pathLst>
              <a:path h="809313" w="1400997">
                <a:moveTo>
                  <a:pt x="700498" y="0"/>
                </a:moveTo>
                <a:lnTo>
                  <a:pt x="783001" y="143340"/>
                </a:lnTo>
                <a:lnTo>
                  <a:pt x="1400997" y="143340"/>
                </a:lnTo>
                <a:lnTo>
                  <a:pt x="1400997" y="809313"/>
                </a:lnTo>
                <a:lnTo>
                  <a:pt x="0" y="809313"/>
                </a:lnTo>
                <a:lnTo>
                  <a:pt x="0" y="143340"/>
                </a:lnTo>
                <a:lnTo>
                  <a:pt x="617995" y="143340"/>
                </a:lnTo>
                <a:lnTo>
                  <a:pt x="700498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3" name="TextBox 14"/>
          <p:cNvSpPr>
            <a:spLocks noChangeArrowheads="1"/>
          </p:cNvSpPr>
          <p:nvPr/>
        </p:nvSpPr>
        <p:spPr bwMode="auto">
          <a:xfrm>
            <a:off x="5791200" y="3743325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75%</a:t>
            </a:r>
          </a:p>
        </p:txBody>
      </p:sp>
      <p:sp>
        <p:nvSpPr>
          <p:cNvPr id="5134" name="椭圆 15"/>
          <p:cNvSpPr>
            <a:spLocks noChangeArrowheads="1"/>
          </p:cNvSpPr>
          <p:nvPr/>
        </p:nvSpPr>
        <p:spPr bwMode="auto">
          <a:xfrm>
            <a:off x="1116013" y="1131888"/>
            <a:ext cx="1489075" cy="1500187"/>
          </a:xfrm>
          <a:prstGeom prst="ellipse">
            <a:avLst/>
          </a:prstGeom>
          <a:solidFill>
            <a:srgbClr val="52A5C7"/>
          </a:solidFill>
          <a:ln w="57150">
            <a:solidFill>
              <a:schemeClr val="bg1"/>
            </a:solidFill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5135" name="椭圆 16"/>
          <p:cNvSpPr>
            <a:spLocks noChangeArrowheads="1"/>
          </p:cNvSpPr>
          <p:nvPr/>
        </p:nvSpPr>
        <p:spPr bwMode="auto">
          <a:xfrm>
            <a:off x="3265488" y="1131888"/>
            <a:ext cx="1490662" cy="1500187"/>
          </a:xfrm>
          <a:prstGeom prst="ellipse">
            <a:avLst/>
          </a:prstGeom>
          <a:solidFill>
            <a:srgbClr val="52A5C7"/>
          </a:solidFill>
          <a:ln w="57150">
            <a:solidFill>
              <a:schemeClr val="bg1"/>
            </a:solidFill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5136" name="椭圆 17"/>
          <p:cNvSpPr>
            <a:spLocks noChangeArrowheads="1"/>
          </p:cNvSpPr>
          <p:nvPr/>
        </p:nvSpPr>
        <p:spPr bwMode="auto">
          <a:xfrm>
            <a:off x="5405438" y="1131888"/>
            <a:ext cx="1490662" cy="1500187"/>
          </a:xfrm>
          <a:prstGeom prst="ellipse">
            <a:avLst/>
          </a:prstGeom>
          <a:solidFill>
            <a:srgbClr val="52A5C7"/>
          </a:solidFill>
          <a:ln w="57150">
            <a:solidFill>
              <a:schemeClr val="bg1"/>
            </a:solidFill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5137" name="Freeform 19"/>
          <p:cNvSpPr>
            <a:spLocks noChangeArrowheads="1" noEditPoints="1"/>
          </p:cNvSpPr>
          <p:nvPr/>
        </p:nvSpPr>
        <p:spPr bwMode="auto">
          <a:xfrm>
            <a:off x="1485900" y="1549400"/>
            <a:ext cx="749300" cy="741363"/>
          </a:xfrm>
          <a:custGeom>
            <a:gdLst>
              <a:gd fmla="*/ 573788 w 222" name="T0"/>
              <a:gd fmla="*/ 95047 h 234" name="T1"/>
              <a:gd fmla="*/ 607541 w 222" name="T2"/>
              <a:gd fmla="*/ 28514 h 234" name="T3"/>
              <a:gd fmla="*/ 502909 w 222" name="T4"/>
              <a:gd fmla="*/ 60196 h 234" name="T5"/>
              <a:gd fmla="*/ 23627 w 222" name="T6"/>
              <a:gd fmla="*/ 500578 h 234" name="T7"/>
              <a:gd fmla="*/ 104632 w 222" name="T8"/>
              <a:gd fmla="*/ 703344 h 234" name="T9"/>
              <a:gd fmla="*/ 104632 w 222" name="T10"/>
              <a:gd fmla="*/ 538597 h 234" name="T11"/>
              <a:gd fmla="*/ 357774 w 222" name="T12"/>
              <a:gd fmla="*/ 364345 h 234" name="T13"/>
              <a:gd fmla="*/ 391526 w 222" name="T14"/>
              <a:gd fmla="*/ 291476 h 234" name="T15"/>
              <a:gd fmla="*/ 286894 w 222" name="T16"/>
              <a:gd fmla="*/ 329495 h 234" name="T17"/>
              <a:gd fmla="*/ 256517 w 222" name="T18"/>
              <a:gd fmla="*/ 313654 h 234" name="T19"/>
              <a:gd fmla="*/ 391526 w 222" name="T20"/>
              <a:gd fmla="*/ 259794 h 234" name="T21"/>
              <a:gd fmla="*/ 445530 w 222" name="T22"/>
              <a:gd fmla="*/ 291476 h 234" name="T23"/>
              <a:gd fmla="*/ 445530 w 222" name="T24"/>
              <a:gd fmla="*/ 60196 h 234" name="T25"/>
              <a:gd fmla="*/ 607541 w 222" name="T26"/>
              <a:gd fmla="*/ 0 h 234" name="T27"/>
              <a:gd fmla="*/ 614291 w 222" name="T28"/>
              <a:gd fmla="*/ 0 h 234" name="T29"/>
              <a:gd fmla="*/ 749300 w 222" name="T30"/>
              <a:gd fmla="*/ 60196 h 234" name="T31"/>
              <a:gd fmla="*/ 573788 w 222" name="T32"/>
              <a:gd fmla="*/ 589289 h 234" name="T33"/>
              <a:gd fmla="*/ 526535 w 222" name="T34"/>
              <a:gd fmla="*/ 567111 h 234" name="T35"/>
              <a:gd fmla="*/ 357774 w 222" name="T36"/>
              <a:gd fmla="*/ 665326 h 234" name="T37"/>
              <a:gd fmla="*/ 293645 w 222" name="T38"/>
              <a:gd fmla="*/ 633644 h 234" name="T39"/>
              <a:gd fmla="*/ 128259 w 222" name="T40"/>
              <a:gd fmla="*/ 741363 h 234" name="T41"/>
              <a:gd fmla="*/ 6750 w 222" name="T42"/>
              <a:gd fmla="*/ 687503 h 234" name="T43"/>
              <a:gd fmla="*/ 0 w 222" name="T44"/>
              <a:gd fmla="*/ 681167 h 234" name="T45"/>
              <a:gd fmla="*/ 0 w 222" name="T46"/>
              <a:gd fmla="*/ 468896 h 234" name="T47"/>
              <a:gd fmla="*/ 151885 w 222" name="T48"/>
              <a:gd fmla="*/ 411868 h 234" name="T49"/>
              <a:gd fmla="*/ 158636 w 222" name="T50"/>
              <a:gd fmla="*/ 411868 h 234" name="T51"/>
              <a:gd fmla="*/ 293645 w 222" name="T52"/>
              <a:gd fmla="*/ 468896 h 234" name="T53"/>
              <a:gd fmla="*/ 334147 w 222" name="T54"/>
              <a:gd fmla="*/ 627307 h 234" name="T55"/>
              <a:gd fmla="*/ 256517 w 222" name="T56"/>
              <a:gd fmla="*/ 364345 h 234" name="T57"/>
              <a:gd fmla="*/ 232891 w 222" name="T58"/>
              <a:gd fmla="*/ 440382 h 234" name="T59"/>
              <a:gd fmla="*/ 232891 w 222" name="T60"/>
              <a:gd fmla="*/ 329495 h 234" name="T61"/>
              <a:gd fmla="*/ 469156 w 222" name="T62"/>
              <a:gd fmla="*/ 297812 h 234" name="T63"/>
              <a:gd fmla="*/ 526535 w 222" name="T64"/>
              <a:gd fmla="*/ 329495 h 234" name="T65"/>
              <a:gd fmla="*/ 550162 w 222" name="T66"/>
              <a:gd fmla="*/ 551270 h 234" name="T67"/>
              <a:gd fmla="*/ 469156 w 222" name="T68"/>
              <a:gd fmla="*/ 95047 h 234" name="T69"/>
              <a:gd fmla="*/ 469156 w 222" name="T70"/>
              <a:gd fmla="*/ 297812 h 234" name="T71"/>
              <a:gd fmla="*/ 128259 w 222" name="T72"/>
              <a:gd fmla="*/ 500578 h 234" name="T73"/>
              <a:gd fmla="*/ 158636 w 222" name="T74"/>
              <a:gd fmla="*/ 434046 h 234" name="T75"/>
              <a:gd fmla="*/ 57379 w 222" name="T76"/>
              <a:gd fmla="*/ 468896 h 234" name="T77"/>
              <a:gd fmla="*/ 583914 w 222" name="T78"/>
              <a:gd fmla="*/ 117224 h 234" name="T79"/>
              <a:gd fmla="*/ 573788 w 222" name="T80"/>
              <a:gd fmla="*/ 117224 h 234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22" name="T123"/>
              <a:gd fmla="*/ 0 h 234" name="T124"/>
              <a:gd fmla="*/ 222 w 222" name="T125"/>
              <a:gd fmla="*/ 234 h 234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34" w="221">
                <a:moveTo>
                  <a:pt x="149" y="19"/>
                </a:moveTo>
                <a:lnTo>
                  <a:pt x="170" y="30"/>
                </a:lnTo>
                <a:lnTo>
                  <a:pt x="201" y="19"/>
                </a:lnTo>
                <a:lnTo>
                  <a:pt x="180" y="9"/>
                </a:lnTo>
                <a:lnTo>
                  <a:pt x="149" y="19"/>
                </a:lnTo>
                <a:close/>
                <a:moveTo>
                  <a:pt x="31" y="170"/>
                </a:moveTo>
                <a:lnTo>
                  <a:pt x="7" y="158"/>
                </a:lnTo>
                <a:lnTo>
                  <a:pt x="7" y="212"/>
                </a:lnTo>
                <a:lnTo>
                  <a:pt x="31" y="222"/>
                </a:lnTo>
                <a:lnTo>
                  <a:pt x="31" y="170"/>
                </a:lnTo>
                <a:close/>
                <a:moveTo>
                  <a:pt x="85" y="104"/>
                </a:moveTo>
                <a:lnTo>
                  <a:pt x="106" y="115"/>
                </a:lnTo>
                <a:lnTo>
                  <a:pt x="137" y="101"/>
                </a:lnTo>
                <a:lnTo>
                  <a:pt x="116" y="92"/>
                </a:lnTo>
                <a:lnTo>
                  <a:pt x="85" y="104"/>
                </a:lnTo>
                <a:close/>
                <a:moveTo>
                  <a:pt x="69" y="104"/>
                </a:moveTo>
                <a:lnTo>
                  <a:pt x="76" y="99"/>
                </a:lnTo>
                <a:lnTo>
                  <a:pt x="113" y="85"/>
                </a:lnTo>
                <a:lnTo>
                  <a:pt x="116" y="82"/>
                </a:lnTo>
                <a:lnTo>
                  <a:pt x="116" y="85"/>
                </a:lnTo>
                <a:lnTo>
                  <a:pt x="132" y="92"/>
                </a:lnTo>
                <a:lnTo>
                  <a:pt x="132" y="26"/>
                </a:lnTo>
                <a:lnTo>
                  <a:pt x="132" y="19"/>
                </a:lnTo>
                <a:lnTo>
                  <a:pt x="139" y="16"/>
                </a:lnTo>
                <a:lnTo>
                  <a:pt x="180" y="0"/>
                </a:lnTo>
                <a:lnTo>
                  <a:pt x="182" y="0"/>
                </a:lnTo>
                <a:lnTo>
                  <a:pt x="213" y="16"/>
                </a:lnTo>
                <a:lnTo>
                  <a:pt x="222" y="19"/>
                </a:lnTo>
                <a:lnTo>
                  <a:pt x="222" y="167"/>
                </a:lnTo>
                <a:lnTo>
                  <a:pt x="170" y="186"/>
                </a:lnTo>
                <a:lnTo>
                  <a:pt x="165" y="184"/>
                </a:lnTo>
                <a:lnTo>
                  <a:pt x="156" y="179"/>
                </a:lnTo>
                <a:lnTo>
                  <a:pt x="156" y="191"/>
                </a:lnTo>
                <a:lnTo>
                  <a:pt x="106" y="210"/>
                </a:lnTo>
                <a:lnTo>
                  <a:pt x="99" y="208"/>
                </a:lnTo>
                <a:lnTo>
                  <a:pt x="87" y="200"/>
                </a:lnTo>
                <a:lnTo>
                  <a:pt x="87" y="217"/>
                </a:lnTo>
                <a:lnTo>
                  <a:pt x="38" y="234"/>
                </a:lnTo>
                <a:lnTo>
                  <a:pt x="33" y="231"/>
                </a:lnTo>
                <a:lnTo>
                  <a:pt x="2" y="217"/>
                </a:lnTo>
                <a:lnTo>
                  <a:pt x="0" y="217"/>
                </a:lnTo>
                <a:lnTo>
                  <a:pt x="0" y="215"/>
                </a:lnTo>
                <a:lnTo>
                  <a:pt x="0" y="153"/>
                </a:lnTo>
                <a:lnTo>
                  <a:pt x="0" y="148"/>
                </a:lnTo>
                <a:lnTo>
                  <a:pt x="7" y="144"/>
                </a:lnTo>
                <a:lnTo>
                  <a:pt x="45" y="130"/>
                </a:lnTo>
                <a:lnTo>
                  <a:pt x="47" y="127"/>
                </a:lnTo>
                <a:lnTo>
                  <a:pt x="47" y="130"/>
                </a:lnTo>
                <a:lnTo>
                  <a:pt x="80" y="144"/>
                </a:lnTo>
                <a:lnTo>
                  <a:pt x="87" y="148"/>
                </a:lnTo>
                <a:lnTo>
                  <a:pt x="87" y="193"/>
                </a:lnTo>
                <a:lnTo>
                  <a:pt x="99" y="198"/>
                </a:lnTo>
                <a:lnTo>
                  <a:pt x="99" y="125"/>
                </a:lnTo>
                <a:lnTo>
                  <a:pt x="76" y="115"/>
                </a:lnTo>
                <a:lnTo>
                  <a:pt x="76" y="141"/>
                </a:lnTo>
                <a:lnTo>
                  <a:pt x="69" y="139"/>
                </a:lnTo>
                <a:lnTo>
                  <a:pt x="69" y="108"/>
                </a:lnTo>
                <a:lnTo>
                  <a:pt x="69" y="104"/>
                </a:lnTo>
                <a:close/>
                <a:moveTo>
                  <a:pt x="139" y="94"/>
                </a:moveTo>
                <a:lnTo>
                  <a:pt x="149" y="99"/>
                </a:lnTo>
                <a:lnTo>
                  <a:pt x="156" y="104"/>
                </a:lnTo>
                <a:lnTo>
                  <a:pt x="156" y="172"/>
                </a:lnTo>
                <a:lnTo>
                  <a:pt x="163" y="174"/>
                </a:lnTo>
                <a:lnTo>
                  <a:pt x="163" y="42"/>
                </a:lnTo>
                <a:lnTo>
                  <a:pt x="139" y="30"/>
                </a:lnTo>
                <a:lnTo>
                  <a:pt x="139" y="94"/>
                </a:lnTo>
                <a:close/>
                <a:moveTo>
                  <a:pt x="17" y="148"/>
                </a:moveTo>
                <a:lnTo>
                  <a:pt x="38" y="158"/>
                </a:lnTo>
                <a:lnTo>
                  <a:pt x="69" y="146"/>
                </a:lnTo>
                <a:lnTo>
                  <a:pt x="47" y="137"/>
                </a:lnTo>
                <a:lnTo>
                  <a:pt x="17" y="148"/>
                </a:lnTo>
                <a:close/>
                <a:moveTo>
                  <a:pt x="170" y="37"/>
                </a:moveTo>
                <a:lnTo>
                  <a:pt x="173" y="37"/>
                </a:lnTo>
                <a:lnTo>
                  <a:pt x="170" y="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8" name="Freeform 39"/>
          <p:cNvSpPr>
            <a:spLocks noChangeArrowheads="1" noEditPoints="1"/>
          </p:cNvSpPr>
          <p:nvPr/>
        </p:nvSpPr>
        <p:spPr bwMode="auto">
          <a:xfrm>
            <a:off x="5878513" y="1555750"/>
            <a:ext cx="614362" cy="790575"/>
          </a:xfrm>
          <a:custGeom>
            <a:gdLst>
              <a:gd fmla="*/ 63830 w 77" name="T0"/>
              <a:gd fmla="*/ 0 h 106" name="T1"/>
              <a:gd fmla="*/ 510639 w 77" name="T2"/>
              <a:gd fmla="*/ 0 h 106" name="T3"/>
              <a:gd fmla="*/ 582447 w 77" name="T4"/>
              <a:gd fmla="*/ 67124 h 106" name="T5"/>
              <a:gd fmla="*/ 582447 w 77" name="T6"/>
              <a:gd fmla="*/ 462412 h 106" name="T7"/>
              <a:gd fmla="*/ 502660 w 77" name="T8"/>
              <a:gd fmla="*/ 447495 h 106" name="T9"/>
              <a:gd fmla="*/ 502660 w 77" name="T10"/>
              <a:gd fmla="*/ 417662 h 106" name="T11"/>
              <a:gd fmla="*/ 502660 w 77" name="T12"/>
              <a:gd fmla="*/ 82041 h 106" name="T13"/>
              <a:gd fmla="*/ 71809 w 77" name="T14"/>
              <a:gd fmla="*/ 82041 h 106" name="T15"/>
              <a:gd fmla="*/ 71809 w 77" name="T16"/>
              <a:gd fmla="*/ 648868 h 106" name="T17"/>
              <a:gd fmla="*/ 287234 w 77" name="T18"/>
              <a:gd fmla="*/ 648868 h 106" name="T19"/>
              <a:gd fmla="*/ 319149 w 77" name="T20"/>
              <a:gd fmla="*/ 715992 h 106" name="T21"/>
              <a:gd fmla="*/ 63830 w 77" name="T22"/>
              <a:gd fmla="*/ 715992 h 106" name="T23"/>
              <a:gd fmla="*/ 0 w 77" name="T24"/>
              <a:gd fmla="*/ 656326 h 106" name="T25"/>
              <a:gd fmla="*/ 0 w 77" name="T26"/>
              <a:gd fmla="*/ 67124 h 106" name="T27"/>
              <a:gd fmla="*/ 63830 w 77" name="T28"/>
              <a:gd fmla="*/ 0 h 106" name="T29"/>
              <a:gd fmla="*/ 127660 w 77" name="T30"/>
              <a:gd fmla="*/ 350538 h 106" name="T31"/>
              <a:gd fmla="*/ 127660 w 77" name="T32"/>
              <a:gd fmla="*/ 402746 h 106" name="T33"/>
              <a:gd fmla="*/ 287234 w 77" name="T34"/>
              <a:gd fmla="*/ 402746 h 106" name="T35"/>
              <a:gd fmla="*/ 287234 w 77" name="T36"/>
              <a:gd fmla="*/ 350538 h 106" name="T37"/>
              <a:gd fmla="*/ 127660 w 77" name="T38"/>
              <a:gd fmla="*/ 350538 h 106" name="T39"/>
              <a:gd fmla="*/ 127660 w 77" name="T40"/>
              <a:gd fmla="*/ 253581 h 106" name="T41"/>
              <a:gd fmla="*/ 127660 w 77" name="T42"/>
              <a:gd fmla="*/ 305788 h 106" name="T43"/>
              <a:gd fmla="*/ 287234 w 77" name="T44"/>
              <a:gd fmla="*/ 305788 h 106" name="T45"/>
              <a:gd fmla="*/ 287234 w 77" name="T46"/>
              <a:gd fmla="*/ 253581 h 106" name="T47"/>
              <a:gd fmla="*/ 127660 w 77" name="T48"/>
              <a:gd fmla="*/ 253581 h 106" name="T49"/>
              <a:gd fmla="*/ 127660 w 77" name="T50"/>
              <a:gd fmla="*/ 156623 h 106" name="T51"/>
              <a:gd fmla="*/ 127660 w 77" name="T52"/>
              <a:gd fmla="*/ 208831 h 106" name="T53"/>
              <a:gd fmla="*/ 438830 w 77" name="T54"/>
              <a:gd fmla="*/ 208831 h 106" name="T55"/>
              <a:gd fmla="*/ 438830 w 77" name="T56"/>
              <a:gd fmla="*/ 156623 h 106" name="T57"/>
              <a:gd fmla="*/ 127660 w 77" name="T58"/>
              <a:gd fmla="*/ 156623 h 106" name="T59"/>
              <a:gd fmla="*/ 375000 w 77" name="T60"/>
              <a:gd fmla="*/ 313247 h 106" name="T61"/>
              <a:gd fmla="*/ 359043 w 77" name="T62"/>
              <a:gd fmla="*/ 522078 h 106" name="T63"/>
              <a:gd fmla="*/ 343085 w 77" name="T64"/>
              <a:gd fmla="*/ 514620 h 106" name="T65"/>
              <a:gd fmla="*/ 311170 w 77" name="T66"/>
              <a:gd fmla="*/ 529536 h 106" name="T67"/>
              <a:gd fmla="*/ 303192 w 77" name="T68"/>
              <a:gd fmla="*/ 551911 h 106" name="T69"/>
              <a:gd fmla="*/ 382979 w 77" name="T70"/>
              <a:gd fmla="*/ 730909 h 106" name="T71"/>
              <a:gd fmla="*/ 382979 w 77" name="T72"/>
              <a:gd fmla="*/ 790575 h 106" name="T73"/>
              <a:gd fmla="*/ 566490 w 77" name="T74"/>
              <a:gd fmla="*/ 790575 h 106" name="T75"/>
              <a:gd fmla="*/ 566490 w 77" name="T76"/>
              <a:gd fmla="*/ 723451 h 106" name="T77"/>
              <a:gd fmla="*/ 614362 w 77" name="T78"/>
              <a:gd fmla="*/ 544453 h 106" name="T79"/>
              <a:gd fmla="*/ 606383 w 77" name="T80"/>
              <a:gd fmla="*/ 514620 h 106" name="T81"/>
              <a:gd fmla="*/ 566490 w 77" name="T82"/>
              <a:gd fmla="*/ 507161 h 106" name="T83"/>
              <a:gd fmla="*/ 550532 w 77" name="T84"/>
              <a:gd fmla="*/ 522078 h 106" name="T85"/>
              <a:gd fmla="*/ 542553 w 77" name="T86"/>
              <a:gd fmla="*/ 507161 h 106" name="T87"/>
              <a:gd fmla="*/ 510639 w 77" name="T88"/>
              <a:gd fmla="*/ 499703 h 106" name="T89"/>
              <a:gd fmla="*/ 494681 w 77" name="T90"/>
              <a:gd fmla="*/ 507161 h 106" name="T91"/>
              <a:gd fmla="*/ 486702 w 77" name="T92"/>
              <a:gd fmla="*/ 492245 h 106" name="T93"/>
              <a:gd fmla="*/ 454787 w 77" name="T94"/>
              <a:gd fmla="*/ 492245 h 106" name="T95"/>
              <a:gd fmla="*/ 438830 w 77" name="T96"/>
              <a:gd fmla="*/ 305788 h 106" name="T97"/>
              <a:gd fmla="*/ 375000 w 77" name="T98"/>
              <a:gd fmla="*/ 313247 h 106" name="T99"/>
              <a:gd fmla="*/ 199468 w 77" name="T100"/>
              <a:gd fmla="*/ 29833 h 106" name="T101"/>
              <a:gd fmla="*/ 199468 w 77" name="T102"/>
              <a:gd fmla="*/ 52208 h 106" name="T103"/>
              <a:gd fmla="*/ 375000 w 77" name="T104"/>
              <a:gd fmla="*/ 52208 h 106" name="T105"/>
              <a:gd fmla="*/ 375000 w 77" name="T106"/>
              <a:gd fmla="*/ 29833 h 106" name="T107"/>
              <a:gd fmla="*/ 199468 w 77" name="T108"/>
              <a:gd fmla="*/ 29833 h 10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77" name="T165"/>
              <a:gd fmla="*/ 0 h 106" name="T166"/>
              <a:gd fmla="*/ 77 w 77" name="T167"/>
              <a:gd fmla="*/ 106 h 106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105" w="77">
                <a:moveTo>
                  <a:pt x="8" y="0"/>
                </a:moveTo>
                <a:cubicBezTo>
                  <a:pt x="64" y="0"/>
                  <a:pt x="64" y="0"/>
                  <a:pt x="64" y="0"/>
                </a:cubicBezTo>
                <a:cubicBezTo>
                  <a:pt x="69" y="0"/>
                  <a:pt x="73" y="4"/>
                  <a:pt x="73" y="9"/>
                </a:cubicBezTo>
                <a:cubicBezTo>
                  <a:pt x="73" y="62"/>
                  <a:pt x="73" y="62"/>
                  <a:pt x="73" y="62"/>
                </a:cubicBezTo>
                <a:cubicBezTo>
                  <a:pt x="63" y="60"/>
                  <a:pt x="63" y="60"/>
                  <a:pt x="63" y="60"/>
                </a:cubicBezTo>
                <a:cubicBezTo>
                  <a:pt x="63" y="56"/>
                  <a:pt x="63" y="56"/>
                  <a:pt x="63" y="56"/>
                </a:cubicBezTo>
                <a:cubicBezTo>
                  <a:pt x="63" y="11"/>
                  <a:pt x="63" y="11"/>
                  <a:pt x="63" y="11"/>
                </a:cubicBezTo>
                <a:cubicBezTo>
                  <a:pt x="9" y="11"/>
                  <a:pt x="9" y="11"/>
                  <a:pt x="9" y="11"/>
                </a:cubicBezTo>
                <a:cubicBezTo>
                  <a:pt x="9" y="87"/>
                  <a:pt x="9" y="87"/>
                  <a:pt x="9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40" y="96"/>
                  <a:pt x="40" y="96"/>
                  <a:pt x="40" y="96"/>
                </a:cubicBezTo>
                <a:cubicBezTo>
                  <a:pt x="8" y="96"/>
                  <a:pt x="8" y="96"/>
                  <a:pt x="8" y="96"/>
                </a:cubicBezTo>
                <a:cubicBezTo>
                  <a:pt x="4" y="96"/>
                  <a:pt x="0" y="93"/>
                  <a:pt x="0" y="88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4" y="0"/>
                  <a:pt x="8" y="0"/>
                </a:cubicBezTo>
                <a:close/>
                <a:moveTo>
                  <a:pt x="16" y="47"/>
                </a:moveTo>
                <a:cubicBezTo>
                  <a:pt x="16" y="54"/>
                  <a:pt x="16" y="54"/>
                  <a:pt x="1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47"/>
                  <a:pt x="36" y="47"/>
                  <a:pt x="36" y="47"/>
                </a:cubicBezTo>
                <a:cubicBezTo>
                  <a:pt x="16" y="47"/>
                  <a:pt x="16" y="47"/>
                  <a:pt x="16" y="47"/>
                </a:cubicBezTo>
                <a:close/>
                <a:moveTo>
                  <a:pt x="16" y="34"/>
                </a:moveTo>
                <a:cubicBezTo>
                  <a:pt x="16" y="41"/>
                  <a:pt x="16" y="41"/>
                  <a:pt x="16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34"/>
                  <a:pt x="36" y="34"/>
                  <a:pt x="36" y="34"/>
                </a:cubicBezTo>
                <a:cubicBezTo>
                  <a:pt x="16" y="34"/>
                  <a:pt x="16" y="34"/>
                  <a:pt x="16" y="34"/>
                </a:cubicBezTo>
                <a:close/>
                <a:moveTo>
                  <a:pt x="16" y="21"/>
                </a:moveTo>
                <a:cubicBezTo>
                  <a:pt x="16" y="28"/>
                  <a:pt x="16" y="28"/>
                  <a:pt x="16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5" y="21"/>
                  <a:pt x="55" y="21"/>
                  <a:pt x="55" y="21"/>
                </a:cubicBezTo>
                <a:cubicBezTo>
                  <a:pt x="16" y="21"/>
                  <a:pt x="16" y="21"/>
                  <a:pt x="16" y="21"/>
                </a:cubicBezTo>
                <a:close/>
                <a:moveTo>
                  <a:pt x="47" y="42"/>
                </a:move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3" y="69"/>
                  <a:pt x="43" y="69"/>
                </a:cubicBezTo>
                <a:cubicBezTo>
                  <a:pt x="39" y="71"/>
                  <a:pt x="39" y="71"/>
                  <a:pt x="39" y="71"/>
                </a:cubicBezTo>
                <a:cubicBezTo>
                  <a:pt x="38" y="74"/>
                  <a:pt x="38" y="74"/>
                  <a:pt x="38" y="74"/>
                </a:cubicBezTo>
                <a:cubicBezTo>
                  <a:pt x="48" y="98"/>
                  <a:pt x="48" y="98"/>
                  <a:pt x="48" y="98"/>
                </a:cubicBezTo>
                <a:cubicBezTo>
                  <a:pt x="48" y="106"/>
                  <a:pt x="48" y="106"/>
                  <a:pt x="48" y="106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71" y="97"/>
                  <a:pt x="71" y="97"/>
                  <a:pt x="71" y="97"/>
                </a:cubicBezTo>
                <a:cubicBezTo>
                  <a:pt x="77" y="73"/>
                  <a:pt x="77" y="73"/>
                  <a:pt x="77" y="73"/>
                </a:cubicBezTo>
                <a:cubicBezTo>
                  <a:pt x="76" y="69"/>
                  <a:pt x="76" y="69"/>
                  <a:pt x="76" y="69"/>
                </a:cubicBezTo>
                <a:cubicBezTo>
                  <a:pt x="71" y="68"/>
                  <a:pt x="71" y="68"/>
                  <a:pt x="71" y="68"/>
                </a:cubicBezTo>
                <a:cubicBezTo>
                  <a:pt x="69" y="70"/>
                  <a:pt x="69" y="70"/>
                  <a:pt x="69" y="70"/>
                </a:cubicBezTo>
                <a:cubicBezTo>
                  <a:pt x="68" y="68"/>
                  <a:pt x="68" y="68"/>
                  <a:pt x="68" y="68"/>
                </a:cubicBezTo>
                <a:cubicBezTo>
                  <a:pt x="64" y="67"/>
                  <a:pt x="64" y="67"/>
                  <a:pt x="64" y="67"/>
                </a:cubicBezTo>
                <a:cubicBezTo>
                  <a:pt x="62" y="68"/>
                  <a:pt x="62" y="68"/>
                  <a:pt x="62" y="68"/>
                </a:cubicBezTo>
                <a:cubicBezTo>
                  <a:pt x="61" y="66"/>
                  <a:pt x="61" y="66"/>
                  <a:pt x="61" y="66"/>
                </a:cubicBezTo>
                <a:cubicBezTo>
                  <a:pt x="57" y="66"/>
                  <a:pt x="57" y="66"/>
                  <a:pt x="57" y="66"/>
                </a:cubicBezTo>
                <a:cubicBezTo>
                  <a:pt x="55" y="41"/>
                  <a:pt x="55" y="41"/>
                  <a:pt x="55" y="41"/>
                </a:cubicBezTo>
                <a:cubicBezTo>
                  <a:pt x="47" y="42"/>
                  <a:pt x="47" y="42"/>
                  <a:pt x="47" y="42"/>
                </a:cubicBezTo>
                <a:close/>
                <a:moveTo>
                  <a:pt x="25" y="4"/>
                </a:moveTo>
                <a:cubicBezTo>
                  <a:pt x="25" y="7"/>
                  <a:pt x="25" y="7"/>
                  <a:pt x="25" y="7"/>
                </a:cubicBezTo>
                <a:cubicBezTo>
                  <a:pt x="47" y="7"/>
                  <a:pt x="47" y="7"/>
                  <a:pt x="47" y="7"/>
                </a:cubicBezTo>
                <a:cubicBezTo>
                  <a:pt x="47" y="4"/>
                  <a:pt x="47" y="4"/>
                  <a:pt x="47" y="4"/>
                </a:cubicBezTo>
                <a:lnTo>
                  <a:pt x="25" y="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9" name="Freeform 67"/>
          <p:cNvSpPr>
            <a:spLocks noChangeArrowheads="1" noEditPoints="1"/>
          </p:cNvSpPr>
          <p:nvPr/>
        </p:nvSpPr>
        <p:spPr bwMode="auto">
          <a:xfrm>
            <a:off x="3711575" y="1514475"/>
            <a:ext cx="614363" cy="735013"/>
          </a:xfrm>
          <a:custGeom>
            <a:gdLst>
              <a:gd fmla="*/ 0 w 77" name="T0"/>
              <a:gd fmla="*/ 637511 h 98" name="T1"/>
              <a:gd fmla="*/ 231383 w 77" name="T2"/>
              <a:gd fmla="*/ 735013 h 98" name="T3"/>
              <a:gd fmla="*/ 239362 w 77" name="T4"/>
              <a:gd fmla="*/ 735013 h 98" name="T5"/>
              <a:gd fmla="*/ 239362 w 77" name="T6"/>
              <a:gd fmla="*/ 735013 h 98" name="T7"/>
              <a:gd fmla="*/ 247341 w 77" name="T8"/>
              <a:gd fmla="*/ 735013 h 98" name="T9"/>
              <a:gd fmla="*/ 263298 w 77" name="T10"/>
              <a:gd fmla="*/ 735013 h 98" name="T11"/>
              <a:gd fmla="*/ 263298 w 77" name="T12"/>
              <a:gd fmla="*/ 735013 h 98" name="T13"/>
              <a:gd fmla="*/ 271277 w 77" name="T14"/>
              <a:gd fmla="*/ 735013 h 98" name="T15"/>
              <a:gd fmla="*/ 279256 w 77" name="T16"/>
              <a:gd fmla="*/ 735013 h 98" name="T17"/>
              <a:gd fmla="*/ 287235 w 77" name="T18"/>
              <a:gd fmla="*/ 735013 h 98" name="T19"/>
              <a:gd fmla="*/ 295213 w 77" name="T20"/>
              <a:gd fmla="*/ 735013 h 98" name="T21"/>
              <a:gd fmla="*/ 303192 w 77" name="T22"/>
              <a:gd fmla="*/ 735013 h 98" name="T23"/>
              <a:gd fmla="*/ 311171 w 77" name="T24"/>
              <a:gd fmla="*/ 735013 h 98" name="T25"/>
              <a:gd fmla="*/ 319150 w 77" name="T26"/>
              <a:gd fmla="*/ 735013 h 98" name="T27"/>
              <a:gd fmla="*/ 327128 w 77" name="T28"/>
              <a:gd fmla="*/ 735013 h 98" name="T29"/>
              <a:gd fmla="*/ 335107 w 77" name="T30"/>
              <a:gd fmla="*/ 735013 h 98" name="T31"/>
              <a:gd fmla="*/ 343086 w 77" name="T32"/>
              <a:gd fmla="*/ 735013 h 98" name="T33"/>
              <a:gd fmla="*/ 343086 w 77" name="T34"/>
              <a:gd fmla="*/ 735013 h 98" name="T35"/>
              <a:gd fmla="*/ 351065 w 77" name="T36"/>
              <a:gd fmla="*/ 735013 h 98" name="T37"/>
              <a:gd fmla="*/ 359043 w 77" name="T38"/>
              <a:gd fmla="*/ 735013 h 98" name="T39"/>
              <a:gd fmla="*/ 367022 w 77" name="T40"/>
              <a:gd fmla="*/ 735013 h 98" name="T41"/>
              <a:gd fmla="*/ 375001 w 77" name="T42"/>
              <a:gd fmla="*/ 735013 h 98" name="T43"/>
              <a:gd fmla="*/ 375001 w 77" name="T44"/>
              <a:gd fmla="*/ 735013 h 98" name="T45"/>
              <a:gd fmla="*/ 614363 w 77" name="T46"/>
              <a:gd fmla="*/ 637511 h 98" name="T47"/>
              <a:gd fmla="*/ 175532 w 77" name="T48"/>
              <a:gd fmla="*/ 247504 h 98" name="T49"/>
              <a:gd fmla="*/ 199469 w 77" name="T50"/>
              <a:gd fmla="*/ 150003 h 98" name="T51"/>
              <a:gd fmla="*/ 175532 w 77" name="T52"/>
              <a:gd fmla="*/ 0 h 98" name="T53"/>
              <a:gd fmla="*/ 215426 w 77" name="T54"/>
              <a:gd fmla="*/ 45001 h 98" name="T55"/>
              <a:gd fmla="*/ 279256 w 77" name="T56"/>
              <a:gd fmla="*/ 0 h 98" name="T57"/>
              <a:gd fmla="*/ 319150 w 77" name="T58"/>
              <a:gd fmla="*/ 45001 h 98" name="T59"/>
              <a:gd fmla="*/ 382980 w 77" name="T60"/>
              <a:gd fmla="*/ 0 h 98" name="T61"/>
              <a:gd fmla="*/ 398937 w 77" name="T62"/>
              <a:gd fmla="*/ 45001 h 98" name="T63"/>
              <a:gd fmla="*/ 470746 w 77" name="T64"/>
              <a:gd fmla="*/ 7500 h 98" name="T65"/>
              <a:gd fmla="*/ 143617 w 77" name="T66"/>
              <a:gd fmla="*/ 232504 h 98" name="T67"/>
              <a:gd fmla="*/ 143617 w 77" name="T68"/>
              <a:gd fmla="*/ 165003 h 98" name="T69"/>
              <a:gd fmla="*/ 502661 w 77" name="T70"/>
              <a:gd fmla="*/ 195003 h 98" name="T71"/>
              <a:gd fmla="*/ 143617 w 77" name="T72"/>
              <a:gd fmla="*/ 232504 h 98" name="T73"/>
              <a:gd fmla="*/ 343086 w 77" name="T74"/>
              <a:gd fmla="*/ 645011 h 98" name="T75"/>
              <a:gd fmla="*/ 279256 w 77" name="T76"/>
              <a:gd fmla="*/ 630011 h 98" name="T77"/>
              <a:gd fmla="*/ 239362 w 77" name="T78"/>
              <a:gd fmla="*/ 517509 h 98" name="T79"/>
              <a:gd fmla="*/ 295213 w 77" name="T80"/>
              <a:gd fmla="*/ 585010 h 98" name="T81"/>
              <a:gd fmla="*/ 319150 w 77" name="T82"/>
              <a:gd fmla="*/ 585010 h 98" name="T83"/>
              <a:gd fmla="*/ 311171 w 77" name="T84"/>
              <a:gd fmla="*/ 525009 h 98" name="T85"/>
              <a:gd fmla="*/ 239362 w 77" name="T86"/>
              <a:gd fmla="*/ 427508 h 98" name="T87"/>
              <a:gd fmla="*/ 279256 w 77" name="T88"/>
              <a:gd fmla="*/ 345006 h 98" name="T89"/>
              <a:gd fmla="*/ 343086 w 77" name="T90"/>
              <a:gd fmla="*/ 330006 h 98" name="T91"/>
              <a:gd fmla="*/ 382980 w 77" name="T92"/>
              <a:gd fmla="*/ 397507 h 98" name="T93"/>
              <a:gd fmla="*/ 319150 w 77" name="T94"/>
              <a:gd fmla="*/ 442508 h 98" name="T95"/>
              <a:gd fmla="*/ 311171 w 77" name="T96"/>
              <a:gd fmla="*/ 382507 h 98" name="T97"/>
              <a:gd fmla="*/ 303192 w 77" name="T98"/>
              <a:gd fmla="*/ 420007 h 98" name="T99"/>
              <a:gd fmla="*/ 375001 w 77" name="T100"/>
              <a:gd fmla="*/ 510009 h 98" name="T101"/>
              <a:gd fmla="*/ 390958 w 77" name="T102"/>
              <a:gd fmla="*/ 577510 h 98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w 77" name="T156"/>
              <a:gd fmla="*/ 0 h 98" name="T157"/>
              <a:gd fmla="*/ 77 w 77" name="T158"/>
              <a:gd fmla="*/ 98 h 98" name="T159"/>
            </a:gdLst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b="T159" l="T156" r="T158" t="T157"/>
            <a:pathLst>
              <a:path h="98" w="77">
                <a:moveTo>
                  <a:pt x="22" y="33"/>
                </a:moveTo>
                <a:cubicBezTo>
                  <a:pt x="11" y="49"/>
                  <a:pt x="4" y="66"/>
                  <a:pt x="0" y="85"/>
                </a:cubicBezTo>
                <a:cubicBezTo>
                  <a:pt x="1" y="91"/>
                  <a:pt x="5" y="96"/>
                  <a:pt x="11" y="98"/>
                </a:cubicBezTo>
                <a:cubicBezTo>
                  <a:pt x="29" y="98"/>
                  <a:pt x="29" y="98"/>
                  <a:pt x="29" y="98"/>
                </a:cubicBezTo>
                <a:cubicBezTo>
                  <a:pt x="30" y="98"/>
                  <a:pt x="30" y="98"/>
                  <a:pt x="30" y="98"/>
                </a:cubicBezTo>
                <a:cubicBezTo>
                  <a:pt x="30" y="98"/>
                  <a:pt x="30" y="98"/>
                  <a:pt x="30" y="98"/>
                </a:cubicBezTo>
                <a:cubicBezTo>
                  <a:pt x="30" y="98"/>
                  <a:pt x="30" y="98"/>
                  <a:pt x="30" y="98"/>
                </a:cubicBezTo>
                <a:cubicBezTo>
                  <a:pt x="30" y="98"/>
                  <a:pt x="30" y="98"/>
                  <a:pt x="30" y="98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31" y="98"/>
                  <a:pt x="31" y="98"/>
                </a:cubicBezTo>
                <a:cubicBezTo>
                  <a:pt x="32" y="98"/>
                  <a:pt x="32" y="98"/>
                  <a:pt x="32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4" y="98"/>
                  <a:pt x="34" y="98"/>
                  <a:pt x="34" y="98"/>
                </a:cubicBezTo>
                <a:cubicBezTo>
                  <a:pt x="34" y="98"/>
                  <a:pt x="34" y="98"/>
                  <a:pt x="34" y="98"/>
                </a:cubicBezTo>
                <a:cubicBezTo>
                  <a:pt x="34" y="98"/>
                  <a:pt x="34" y="98"/>
                  <a:pt x="34" y="98"/>
                </a:cubicBezTo>
                <a:cubicBezTo>
                  <a:pt x="35" y="98"/>
                  <a:pt x="35" y="98"/>
                  <a:pt x="35" y="98"/>
                </a:cubicBezTo>
                <a:cubicBezTo>
                  <a:pt x="35" y="98"/>
                  <a:pt x="35" y="98"/>
                  <a:pt x="35" y="98"/>
                </a:cubicBezTo>
                <a:cubicBezTo>
                  <a:pt x="36" y="98"/>
                  <a:pt x="36" y="98"/>
                  <a:pt x="36" y="98"/>
                </a:cubicBezTo>
                <a:cubicBezTo>
                  <a:pt x="37" y="98"/>
                  <a:pt x="37" y="98"/>
                  <a:pt x="37" y="98"/>
                </a:cubicBezTo>
                <a:cubicBezTo>
                  <a:pt x="37" y="98"/>
                  <a:pt x="37" y="98"/>
                  <a:pt x="37" y="98"/>
                </a:cubicBezTo>
                <a:cubicBezTo>
                  <a:pt x="37" y="98"/>
                  <a:pt x="37" y="98"/>
                  <a:pt x="37" y="98"/>
                </a:cubicBezTo>
                <a:cubicBezTo>
                  <a:pt x="38" y="98"/>
                  <a:pt x="38" y="98"/>
                  <a:pt x="38" y="98"/>
                </a:cubicBezTo>
                <a:cubicBezTo>
                  <a:pt x="38" y="98"/>
                  <a:pt x="38" y="98"/>
                  <a:pt x="38" y="98"/>
                </a:cubicBezTo>
                <a:cubicBezTo>
                  <a:pt x="39" y="98"/>
                  <a:pt x="39" y="98"/>
                  <a:pt x="39" y="98"/>
                </a:cubicBezTo>
                <a:cubicBezTo>
                  <a:pt x="39" y="98"/>
                  <a:pt x="39" y="98"/>
                  <a:pt x="39" y="98"/>
                </a:cubicBezTo>
                <a:cubicBezTo>
                  <a:pt x="40" y="98"/>
                  <a:pt x="40" y="98"/>
                  <a:pt x="40" y="98"/>
                </a:cubicBezTo>
                <a:cubicBezTo>
                  <a:pt x="40" y="98"/>
                  <a:pt x="40" y="98"/>
                  <a:pt x="40" y="98"/>
                </a:cubicBezTo>
                <a:cubicBezTo>
                  <a:pt x="41" y="98"/>
                  <a:pt x="41" y="98"/>
                  <a:pt x="41" y="98"/>
                </a:cubicBezTo>
                <a:cubicBezTo>
                  <a:pt x="41" y="98"/>
                  <a:pt x="41" y="98"/>
                  <a:pt x="41" y="98"/>
                </a:cubicBezTo>
                <a:cubicBezTo>
                  <a:pt x="42" y="98"/>
                  <a:pt x="42" y="98"/>
                  <a:pt x="42" y="98"/>
                </a:cubicBezTo>
                <a:cubicBezTo>
                  <a:pt x="42" y="98"/>
                  <a:pt x="42" y="98"/>
                  <a:pt x="42" y="98"/>
                </a:cubicBezTo>
                <a:cubicBezTo>
                  <a:pt x="43" y="98"/>
                  <a:pt x="43" y="98"/>
                  <a:pt x="43" y="98"/>
                </a:cubicBezTo>
                <a:cubicBezTo>
                  <a:pt x="43" y="98"/>
                  <a:pt x="43" y="98"/>
                  <a:pt x="43" y="98"/>
                </a:cubicBezTo>
                <a:cubicBezTo>
                  <a:pt x="43" y="98"/>
                  <a:pt x="43" y="98"/>
                  <a:pt x="43" y="98"/>
                </a:cubicBezTo>
                <a:cubicBezTo>
                  <a:pt x="43" y="98"/>
                  <a:pt x="43" y="98"/>
                  <a:pt x="43" y="98"/>
                </a:cubicBezTo>
                <a:cubicBezTo>
                  <a:pt x="44" y="98"/>
                  <a:pt x="44" y="98"/>
                  <a:pt x="44" y="98"/>
                </a:cubicBezTo>
                <a:cubicBezTo>
                  <a:pt x="45" y="98"/>
                  <a:pt x="45" y="98"/>
                  <a:pt x="45" y="98"/>
                </a:cubicBezTo>
                <a:cubicBezTo>
                  <a:pt x="45" y="98"/>
                  <a:pt x="45" y="98"/>
                  <a:pt x="45" y="98"/>
                </a:cubicBezTo>
                <a:cubicBezTo>
                  <a:pt x="46" y="98"/>
                  <a:pt x="46" y="98"/>
                  <a:pt x="46" y="98"/>
                </a:cubicBezTo>
                <a:cubicBezTo>
                  <a:pt x="46" y="98"/>
                  <a:pt x="46" y="98"/>
                  <a:pt x="46" y="98"/>
                </a:cubicBezTo>
                <a:cubicBezTo>
                  <a:pt x="46" y="98"/>
                  <a:pt x="46" y="98"/>
                  <a:pt x="46" y="98"/>
                </a:cubicBezTo>
                <a:cubicBezTo>
                  <a:pt x="47" y="98"/>
                  <a:pt x="47" y="98"/>
                  <a:pt x="47" y="98"/>
                </a:cubicBezTo>
                <a:cubicBezTo>
                  <a:pt x="47" y="98"/>
                  <a:pt x="47" y="98"/>
                  <a:pt x="47" y="98"/>
                </a:cubicBezTo>
                <a:cubicBezTo>
                  <a:pt x="47" y="98"/>
                  <a:pt x="47" y="98"/>
                  <a:pt x="47" y="98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6"/>
                  <a:pt x="75" y="91"/>
                  <a:pt x="77" y="85"/>
                </a:cubicBezTo>
                <a:cubicBezTo>
                  <a:pt x="72" y="66"/>
                  <a:pt x="66" y="49"/>
                  <a:pt x="55" y="33"/>
                </a:cubicBezTo>
                <a:cubicBezTo>
                  <a:pt x="44" y="33"/>
                  <a:pt x="33" y="33"/>
                  <a:pt x="22" y="33"/>
                </a:cubicBezTo>
                <a:close/>
                <a:moveTo>
                  <a:pt x="50" y="20"/>
                </a:moveTo>
                <a:cubicBezTo>
                  <a:pt x="42" y="20"/>
                  <a:pt x="34" y="20"/>
                  <a:pt x="25" y="20"/>
                </a:cubicBezTo>
                <a:cubicBezTo>
                  <a:pt x="16" y="1"/>
                  <a:pt x="16" y="1"/>
                  <a:pt x="16" y="1"/>
                </a:cubicBezTo>
                <a:cubicBezTo>
                  <a:pt x="22" y="0"/>
                  <a:pt x="22" y="0"/>
                  <a:pt x="22" y="0"/>
                </a:cubicBezTo>
                <a:cubicBezTo>
                  <a:pt x="25" y="6"/>
                  <a:pt x="25" y="6"/>
                  <a:pt x="25" y="6"/>
                </a:cubicBezTo>
                <a:cubicBezTo>
                  <a:pt x="27" y="6"/>
                  <a:pt x="27" y="6"/>
                  <a:pt x="27" y="6"/>
                </a:cubicBezTo>
                <a:cubicBezTo>
                  <a:pt x="27" y="0"/>
                  <a:pt x="27" y="0"/>
                  <a:pt x="2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6" y="6"/>
                  <a:pt x="36" y="6"/>
                  <a:pt x="36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0"/>
                  <a:pt x="40" y="0"/>
                  <a:pt x="40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6"/>
                  <a:pt x="48" y="6"/>
                  <a:pt x="48" y="6"/>
                </a:cubicBezTo>
                <a:cubicBezTo>
                  <a:pt x="50" y="6"/>
                  <a:pt x="50" y="6"/>
                  <a:pt x="50" y="6"/>
                </a:cubicBezTo>
                <a:cubicBezTo>
                  <a:pt x="53" y="0"/>
                  <a:pt x="53" y="0"/>
                  <a:pt x="53" y="0"/>
                </a:cubicBezTo>
                <a:cubicBezTo>
                  <a:pt x="59" y="1"/>
                  <a:pt x="59" y="1"/>
                  <a:pt x="59" y="1"/>
                </a:cubicBezTo>
                <a:cubicBezTo>
                  <a:pt x="50" y="20"/>
                  <a:pt x="50" y="20"/>
                  <a:pt x="50" y="20"/>
                </a:cubicBezTo>
                <a:close/>
                <a:moveTo>
                  <a:pt x="18" y="31"/>
                </a:moveTo>
                <a:cubicBezTo>
                  <a:pt x="16" y="31"/>
                  <a:pt x="14" y="29"/>
                  <a:pt x="14" y="26"/>
                </a:cubicBezTo>
                <a:cubicBezTo>
                  <a:pt x="14" y="24"/>
                  <a:pt x="16" y="22"/>
                  <a:pt x="18" y="22"/>
                </a:cubicBezTo>
                <a:cubicBezTo>
                  <a:pt x="59" y="22"/>
                  <a:pt x="59" y="22"/>
                  <a:pt x="59" y="22"/>
                </a:cubicBezTo>
                <a:cubicBezTo>
                  <a:pt x="61" y="22"/>
                  <a:pt x="63" y="24"/>
                  <a:pt x="63" y="26"/>
                </a:cubicBezTo>
                <a:cubicBezTo>
                  <a:pt x="63" y="29"/>
                  <a:pt x="61" y="31"/>
                  <a:pt x="59" y="31"/>
                </a:cubicBezTo>
                <a:cubicBezTo>
                  <a:pt x="18" y="31"/>
                  <a:pt x="18" y="31"/>
                  <a:pt x="18" y="31"/>
                </a:cubicBezTo>
                <a:close/>
                <a:moveTo>
                  <a:pt x="43" y="84"/>
                </a:moveTo>
                <a:cubicBezTo>
                  <a:pt x="43" y="86"/>
                  <a:pt x="43" y="86"/>
                  <a:pt x="43" y="86"/>
                </a:cubicBezTo>
                <a:cubicBezTo>
                  <a:pt x="35" y="86"/>
                  <a:pt x="35" y="86"/>
                  <a:pt x="35" y="86"/>
                </a:cubicBezTo>
                <a:cubicBezTo>
                  <a:pt x="35" y="84"/>
                  <a:pt x="35" y="84"/>
                  <a:pt x="35" y="84"/>
                </a:cubicBezTo>
                <a:cubicBezTo>
                  <a:pt x="32" y="83"/>
                  <a:pt x="30" y="81"/>
                  <a:pt x="30" y="77"/>
                </a:cubicBezTo>
                <a:cubicBezTo>
                  <a:pt x="30" y="69"/>
                  <a:pt x="30" y="69"/>
                  <a:pt x="30" y="69"/>
                </a:cubicBezTo>
                <a:cubicBezTo>
                  <a:pt x="37" y="69"/>
                  <a:pt x="37" y="69"/>
                  <a:pt x="37" y="69"/>
                </a:cubicBezTo>
                <a:cubicBezTo>
                  <a:pt x="37" y="78"/>
                  <a:pt x="37" y="78"/>
                  <a:pt x="37" y="78"/>
                </a:cubicBezTo>
                <a:cubicBezTo>
                  <a:pt x="37" y="78"/>
                  <a:pt x="38" y="79"/>
                  <a:pt x="39" y="79"/>
                </a:cubicBezTo>
                <a:cubicBezTo>
                  <a:pt x="40" y="79"/>
                  <a:pt x="40" y="78"/>
                  <a:pt x="40" y="78"/>
                </a:cubicBezTo>
                <a:cubicBezTo>
                  <a:pt x="40" y="73"/>
                  <a:pt x="40" y="73"/>
                  <a:pt x="40" y="73"/>
                </a:cubicBezTo>
                <a:cubicBezTo>
                  <a:pt x="40" y="72"/>
                  <a:pt x="40" y="71"/>
                  <a:pt x="39" y="70"/>
                </a:cubicBezTo>
                <a:cubicBezTo>
                  <a:pt x="38" y="69"/>
                  <a:pt x="36" y="67"/>
                  <a:pt x="32" y="63"/>
                </a:cubicBezTo>
                <a:cubicBezTo>
                  <a:pt x="31" y="61"/>
                  <a:pt x="30" y="59"/>
                  <a:pt x="30" y="57"/>
                </a:cubicBezTo>
                <a:cubicBezTo>
                  <a:pt x="30" y="53"/>
                  <a:pt x="30" y="53"/>
                  <a:pt x="30" y="53"/>
                </a:cubicBezTo>
                <a:cubicBezTo>
                  <a:pt x="30" y="49"/>
                  <a:pt x="32" y="47"/>
                  <a:pt x="35" y="46"/>
                </a:cubicBezTo>
                <a:cubicBezTo>
                  <a:pt x="35" y="44"/>
                  <a:pt x="35" y="44"/>
                  <a:pt x="35" y="44"/>
                </a:cubicBezTo>
                <a:cubicBezTo>
                  <a:pt x="43" y="44"/>
                  <a:pt x="43" y="44"/>
                  <a:pt x="43" y="44"/>
                </a:cubicBezTo>
                <a:cubicBezTo>
                  <a:pt x="43" y="46"/>
                  <a:pt x="43" y="46"/>
                  <a:pt x="43" y="46"/>
                </a:cubicBezTo>
                <a:cubicBezTo>
                  <a:pt x="46" y="47"/>
                  <a:pt x="48" y="49"/>
                  <a:pt x="48" y="53"/>
                </a:cubicBezTo>
                <a:cubicBezTo>
                  <a:pt x="48" y="59"/>
                  <a:pt x="48" y="59"/>
                  <a:pt x="48" y="59"/>
                </a:cubicBezTo>
                <a:cubicBezTo>
                  <a:pt x="40" y="59"/>
                  <a:pt x="40" y="59"/>
                  <a:pt x="40" y="59"/>
                </a:cubicBezTo>
                <a:cubicBezTo>
                  <a:pt x="40" y="52"/>
                  <a:pt x="40" y="52"/>
                  <a:pt x="40" y="52"/>
                </a:cubicBezTo>
                <a:cubicBezTo>
                  <a:pt x="40" y="51"/>
                  <a:pt x="40" y="51"/>
                  <a:pt x="39" y="51"/>
                </a:cubicBezTo>
                <a:cubicBezTo>
                  <a:pt x="38" y="51"/>
                  <a:pt x="38" y="52"/>
                  <a:pt x="38" y="53"/>
                </a:cubicBezTo>
                <a:cubicBezTo>
                  <a:pt x="38" y="56"/>
                  <a:pt x="38" y="56"/>
                  <a:pt x="38" y="56"/>
                </a:cubicBezTo>
                <a:cubicBezTo>
                  <a:pt x="38" y="57"/>
                  <a:pt x="39" y="59"/>
                  <a:pt x="41" y="61"/>
                </a:cubicBezTo>
                <a:cubicBezTo>
                  <a:pt x="44" y="64"/>
                  <a:pt x="47" y="67"/>
                  <a:pt x="47" y="68"/>
                </a:cubicBezTo>
                <a:cubicBezTo>
                  <a:pt x="48" y="69"/>
                  <a:pt x="49" y="71"/>
                  <a:pt x="49" y="72"/>
                </a:cubicBezTo>
                <a:cubicBezTo>
                  <a:pt x="49" y="77"/>
                  <a:pt x="49" y="77"/>
                  <a:pt x="49" y="77"/>
                </a:cubicBezTo>
                <a:cubicBezTo>
                  <a:pt x="49" y="81"/>
                  <a:pt x="47" y="83"/>
                  <a:pt x="43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0" name="矩形 21"/>
          <p:cNvSpPr>
            <a:spLocks noChangeArrowheads="1"/>
          </p:cNvSpPr>
          <p:nvPr/>
        </p:nvSpPr>
        <p:spPr bwMode="auto">
          <a:xfrm>
            <a:off x="1485900" y="3006725"/>
            <a:ext cx="8655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your </a:t>
            </a:r>
          </a:p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5141" name="矩形 22"/>
          <p:cNvSpPr>
            <a:spLocks noChangeArrowheads="1"/>
          </p:cNvSpPr>
          <p:nvPr/>
        </p:nvSpPr>
        <p:spPr bwMode="auto">
          <a:xfrm>
            <a:off x="3689350" y="2976563"/>
            <a:ext cx="8655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your </a:t>
            </a:r>
          </a:p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5142" name="矩形 23"/>
          <p:cNvSpPr>
            <a:spLocks noChangeArrowheads="1"/>
          </p:cNvSpPr>
          <p:nvPr/>
        </p:nvSpPr>
        <p:spPr bwMode="auto">
          <a:xfrm>
            <a:off x="5815012" y="2982913"/>
            <a:ext cx="8655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your </a:t>
            </a:r>
          </a:p>
          <a:p>
            <a:pPr eaLnBrk="1" hangingPunct="1"/>
            <a:r>
              <a:rPr altLang="zh-CN" b="1" lang="en-US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6148" name="矩形 1"/>
          <p:cNvSpPr>
            <a:spLocks noChangeArrowheads="1"/>
          </p:cNvSpPr>
          <p:nvPr/>
        </p:nvSpPr>
        <p:spPr bwMode="auto">
          <a:xfrm rot="-1501688">
            <a:off x="5903913" y="1668463"/>
            <a:ext cx="2438400" cy="2084387"/>
          </a:xfrm>
          <a:custGeom>
            <a:gdLst>
              <a:gd fmla="*/ 3159025 w 3366807" name="T0"/>
              <a:gd fmla="*/ 447604 h 2944965" name="T1"/>
              <a:gd fmla="*/ 3332918 w 3366807" name="T2"/>
              <a:gd fmla="*/ 926103 h 2944965" name="T3"/>
              <a:gd fmla="*/ 2854419 w 3366807" name="T4"/>
              <a:gd fmla="*/ 1099996 h 2944965" name="T5"/>
              <a:gd fmla="*/ 2660843 w 3366807" name="T6"/>
              <a:gd fmla="*/ 867643 h 2944965" name="T7"/>
              <a:gd fmla="*/ 1966823 w 3366807" name="T8"/>
              <a:gd fmla="*/ 801795 h 2944965" name="T9"/>
              <a:gd fmla="*/ 1425003 w 3366807" name="T10"/>
              <a:gd fmla="*/ 855610 h 2944965" name="T11"/>
              <a:gd fmla="*/ 1372563 w 3366807" name="T12"/>
              <a:gd fmla="*/ 1024777 h 2944965" name="T13"/>
              <a:gd fmla="*/ 1363105 w 3366807" name="T14"/>
              <a:gd fmla="*/ 1042626 h 2944965" name="T15"/>
              <a:gd fmla="*/ 1589246 w 3366807" name="T16"/>
              <a:gd fmla="*/ 1176973 h 2944965" name="T17"/>
              <a:gd fmla="*/ 2334170 w 3366807" name="T18"/>
              <a:gd fmla="*/ 1442192 h 2944965" name="T19"/>
              <a:gd fmla="*/ 2719185 w 3366807" name="T20"/>
              <a:gd fmla="*/ 1389636 h 2944965" name="T21"/>
              <a:gd fmla="*/ 2893078 w 3366807" name="T22"/>
              <a:gd fmla="*/ 1868134 h 2944965" name="T23"/>
              <a:gd fmla="*/ 2414579 w 3366807" name="T24"/>
              <a:gd fmla="*/ 2042028 h 2944965" name="T25"/>
              <a:gd fmla="*/ 2209796 w 3366807" name="T26"/>
              <a:gd fmla="*/ 1682282 h 2944965" name="T27"/>
              <a:gd fmla="*/ 1537935 w 3366807" name="T28"/>
              <a:gd fmla="*/ 1287345 h 2944965" name="T29"/>
              <a:gd fmla="*/ 1261428 w 3366807" name="T30"/>
              <a:gd fmla="*/ 1190210 h 2944965" name="T31"/>
              <a:gd fmla="*/ 1127450 w 3366807" name="T32"/>
              <a:gd fmla="*/ 1310442 h 2944965" name="T33"/>
              <a:gd fmla="*/ 1484609 w 3366807" name="T34"/>
              <a:gd fmla="*/ 1834578 h 2944965" name="T35"/>
              <a:gd fmla="*/ 1950681 w 3366807" name="T36"/>
              <a:gd fmla="*/ 2294770 h 2944965" name="T37"/>
              <a:gd fmla="*/ 2313421 w 3366807" name="T38"/>
              <a:gd fmla="*/ 2258683 h 2944965" name="T39"/>
              <a:gd fmla="*/ 2487314 w 3366807" name="T40"/>
              <a:gd fmla="*/ 2737182 h 2944965" name="T41"/>
              <a:gd fmla="*/ 2008815 w 3366807" name="T42"/>
              <a:gd fmla="*/ 2911075 h 2944965" name="T43"/>
              <a:gd fmla="*/ 1808402 w 3366807" name="T44"/>
              <a:gd fmla="*/ 2519358 h 2944965" name="T45"/>
              <a:gd fmla="*/ 1391163 w 3366807" name="T46"/>
              <a:gd fmla="*/ 1912568 h 2944965" name="T47"/>
              <a:gd fmla="*/ 885348 w 3366807" name="T48"/>
              <a:gd fmla="*/ 1417749 h 2944965" name="T49"/>
              <a:gd fmla="*/ 415565 w 3366807" name="T50"/>
              <a:gd fmla="*/ 1372563 h 2944965" name="T51"/>
              <a:gd fmla="*/ 67779 w 3366807" name="T52"/>
              <a:gd fmla="*/ 415566 h 2944965" name="T53"/>
              <a:gd fmla="*/ 1024777 w 3366807" name="T54"/>
              <a:gd fmla="*/ 67779 h 2944965" name="T55"/>
              <a:gd fmla="*/ 1432598 w 3366807" name="T56"/>
              <a:gd fmla="*/ 626909 h 2944965" name="T57"/>
              <a:gd fmla="*/ 1966620 w 3366807" name="T58"/>
              <a:gd fmla="*/ 680079 h 2944965" name="T59"/>
              <a:gd fmla="*/ 2686391 w 3366807" name="T60"/>
              <a:gd fmla="*/ 611653 h 2944965" name="T61"/>
              <a:gd fmla="*/ 3159025 w 3366807" name="T62"/>
              <a:gd fmla="*/ 447604 h 2944965" name="T63"/>
              <a:gd fmla="*/ 0 w 3366807" name="T64"/>
              <a:gd fmla="*/ 0 h 2944965" name="T65"/>
              <a:gd fmla="*/ 3366807 w 3366807" name="T66"/>
              <a:gd fmla="*/ 2944965 h 2944965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T67" l="T64" r="T66" t="T65"/>
            <a:pathLst>
              <a:path h="2944965" w="3366806">
                <a:moveTo>
                  <a:pt x="3159025" y="447604"/>
                </a:moveTo>
                <a:cubicBezTo>
                  <a:pt x="3339178" y="531719"/>
                  <a:pt x="3417033" y="745949"/>
                  <a:pt x="3332918" y="926103"/>
                </a:cubicBezTo>
                <a:cubicBezTo>
                  <a:pt x="3248803" y="1106256"/>
                  <a:pt x="3034573" y="1184111"/>
                  <a:pt x="2854419" y="1099996"/>
                </a:cubicBezTo>
                <a:cubicBezTo>
                  <a:pt x="2754532" y="1053358"/>
                  <a:pt x="2686094" y="966720"/>
                  <a:pt x="2660843" y="867643"/>
                </a:cubicBezTo>
                <a:lnTo>
                  <a:pt x="1966823" y="801795"/>
                </a:lnTo>
                <a:lnTo>
                  <a:pt x="1425003" y="855610"/>
                </a:lnTo>
                <a:cubicBezTo>
                  <a:pt x="1416397" y="913118"/>
                  <a:pt x="1398259" y="969743"/>
                  <a:pt x="1372563" y="1024777"/>
                </a:cubicBezTo>
                <a:lnTo>
                  <a:pt x="1363105" y="1042626"/>
                </a:lnTo>
                <a:lnTo>
                  <a:pt x="1589246" y="1176973"/>
                </a:lnTo>
                <a:lnTo>
                  <a:pt x="2334170" y="1442192"/>
                </a:lnTo>
                <a:cubicBezTo>
                  <a:pt x="2437578" y="1353212"/>
                  <a:pt x="2587487" y="1328145"/>
                  <a:pt x="2719185" y="1389636"/>
                </a:cubicBezTo>
                <a:cubicBezTo>
                  <a:pt x="2899338" y="1473750"/>
                  <a:pt x="2977193" y="1687981"/>
                  <a:pt x="2893078" y="1868134"/>
                </a:cubicBezTo>
                <a:cubicBezTo>
                  <a:pt x="2808963" y="2048288"/>
                  <a:pt x="2594732" y="2126142"/>
                  <a:pt x="2414579" y="2042028"/>
                </a:cubicBezTo>
                <a:cubicBezTo>
                  <a:pt x="2272942" y="1975896"/>
                  <a:pt x="2194538" y="1829339"/>
                  <a:pt x="2209796" y="1682282"/>
                </a:cubicBezTo>
                <a:lnTo>
                  <a:pt x="1537935" y="1287345"/>
                </a:lnTo>
                <a:lnTo>
                  <a:pt x="1261428" y="1190210"/>
                </a:lnTo>
                <a:cubicBezTo>
                  <a:pt x="1223850" y="1238593"/>
                  <a:pt x="1178455" y="1278928"/>
                  <a:pt x="1127450" y="1310442"/>
                </a:cubicBezTo>
                <a:lnTo>
                  <a:pt x="1484609" y="1834578"/>
                </a:lnTo>
                <a:lnTo>
                  <a:pt x="1950681" y="2294770"/>
                </a:lnTo>
                <a:cubicBezTo>
                  <a:pt x="2052148" y="2219247"/>
                  <a:pt x="2190692" y="2201381"/>
                  <a:pt x="2313421" y="2258683"/>
                </a:cubicBezTo>
                <a:cubicBezTo>
                  <a:pt x="2493575" y="2342798"/>
                  <a:pt x="2571429" y="2557029"/>
                  <a:pt x="2487314" y="2737182"/>
                </a:cubicBezTo>
                <a:cubicBezTo>
                  <a:pt x="2403199" y="2917336"/>
                  <a:pt x="2188969" y="2995190"/>
                  <a:pt x="2008815" y="2911075"/>
                </a:cubicBezTo>
                <a:cubicBezTo>
                  <a:pt x="1856881" y="2840137"/>
                  <a:pt x="1777708" y="2676652"/>
                  <a:pt x="1808402" y="2519358"/>
                </a:cubicBezTo>
                <a:lnTo>
                  <a:pt x="1391163" y="1912568"/>
                </a:lnTo>
                <a:lnTo>
                  <a:pt x="885348" y="1417749"/>
                </a:lnTo>
                <a:cubicBezTo>
                  <a:pt x="733702" y="1457012"/>
                  <a:pt x="568495" y="1443967"/>
                  <a:pt x="415565" y="1372563"/>
                </a:cubicBezTo>
                <a:cubicBezTo>
                  <a:pt x="55259" y="1204334"/>
                  <a:pt x="-100450" y="775872"/>
                  <a:pt x="67779" y="415566"/>
                </a:cubicBezTo>
                <a:cubicBezTo>
                  <a:pt x="236008" y="55259"/>
                  <a:pt x="664471" y="-100450"/>
                  <a:pt x="1024777" y="67779"/>
                </a:cubicBezTo>
                <a:cubicBezTo>
                  <a:pt x="1256104" y="175787"/>
                  <a:pt x="1403096" y="391064"/>
                  <a:pt x="1432598" y="626909"/>
                </a:cubicBezTo>
                <a:lnTo>
                  <a:pt x="1966620" y="680079"/>
                </a:lnTo>
                <a:lnTo>
                  <a:pt x="2686391" y="611653"/>
                </a:lnTo>
                <a:cubicBezTo>
                  <a:pt x="2772870" y="438408"/>
                  <a:pt x="2982337" y="365107"/>
                  <a:pt x="3159025" y="447604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49" name="矩形 1"/>
          <p:cNvSpPr>
            <a:spLocks noChangeArrowheads="1"/>
          </p:cNvSpPr>
          <p:nvPr/>
        </p:nvSpPr>
        <p:spPr bwMode="auto">
          <a:xfrm rot="-9427075">
            <a:off x="4606925" y="731838"/>
            <a:ext cx="2439988" cy="2084387"/>
          </a:xfrm>
          <a:custGeom>
            <a:gdLst>
              <a:gd fmla="*/ 3159025 w 3366807" name="T0"/>
              <a:gd fmla="*/ 447604 h 2944965" name="T1"/>
              <a:gd fmla="*/ 3332918 w 3366807" name="T2"/>
              <a:gd fmla="*/ 926103 h 2944965" name="T3"/>
              <a:gd fmla="*/ 2854419 w 3366807" name="T4"/>
              <a:gd fmla="*/ 1099996 h 2944965" name="T5"/>
              <a:gd fmla="*/ 2660843 w 3366807" name="T6"/>
              <a:gd fmla="*/ 867643 h 2944965" name="T7"/>
              <a:gd fmla="*/ 1966823 w 3366807" name="T8"/>
              <a:gd fmla="*/ 801795 h 2944965" name="T9"/>
              <a:gd fmla="*/ 1425003 w 3366807" name="T10"/>
              <a:gd fmla="*/ 855610 h 2944965" name="T11"/>
              <a:gd fmla="*/ 1372563 w 3366807" name="T12"/>
              <a:gd fmla="*/ 1024777 h 2944965" name="T13"/>
              <a:gd fmla="*/ 1363105 w 3366807" name="T14"/>
              <a:gd fmla="*/ 1042626 h 2944965" name="T15"/>
              <a:gd fmla="*/ 1589246 w 3366807" name="T16"/>
              <a:gd fmla="*/ 1176973 h 2944965" name="T17"/>
              <a:gd fmla="*/ 2334170 w 3366807" name="T18"/>
              <a:gd fmla="*/ 1442192 h 2944965" name="T19"/>
              <a:gd fmla="*/ 2719185 w 3366807" name="T20"/>
              <a:gd fmla="*/ 1389636 h 2944965" name="T21"/>
              <a:gd fmla="*/ 2893078 w 3366807" name="T22"/>
              <a:gd fmla="*/ 1868134 h 2944965" name="T23"/>
              <a:gd fmla="*/ 2414579 w 3366807" name="T24"/>
              <a:gd fmla="*/ 2042028 h 2944965" name="T25"/>
              <a:gd fmla="*/ 2209796 w 3366807" name="T26"/>
              <a:gd fmla="*/ 1682282 h 2944965" name="T27"/>
              <a:gd fmla="*/ 1537935 w 3366807" name="T28"/>
              <a:gd fmla="*/ 1287345 h 2944965" name="T29"/>
              <a:gd fmla="*/ 1261428 w 3366807" name="T30"/>
              <a:gd fmla="*/ 1190210 h 2944965" name="T31"/>
              <a:gd fmla="*/ 1127450 w 3366807" name="T32"/>
              <a:gd fmla="*/ 1310442 h 2944965" name="T33"/>
              <a:gd fmla="*/ 1484609 w 3366807" name="T34"/>
              <a:gd fmla="*/ 1834578 h 2944965" name="T35"/>
              <a:gd fmla="*/ 1950681 w 3366807" name="T36"/>
              <a:gd fmla="*/ 2294770 h 2944965" name="T37"/>
              <a:gd fmla="*/ 2313421 w 3366807" name="T38"/>
              <a:gd fmla="*/ 2258683 h 2944965" name="T39"/>
              <a:gd fmla="*/ 2487314 w 3366807" name="T40"/>
              <a:gd fmla="*/ 2737182 h 2944965" name="T41"/>
              <a:gd fmla="*/ 2008815 w 3366807" name="T42"/>
              <a:gd fmla="*/ 2911075 h 2944965" name="T43"/>
              <a:gd fmla="*/ 1808402 w 3366807" name="T44"/>
              <a:gd fmla="*/ 2519358 h 2944965" name="T45"/>
              <a:gd fmla="*/ 1391163 w 3366807" name="T46"/>
              <a:gd fmla="*/ 1912568 h 2944965" name="T47"/>
              <a:gd fmla="*/ 885348 w 3366807" name="T48"/>
              <a:gd fmla="*/ 1417749 h 2944965" name="T49"/>
              <a:gd fmla="*/ 415565 w 3366807" name="T50"/>
              <a:gd fmla="*/ 1372563 h 2944965" name="T51"/>
              <a:gd fmla="*/ 67779 w 3366807" name="T52"/>
              <a:gd fmla="*/ 415566 h 2944965" name="T53"/>
              <a:gd fmla="*/ 1024777 w 3366807" name="T54"/>
              <a:gd fmla="*/ 67779 h 2944965" name="T55"/>
              <a:gd fmla="*/ 1432598 w 3366807" name="T56"/>
              <a:gd fmla="*/ 626909 h 2944965" name="T57"/>
              <a:gd fmla="*/ 1966620 w 3366807" name="T58"/>
              <a:gd fmla="*/ 680079 h 2944965" name="T59"/>
              <a:gd fmla="*/ 2686391 w 3366807" name="T60"/>
              <a:gd fmla="*/ 611653 h 2944965" name="T61"/>
              <a:gd fmla="*/ 3159025 w 3366807" name="T62"/>
              <a:gd fmla="*/ 447604 h 2944965" name="T63"/>
              <a:gd fmla="*/ 0 w 3366807" name="T64"/>
              <a:gd fmla="*/ 0 h 2944965" name="T65"/>
              <a:gd fmla="*/ 3366807 w 3366807" name="T66"/>
              <a:gd fmla="*/ 2944965 h 2944965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T67" l="T64" r="T66" t="T65"/>
            <a:pathLst>
              <a:path h="2944965" w="3366806">
                <a:moveTo>
                  <a:pt x="3159025" y="447604"/>
                </a:moveTo>
                <a:cubicBezTo>
                  <a:pt x="3339178" y="531719"/>
                  <a:pt x="3417033" y="745949"/>
                  <a:pt x="3332918" y="926103"/>
                </a:cubicBezTo>
                <a:cubicBezTo>
                  <a:pt x="3248803" y="1106256"/>
                  <a:pt x="3034573" y="1184111"/>
                  <a:pt x="2854419" y="1099996"/>
                </a:cubicBezTo>
                <a:cubicBezTo>
                  <a:pt x="2754532" y="1053358"/>
                  <a:pt x="2686094" y="966720"/>
                  <a:pt x="2660843" y="867643"/>
                </a:cubicBezTo>
                <a:lnTo>
                  <a:pt x="1966823" y="801795"/>
                </a:lnTo>
                <a:lnTo>
                  <a:pt x="1425003" y="855610"/>
                </a:lnTo>
                <a:cubicBezTo>
                  <a:pt x="1416397" y="913118"/>
                  <a:pt x="1398259" y="969743"/>
                  <a:pt x="1372563" y="1024777"/>
                </a:cubicBezTo>
                <a:lnTo>
                  <a:pt x="1363105" y="1042626"/>
                </a:lnTo>
                <a:lnTo>
                  <a:pt x="1589246" y="1176973"/>
                </a:lnTo>
                <a:lnTo>
                  <a:pt x="2334170" y="1442192"/>
                </a:lnTo>
                <a:cubicBezTo>
                  <a:pt x="2437578" y="1353212"/>
                  <a:pt x="2587487" y="1328145"/>
                  <a:pt x="2719185" y="1389636"/>
                </a:cubicBezTo>
                <a:cubicBezTo>
                  <a:pt x="2899338" y="1473750"/>
                  <a:pt x="2977193" y="1687981"/>
                  <a:pt x="2893078" y="1868134"/>
                </a:cubicBezTo>
                <a:cubicBezTo>
                  <a:pt x="2808963" y="2048288"/>
                  <a:pt x="2594732" y="2126142"/>
                  <a:pt x="2414579" y="2042028"/>
                </a:cubicBezTo>
                <a:cubicBezTo>
                  <a:pt x="2272942" y="1975896"/>
                  <a:pt x="2194538" y="1829339"/>
                  <a:pt x="2209796" y="1682282"/>
                </a:cubicBezTo>
                <a:lnTo>
                  <a:pt x="1537935" y="1287345"/>
                </a:lnTo>
                <a:lnTo>
                  <a:pt x="1261428" y="1190210"/>
                </a:lnTo>
                <a:cubicBezTo>
                  <a:pt x="1223850" y="1238593"/>
                  <a:pt x="1178455" y="1278928"/>
                  <a:pt x="1127450" y="1310442"/>
                </a:cubicBezTo>
                <a:lnTo>
                  <a:pt x="1484609" y="1834578"/>
                </a:lnTo>
                <a:lnTo>
                  <a:pt x="1950681" y="2294770"/>
                </a:lnTo>
                <a:cubicBezTo>
                  <a:pt x="2052148" y="2219247"/>
                  <a:pt x="2190692" y="2201381"/>
                  <a:pt x="2313421" y="2258683"/>
                </a:cubicBezTo>
                <a:cubicBezTo>
                  <a:pt x="2493575" y="2342798"/>
                  <a:pt x="2571429" y="2557029"/>
                  <a:pt x="2487314" y="2737182"/>
                </a:cubicBezTo>
                <a:cubicBezTo>
                  <a:pt x="2403199" y="2917336"/>
                  <a:pt x="2188969" y="2995190"/>
                  <a:pt x="2008815" y="2911075"/>
                </a:cubicBezTo>
                <a:cubicBezTo>
                  <a:pt x="1856881" y="2840137"/>
                  <a:pt x="1777708" y="2676652"/>
                  <a:pt x="1808402" y="2519358"/>
                </a:cubicBezTo>
                <a:lnTo>
                  <a:pt x="1391163" y="1912568"/>
                </a:lnTo>
                <a:lnTo>
                  <a:pt x="885348" y="1417749"/>
                </a:lnTo>
                <a:cubicBezTo>
                  <a:pt x="733702" y="1457012"/>
                  <a:pt x="568495" y="1443967"/>
                  <a:pt x="415565" y="1372563"/>
                </a:cubicBezTo>
                <a:cubicBezTo>
                  <a:pt x="55259" y="1204334"/>
                  <a:pt x="-100450" y="775872"/>
                  <a:pt x="67779" y="415566"/>
                </a:cubicBezTo>
                <a:cubicBezTo>
                  <a:pt x="236008" y="55259"/>
                  <a:pt x="664471" y="-100450"/>
                  <a:pt x="1024777" y="67779"/>
                </a:cubicBezTo>
                <a:cubicBezTo>
                  <a:pt x="1256104" y="175787"/>
                  <a:pt x="1403096" y="391064"/>
                  <a:pt x="1432598" y="626909"/>
                </a:cubicBezTo>
                <a:lnTo>
                  <a:pt x="1966620" y="680079"/>
                </a:lnTo>
                <a:lnTo>
                  <a:pt x="2686391" y="611653"/>
                </a:lnTo>
                <a:cubicBezTo>
                  <a:pt x="2772870" y="438408"/>
                  <a:pt x="2982337" y="365107"/>
                  <a:pt x="3159025" y="447604"/>
                </a:cubicBezTo>
                <a:close/>
              </a:path>
            </a:pathLst>
          </a:custGeom>
          <a:solidFill>
            <a:srgbClr val="86C7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0" name="矩形 1"/>
          <p:cNvSpPr>
            <a:spLocks noChangeArrowheads="1"/>
          </p:cNvSpPr>
          <p:nvPr/>
        </p:nvSpPr>
        <p:spPr bwMode="auto">
          <a:xfrm rot="5993918">
            <a:off x="4438650" y="2065338"/>
            <a:ext cx="2384425" cy="2133600"/>
          </a:xfrm>
          <a:custGeom>
            <a:gdLst>
              <a:gd fmla="*/ 3159025 w 3366807" name="T0"/>
              <a:gd fmla="*/ 447604 h 2944965" name="T1"/>
              <a:gd fmla="*/ 3332918 w 3366807" name="T2"/>
              <a:gd fmla="*/ 926103 h 2944965" name="T3"/>
              <a:gd fmla="*/ 2854419 w 3366807" name="T4"/>
              <a:gd fmla="*/ 1099996 h 2944965" name="T5"/>
              <a:gd fmla="*/ 2660843 w 3366807" name="T6"/>
              <a:gd fmla="*/ 867643 h 2944965" name="T7"/>
              <a:gd fmla="*/ 1966823 w 3366807" name="T8"/>
              <a:gd fmla="*/ 801795 h 2944965" name="T9"/>
              <a:gd fmla="*/ 1425003 w 3366807" name="T10"/>
              <a:gd fmla="*/ 855610 h 2944965" name="T11"/>
              <a:gd fmla="*/ 1372563 w 3366807" name="T12"/>
              <a:gd fmla="*/ 1024777 h 2944965" name="T13"/>
              <a:gd fmla="*/ 1363105 w 3366807" name="T14"/>
              <a:gd fmla="*/ 1042626 h 2944965" name="T15"/>
              <a:gd fmla="*/ 1589246 w 3366807" name="T16"/>
              <a:gd fmla="*/ 1176973 h 2944965" name="T17"/>
              <a:gd fmla="*/ 2334170 w 3366807" name="T18"/>
              <a:gd fmla="*/ 1442192 h 2944965" name="T19"/>
              <a:gd fmla="*/ 2719185 w 3366807" name="T20"/>
              <a:gd fmla="*/ 1389636 h 2944965" name="T21"/>
              <a:gd fmla="*/ 2893078 w 3366807" name="T22"/>
              <a:gd fmla="*/ 1868134 h 2944965" name="T23"/>
              <a:gd fmla="*/ 2414579 w 3366807" name="T24"/>
              <a:gd fmla="*/ 2042028 h 2944965" name="T25"/>
              <a:gd fmla="*/ 2209796 w 3366807" name="T26"/>
              <a:gd fmla="*/ 1682282 h 2944965" name="T27"/>
              <a:gd fmla="*/ 1537935 w 3366807" name="T28"/>
              <a:gd fmla="*/ 1287345 h 2944965" name="T29"/>
              <a:gd fmla="*/ 1261428 w 3366807" name="T30"/>
              <a:gd fmla="*/ 1190210 h 2944965" name="T31"/>
              <a:gd fmla="*/ 1127450 w 3366807" name="T32"/>
              <a:gd fmla="*/ 1310442 h 2944965" name="T33"/>
              <a:gd fmla="*/ 1484609 w 3366807" name="T34"/>
              <a:gd fmla="*/ 1834578 h 2944965" name="T35"/>
              <a:gd fmla="*/ 1950681 w 3366807" name="T36"/>
              <a:gd fmla="*/ 2294770 h 2944965" name="T37"/>
              <a:gd fmla="*/ 2313421 w 3366807" name="T38"/>
              <a:gd fmla="*/ 2258683 h 2944965" name="T39"/>
              <a:gd fmla="*/ 2487314 w 3366807" name="T40"/>
              <a:gd fmla="*/ 2737182 h 2944965" name="T41"/>
              <a:gd fmla="*/ 2008815 w 3366807" name="T42"/>
              <a:gd fmla="*/ 2911075 h 2944965" name="T43"/>
              <a:gd fmla="*/ 1808402 w 3366807" name="T44"/>
              <a:gd fmla="*/ 2519358 h 2944965" name="T45"/>
              <a:gd fmla="*/ 1391163 w 3366807" name="T46"/>
              <a:gd fmla="*/ 1912568 h 2944965" name="T47"/>
              <a:gd fmla="*/ 885348 w 3366807" name="T48"/>
              <a:gd fmla="*/ 1417749 h 2944965" name="T49"/>
              <a:gd fmla="*/ 415565 w 3366807" name="T50"/>
              <a:gd fmla="*/ 1372563 h 2944965" name="T51"/>
              <a:gd fmla="*/ 67779 w 3366807" name="T52"/>
              <a:gd fmla="*/ 415566 h 2944965" name="T53"/>
              <a:gd fmla="*/ 1024777 w 3366807" name="T54"/>
              <a:gd fmla="*/ 67779 h 2944965" name="T55"/>
              <a:gd fmla="*/ 1432598 w 3366807" name="T56"/>
              <a:gd fmla="*/ 626909 h 2944965" name="T57"/>
              <a:gd fmla="*/ 1966620 w 3366807" name="T58"/>
              <a:gd fmla="*/ 680079 h 2944965" name="T59"/>
              <a:gd fmla="*/ 2686391 w 3366807" name="T60"/>
              <a:gd fmla="*/ 611653 h 2944965" name="T61"/>
              <a:gd fmla="*/ 3159025 w 3366807" name="T62"/>
              <a:gd fmla="*/ 447604 h 2944965" name="T63"/>
              <a:gd fmla="*/ 0 w 3366807" name="T64"/>
              <a:gd fmla="*/ 0 h 2944965" name="T65"/>
              <a:gd fmla="*/ 3366807 w 3366807" name="T66"/>
              <a:gd fmla="*/ 2944965 h 2944965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T67" l="T64" r="T66" t="T65"/>
            <a:pathLst>
              <a:path h="2944965" w="3366806">
                <a:moveTo>
                  <a:pt x="3159025" y="447604"/>
                </a:moveTo>
                <a:cubicBezTo>
                  <a:pt x="3339178" y="531719"/>
                  <a:pt x="3417033" y="745949"/>
                  <a:pt x="3332918" y="926103"/>
                </a:cubicBezTo>
                <a:cubicBezTo>
                  <a:pt x="3248803" y="1106256"/>
                  <a:pt x="3034573" y="1184111"/>
                  <a:pt x="2854419" y="1099996"/>
                </a:cubicBezTo>
                <a:cubicBezTo>
                  <a:pt x="2754532" y="1053358"/>
                  <a:pt x="2686094" y="966720"/>
                  <a:pt x="2660843" y="867643"/>
                </a:cubicBezTo>
                <a:lnTo>
                  <a:pt x="1966823" y="801795"/>
                </a:lnTo>
                <a:lnTo>
                  <a:pt x="1425003" y="855610"/>
                </a:lnTo>
                <a:cubicBezTo>
                  <a:pt x="1416397" y="913118"/>
                  <a:pt x="1398259" y="969743"/>
                  <a:pt x="1372563" y="1024777"/>
                </a:cubicBezTo>
                <a:lnTo>
                  <a:pt x="1363105" y="1042626"/>
                </a:lnTo>
                <a:lnTo>
                  <a:pt x="1589246" y="1176973"/>
                </a:lnTo>
                <a:lnTo>
                  <a:pt x="2334170" y="1442192"/>
                </a:lnTo>
                <a:cubicBezTo>
                  <a:pt x="2437578" y="1353212"/>
                  <a:pt x="2587487" y="1328145"/>
                  <a:pt x="2719185" y="1389636"/>
                </a:cubicBezTo>
                <a:cubicBezTo>
                  <a:pt x="2899338" y="1473750"/>
                  <a:pt x="2977193" y="1687981"/>
                  <a:pt x="2893078" y="1868134"/>
                </a:cubicBezTo>
                <a:cubicBezTo>
                  <a:pt x="2808963" y="2048288"/>
                  <a:pt x="2594732" y="2126142"/>
                  <a:pt x="2414579" y="2042028"/>
                </a:cubicBezTo>
                <a:cubicBezTo>
                  <a:pt x="2272942" y="1975896"/>
                  <a:pt x="2194538" y="1829339"/>
                  <a:pt x="2209796" y="1682282"/>
                </a:cubicBezTo>
                <a:lnTo>
                  <a:pt x="1537935" y="1287345"/>
                </a:lnTo>
                <a:lnTo>
                  <a:pt x="1261428" y="1190210"/>
                </a:lnTo>
                <a:cubicBezTo>
                  <a:pt x="1223850" y="1238593"/>
                  <a:pt x="1178455" y="1278928"/>
                  <a:pt x="1127450" y="1310442"/>
                </a:cubicBezTo>
                <a:lnTo>
                  <a:pt x="1484609" y="1834578"/>
                </a:lnTo>
                <a:lnTo>
                  <a:pt x="1950681" y="2294770"/>
                </a:lnTo>
                <a:cubicBezTo>
                  <a:pt x="2052148" y="2219247"/>
                  <a:pt x="2190692" y="2201381"/>
                  <a:pt x="2313421" y="2258683"/>
                </a:cubicBezTo>
                <a:cubicBezTo>
                  <a:pt x="2493575" y="2342798"/>
                  <a:pt x="2571429" y="2557029"/>
                  <a:pt x="2487314" y="2737182"/>
                </a:cubicBezTo>
                <a:cubicBezTo>
                  <a:pt x="2403199" y="2917336"/>
                  <a:pt x="2188969" y="2995190"/>
                  <a:pt x="2008815" y="2911075"/>
                </a:cubicBezTo>
                <a:cubicBezTo>
                  <a:pt x="1856881" y="2840137"/>
                  <a:pt x="1777708" y="2676652"/>
                  <a:pt x="1808402" y="2519358"/>
                </a:cubicBezTo>
                <a:lnTo>
                  <a:pt x="1391163" y="1912568"/>
                </a:lnTo>
                <a:lnTo>
                  <a:pt x="885348" y="1417749"/>
                </a:lnTo>
                <a:cubicBezTo>
                  <a:pt x="733702" y="1457012"/>
                  <a:pt x="568495" y="1443967"/>
                  <a:pt x="415565" y="1372563"/>
                </a:cubicBezTo>
                <a:cubicBezTo>
                  <a:pt x="55259" y="1204334"/>
                  <a:pt x="-100450" y="775872"/>
                  <a:pt x="67779" y="415566"/>
                </a:cubicBezTo>
                <a:cubicBezTo>
                  <a:pt x="236008" y="55259"/>
                  <a:pt x="664471" y="-100450"/>
                  <a:pt x="1024777" y="67779"/>
                </a:cubicBezTo>
                <a:cubicBezTo>
                  <a:pt x="1256104" y="175787"/>
                  <a:pt x="1403096" y="391064"/>
                  <a:pt x="1432598" y="626909"/>
                </a:cubicBezTo>
                <a:lnTo>
                  <a:pt x="1966620" y="680079"/>
                </a:lnTo>
                <a:lnTo>
                  <a:pt x="2686391" y="611653"/>
                </a:lnTo>
                <a:cubicBezTo>
                  <a:pt x="2772870" y="438408"/>
                  <a:pt x="2982337" y="365107"/>
                  <a:pt x="3159025" y="447604"/>
                </a:cubicBez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1" name="矩形 6"/>
          <p:cNvSpPr>
            <a:spLocks noChangeArrowheads="1"/>
          </p:cNvSpPr>
          <p:nvPr/>
        </p:nvSpPr>
        <p:spPr bwMode="auto">
          <a:xfrm>
            <a:off x="993775" y="2265363"/>
            <a:ext cx="31115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Years may wrinkle the skin, but to give up enthusiasm wrinkles the soul. Worry, fear, self-distrust bows the heart and turns the spirit back to dust. </a:t>
            </a:r>
          </a:p>
        </p:txBody>
      </p:sp>
      <p:sp>
        <p:nvSpPr>
          <p:cNvPr id="6152" name="矩形 7"/>
          <p:cNvSpPr>
            <a:spLocks noChangeArrowheads="1"/>
          </p:cNvSpPr>
          <p:nvPr/>
        </p:nvSpPr>
        <p:spPr bwMode="auto">
          <a:xfrm>
            <a:off x="993775" y="1266825"/>
            <a:ext cx="2917825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60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 1</a:t>
            </a:r>
          </a:p>
        </p:txBody>
      </p:sp>
      <p:sp>
        <p:nvSpPr>
          <p:cNvPr id="6153" name="Freeform 93"/>
          <p:cNvSpPr>
            <a:spLocks noChangeArrowheads="1" noEditPoints="1"/>
          </p:cNvSpPr>
          <p:nvPr/>
        </p:nvSpPr>
        <p:spPr bwMode="auto">
          <a:xfrm>
            <a:off x="5867400" y="2265363"/>
            <a:ext cx="873125" cy="566737"/>
          </a:xfrm>
          <a:custGeom>
            <a:gdLst>
              <a:gd fmla="*/ 436563 w 112" name="T0"/>
              <a:gd fmla="*/ 147204 h 77" name="T1"/>
              <a:gd fmla="*/ 116936 w 112" name="T2"/>
              <a:gd fmla="*/ 360651 h 77" name="T3"/>
              <a:gd fmla="*/ 77958 w 112" name="T4"/>
              <a:gd fmla="*/ 382731 h 77" name="T5"/>
              <a:gd fmla="*/ 31183 w 112" name="T6"/>
              <a:gd fmla="*/ 485775 h 77" name="T7"/>
              <a:gd fmla="*/ 31183 w 112" name="T8"/>
              <a:gd fmla="*/ 272328 h 77" name="T9"/>
              <a:gd fmla="*/ 0 w 112" name="T10"/>
              <a:gd fmla="*/ 338570 h 77" name="T11"/>
              <a:gd fmla="*/ 101345 w 112" name="T12"/>
              <a:gd fmla="*/ 213446 h 77" name="T13"/>
              <a:gd fmla="*/ 116936 w 112" name="T14"/>
              <a:gd fmla="*/ 360651 h 77" name="T15"/>
              <a:gd fmla="*/ 116936 w 112" name="T16"/>
              <a:gd fmla="*/ 184006 h 77" name="T17"/>
              <a:gd fmla="*/ 23387 w 112" name="T18"/>
              <a:gd fmla="*/ 161925 h 77" name="T19"/>
              <a:gd fmla="*/ 748393 w 112" name="T20"/>
              <a:gd fmla="*/ 485775 h 77" name="T21"/>
              <a:gd fmla="*/ 795167 w 112" name="T22"/>
              <a:gd fmla="*/ 382731 h 77" name="T23"/>
              <a:gd fmla="*/ 834146 w 112" name="T24"/>
              <a:gd fmla="*/ 360651 h 77" name="T25"/>
              <a:gd fmla="*/ 834146 w 112" name="T26"/>
              <a:gd fmla="*/ 272328 h 77" name="T27"/>
              <a:gd fmla="*/ 873125 w 112" name="T28"/>
              <a:gd fmla="*/ 242887 h 77" name="T29"/>
              <a:gd fmla="*/ 763984 w 112" name="T30"/>
              <a:gd fmla="*/ 228167 h 77" name="T31"/>
              <a:gd fmla="*/ 787372 w 112" name="T32"/>
              <a:gd fmla="*/ 110403 h 77" name="T33"/>
              <a:gd fmla="*/ 756189 w 112" name="T34"/>
              <a:gd fmla="*/ 191366 h 77" name="T35"/>
              <a:gd fmla="*/ 787372 w 112" name="T36"/>
              <a:gd fmla="*/ 110403 h 77" name="T37"/>
              <a:gd fmla="*/ 623661 w 112" name="T38"/>
              <a:gd fmla="*/ 529936 h 77" name="T39"/>
              <a:gd fmla="*/ 639252 w 112" name="T40"/>
              <a:gd fmla="*/ 529936 h 77" name="T41"/>
              <a:gd fmla="*/ 678231 w 112" name="T42"/>
              <a:gd fmla="*/ 345930 h 77" name="T43"/>
              <a:gd fmla="*/ 686027 w 112" name="T44"/>
              <a:gd fmla="*/ 345930 h 77" name="T45"/>
              <a:gd fmla="*/ 686027 w 112" name="T46"/>
              <a:gd fmla="*/ 191366 h 77" name="T47"/>
              <a:gd fmla="*/ 600273 w 112" name="T48"/>
              <a:gd fmla="*/ 375371 h 77" name="T49"/>
              <a:gd fmla="*/ 506724 w 112" name="T50"/>
              <a:gd fmla="*/ 235527 h 77" name="T51"/>
              <a:gd fmla="*/ 498929 w 112" name="T52"/>
              <a:gd fmla="*/ 368011 h 77" name="T53"/>
              <a:gd fmla="*/ 444358 w 112" name="T54"/>
              <a:gd fmla="*/ 404812 h 77" name="T55"/>
              <a:gd fmla="*/ 374196 w 112" name="T56"/>
              <a:gd fmla="*/ 566737 h 77" name="T57"/>
              <a:gd fmla="*/ 374196 w 112" name="T58"/>
              <a:gd fmla="*/ 235527 h 77" name="T59"/>
              <a:gd fmla="*/ 319626 w 112" name="T60"/>
              <a:gd fmla="*/ 345930 h 77" name="T61"/>
              <a:gd fmla="*/ 506724 w 112" name="T62"/>
              <a:gd fmla="*/ 154565 h 77" name="T63"/>
              <a:gd fmla="*/ 506724 w 112" name="T64"/>
              <a:gd fmla="*/ 345930 h 77" name="T65"/>
              <a:gd fmla="*/ 241669 w 112" name="T66"/>
              <a:gd fmla="*/ 529936 h 77" name="T67"/>
              <a:gd fmla="*/ 233873 w 112" name="T68"/>
              <a:gd fmla="*/ 529936 h 77" name="T69"/>
              <a:gd fmla="*/ 187098 w 112" name="T70"/>
              <a:gd fmla="*/ 345930 h 77" name="T71"/>
              <a:gd fmla="*/ 179302 w 112" name="T72"/>
              <a:gd fmla="*/ 345930 h 77" name="T73"/>
              <a:gd fmla="*/ 179302 w 112" name="T74"/>
              <a:gd fmla="*/ 191366 h 77" name="T75"/>
              <a:gd fmla="*/ 272852 w 112" name="T76"/>
              <a:gd fmla="*/ 375371 h 77" name="T77"/>
              <a:gd fmla="*/ 304035 w 112" name="T78"/>
              <a:gd fmla="*/ 125124 h 77" name="T79"/>
              <a:gd fmla="*/ 241669 w 112" name="T80"/>
              <a:gd fmla="*/ 184006 h 77" name="T81"/>
              <a:gd fmla="*/ 631456 w 112" name="T82"/>
              <a:gd fmla="*/ 66242 h 77" name="T83"/>
              <a:gd fmla="*/ 584682 w 112" name="T84"/>
              <a:gd fmla="*/ 169285 h 77" name="T85"/>
              <a:gd fmla="*/ 631456 w 112" name="T86"/>
              <a:gd fmla="*/ 66242 h 77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112" name="T132"/>
              <a:gd fmla="*/ 0 h 77" name="T133"/>
              <a:gd fmla="*/ 112 w 112" name="T134"/>
              <a:gd fmla="*/ 77 h 77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77" w="112">
                <a:moveTo>
                  <a:pt x="56" y="0"/>
                </a:moveTo>
                <a:cubicBezTo>
                  <a:pt x="62" y="0"/>
                  <a:pt x="66" y="4"/>
                  <a:pt x="66" y="10"/>
                </a:cubicBezTo>
                <a:cubicBezTo>
                  <a:pt x="66" y="15"/>
                  <a:pt x="62" y="20"/>
                  <a:pt x="56" y="20"/>
                </a:cubicBezTo>
                <a:cubicBezTo>
                  <a:pt x="51" y="20"/>
                  <a:pt x="46" y="15"/>
                  <a:pt x="46" y="10"/>
                </a:cubicBezTo>
                <a:cubicBezTo>
                  <a:pt x="46" y="4"/>
                  <a:pt x="51" y="0"/>
                  <a:pt x="56" y="0"/>
                </a:cubicBezTo>
                <a:close/>
                <a:moveTo>
                  <a:pt x="15" y="49"/>
                </a:moveTo>
                <a:cubicBezTo>
                  <a:pt x="15" y="66"/>
                  <a:pt x="15" y="66"/>
                  <a:pt x="15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0" y="52"/>
                  <a:pt x="10" y="52"/>
                  <a:pt x="10" y="52"/>
                </a:cubicBezTo>
                <a:cubicBezTo>
                  <a:pt x="9" y="52"/>
                  <a:pt x="9" y="52"/>
                  <a:pt x="9" y="52"/>
                </a:cubicBezTo>
                <a:cubicBezTo>
                  <a:pt x="9" y="66"/>
                  <a:pt x="9" y="66"/>
                  <a:pt x="9" y="66"/>
                </a:cubicBezTo>
                <a:cubicBezTo>
                  <a:pt x="4" y="66"/>
                  <a:pt x="4" y="66"/>
                  <a:pt x="4" y="66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6"/>
                  <a:pt x="4" y="46"/>
                  <a:pt x="4" y="46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46"/>
                  <a:pt x="4" y="46"/>
                  <a:pt x="4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1"/>
                  <a:pt x="1" y="29"/>
                  <a:pt x="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0"/>
                  <a:pt x="13" y="30"/>
                  <a:pt x="13" y="31"/>
                </a:cubicBezTo>
                <a:cubicBezTo>
                  <a:pt x="13" y="49"/>
                  <a:pt x="13" y="49"/>
                  <a:pt x="13" y="49"/>
                </a:cubicBezTo>
                <a:cubicBezTo>
                  <a:pt x="15" y="49"/>
                  <a:pt x="15" y="49"/>
                  <a:pt x="15" y="49"/>
                </a:cubicBezTo>
                <a:close/>
                <a:moveTo>
                  <a:pt x="10" y="15"/>
                </a:moveTo>
                <a:cubicBezTo>
                  <a:pt x="13" y="15"/>
                  <a:pt x="16" y="18"/>
                  <a:pt x="16" y="22"/>
                </a:cubicBezTo>
                <a:cubicBezTo>
                  <a:pt x="16" y="23"/>
                  <a:pt x="16" y="24"/>
                  <a:pt x="15" y="25"/>
                </a:cubicBezTo>
                <a:cubicBezTo>
                  <a:pt x="15" y="26"/>
                  <a:pt x="15" y="26"/>
                  <a:pt x="14" y="26"/>
                </a:cubicBezTo>
                <a:cubicBezTo>
                  <a:pt x="13" y="27"/>
                  <a:pt x="12" y="28"/>
                  <a:pt x="10" y="28"/>
                </a:cubicBezTo>
                <a:cubicBezTo>
                  <a:pt x="6" y="28"/>
                  <a:pt x="3" y="25"/>
                  <a:pt x="3" y="22"/>
                </a:cubicBezTo>
                <a:cubicBezTo>
                  <a:pt x="3" y="18"/>
                  <a:pt x="6" y="15"/>
                  <a:pt x="10" y="15"/>
                </a:cubicBezTo>
                <a:close/>
                <a:moveTo>
                  <a:pt x="96" y="49"/>
                </a:moveTo>
                <a:cubicBezTo>
                  <a:pt x="96" y="66"/>
                  <a:pt x="96" y="66"/>
                  <a:pt x="96" y="66"/>
                </a:cubicBezTo>
                <a:cubicBezTo>
                  <a:pt x="101" y="66"/>
                  <a:pt x="101" y="66"/>
                  <a:pt x="101" y="66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2" y="66"/>
                  <a:pt x="102" y="66"/>
                  <a:pt x="102" y="66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49"/>
                  <a:pt x="107" y="49"/>
                  <a:pt x="107" y="49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33"/>
                  <a:pt x="112" y="33"/>
                  <a:pt x="112" y="33"/>
                </a:cubicBezTo>
                <a:cubicBezTo>
                  <a:pt x="112" y="31"/>
                  <a:pt x="110" y="29"/>
                  <a:pt x="107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8" y="30"/>
                  <a:pt x="98" y="30"/>
                  <a:pt x="98" y="31"/>
                </a:cubicBezTo>
                <a:cubicBezTo>
                  <a:pt x="98" y="49"/>
                  <a:pt x="98" y="49"/>
                  <a:pt x="98" y="49"/>
                </a:cubicBezTo>
                <a:cubicBezTo>
                  <a:pt x="96" y="49"/>
                  <a:pt x="96" y="49"/>
                  <a:pt x="96" y="49"/>
                </a:cubicBezTo>
                <a:close/>
                <a:moveTo>
                  <a:pt x="101" y="15"/>
                </a:moveTo>
                <a:cubicBezTo>
                  <a:pt x="98" y="15"/>
                  <a:pt x="95" y="18"/>
                  <a:pt x="95" y="22"/>
                </a:cubicBezTo>
                <a:cubicBezTo>
                  <a:pt x="95" y="23"/>
                  <a:pt x="95" y="24"/>
                  <a:pt x="96" y="25"/>
                </a:cubicBezTo>
                <a:cubicBezTo>
                  <a:pt x="96" y="26"/>
                  <a:pt x="97" y="26"/>
                  <a:pt x="97" y="26"/>
                </a:cubicBezTo>
                <a:cubicBezTo>
                  <a:pt x="98" y="27"/>
                  <a:pt x="100" y="28"/>
                  <a:pt x="101" y="28"/>
                </a:cubicBezTo>
                <a:cubicBezTo>
                  <a:pt x="105" y="28"/>
                  <a:pt x="108" y="25"/>
                  <a:pt x="108" y="22"/>
                </a:cubicBezTo>
                <a:cubicBezTo>
                  <a:pt x="108" y="18"/>
                  <a:pt x="105" y="15"/>
                  <a:pt x="101" y="15"/>
                </a:cubicBezTo>
                <a:close/>
                <a:moveTo>
                  <a:pt x="75" y="51"/>
                </a:moveTo>
                <a:cubicBezTo>
                  <a:pt x="75" y="72"/>
                  <a:pt x="75" y="72"/>
                  <a:pt x="75" y="72"/>
                </a:cubicBezTo>
                <a:cubicBezTo>
                  <a:pt x="80" y="72"/>
                  <a:pt x="80" y="72"/>
                  <a:pt x="80" y="72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72"/>
                  <a:pt x="82" y="72"/>
                  <a:pt x="82" y="72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47"/>
                  <a:pt x="87" y="47"/>
                  <a:pt x="87" y="47"/>
                </a:cubicBezTo>
                <a:cubicBezTo>
                  <a:pt x="87" y="36"/>
                  <a:pt x="87" y="36"/>
                  <a:pt x="87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88" y="47"/>
                  <a:pt x="88" y="47"/>
                  <a:pt x="88" y="47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1"/>
                  <a:pt x="94" y="31"/>
                  <a:pt x="94" y="31"/>
                </a:cubicBezTo>
                <a:cubicBezTo>
                  <a:pt x="94" y="28"/>
                  <a:pt x="91" y="26"/>
                  <a:pt x="88" y="26"/>
                </a:cubicBezTo>
                <a:cubicBezTo>
                  <a:pt x="77" y="26"/>
                  <a:pt x="77" y="26"/>
                  <a:pt x="77" y="26"/>
                </a:cubicBezTo>
                <a:cubicBezTo>
                  <a:pt x="77" y="27"/>
                  <a:pt x="77" y="28"/>
                  <a:pt x="77" y="28"/>
                </a:cubicBezTo>
                <a:cubicBezTo>
                  <a:pt x="77" y="51"/>
                  <a:pt x="77" y="51"/>
                  <a:pt x="77" y="51"/>
                </a:cubicBezTo>
                <a:cubicBezTo>
                  <a:pt x="75" y="51"/>
                  <a:pt x="75" y="51"/>
                  <a:pt x="75" y="51"/>
                </a:cubicBezTo>
                <a:close/>
                <a:moveTo>
                  <a:pt x="65" y="47"/>
                </a:move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47"/>
                  <a:pt x="64" y="47"/>
                  <a:pt x="64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4" y="77"/>
                  <a:pt x="64" y="77"/>
                  <a:pt x="64" y="77"/>
                </a:cubicBezTo>
                <a:cubicBezTo>
                  <a:pt x="57" y="77"/>
                  <a:pt x="57" y="77"/>
                  <a:pt x="57" y="77"/>
                </a:cubicBezTo>
                <a:cubicBezTo>
                  <a:pt x="57" y="55"/>
                  <a:pt x="57" y="55"/>
                  <a:pt x="57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77"/>
                  <a:pt x="55" y="77"/>
                  <a:pt x="55" y="77"/>
                </a:cubicBezTo>
                <a:cubicBezTo>
                  <a:pt x="48" y="77"/>
                  <a:pt x="48" y="77"/>
                  <a:pt x="48" y="77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32"/>
                  <a:pt x="48" y="32"/>
                  <a:pt x="48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7" y="47"/>
                  <a:pt x="47" y="47"/>
                  <a:pt x="47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4"/>
                  <a:pt x="44" y="21"/>
                  <a:pt x="47" y="21"/>
                </a:cubicBezTo>
                <a:cubicBezTo>
                  <a:pt x="66" y="21"/>
                  <a:pt x="46" y="21"/>
                  <a:pt x="65" y="21"/>
                </a:cubicBezTo>
                <a:cubicBezTo>
                  <a:pt x="69" y="21"/>
                  <a:pt x="71" y="24"/>
                  <a:pt x="71" y="27"/>
                </a:cubicBezTo>
                <a:cubicBezTo>
                  <a:pt x="71" y="47"/>
                  <a:pt x="71" y="47"/>
                  <a:pt x="71" y="47"/>
                </a:cubicBezTo>
                <a:cubicBezTo>
                  <a:pt x="70" y="47"/>
                  <a:pt x="68" y="47"/>
                  <a:pt x="65" y="47"/>
                </a:cubicBezTo>
                <a:close/>
                <a:moveTo>
                  <a:pt x="37" y="51"/>
                </a:moveTo>
                <a:cubicBezTo>
                  <a:pt x="37" y="72"/>
                  <a:pt x="37" y="72"/>
                  <a:pt x="37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1" y="54"/>
                  <a:pt x="31" y="54"/>
                  <a:pt x="31" y="54"/>
                </a:cubicBezTo>
                <a:cubicBezTo>
                  <a:pt x="30" y="54"/>
                  <a:pt x="30" y="54"/>
                  <a:pt x="30" y="54"/>
                </a:cubicBezTo>
                <a:cubicBezTo>
                  <a:pt x="30" y="72"/>
                  <a:pt x="30" y="72"/>
                  <a:pt x="30" y="72"/>
                </a:cubicBezTo>
                <a:cubicBezTo>
                  <a:pt x="24" y="72"/>
                  <a:pt x="24" y="72"/>
                  <a:pt x="24" y="72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36"/>
                  <a:pt x="24" y="36"/>
                  <a:pt x="24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47"/>
                  <a:pt x="23" y="47"/>
                  <a:pt x="23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28"/>
                  <a:pt x="20" y="26"/>
                  <a:pt x="23" y="26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27"/>
                  <a:pt x="35" y="28"/>
                  <a:pt x="35" y="28"/>
                </a:cubicBezTo>
                <a:cubicBezTo>
                  <a:pt x="35" y="51"/>
                  <a:pt x="35" y="51"/>
                  <a:pt x="35" y="51"/>
                </a:cubicBezTo>
                <a:cubicBezTo>
                  <a:pt x="37" y="51"/>
                  <a:pt x="37" y="51"/>
                  <a:pt x="37" y="51"/>
                </a:cubicBezTo>
                <a:close/>
                <a:moveTo>
                  <a:pt x="31" y="9"/>
                </a:moveTo>
                <a:cubicBezTo>
                  <a:pt x="35" y="9"/>
                  <a:pt x="39" y="12"/>
                  <a:pt x="39" y="17"/>
                </a:cubicBezTo>
                <a:cubicBezTo>
                  <a:pt x="39" y="19"/>
                  <a:pt x="38" y="20"/>
                  <a:pt x="37" y="22"/>
                </a:cubicBezTo>
                <a:cubicBezTo>
                  <a:pt x="37" y="22"/>
                  <a:pt x="37" y="22"/>
                  <a:pt x="37" y="23"/>
                </a:cubicBezTo>
                <a:cubicBezTo>
                  <a:pt x="35" y="24"/>
                  <a:pt x="33" y="25"/>
                  <a:pt x="31" y="25"/>
                </a:cubicBezTo>
                <a:cubicBezTo>
                  <a:pt x="26" y="25"/>
                  <a:pt x="22" y="21"/>
                  <a:pt x="22" y="17"/>
                </a:cubicBezTo>
                <a:cubicBezTo>
                  <a:pt x="22" y="12"/>
                  <a:pt x="26" y="9"/>
                  <a:pt x="31" y="9"/>
                </a:cubicBezTo>
                <a:close/>
                <a:moveTo>
                  <a:pt x="81" y="9"/>
                </a:moveTo>
                <a:cubicBezTo>
                  <a:pt x="76" y="9"/>
                  <a:pt x="73" y="12"/>
                  <a:pt x="73" y="17"/>
                </a:cubicBezTo>
                <a:cubicBezTo>
                  <a:pt x="73" y="19"/>
                  <a:pt x="73" y="20"/>
                  <a:pt x="74" y="22"/>
                </a:cubicBezTo>
                <a:cubicBezTo>
                  <a:pt x="75" y="22"/>
                  <a:pt x="75" y="22"/>
                  <a:pt x="75" y="23"/>
                </a:cubicBezTo>
                <a:cubicBezTo>
                  <a:pt x="77" y="24"/>
                  <a:pt x="79" y="25"/>
                  <a:pt x="81" y="25"/>
                </a:cubicBezTo>
                <a:cubicBezTo>
                  <a:pt x="85" y="25"/>
                  <a:pt x="89" y="21"/>
                  <a:pt x="89" y="17"/>
                </a:cubicBezTo>
                <a:cubicBezTo>
                  <a:pt x="89" y="12"/>
                  <a:pt x="85" y="9"/>
                  <a:pt x="81" y="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4" name="矩形 9"/>
          <p:cNvSpPr>
            <a:spLocks noChangeArrowheads="1"/>
          </p:cNvSpPr>
          <p:nvPr/>
        </p:nvSpPr>
        <p:spPr bwMode="auto">
          <a:xfrm>
            <a:off x="7566024" y="2355850"/>
            <a:ext cx="434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2</a:t>
            </a:r>
          </a:p>
        </p:txBody>
      </p:sp>
      <p:sp>
        <p:nvSpPr>
          <p:cNvPr id="6155" name="矩形 10"/>
          <p:cNvSpPr>
            <a:spLocks noChangeArrowheads="1"/>
          </p:cNvSpPr>
          <p:nvPr/>
        </p:nvSpPr>
        <p:spPr bwMode="auto">
          <a:xfrm>
            <a:off x="7566024" y="3043238"/>
            <a:ext cx="434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3</a:t>
            </a:r>
          </a:p>
        </p:txBody>
      </p:sp>
      <p:sp>
        <p:nvSpPr>
          <p:cNvPr id="6156" name="矩形 11"/>
          <p:cNvSpPr>
            <a:spLocks noChangeArrowheads="1"/>
          </p:cNvSpPr>
          <p:nvPr/>
        </p:nvSpPr>
        <p:spPr bwMode="auto">
          <a:xfrm>
            <a:off x="7566024" y="1603375"/>
            <a:ext cx="434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1</a:t>
            </a:r>
          </a:p>
        </p:txBody>
      </p:sp>
      <p:sp>
        <p:nvSpPr>
          <p:cNvPr id="6157" name="矩形 12"/>
          <p:cNvSpPr>
            <a:spLocks noChangeArrowheads="1"/>
          </p:cNvSpPr>
          <p:nvPr/>
        </p:nvSpPr>
        <p:spPr bwMode="auto">
          <a:xfrm>
            <a:off x="5140325" y="3468688"/>
            <a:ext cx="436563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2</a:t>
            </a:r>
          </a:p>
        </p:txBody>
      </p:sp>
      <p:sp>
        <p:nvSpPr>
          <p:cNvPr id="6158" name="矩形 13"/>
          <p:cNvSpPr>
            <a:spLocks noChangeArrowheads="1"/>
          </p:cNvSpPr>
          <p:nvPr/>
        </p:nvSpPr>
        <p:spPr bwMode="auto">
          <a:xfrm>
            <a:off x="5761038" y="3859213"/>
            <a:ext cx="4365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3</a:t>
            </a:r>
          </a:p>
        </p:txBody>
      </p:sp>
      <p:sp>
        <p:nvSpPr>
          <p:cNvPr id="6159" name="矩形 14"/>
          <p:cNvSpPr>
            <a:spLocks noChangeArrowheads="1"/>
          </p:cNvSpPr>
          <p:nvPr/>
        </p:nvSpPr>
        <p:spPr bwMode="auto">
          <a:xfrm>
            <a:off x="4608513" y="3049588"/>
            <a:ext cx="4365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1</a:t>
            </a:r>
          </a:p>
        </p:txBody>
      </p:sp>
      <p:sp>
        <p:nvSpPr>
          <p:cNvPr id="6160" name="矩形 15"/>
          <p:cNvSpPr>
            <a:spLocks noChangeArrowheads="1"/>
          </p:cNvSpPr>
          <p:nvPr/>
        </p:nvSpPr>
        <p:spPr bwMode="auto">
          <a:xfrm>
            <a:off x="5064125" y="1103313"/>
            <a:ext cx="434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2</a:t>
            </a:r>
          </a:p>
        </p:txBody>
      </p:sp>
      <p:sp>
        <p:nvSpPr>
          <p:cNvPr id="6161" name="矩形 16"/>
          <p:cNvSpPr>
            <a:spLocks noChangeArrowheads="1"/>
          </p:cNvSpPr>
          <p:nvPr/>
        </p:nvSpPr>
        <p:spPr bwMode="auto">
          <a:xfrm>
            <a:off x="4575175" y="1603375"/>
            <a:ext cx="436563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3</a:t>
            </a:r>
          </a:p>
        </p:txBody>
      </p:sp>
      <p:sp>
        <p:nvSpPr>
          <p:cNvPr id="6162" name="矩形 17"/>
          <p:cNvSpPr>
            <a:spLocks noChangeArrowheads="1"/>
          </p:cNvSpPr>
          <p:nvPr/>
        </p:nvSpPr>
        <p:spPr bwMode="auto">
          <a:xfrm>
            <a:off x="5608638" y="650875"/>
            <a:ext cx="4365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28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1</a:t>
            </a:r>
          </a:p>
        </p:txBody>
      </p:sp>
      <p:pic>
        <p:nvPicPr>
          <p:cNvPr id="6163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 flipH="1">
            <a:off x="179388" y="4171950"/>
            <a:ext cx="105727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95400" y="4778375"/>
            <a:ext cx="1890713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84525" y="4778375"/>
            <a:ext cx="18923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17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sp>
        <p:nvSpPr>
          <p:cNvPr id="7172" name="矩形 3"/>
          <p:cNvSpPr>
            <a:spLocks noChangeArrowheads="1"/>
          </p:cNvSpPr>
          <p:nvPr/>
        </p:nvSpPr>
        <p:spPr bwMode="auto">
          <a:xfrm>
            <a:off x="3354388" y="627063"/>
            <a:ext cx="2486025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b="1" lang="en-US" sz="5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 2</a:t>
            </a:r>
          </a:p>
        </p:txBody>
      </p:sp>
      <p:grpSp>
        <p:nvGrpSpPr>
          <p:cNvPr id="7173" name="Group 5"/>
          <p:cNvGrpSpPr/>
          <p:nvPr/>
        </p:nvGrpSpPr>
        <p:grpSpPr>
          <a:xfrm>
            <a:off x="2771775" y="1520825"/>
            <a:ext cx="3581400" cy="2940050"/>
            <a:chExt cx="3581400" cy="2940050"/>
          </a:xfrm>
        </p:grpSpPr>
        <p:sp>
          <p:nvSpPr>
            <p:cNvPr id="7209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581400" cy="2940050"/>
            </a:xfrm>
            <a:custGeom>
              <a:gdLst>
                <a:gd fmla="*/ 3549950 w 911" name="T0"/>
                <a:gd fmla="*/ 2924328 h 748" name="T1"/>
                <a:gd fmla="*/ 3549950 w 911" name="T2"/>
                <a:gd fmla="*/ 35375 h 748" name="T3"/>
                <a:gd fmla="*/ 31450 w 911" name="T4"/>
                <a:gd fmla="*/ 35375 h 748" name="T5"/>
                <a:gd fmla="*/ 31450 w 911" name="T6"/>
                <a:gd fmla="*/ 2924328 h 748" name="T7"/>
                <a:gd fmla="*/ 31450 w 911" name="T8"/>
                <a:gd fmla="*/ 2924328 h 748" name="T9"/>
                <a:gd fmla="*/ 15725 w 911" name="T10"/>
                <a:gd fmla="*/ 2940050 h 748" name="T11"/>
                <a:gd fmla="*/ 0 w 911" name="T12"/>
                <a:gd fmla="*/ 2924328 h 748" name="T13"/>
                <a:gd fmla="*/ 0 w 911" name="T14"/>
                <a:gd fmla="*/ 15722 h 748" name="T15"/>
                <a:gd fmla="*/ 3931 w 911" name="T16"/>
                <a:gd fmla="*/ 7861 h 748" name="T17"/>
                <a:gd fmla="*/ 15725 w 911" name="T18"/>
                <a:gd fmla="*/ 0 h 748" name="T19"/>
                <a:gd fmla="*/ 3565675 w 911" name="T20"/>
                <a:gd fmla="*/ 0 h 748" name="T21"/>
                <a:gd fmla="*/ 3577469 w 911" name="T22"/>
                <a:gd fmla="*/ 7861 h 748" name="T23"/>
                <a:gd fmla="*/ 3581400 w 911" name="T24"/>
                <a:gd fmla="*/ 15722 h 748" name="T25"/>
                <a:gd fmla="*/ 3581400 w 911" name="T26"/>
                <a:gd fmla="*/ 2924328 h 748" name="T27"/>
                <a:gd fmla="*/ 3565675 w 911" name="T28"/>
                <a:gd fmla="*/ 2940050 h 748" name="T29"/>
                <a:gd fmla="*/ 3549950 w 911" name="T30"/>
                <a:gd fmla="*/ 2924328 h 748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911" name="T48"/>
                <a:gd fmla="*/ 0 h 748" name="T49"/>
                <a:gd fmla="*/ 911 w 911" name="T50"/>
                <a:gd fmla="*/ 748 h 748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748" w="911">
                  <a:moveTo>
                    <a:pt x="903" y="744"/>
                  </a:moveTo>
                  <a:cubicBezTo>
                    <a:pt x="903" y="9"/>
                    <a:pt x="903" y="9"/>
                    <a:pt x="903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744"/>
                    <a:pt x="8" y="744"/>
                    <a:pt x="8" y="744"/>
                  </a:cubicBezTo>
                  <a:cubicBezTo>
                    <a:pt x="8" y="744"/>
                    <a:pt x="8" y="744"/>
                    <a:pt x="8" y="744"/>
                  </a:cubicBezTo>
                  <a:cubicBezTo>
                    <a:pt x="8" y="746"/>
                    <a:pt x="6" y="748"/>
                    <a:pt x="4" y="748"/>
                  </a:cubicBezTo>
                  <a:cubicBezTo>
                    <a:pt x="1" y="748"/>
                    <a:pt x="0" y="746"/>
                    <a:pt x="0" y="74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907" y="0"/>
                    <a:pt x="907" y="0"/>
                    <a:pt x="907" y="0"/>
                  </a:cubicBezTo>
                  <a:cubicBezTo>
                    <a:pt x="908" y="0"/>
                    <a:pt x="909" y="1"/>
                    <a:pt x="910" y="2"/>
                  </a:cubicBezTo>
                  <a:cubicBezTo>
                    <a:pt x="910" y="2"/>
                    <a:pt x="911" y="3"/>
                    <a:pt x="911" y="4"/>
                  </a:cubicBezTo>
                  <a:cubicBezTo>
                    <a:pt x="911" y="744"/>
                    <a:pt x="911" y="744"/>
                    <a:pt x="911" y="744"/>
                  </a:cubicBezTo>
                  <a:cubicBezTo>
                    <a:pt x="911" y="746"/>
                    <a:pt x="909" y="748"/>
                    <a:pt x="907" y="748"/>
                  </a:cubicBezTo>
                  <a:cubicBezTo>
                    <a:pt x="905" y="748"/>
                    <a:pt x="903" y="746"/>
                    <a:pt x="903" y="7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10" name="Freeform 10"/>
            <p:cNvSpPr>
              <a:spLocks noChangeArrowheads="1"/>
            </p:cNvSpPr>
            <p:nvPr/>
          </p:nvSpPr>
          <p:spPr bwMode="auto">
            <a:xfrm>
              <a:off x="1773238" y="7938"/>
              <a:ext cx="31750" cy="2900363"/>
            </a:xfrm>
            <a:custGeom>
              <a:gdLst>
                <a:gd fmla="*/ 0 w 8" name="T0"/>
                <a:gd fmla="*/ 2884643 h 738" name="T1"/>
                <a:gd fmla="*/ 0 w 8" name="T2"/>
                <a:gd fmla="*/ 15720 h 738" name="T3"/>
                <a:gd fmla="*/ 15875 w 8" name="T4"/>
                <a:gd fmla="*/ 0 h 738" name="T5"/>
                <a:gd fmla="*/ 31750 w 8" name="T6"/>
                <a:gd fmla="*/ 15720 h 738" name="T7"/>
                <a:gd fmla="*/ 31750 w 8" name="T8"/>
                <a:gd fmla="*/ 2884643 h 738" name="T9"/>
                <a:gd fmla="*/ 15875 w 8" name="T10"/>
                <a:gd fmla="*/ 2900363 h 738" name="T11"/>
                <a:gd fmla="*/ 0 w 8" name="T12"/>
                <a:gd fmla="*/ 2884643 h 73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8" name="T21"/>
                <a:gd fmla="*/ 0 h 738" name="T22"/>
                <a:gd fmla="*/ 8 w 8" name="T23"/>
                <a:gd fmla="*/ 738 h 73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738" w="8">
                  <a:moveTo>
                    <a:pt x="0" y="73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734"/>
                    <a:pt x="8" y="734"/>
                    <a:pt x="8" y="734"/>
                  </a:cubicBezTo>
                  <a:cubicBezTo>
                    <a:pt x="8" y="737"/>
                    <a:pt x="6" y="738"/>
                    <a:pt x="4" y="738"/>
                  </a:cubicBezTo>
                  <a:cubicBezTo>
                    <a:pt x="2" y="738"/>
                    <a:pt x="0" y="737"/>
                    <a:pt x="0" y="7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7174" name="Rectangle 29"/>
          <p:cNvSpPr>
            <a:spLocks noChangeArrowheads="1"/>
          </p:cNvSpPr>
          <p:nvPr/>
        </p:nvSpPr>
        <p:spPr bwMode="auto">
          <a:xfrm>
            <a:off x="2028825" y="4098925"/>
            <a:ext cx="1514475" cy="3825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75" name="TextBox 8"/>
          <p:cNvSpPr>
            <a:spLocks noChangeArrowheads="1"/>
          </p:cNvSpPr>
          <p:nvPr/>
        </p:nvSpPr>
        <p:spPr bwMode="auto">
          <a:xfrm>
            <a:off x="2319338" y="4059238"/>
            <a:ext cx="84613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7176" name="Rectangle 30"/>
          <p:cNvSpPr>
            <a:spLocks noChangeArrowheads="1"/>
          </p:cNvSpPr>
          <p:nvPr/>
        </p:nvSpPr>
        <p:spPr bwMode="auto">
          <a:xfrm>
            <a:off x="3806825" y="4098925"/>
            <a:ext cx="1514475" cy="3825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77" name="TextBox 10"/>
          <p:cNvSpPr>
            <a:spLocks noChangeArrowheads="1"/>
          </p:cNvSpPr>
          <p:nvPr/>
        </p:nvSpPr>
        <p:spPr bwMode="auto">
          <a:xfrm>
            <a:off x="4156075" y="4059238"/>
            <a:ext cx="855663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7178" name="Rectangle 31"/>
          <p:cNvSpPr>
            <a:spLocks noChangeArrowheads="1"/>
          </p:cNvSpPr>
          <p:nvPr/>
        </p:nvSpPr>
        <p:spPr bwMode="auto">
          <a:xfrm>
            <a:off x="5584825" y="4098925"/>
            <a:ext cx="1508125" cy="3825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79" name="TextBox 12"/>
          <p:cNvSpPr>
            <a:spLocks noChangeArrowheads="1"/>
          </p:cNvSpPr>
          <p:nvPr/>
        </p:nvSpPr>
        <p:spPr bwMode="auto">
          <a:xfrm>
            <a:off x="5895975" y="4059238"/>
            <a:ext cx="881063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Text</a:t>
            </a:r>
          </a:p>
        </p:txBody>
      </p:sp>
      <p:sp>
        <p:nvSpPr>
          <p:cNvPr id="7180" name="Freeform 11"/>
          <p:cNvSpPr>
            <a:spLocks noChangeArrowheads="1"/>
          </p:cNvSpPr>
          <p:nvPr/>
        </p:nvSpPr>
        <p:spPr bwMode="auto">
          <a:xfrm>
            <a:off x="2038350" y="1736725"/>
            <a:ext cx="1504950" cy="1973263"/>
          </a:xfrm>
          <a:custGeom>
            <a:gdLst>
              <a:gd fmla="*/ 1504950 w 383" name="T0"/>
              <a:gd fmla="*/ 1733484 h 502" name="T1"/>
              <a:gd fmla="*/ 1265258 w 383" name="T2"/>
              <a:gd fmla="*/ 1973263 h 502" name="T3"/>
              <a:gd fmla="*/ 239692 w 383" name="T4"/>
              <a:gd fmla="*/ 1973263 h 502" name="T5"/>
              <a:gd fmla="*/ 0 w 383" name="T6"/>
              <a:gd fmla="*/ 1733484 h 502" name="T7"/>
              <a:gd fmla="*/ 0 w 383" name="T8"/>
              <a:gd fmla="*/ 239779 h 502" name="T9"/>
              <a:gd fmla="*/ 239692 w 383" name="T10"/>
              <a:gd fmla="*/ 0 h 502" name="T11"/>
              <a:gd fmla="*/ 1265258 w 383" name="T12"/>
              <a:gd fmla="*/ 0 h 502" name="T13"/>
              <a:gd fmla="*/ 1504950 w 383" name="T14"/>
              <a:gd fmla="*/ 239779 h 502" name="T15"/>
              <a:gd fmla="*/ 1504950 w 383" name="T16"/>
              <a:gd fmla="*/ 1733484 h 5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83" name="T27"/>
              <a:gd fmla="*/ 0 h 502" name="T28"/>
              <a:gd fmla="*/ 383 w 383" name="T29"/>
              <a:gd fmla="*/ 502 h 5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502" w="383">
                <a:moveTo>
                  <a:pt x="383" y="441"/>
                </a:moveTo>
                <a:cubicBezTo>
                  <a:pt x="383" y="475"/>
                  <a:pt x="356" y="502"/>
                  <a:pt x="322" y="502"/>
                </a:cubicBezTo>
                <a:cubicBezTo>
                  <a:pt x="61" y="502"/>
                  <a:pt x="61" y="502"/>
                  <a:pt x="61" y="502"/>
                </a:cubicBezTo>
                <a:cubicBezTo>
                  <a:pt x="28" y="502"/>
                  <a:pt x="0" y="475"/>
                  <a:pt x="0" y="44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27"/>
                  <a:pt x="28" y="0"/>
                  <a:pt x="61" y="0"/>
                </a:cubicBezTo>
                <a:cubicBezTo>
                  <a:pt x="322" y="0"/>
                  <a:pt x="322" y="0"/>
                  <a:pt x="322" y="0"/>
                </a:cubicBezTo>
                <a:cubicBezTo>
                  <a:pt x="356" y="0"/>
                  <a:pt x="383" y="27"/>
                  <a:pt x="383" y="61"/>
                </a:cubicBezTo>
                <a:lnTo>
                  <a:pt x="383" y="441"/>
                </a:ln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1" name="Freeform 12"/>
          <p:cNvSpPr>
            <a:spLocks noChangeArrowheads="1"/>
          </p:cNvSpPr>
          <p:nvPr/>
        </p:nvSpPr>
        <p:spPr bwMode="auto">
          <a:xfrm>
            <a:off x="2085975" y="2330450"/>
            <a:ext cx="1411288" cy="1328738"/>
          </a:xfrm>
          <a:custGeom>
            <a:gdLst>
              <a:gd fmla="*/ 0 w 359" name="T0"/>
              <a:gd fmla="*/ 1132179 h 338" name="T1"/>
              <a:gd fmla="*/ 0 w 359" name="T2"/>
              <a:gd fmla="*/ 7862 h 338" name="T3"/>
              <a:gd fmla="*/ 7862 w 359" name="T4"/>
              <a:gd fmla="*/ 0 h 338" name="T5"/>
              <a:gd fmla="*/ 15725 w 359" name="T6"/>
              <a:gd fmla="*/ 7862 h 338" name="T7"/>
              <a:gd fmla="*/ 15725 w 359" name="T8"/>
              <a:gd fmla="*/ 1132179 h 338" name="T9"/>
              <a:gd fmla="*/ 200489 w 359" name="T10"/>
              <a:gd fmla="*/ 1313013 h 338" name="T11"/>
              <a:gd fmla="*/ 1210799 w 359" name="T12"/>
              <a:gd fmla="*/ 1313013 h 338" name="T13"/>
              <a:gd fmla="*/ 1395563 w 359" name="T14"/>
              <a:gd fmla="*/ 1132179 h 338" name="T15"/>
              <a:gd fmla="*/ 1395563 w 359" name="T16"/>
              <a:gd fmla="*/ 7862 h 338" name="T17"/>
              <a:gd fmla="*/ 1395563 w 359" name="T18"/>
              <a:gd fmla="*/ 7862 h 338" name="T19"/>
              <a:gd fmla="*/ 1403426 w 359" name="T20"/>
              <a:gd fmla="*/ 0 h 338" name="T21"/>
              <a:gd fmla="*/ 1411288 w 359" name="T22"/>
              <a:gd fmla="*/ 7862 h 338" name="T23"/>
              <a:gd fmla="*/ 1411288 w 359" name="T24"/>
              <a:gd fmla="*/ 1132179 h 338" name="T25"/>
              <a:gd fmla="*/ 1210799 w 359" name="T26"/>
              <a:gd fmla="*/ 1328738 h 338" name="T27"/>
              <a:gd fmla="*/ 200489 w 359" name="T28"/>
              <a:gd fmla="*/ 1328738 h 338" name="T29"/>
              <a:gd fmla="*/ 0 w 359" name="T30"/>
              <a:gd fmla="*/ 1132179 h 338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59" name="T48"/>
              <a:gd fmla="*/ 0 h 338" name="T49"/>
              <a:gd fmla="*/ 359 w 359" name="T50"/>
              <a:gd fmla="*/ 338 h 338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38" w="359">
                <a:moveTo>
                  <a:pt x="0" y="288"/>
                </a:move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4" y="0"/>
                  <a:pt x="4" y="1"/>
                  <a:pt x="4" y="2"/>
                </a:cubicBezTo>
                <a:cubicBezTo>
                  <a:pt x="4" y="288"/>
                  <a:pt x="4" y="288"/>
                  <a:pt x="4" y="288"/>
                </a:cubicBezTo>
                <a:cubicBezTo>
                  <a:pt x="4" y="313"/>
                  <a:pt x="25" y="334"/>
                  <a:pt x="51" y="334"/>
                </a:cubicBezTo>
                <a:cubicBezTo>
                  <a:pt x="308" y="334"/>
                  <a:pt x="308" y="334"/>
                  <a:pt x="308" y="334"/>
                </a:cubicBezTo>
                <a:cubicBezTo>
                  <a:pt x="334" y="334"/>
                  <a:pt x="355" y="313"/>
                  <a:pt x="355" y="288"/>
                </a:cubicBezTo>
                <a:cubicBezTo>
                  <a:pt x="355" y="2"/>
                  <a:pt x="355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55" y="1"/>
                  <a:pt x="356" y="0"/>
                  <a:pt x="357" y="0"/>
                </a:cubicBezTo>
                <a:cubicBezTo>
                  <a:pt x="358" y="0"/>
                  <a:pt x="359" y="1"/>
                  <a:pt x="359" y="2"/>
                </a:cubicBezTo>
                <a:cubicBezTo>
                  <a:pt x="359" y="288"/>
                  <a:pt x="359" y="288"/>
                  <a:pt x="359" y="288"/>
                </a:cubicBezTo>
                <a:cubicBezTo>
                  <a:pt x="359" y="316"/>
                  <a:pt x="336" y="338"/>
                  <a:pt x="308" y="338"/>
                </a:cubicBezTo>
                <a:cubicBezTo>
                  <a:pt x="51" y="338"/>
                  <a:pt x="51" y="338"/>
                  <a:pt x="51" y="338"/>
                </a:cubicBezTo>
                <a:cubicBezTo>
                  <a:pt x="23" y="338"/>
                  <a:pt x="0" y="316"/>
                  <a:pt x="0" y="28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2" name="Freeform 13"/>
          <p:cNvSpPr>
            <a:spLocks noChangeArrowheads="1"/>
          </p:cNvSpPr>
          <p:nvPr/>
        </p:nvSpPr>
        <p:spPr bwMode="auto">
          <a:xfrm>
            <a:off x="2085975" y="1787525"/>
            <a:ext cx="1411288" cy="295275"/>
          </a:xfrm>
          <a:custGeom>
            <a:gdLst>
              <a:gd fmla="*/ 1395563 w 359" name="T0"/>
              <a:gd fmla="*/ 287401 h 75" name="T1"/>
              <a:gd fmla="*/ 1395563 w 359" name="T2"/>
              <a:gd fmla="*/ 196850 h 75" name="T3"/>
              <a:gd fmla="*/ 1210799 w 359" name="T4"/>
              <a:gd fmla="*/ 15748 h 75" name="T5"/>
              <a:gd fmla="*/ 200489 w 359" name="T6"/>
              <a:gd fmla="*/ 15748 h 75" name="T7"/>
              <a:gd fmla="*/ 15725 w 359" name="T8"/>
              <a:gd fmla="*/ 196850 h 75" name="T9"/>
              <a:gd fmla="*/ 15725 w 359" name="T10"/>
              <a:gd fmla="*/ 287401 h 75" name="T11"/>
              <a:gd fmla="*/ 7862 w 359" name="T12"/>
              <a:gd fmla="*/ 295275 h 75" name="T13"/>
              <a:gd fmla="*/ 0 w 359" name="T14"/>
              <a:gd fmla="*/ 287401 h 75" name="T15"/>
              <a:gd fmla="*/ 0 w 359" name="T16"/>
              <a:gd fmla="*/ 196850 h 75" name="T17"/>
              <a:gd fmla="*/ 200489 w 359" name="T18"/>
              <a:gd fmla="*/ 0 h 75" name="T19"/>
              <a:gd fmla="*/ 1210799 w 359" name="T20"/>
              <a:gd fmla="*/ 0 h 75" name="T21"/>
              <a:gd fmla="*/ 1411288 w 359" name="T22"/>
              <a:gd fmla="*/ 196850 h 75" name="T23"/>
              <a:gd fmla="*/ 1411288 w 359" name="T24"/>
              <a:gd fmla="*/ 287401 h 75" name="T25"/>
              <a:gd fmla="*/ 1403426 w 359" name="T26"/>
              <a:gd fmla="*/ 295275 h 75" name="T27"/>
              <a:gd fmla="*/ 1395563 w 359" name="T28"/>
              <a:gd fmla="*/ 287401 h 75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359" name="T45"/>
              <a:gd fmla="*/ 0 h 75" name="T46"/>
              <a:gd fmla="*/ 359 w 359" name="T47"/>
              <a:gd fmla="*/ 75 h 75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75" w="359">
                <a:moveTo>
                  <a:pt x="355" y="73"/>
                </a:moveTo>
                <a:cubicBezTo>
                  <a:pt x="355" y="50"/>
                  <a:pt x="355" y="50"/>
                  <a:pt x="355" y="50"/>
                </a:cubicBezTo>
                <a:cubicBezTo>
                  <a:pt x="355" y="24"/>
                  <a:pt x="334" y="4"/>
                  <a:pt x="308" y="4"/>
                </a:cubicBezTo>
                <a:cubicBezTo>
                  <a:pt x="51" y="4"/>
                  <a:pt x="51" y="4"/>
                  <a:pt x="51" y="4"/>
                </a:cubicBezTo>
                <a:cubicBezTo>
                  <a:pt x="25" y="4"/>
                  <a:pt x="4" y="24"/>
                  <a:pt x="4" y="50"/>
                </a:cubicBezTo>
                <a:cubicBezTo>
                  <a:pt x="4" y="73"/>
                  <a:pt x="4" y="73"/>
                  <a:pt x="4" y="73"/>
                </a:cubicBezTo>
                <a:cubicBezTo>
                  <a:pt x="4" y="74"/>
                  <a:pt x="4" y="75"/>
                  <a:pt x="2" y="75"/>
                </a:cubicBezTo>
                <a:cubicBezTo>
                  <a:pt x="1" y="75"/>
                  <a:pt x="0" y="74"/>
                  <a:pt x="0" y="73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22"/>
                  <a:pt x="23" y="0"/>
                  <a:pt x="51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36" y="0"/>
                  <a:pt x="359" y="22"/>
                  <a:pt x="359" y="50"/>
                </a:cubicBezTo>
                <a:cubicBezTo>
                  <a:pt x="359" y="73"/>
                  <a:pt x="359" y="73"/>
                  <a:pt x="359" y="73"/>
                </a:cubicBezTo>
                <a:cubicBezTo>
                  <a:pt x="359" y="74"/>
                  <a:pt x="358" y="75"/>
                  <a:pt x="357" y="75"/>
                </a:cubicBezTo>
                <a:cubicBezTo>
                  <a:pt x="356" y="75"/>
                  <a:pt x="355" y="74"/>
                  <a:pt x="355" y="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3" name="Freeform 16"/>
          <p:cNvSpPr>
            <a:spLocks noChangeArrowheads="1" noEditPoints="1"/>
          </p:cNvSpPr>
          <p:nvPr/>
        </p:nvSpPr>
        <p:spPr bwMode="auto">
          <a:xfrm>
            <a:off x="2108200" y="2173288"/>
            <a:ext cx="1357313" cy="31750"/>
          </a:xfrm>
          <a:custGeom>
            <a:gdLst>
              <a:gd fmla="*/ 1321905 w 345" name="T0"/>
              <a:gd fmla="*/ 15875 h 8" name="T1"/>
              <a:gd fmla="*/ 1341576 w 345" name="T2"/>
              <a:gd fmla="*/ 0 h 8" name="T3"/>
              <a:gd fmla="*/ 1341576 w 345" name="T4"/>
              <a:gd fmla="*/ 31750 h 8" name="T5"/>
              <a:gd fmla="*/ 1239286 w 345" name="T6"/>
              <a:gd fmla="*/ 15875 h 8" name="T7"/>
              <a:gd fmla="*/ 1258957 w 345" name="T8"/>
              <a:gd fmla="*/ 0 h 8" name="T9"/>
              <a:gd fmla="*/ 1258957 w 345" name="T10"/>
              <a:gd fmla="*/ 31750 h 8" name="T11"/>
              <a:gd fmla="*/ 1172404 w 345" name="T12"/>
              <a:gd fmla="*/ 31750 h 8" name="T13"/>
              <a:gd fmla="*/ 1172404 w 345" name="T14"/>
              <a:gd fmla="*/ 0 h 8" name="T15"/>
              <a:gd fmla="*/ 1192075 w 345" name="T16"/>
              <a:gd fmla="*/ 15875 h 8" name="T17"/>
              <a:gd fmla="*/ 1172404 w 345" name="T18"/>
              <a:gd fmla="*/ 31750 h 8" name="T19"/>
              <a:gd fmla="*/ 1074048 w 345" name="T20"/>
              <a:gd fmla="*/ 15875 h 8" name="T21"/>
              <a:gd fmla="*/ 1093719 w 345" name="T22"/>
              <a:gd fmla="*/ 0 h 8" name="T23"/>
              <a:gd fmla="*/ 1093719 w 345" name="T24"/>
              <a:gd fmla="*/ 31750 h 8" name="T25"/>
              <a:gd fmla="*/ 1007166 w 345" name="T26"/>
              <a:gd fmla="*/ 31750 h 8" name="T27"/>
              <a:gd fmla="*/ 1007166 w 345" name="T28"/>
              <a:gd fmla="*/ 0 h 8" name="T29"/>
              <a:gd fmla="*/ 1026837 w 345" name="T30"/>
              <a:gd fmla="*/ 15875 h 8" name="T31"/>
              <a:gd fmla="*/ 1007166 w 345" name="T32"/>
              <a:gd fmla="*/ 31750 h 8" name="T33"/>
              <a:gd fmla="*/ 908810 w 345" name="T34"/>
              <a:gd fmla="*/ 15875 h 8" name="T35"/>
              <a:gd fmla="*/ 928481 w 345" name="T36"/>
              <a:gd fmla="*/ 0 h 8" name="T37"/>
              <a:gd fmla="*/ 928481 w 345" name="T38"/>
              <a:gd fmla="*/ 31750 h 8" name="T39"/>
              <a:gd fmla="*/ 841927 w 345" name="T40"/>
              <a:gd fmla="*/ 31750 h 8" name="T41"/>
              <a:gd fmla="*/ 841927 w 345" name="T42"/>
              <a:gd fmla="*/ 0 h 8" name="T43"/>
              <a:gd fmla="*/ 861599 w 345" name="T44"/>
              <a:gd fmla="*/ 15875 h 8" name="T45"/>
              <a:gd fmla="*/ 841927 w 345" name="T46"/>
              <a:gd fmla="*/ 31750 h 8" name="T47"/>
              <a:gd fmla="*/ 743571 w 345" name="T48"/>
              <a:gd fmla="*/ 15875 h 8" name="T49"/>
              <a:gd fmla="*/ 763243 w 345" name="T50"/>
              <a:gd fmla="*/ 0 h 8" name="T51"/>
              <a:gd fmla="*/ 763243 w 345" name="T52"/>
              <a:gd fmla="*/ 31750 h 8" name="T53"/>
              <a:gd fmla="*/ 676689 w 345" name="T54"/>
              <a:gd fmla="*/ 31750 h 8" name="T55"/>
              <a:gd fmla="*/ 676689 w 345" name="T56"/>
              <a:gd fmla="*/ 0 h 8" name="T57"/>
              <a:gd fmla="*/ 696361 w 345" name="T58"/>
              <a:gd fmla="*/ 15875 h 8" name="T59"/>
              <a:gd fmla="*/ 676689 w 345" name="T60"/>
              <a:gd fmla="*/ 31750 h 8" name="T61"/>
              <a:gd fmla="*/ 578333 w 345" name="T62"/>
              <a:gd fmla="*/ 15875 h 8" name="T63"/>
              <a:gd fmla="*/ 598005 w 345" name="T64"/>
              <a:gd fmla="*/ 0 h 8" name="T65"/>
              <a:gd fmla="*/ 598005 w 345" name="T66"/>
              <a:gd fmla="*/ 31750 h 8" name="T67"/>
              <a:gd fmla="*/ 511451 w 345" name="T68"/>
              <a:gd fmla="*/ 31750 h 8" name="T69"/>
              <a:gd fmla="*/ 511451 w 345" name="T70"/>
              <a:gd fmla="*/ 0 h 8" name="T71"/>
              <a:gd fmla="*/ 531122 w 345" name="T72"/>
              <a:gd fmla="*/ 15875 h 8" name="T73"/>
              <a:gd fmla="*/ 511451 w 345" name="T74"/>
              <a:gd fmla="*/ 31750 h 8" name="T75"/>
              <a:gd fmla="*/ 413095 w 345" name="T76"/>
              <a:gd fmla="*/ 15875 h 8" name="T77"/>
              <a:gd fmla="*/ 432766 w 345" name="T78"/>
              <a:gd fmla="*/ 0 h 8" name="T79"/>
              <a:gd fmla="*/ 432766 w 345" name="T80"/>
              <a:gd fmla="*/ 31750 h 8" name="T81"/>
              <a:gd fmla="*/ 346213 w 345" name="T82"/>
              <a:gd fmla="*/ 31750 h 8" name="T83"/>
              <a:gd fmla="*/ 346213 w 345" name="T84"/>
              <a:gd fmla="*/ 0 h 8" name="T85"/>
              <a:gd fmla="*/ 365884 w 345" name="T86"/>
              <a:gd fmla="*/ 15875 h 8" name="T87"/>
              <a:gd fmla="*/ 346213 w 345" name="T88"/>
              <a:gd fmla="*/ 31750 h 8" name="T89"/>
              <a:gd fmla="*/ 247857 w 345" name="T90"/>
              <a:gd fmla="*/ 15875 h 8" name="T91"/>
              <a:gd fmla="*/ 267528 w 345" name="T92"/>
              <a:gd fmla="*/ 0 h 8" name="T93"/>
              <a:gd fmla="*/ 267528 w 345" name="T94"/>
              <a:gd fmla="*/ 31750 h 8" name="T95"/>
              <a:gd fmla="*/ 180975 w 345" name="T96"/>
              <a:gd fmla="*/ 31750 h 8" name="T97"/>
              <a:gd fmla="*/ 180975 w 345" name="T98"/>
              <a:gd fmla="*/ 0 h 8" name="T99"/>
              <a:gd fmla="*/ 200646 w 345" name="T100"/>
              <a:gd fmla="*/ 15875 h 8" name="T101"/>
              <a:gd fmla="*/ 98356 w 345" name="T102"/>
              <a:gd fmla="*/ 31750 h 8" name="T103"/>
              <a:gd fmla="*/ 98356 w 345" name="T104"/>
              <a:gd fmla="*/ 0 h 8" name="T105"/>
              <a:gd fmla="*/ 118027 w 345" name="T106"/>
              <a:gd fmla="*/ 15875 h 8" name="T107"/>
              <a:gd fmla="*/ 15737 w 345" name="T108"/>
              <a:gd fmla="*/ 31750 h 8" name="T109"/>
              <a:gd fmla="*/ 15737 w 345" name="T110"/>
              <a:gd fmla="*/ 0 h 8" name="T111"/>
              <a:gd fmla="*/ 31474 w 345" name="T112"/>
              <a:gd fmla="*/ 15875 h 8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w 345" name="T171"/>
              <a:gd fmla="*/ 0 h 8" name="T172"/>
              <a:gd fmla="*/ 345 w 345" name="T173"/>
              <a:gd fmla="*/ 8 h 8" name="T174"/>
            </a:gdLst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b="T174" l="T171" r="T173" t="T172"/>
            <a:pathLst>
              <a:path h="8" w="345">
                <a:moveTo>
                  <a:pt x="341" y="8"/>
                </a:moveTo>
                <a:cubicBezTo>
                  <a:pt x="338" y="8"/>
                  <a:pt x="336" y="6"/>
                  <a:pt x="336" y="4"/>
                </a:cubicBezTo>
                <a:cubicBezTo>
                  <a:pt x="336" y="2"/>
                  <a:pt x="338" y="0"/>
                  <a:pt x="341" y="0"/>
                </a:cubicBezTo>
                <a:cubicBezTo>
                  <a:pt x="341" y="0"/>
                  <a:pt x="341" y="0"/>
                  <a:pt x="341" y="0"/>
                </a:cubicBezTo>
                <a:cubicBezTo>
                  <a:pt x="343" y="0"/>
                  <a:pt x="345" y="2"/>
                  <a:pt x="345" y="4"/>
                </a:cubicBezTo>
                <a:cubicBezTo>
                  <a:pt x="345" y="6"/>
                  <a:pt x="343" y="8"/>
                  <a:pt x="341" y="8"/>
                </a:cubicBezTo>
                <a:close/>
                <a:moveTo>
                  <a:pt x="319" y="8"/>
                </a:moveTo>
                <a:cubicBezTo>
                  <a:pt x="317" y="8"/>
                  <a:pt x="315" y="6"/>
                  <a:pt x="315" y="4"/>
                </a:cubicBezTo>
                <a:cubicBezTo>
                  <a:pt x="315" y="2"/>
                  <a:pt x="317" y="0"/>
                  <a:pt x="319" y="0"/>
                </a:cubicBezTo>
                <a:cubicBezTo>
                  <a:pt x="320" y="0"/>
                  <a:pt x="320" y="0"/>
                  <a:pt x="320" y="0"/>
                </a:cubicBezTo>
                <a:cubicBezTo>
                  <a:pt x="322" y="0"/>
                  <a:pt x="324" y="2"/>
                  <a:pt x="324" y="4"/>
                </a:cubicBezTo>
                <a:cubicBezTo>
                  <a:pt x="324" y="6"/>
                  <a:pt x="322" y="8"/>
                  <a:pt x="320" y="8"/>
                </a:cubicBezTo>
                <a:lnTo>
                  <a:pt x="319" y="8"/>
                </a:lnTo>
                <a:close/>
                <a:moveTo>
                  <a:pt x="298" y="8"/>
                </a:moveTo>
                <a:cubicBezTo>
                  <a:pt x="296" y="8"/>
                  <a:pt x="294" y="6"/>
                  <a:pt x="294" y="4"/>
                </a:cubicBezTo>
                <a:cubicBezTo>
                  <a:pt x="294" y="2"/>
                  <a:pt x="296" y="0"/>
                  <a:pt x="298" y="0"/>
                </a:cubicBezTo>
                <a:cubicBezTo>
                  <a:pt x="299" y="0"/>
                  <a:pt x="299" y="0"/>
                  <a:pt x="299" y="0"/>
                </a:cubicBezTo>
                <a:cubicBezTo>
                  <a:pt x="301" y="0"/>
                  <a:pt x="303" y="2"/>
                  <a:pt x="303" y="4"/>
                </a:cubicBezTo>
                <a:cubicBezTo>
                  <a:pt x="303" y="6"/>
                  <a:pt x="301" y="8"/>
                  <a:pt x="299" y="8"/>
                </a:cubicBezTo>
                <a:lnTo>
                  <a:pt x="298" y="8"/>
                </a:lnTo>
                <a:close/>
                <a:moveTo>
                  <a:pt x="277" y="8"/>
                </a:moveTo>
                <a:cubicBezTo>
                  <a:pt x="275" y="8"/>
                  <a:pt x="273" y="6"/>
                  <a:pt x="273" y="4"/>
                </a:cubicBezTo>
                <a:cubicBezTo>
                  <a:pt x="273" y="2"/>
                  <a:pt x="275" y="0"/>
                  <a:pt x="277" y="0"/>
                </a:cubicBezTo>
                <a:cubicBezTo>
                  <a:pt x="278" y="0"/>
                  <a:pt x="278" y="0"/>
                  <a:pt x="278" y="0"/>
                </a:cubicBezTo>
                <a:cubicBezTo>
                  <a:pt x="280" y="0"/>
                  <a:pt x="282" y="2"/>
                  <a:pt x="282" y="4"/>
                </a:cubicBezTo>
                <a:cubicBezTo>
                  <a:pt x="282" y="6"/>
                  <a:pt x="280" y="8"/>
                  <a:pt x="278" y="8"/>
                </a:cubicBezTo>
                <a:lnTo>
                  <a:pt x="277" y="8"/>
                </a:lnTo>
                <a:close/>
                <a:moveTo>
                  <a:pt x="256" y="8"/>
                </a:moveTo>
                <a:cubicBezTo>
                  <a:pt x="254" y="8"/>
                  <a:pt x="252" y="6"/>
                  <a:pt x="252" y="4"/>
                </a:cubicBezTo>
                <a:cubicBezTo>
                  <a:pt x="252" y="2"/>
                  <a:pt x="254" y="0"/>
                  <a:pt x="256" y="0"/>
                </a:cubicBezTo>
                <a:cubicBezTo>
                  <a:pt x="257" y="0"/>
                  <a:pt x="257" y="0"/>
                  <a:pt x="257" y="0"/>
                </a:cubicBezTo>
                <a:cubicBezTo>
                  <a:pt x="259" y="0"/>
                  <a:pt x="261" y="2"/>
                  <a:pt x="261" y="4"/>
                </a:cubicBezTo>
                <a:cubicBezTo>
                  <a:pt x="261" y="6"/>
                  <a:pt x="259" y="8"/>
                  <a:pt x="257" y="8"/>
                </a:cubicBezTo>
                <a:lnTo>
                  <a:pt x="256" y="8"/>
                </a:lnTo>
                <a:close/>
                <a:moveTo>
                  <a:pt x="235" y="8"/>
                </a:moveTo>
                <a:cubicBezTo>
                  <a:pt x="233" y="8"/>
                  <a:pt x="231" y="6"/>
                  <a:pt x="231" y="4"/>
                </a:cubicBezTo>
                <a:cubicBezTo>
                  <a:pt x="231" y="2"/>
                  <a:pt x="233" y="0"/>
                  <a:pt x="235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38" y="0"/>
                  <a:pt x="240" y="2"/>
                  <a:pt x="240" y="4"/>
                </a:cubicBezTo>
                <a:cubicBezTo>
                  <a:pt x="240" y="6"/>
                  <a:pt x="238" y="8"/>
                  <a:pt x="236" y="8"/>
                </a:cubicBezTo>
                <a:lnTo>
                  <a:pt x="235" y="8"/>
                </a:lnTo>
                <a:close/>
                <a:moveTo>
                  <a:pt x="214" y="8"/>
                </a:moveTo>
                <a:cubicBezTo>
                  <a:pt x="212" y="8"/>
                  <a:pt x="210" y="6"/>
                  <a:pt x="210" y="4"/>
                </a:cubicBezTo>
                <a:cubicBezTo>
                  <a:pt x="210" y="2"/>
                  <a:pt x="212" y="0"/>
                  <a:pt x="214" y="0"/>
                </a:cubicBezTo>
                <a:cubicBezTo>
                  <a:pt x="215" y="0"/>
                  <a:pt x="215" y="0"/>
                  <a:pt x="215" y="0"/>
                </a:cubicBezTo>
                <a:cubicBezTo>
                  <a:pt x="217" y="0"/>
                  <a:pt x="219" y="2"/>
                  <a:pt x="219" y="4"/>
                </a:cubicBezTo>
                <a:cubicBezTo>
                  <a:pt x="219" y="6"/>
                  <a:pt x="217" y="8"/>
                  <a:pt x="215" y="8"/>
                </a:cubicBezTo>
                <a:lnTo>
                  <a:pt x="214" y="8"/>
                </a:lnTo>
                <a:close/>
                <a:moveTo>
                  <a:pt x="193" y="8"/>
                </a:moveTo>
                <a:cubicBezTo>
                  <a:pt x="191" y="8"/>
                  <a:pt x="189" y="6"/>
                  <a:pt x="189" y="4"/>
                </a:cubicBezTo>
                <a:cubicBezTo>
                  <a:pt x="189" y="2"/>
                  <a:pt x="191" y="0"/>
                  <a:pt x="193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96" y="0"/>
                  <a:pt x="198" y="2"/>
                  <a:pt x="198" y="4"/>
                </a:cubicBezTo>
                <a:cubicBezTo>
                  <a:pt x="198" y="6"/>
                  <a:pt x="196" y="8"/>
                  <a:pt x="194" y="8"/>
                </a:cubicBezTo>
                <a:lnTo>
                  <a:pt x="193" y="8"/>
                </a:lnTo>
                <a:close/>
                <a:moveTo>
                  <a:pt x="172" y="8"/>
                </a:moveTo>
                <a:cubicBezTo>
                  <a:pt x="170" y="8"/>
                  <a:pt x="168" y="6"/>
                  <a:pt x="168" y="4"/>
                </a:cubicBezTo>
                <a:cubicBezTo>
                  <a:pt x="168" y="2"/>
                  <a:pt x="170" y="0"/>
                  <a:pt x="172" y="0"/>
                </a:cubicBezTo>
                <a:cubicBezTo>
                  <a:pt x="173" y="0"/>
                  <a:pt x="173" y="0"/>
                  <a:pt x="173" y="0"/>
                </a:cubicBezTo>
                <a:cubicBezTo>
                  <a:pt x="175" y="0"/>
                  <a:pt x="177" y="2"/>
                  <a:pt x="177" y="4"/>
                </a:cubicBezTo>
                <a:cubicBezTo>
                  <a:pt x="177" y="6"/>
                  <a:pt x="175" y="8"/>
                  <a:pt x="173" y="8"/>
                </a:cubicBezTo>
                <a:lnTo>
                  <a:pt x="172" y="8"/>
                </a:lnTo>
                <a:close/>
                <a:moveTo>
                  <a:pt x="151" y="8"/>
                </a:moveTo>
                <a:cubicBezTo>
                  <a:pt x="149" y="8"/>
                  <a:pt x="147" y="6"/>
                  <a:pt x="147" y="4"/>
                </a:cubicBezTo>
                <a:cubicBezTo>
                  <a:pt x="147" y="2"/>
                  <a:pt x="149" y="0"/>
                  <a:pt x="151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4" y="0"/>
                  <a:pt x="156" y="2"/>
                  <a:pt x="156" y="4"/>
                </a:cubicBezTo>
                <a:cubicBezTo>
                  <a:pt x="156" y="6"/>
                  <a:pt x="154" y="8"/>
                  <a:pt x="152" y="8"/>
                </a:cubicBezTo>
                <a:lnTo>
                  <a:pt x="151" y="8"/>
                </a:lnTo>
                <a:close/>
                <a:moveTo>
                  <a:pt x="130" y="8"/>
                </a:moveTo>
                <a:cubicBezTo>
                  <a:pt x="128" y="8"/>
                  <a:pt x="126" y="6"/>
                  <a:pt x="126" y="4"/>
                </a:cubicBezTo>
                <a:cubicBezTo>
                  <a:pt x="126" y="2"/>
                  <a:pt x="128" y="0"/>
                  <a:pt x="130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3" y="0"/>
                  <a:pt x="135" y="2"/>
                  <a:pt x="135" y="4"/>
                </a:cubicBezTo>
                <a:cubicBezTo>
                  <a:pt x="135" y="6"/>
                  <a:pt x="133" y="8"/>
                  <a:pt x="131" y="8"/>
                </a:cubicBezTo>
                <a:lnTo>
                  <a:pt x="130" y="8"/>
                </a:lnTo>
                <a:close/>
                <a:moveTo>
                  <a:pt x="109" y="8"/>
                </a:moveTo>
                <a:cubicBezTo>
                  <a:pt x="107" y="8"/>
                  <a:pt x="105" y="6"/>
                  <a:pt x="105" y="4"/>
                </a:cubicBezTo>
                <a:cubicBezTo>
                  <a:pt x="105" y="2"/>
                  <a:pt x="107" y="0"/>
                  <a:pt x="109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112" y="0"/>
                  <a:pt x="114" y="2"/>
                  <a:pt x="114" y="4"/>
                </a:cubicBezTo>
                <a:cubicBezTo>
                  <a:pt x="114" y="6"/>
                  <a:pt x="112" y="8"/>
                  <a:pt x="110" y="8"/>
                </a:cubicBezTo>
                <a:lnTo>
                  <a:pt x="109" y="8"/>
                </a:lnTo>
                <a:close/>
                <a:moveTo>
                  <a:pt x="88" y="8"/>
                </a:moveTo>
                <a:cubicBezTo>
                  <a:pt x="86" y="8"/>
                  <a:pt x="84" y="6"/>
                  <a:pt x="84" y="4"/>
                </a:cubicBezTo>
                <a:cubicBezTo>
                  <a:pt x="84" y="2"/>
                  <a:pt x="86" y="0"/>
                  <a:pt x="8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91" y="0"/>
                  <a:pt x="93" y="2"/>
                  <a:pt x="93" y="4"/>
                </a:cubicBezTo>
                <a:cubicBezTo>
                  <a:pt x="93" y="6"/>
                  <a:pt x="91" y="8"/>
                  <a:pt x="89" y="8"/>
                </a:cubicBezTo>
                <a:lnTo>
                  <a:pt x="88" y="8"/>
                </a:lnTo>
                <a:close/>
                <a:moveTo>
                  <a:pt x="67" y="8"/>
                </a:moveTo>
                <a:cubicBezTo>
                  <a:pt x="65" y="8"/>
                  <a:pt x="63" y="6"/>
                  <a:pt x="63" y="4"/>
                </a:cubicBezTo>
                <a:cubicBezTo>
                  <a:pt x="63" y="2"/>
                  <a:pt x="65" y="0"/>
                  <a:pt x="67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70" y="0"/>
                  <a:pt x="72" y="2"/>
                  <a:pt x="72" y="4"/>
                </a:cubicBezTo>
                <a:cubicBezTo>
                  <a:pt x="72" y="6"/>
                  <a:pt x="70" y="8"/>
                  <a:pt x="68" y="8"/>
                </a:cubicBezTo>
                <a:lnTo>
                  <a:pt x="67" y="8"/>
                </a:lnTo>
                <a:close/>
                <a:moveTo>
                  <a:pt x="46" y="8"/>
                </a:moveTo>
                <a:cubicBezTo>
                  <a:pt x="44" y="8"/>
                  <a:pt x="42" y="6"/>
                  <a:pt x="42" y="4"/>
                </a:cubicBezTo>
                <a:cubicBezTo>
                  <a:pt x="42" y="2"/>
                  <a:pt x="44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9" y="0"/>
                  <a:pt x="51" y="2"/>
                  <a:pt x="51" y="4"/>
                </a:cubicBezTo>
                <a:cubicBezTo>
                  <a:pt x="51" y="6"/>
                  <a:pt x="49" y="8"/>
                  <a:pt x="46" y="8"/>
                </a:cubicBezTo>
                <a:close/>
                <a:moveTo>
                  <a:pt x="25" y="8"/>
                </a:moveTo>
                <a:cubicBezTo>
                  <a:pt x="23" y="8"/>
                  <a:pt x="21" y="6"/>
                  <a:pt x="21" y="4"/>
                </a:cubicBezTo>
                <a:cubicBezTo>
                  <a:pt x="21" y="2"/>
                  <a:pt x="23" y="0"/>
                  <a:pt x="2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8" y="0"/>
                  <a:pt x="30" y="2"/>
                  <a:pt x="30" y="4"/>
                </a:cubicBezTo>
                <a:cubicBezTo>
                  <a:pt x="30" y="6"/>
                  <a:pt x="28" y="8"/>
                  <a:pt x="25" y="8"/>
                </a:cubicBezTo>
                <a:close/>
                <a:moveTo>
                  <a:pt x="4" y="8"/>
                </a:move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7" y="0"/>
                  <a:pt x="8" y="2"/>
                  <a:pt x="8" y="4"/>
                </a:cubicBezTo>
                <a:cubicBezTo>
                  <a:pt x="8" y="6"/>
                  <a:pt x="7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4" name="TextBox 17"/>
          <p:cNvSpPr>
            <a:spLocks noChangeArrowheads="1"/>
          </p:cNvSpPr>
          <p:nvPr/>
        </p:nvSpPr>
        <p:spPr bwMode="auto">
          <a:xfrm>
            <a:off x="2579688" y="1787525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A</a:t>
            </a:r>
          </a:p>
        </p:txBody>
      </p:sp>
      <p:sp>
        <p:nvSpPr>
          <p:cNvPr id="7185" name="TextBox 18"/>
          <p:cNvSpPr>
            <a:spLocks noChangeArrowheads="1"/>
          </p:cNvSpPr>
          <p:nvPr/>
        </p:nvSpPr>
        <p:spPr bwMode="auto">
          <a:xfrm>
            <a:off x="2184400" y="2120900"/>
            <a:ext cx="1323975" cy="252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80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24</a:t>
            </a:r>
          </a:p>
        </p:txBody>
      </p:sp>
      <p:grpSp>
        <p:nvGrpSpPr>
          <p:cNvPr id="7186" name="Group 20"/>
          <p:cNvGrpSpPr/>
          <p:nvPr/>
        </p:nvGrpSpPr>
        <p:grpSpPr>
          <a:xfrm>
            <a:off x="3810000" y="1736725"/>
            <a:ext cx="1504950" cy="1973263"/>
            <a:chExt cx="1504950" cy="1973263"/>
          </a:xfrm>
        </p:grpSpPr>
        <p:grpSp>
          <p:nvGrpSpPr>
            <p:cNvPr id="7202" name="Group 21"/>
            <p:cNvGrpSpPr/>
            <p:nvPr/>
          </p:nvGrpSpPr>
          <p:grpSpPr>
            <a:xfrm>
              <a:off x="0" y="0"/>
              <a:ext cx="1504950" cy="1973263"/>
              <a:chExt cx="1504950" cy="1973263"/>
            </a:xfrm>
          </p:grpSpPr>
          <p:sp>
            <p:nvSpPr>
              <p:cNvPr id="7205" name="Freeform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504950" cy="1973263"/>
              </a:xfrm>
              <a:custGeom>
                <a:gdLst>
                  <a:gd fmla="*/ 1504950 w 383" name="T0"/>
                  <a:gd fmla="*/ 1733484 h 502" name="T1"/>
                  <a:gd fmla="*/ 1261329 w 383" name="T2"/>
                  <a:gd fmla="*/ 1973263 h 502" name="T3"/>
                  <a:gd fmla="*/ 239692 w 383" name="T4"/>
                  <a:gd fmla="*/ 1973263 h 502" name="T5"/>
                  <a:gd fmla="*/ 0 w 383" name="T6"/>
                  <a:gd fmla="*/ 1733484 h 502" name="T7"/>
                  <a:gd fmla="*/ 0 w 383" name="T8"/>
                  <a:gd fmla="*/ 239779 h 502" name="T9"/>
                  <a:gd fmla="*/ 239692 w 383" name="T10"/>
                  <a:gd fmla="*/ 0 h 502" name="T11"/>
                  <a:gd fmla="*/ 1261329 w 383" name="T12"/>
                  <a:gd fmla="*/ 0 h 502" name="T13"/>
                  <a:gd fmla="*/ 1504950 w 383" name="T14"/>
                  <a:gd fmla="*/ 239779 h 502" name="T15"/>
                  <a:gd fmla="*/ 1504950 w 383" name="T16"/>
                  <a:gd fmla="*/ 1733484 h 50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83" name="T27"/>
                  <a:gd fmla="*/ 0 h 502" name="T28"/>
                  <a:gd fmla="*/ 383 w 383" name="T29"/>
                  <a:gd fmla="*/ 502 h 50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02" w="383">
                    <a:moveTo>
                      <a:pt x="383" y="441"/>
                    </a:moveTo>
                    <a:cubicBezTo>
                      <a:pt x="383" y="475"/>
                      <a:pt x="355" y="502"/>
                      <a:pt x="321" y="502"/>
                    </a:cubicBezTo>
                    <a:cubicBezTo>
                      <a:pt x="61" y="502"/>
                      <a:pt x="61" y="502"/>
                      <a:pt x="61" y="502"/>
                    </a:cubicBezTo>
                    <a:cubicBezTo>
                      <a:pt x="27" y="502"/>
                      <a:pt x="0" y="475"/>
                      <a:pt x="0" y="441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27"/>
                      <a:pt x="27" y="0"/>
                      <a:pt x="61" y="0"/>
                    </a:cubicBezTo>
                    <a:cubicBezTo>
                      <a:pt x="321" y="0"/>
                      <a:pt x="321" y="0"/>
                      <a:pt x="321" y="0"/>
                    </a:cubicBezTo>
                    <a:cubicBezTo>
                      <a:pt x="355" y="0"/>
                      <a:pt x="383" y="27"/>
                      <a:pt x="383" y="61"/>
                    </a:cubicBezTo>
                    <a:lnTo>
                      <a:pt x="383" y="441"/>
                    </a:lnTo>
                    <a:close/>
                  </a:path>
                </a:pathLst>
              </a:custGeom>
              <a:solidFill>
                <a:srgbClr val="52A5C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06" name="Freeform 18"/>
              <p:cNvSpPr>
                <a:spLocks noChangeArrowheads="1"/>
              </p:cNvSpPr>
              <p:nvPr/>
            </p:nvSpPr>
            <p:spPr bwMode="auto">
              <a:xfrm>
                <a:off x="46038" y="593725"/>
                <a:ext cx="1408113" cy="1328738"/>
              </a:xfrm>
              <a:custGeom>
                <a:gdLst>
                  <a:gd fmla="*/ 0 w 358" name="T0"/>
                  <a:gd fmla="*/ 1132179 h 338" name="T1"/>
                  <a:gd fmla="*/ 0 w 358" name="T2"/>
                  <a:gd fmla="*/ 7862 h 338" name="T3"/>
                  <a:gd fmla="*/ 7867 w 358" name="T4"/>
                  <a:gd fmla="*/ 0 h 338" name="T5"/>
                  <a:gd fmla="*/ 15733 w 358" name="T6"/>
                  <a:gd fmla="*/ 7862 h 338" name="T7"/>
                  <a:gd fmla="*/ 15733 w 358" name="T8"/>
                  <a:gd fmla="*/ 1132179 h 338" name="T9"/>
                  <a:gd fmla="*/ 196664 w 358" name="T10"/>
                  <a:gd fmla="*/ 1313013 h 338" name="T11"/>
                  <a:gd fmla="*/ 1211449 w 358" name="T12"/>
                  <a:gd fmla="*/ 1313013 h 338" name="T13"/>
                  <a:gd fmla="*/ 1392380 w 358" name="T14"/>
                  <a:gd fmla="*/ 1132179 h 338" name="T15"/>
                  <a:gd fmla="*/ 1392380 w 358" name="T16"/>
                  <a:gd fmla="*/ 7862 h 338" name="T17"/>
                  <a:gd fmla="*/ 1392380 w 358" name="T18"/>
                  <a:gd fmla="*/ 7862 h 338" name="T19"/>
                  <a:gd fmla="*/ 1400246 w 358" name="T20"/>
                  <a:gd fmla="*/ 0 h 338" name="T21"/>
                  <a:gd fmla="*/ 1408113 w 358" name="T22"/>
                  <a:gd fmla="*/ 7862 h 338" name="T23"/>
                  <a:gd fmla="*/ 1408113 w 358" name="T24"/>
                  <a:gd fmla="*/ 1132179 h 338" name="T25"/>
                  <a:gd fmla="*/ 1211449 w 358" name="T26"/>
                  <a:gd fmla="*/ 1328738 h 338" name="T27"/>
                  <a:gd fmla="*/ 196664 w 358" name="T28"/>
                  <a:gd fmla="*/ 1328738 h 338" name="T29"/>
                  <a:gd fmla="*/ 0 w 358" name="T30"/>
                  <a:gd fmla="*/ 1132179 h 338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358" name="T48"/>
                  <a:gd fmla="*/ 0 h 338" name="T49"/>
                  <a:gd fmla="*/ 358 w 358" name="T50"/>
                  <a:gd fmla="*/ 338 h 338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338" w="358">
                    <a:moveTo>
                      <a:pt x="0" y="288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288"/>
                      <a:pt x="4" y="288"/>
                      <a:pt x="4" y="288"/>
                    </a:cubicBezTo>
                    <a:cubicBezTo>
                      <a:pt x="4" y="313"/>
                      <a:pt x="25" y="334"/>
                      <a:pt x="50" y="334"/>
                    </a:cubicBezTo>
                    <a:cubicBezTo>
                      <a:pt x="308" y="334"/>
                      <a:pt x="308" y="334"/>
                      <a:pt x="308" y="334"/>
                    </a:cubicBezTo>
                    <a:cubicBezTo>
                      <a:pt x="334" y="334"/>
                      <a:pt x="354" y="313"/>
                      <a:pt x="354" y="288"/>
                    </a:cubicBezTo>
                    <a:cubicBezTo>
                      <a:pt x="354" y="2"/>
                      <a:pt x="354" y="2"/>
                      <a:pt x="354" y="2"/>
                    </a:cubicBezTo>
                    <a:cubicBezTo>
                      <a:pt x="354" y="2"/>
                      <a:pt x="354" y="2"/>
                      <a:pt x="354" y="2"/>
                    </a:cubicBezTo>
                    <a:cubicBezTo>
                      <a:pt x="354" y="1"/>
                      <a:pt x="355" y="0"/>
                      <a:pt x="356" y="0"/>
                    </a:cubicBezTo>
                    <a:cubicBezTo>
                      <a:pt x="358" y="0"/>
                      <a:pt x="358" y="1"/>
                      <a:pt x="358" y="2"/>
                    </a:cubicBezTo>
                    <a:cubicBezTo>
                      <a:pt x="358" y="288"/>
                      <a:pt x="358" y="288"/>
                      <a:pt x="358" y="288"/>
                    </a:cubicBezTo>
                    <a:cubicBezTo>
                      <a:pt x="358" y="316"/>
                      <a:pt x="336" y="338"/>
                      <a:pt x="308" y="338"/>
                    </a:cubicBezTo>
                    <a:cubicBezTo>
                      <a:pt x="50" y="338"/>
                      <a:pt x="50" y="338"/>
                      <a:pt x="50" y="338"/>
                    </a:cubicBezTo>
                    <a:cubicBezTo>
                      <a:pt x="23" y="338"/>
                      <a:pt x="0" y="316"/>
                      <a:pt x="0" y="28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07" name="Freeform 19"/>
              <p:cNvSpPr>
                <a:spLocks noChangeArrowheads="1"/>
              </p:cNvSpPr>
              <p:nvPr/>
            </p:nvSpPr>
            <p:spPr bwMode="auto">
              <a:xfrm>
                <a:off x="46038" y="50800"/>
                <a:ext cx="1408113" cy="295275"/>
              </a:xfrm>
              <a:custGeom>
                <a:gdLst>
                  <a:gd fmla="*/ 1392380 w 358" name="T0"/>
                  <a:gd fmla="*/ 287401 h 75" name="T1"/>
                  <a:gd fmla="*/ 1392380 w 358" name="T2"/>
                  <a:gd fmla="*/ 196850 h 75" name="T3"/>
                  <a:gd fmla="*/ 1211449 w 358" name="T4"/>
                  <a:gd fmla="*/ 15748 h 75" name="T5"/>
                  <a:gd fmla="*/ 196664 w 358" name="T6"/>
                  <a:gd fmla="*/ 15748 h 75" name="T7"/>
                  <a:gd fmla="*/ 15733 w 358" name="T8"/>
                  <a:gd fmla="*/ 196850 h 75" name="T9"/>
                  <a:gd fmla="*/ 15733 w 358" name="T10"/>
                  <a:gd fmla="*/ 287401 h 75" name="T11"/>
                  <a:gd fmla="*/ 7867 w 358" name="T12"/>
                  <a:gd fmla="*/ 295275 h 75" name="T13"/>
                  <a:gd fmla="*/ 0 w 358" name="T14"/>
                  <a:gd fmla="*/ 287401 h 75" name="T15"/>
                  <a:gd fmla="*/ 0 w 358" name="T16"/>
                  <a:gd fmla="*/ 196850 h 75" name="T17"/>
                  <a:gd fmla="*/ 196664 w 358" name="T18"/>
                  <a:gd fmla="*/ 0 h 75" name="T19"/>
                  <a:gd fmla="*/ 1211449 w 358" name="T20"/>
                  <a:gd fmla="*/ 0 h 75" name="T21"/>
                  <a:gd fmla="*/ 1408113 w 358" name="T22"/>
                  <a:gd fmla="*/ 196850 h 75" name="T23"/>
                  <a:gd fmla="*/ 1408113 w 358" name="T24"/>
                  <a:gd fmla="*/ 287401 h 75" name="T25"/>
                  <a:gd fmla="*/ 1400246 w 358" name="T26"/>
                  <a:gd fmla="*/ 295275 h 75" name="T27"/>
                  <a:gd fmla="*/ 1392380 w 358" name="T28"/>
                  <a:gd fmla="*/ 287401 h 75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358" name="T45"/>
                  <a:gd fmla="*/ 0 h 75" name="T46"/>
                  <a:gd fmla="*/ 358 w 358" name="T47"/>
                  <a:gd fmla="*/ 75 h 75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75" w="358">
                    <a:moveTo>
                      <a:pt x="354" y="73"/>
                    </a:moveTo>
                    <a:cubicBezTo>
                      <a:pt x="354" y="50"/>
                      <a:pt x="354" y="50"/>
                      <a:pt x="354" y="50"/>
                    </a:cubicBezTo>
                    <a:cubicBezTo>
                      <a:pt x="354" y="24"/>
                      <a:pt x="334" y="4"/>
                      <a:pt x="308" y="4"/>
                    </a:cubicBezTo>
                    <a:cubicBezTo>
                      <a:pt x="50" y="4"/>
                      <a:pt x="50" y="4"/>
                      <a:pt x="50" y="4"/>
                    </a:cubicBezTo>
                    <a:cubicBezTo>
                      <a:pt x="25" y="4"/>
                      <a:pt x="4" y="24"/>
                      <a:pt x="4" y="50"/>
                    </a:cubicBezTo>
                    <a:cubicBezTo>
                      <a:pt x="4" y="73"/>
                      <a:pt x="4" y="73"/>
                      <a:pt x="4" y="73"/>
                    </a:cubicBezTo>
                    <a:cubicBezTo>
                      <a:pt x="4" y="74"/>
                      <a:pt x="3" y="75"/>
                      <a:pt x="2" y="75"/>
                    </a:cubicBezTo>
                    <a:cubicBezTo>
                      <a:pt x="1" y="75"/>
                      <a:pt x="0" y="74"/>
                      <a:pt x="0" y="73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22"/>
                      <a:pt x="23" y="0"/>
                      <a:pt x="50" y="0"/>
                    </a:cubicBezTo>
                    <a:cubicBezTo>
                      <a:pt x="308" y="0"/>
                      <a:pt x="308" y="0"/>
                      <a:pt x="308" y="0"/>
                    </a:cubicBezTo>
                    <a:cubicBezTo>
                      <a:pt x="336" y="0"/>
                      <a:pt x="358" y="22"/>
                      <a:pt x="358" y="50"/>
                    </a:cubicBezTo>
                    <a:cubicBezTo>
                      <a:pt x="358" y="73"/>
                      <a:pt x="358" y="73"/>
                      <a:pt x="358" y="73"/>
                    </a:cubicBezTo>
                    <a:cubicBezTo>
                      <a:pt x="358" y="74"/>
                      <a:pt x="358" y="75"/>
                      <a:pt x="356" y="75"/>
                    </a:cubicBezTo>
                    <a:cubicBezTo>
                      <a:pt x="355" y="75"/>
                      <a:pt x="354" y="74"/>
                      <a:pt x="354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7208" name="Freeform 22"/>
              <p:cNvSpPr>
                <a:spLocks noChangeArrowheads="1" noEditPoints="1"/>
              </p:cNvSpPr>
              <p:nvPr/>
            </p:nvSpPr>
            <p:spPr bwMode="auto">
              <a:xfrm>
                <a:off x="66675" y="436563"/>
                <a:ext cx="1360488" cy="31750"/>
              </a:xfrm>
              <a:custGeom>
                <a:gdLst>
                  <a:gd fmla="*/ 1325100 w 346" name="T0"/>
                  <a:gd fmla="*/ 15875 h 8" name="T1"/>
                  <a:gd fmla="*/ 1344760 w 346" name="T2"/>
                  <a:gd fmla="*/ 0 h 8" name="T3"/>
                  <a:gd fmla="*/ 1344760 w 346" name="T4"/>
                  <a:gd fmla="*/ 31750 h 8" name="T5"/>
                  <a:gd fmla="*/ 1258255 w 346" name="T6"/>
                  <a:gd fmla="*/ 31750 h 8" name="T7"/>
                  <a:gd fmla="*/ 1258255 w 346" name="T8"/>
                  <a:gd fmla="*/ 0 h 8" name="T9"/>
                  <a:gd fmla="*/ 1277915 w 346" name="T10"/>
                  <a:gd fmla="*/ 15875 h 8" name="T11"/>
                  <a:gd fmla="*/ 1258255 w 346" name="T12"/>
                  <a:gd fmla="*/ 31750 h 8" name="T13"/>
                  <a:gd fmla="*/ 1159954 w 346" name="T14"/>
                  <a:gd fmla="*/ 15875 h 8" name="T15"/>
                  <a:gd fmla="*/ 1179614 w 346" name="T16"/>
                  <a:gd fmla="*/ 0 h 8" name="T17"/>
                  <a:gd fmla="*/ 1179614 w 346" name="T18"/>
                  <a:gd fmla="*/ 31750 h 8" name="T19"/>
                  <a:gd fmla="*/ 1093109 w 346" name="T20"/>
                  <a:gd fmla="*/ 31750 h 8" name="T21"/>
                  <a:gd fmla="*/ 1093109 w 346" name="T22"/>
                  <a:gd fmla="*/ 0 h 8" name="T23"/>
                  <a:gd fmla="*/ 1112769 w 346" name="T24"/>
                  <a:gd fmla="*/ 15875 h 8" name="T25"/>
                  <a:gd fmla="*/ 1093109 w 346" name="T26"/>
                  <a:gd fmla="*/ 31750 h 8" name="T27"/>
                  <a:gd fmla="*/ 994808 w 346" name="T28"/>
                  <a:gd fmla="*/ 15875 h 8" name="T29"/>
                  <a:gd fmla="*/ 1014468 w 346" name="T30"/>
                  <a:gd fmla="*/ 0 h 8" name="T31"/>
                  <a:gd fmla="*/ 1014468 w 346" name="T32"/>
                  <a:gd fmla="*/ 31750 h 8" name="T33"/>
                  <a:gd fmla="*/ 927963 w 346" name="T34"/>
                  <a:gd fmla="*/ 31750 h 8" name="T35"/>
                  <a:gd fmla="*/ 927963 w 346" name="T36"/>
                  <a:gd fmla="*/ 0 h 8" name="T37"/>
                  <a:gd fmla="*/ 947623 w 346" name="T38"/>
                  <a:gd fmla="*/ 15875 h 8" name="T39"/>
                  <a:gd fmla="*/ 845390 w 346" name="T40"/>
                  <a:gd fmla="*/ 31750 h 8" name="T41"/>
                  <a:gd fmla="*/ 845390 w 346" name="T42"/>
                  <a:gd fmla="*/ 0 h 8" name="T43"/>
                  <a:gd fmla="*/ 861118 w 346" name="T44"/>
                  <a:gd fmla="*/ 15875 h 8" name="T45"/>
                  <a:gd fmla="*/ 762817 w 346" name="T46"/>
                  <a:gd fmla="*/ 31750 h 8" name="T47"/>
                  <a:gd fmla="*/ 762817 w 346" name="T48"/>
                  <a:gd fmla="*/ 0 h 8" name="T49"/>
                  <a:gd fmla="*/ 778545 w 346" name="T50"/>
                  <a:gd fmla="*/ 15875 h 8" name="T51"/>
                  <a:gd fmla="*/ 680244 w 346" name="T52"/>
                  <a:gd fmla="*/ 31750 h 8" name="T53"/>
                  <a:gd fmla="*/ 680244 w 346" name="T54"/>
                  <a:gd fmla="*/ 0 h 8" name="T55"/>
                  <a:gd fmla="*/ 695972 w 346" name="T56"/>
                  <a:gd fmla="*/ 15875 h 8" name="T57"/>
                  <a:gd fmla="*/ 597671 w 346" name="T58"/>
                  <a:gd fmla="*/ 31750 h 8" name="T59"/>
                  <a:gd fmla="*/ 597671 w 346" name="T60"/>
                  <a:gd fmla="*/ 0 h 8" name="T61"/>
                  <a:gd fmla="*/ 613399 w 346" name="T62"/>
                  <a:gd fmla="*/ 15875 h 8" name="T63"/>
                  <a:gd fmla="*/ 515098 w 346" name="T64"/>
                  <a:gd fmla="*/ 31750 h 8" name="T65"/>
                  <a:gd fmla="*/ 515098 w 346" name="T66"/>
                  <a:gd fmla="*/ 0 h 8" name="T67"/>
                  <a:gd fmla="*/ 530826 w 346" name="T68"/>
                  <a:gd fmla="*/ 15875 h 8" name="T69"/>
                  <a:gd fmla="*/ 432525 w 346" name="T70"/>
                  <a:gd fmla="*/ 31750 h 8" name="T71"/>
                  <a:gd fmla="*/ 432525 w 346" name="T72"/>
                  <a:gd fmla="*/ 0 h 8" name="T73"/>
                  <a:gd fmla="*/ 448253 w 346" name="T74"/>
                  <a:gd fmla="*/ 15875 h 8" name="T75"/>
                  <a:gd fmla="*/ 349952 w 346" name="T76"/>
                  <a:gd fmla="*/ 31750 h 8" name="T77"/>
                  <a:gd fmla="*/ 349952 w 346" name="T78"/>
                  <a:gd fmla="*/ 0 h 8" name="T79"/>
                  <a:gd fmla="*/ 365680 w 346" name="T80"/>
                  <a:gd fmla="*/ 15875 h 8" name="T81"/>
                  <a:gd fmla="*/ 263447 w 346" name="T82"/>
                  <a:gd fmla="*/ 31750 h 8" name="T83"/>
                  <a:gd fmla="*/ 263447 w 346" name="T84"/>
                  <a:gd fmla="*/ 0 h 8" name="T85"/>
                  <a:gd fmla="*/ 283107 w 346" name="T86"/>
                  <a:gd fmla="*/ 15875 h 8" name="T87"/>
                  <a:gd fmla="*/ 263447 w 346" name="T88"/>
                  <a:gd fmla="*/ 31750 h 8" name="T89"/>
                  <a:gd fmla="*/ 165146 w 346" name="T90"/>
                  <a:gd fmla="*/ 15875 h 8" name="T91"/>
                  <a:gd fmla="*/ 184806 w 346" name="T92"/>
                  <a:gd fmla="*/ 0 h 8" name="T93"/>
                  <a:gd fmla="*/ 184806 w 346" name="T94"/>
                  <a:gd fmla="*/ 31750 h 8" name="T95"/>
                  <a:gd fmla="*/ 98301 w 346" name="T96"/>
                  <a:gd fmla="*/ 31750 h 8" name="T97"/>
                  <a:gd fmla="*/ 98301 w 346" name="T98"/>
                  <a:gd fmla="*/ 0 h 8" name="T99"/>
                  <a:gd fmla="*/ 117961 w 346" name="T100"/>
                  <a:gd fmla="*/ 15875 h 8" name="T101"/>
                  <a:gd fmla="*/ 98301 w 346" name="T102"/>
                  <a:gd fmla="*/ 31750 h 8" name="T103"/>
                  <a:gd fmla="*/ 0 w 346" name="T104"/>
                  <a:gd fmla="*/ 15875 h 8" name="T105"/>
                  <a:gd fmla="*/ 19660 w 346" name="T106"/>
                  <a:gd fmla="*/ 0 h 8" name="T107"/>
                  <a:gd fmla="*/ 19660 w 346" name="T108"/>
                  <a:gd fmla="*/ 31750 h 8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w 346" name="T165"/>
                  <a:gd fmla="*/ 0 h 8" name="T166"/>
                  <a:gd fmla="*/ 346 w 346" name="T167"/>
                  <a:gd fmla="*/ 8 h 8" name="T168"/>
                </a:gdLst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b="T168" l="T165" r="T167" t="T166"/>
                <a:pathLst>
                  <a:path h="8" w="346">
                    <a:moveTo>
                      <a:pt x="341" y="8"/>
                    </a:moveTo>
                    <a:cubicBezTo>
                      <a:pt x="339" y="8"/>
                      <a:pt x="337" y="6"/>
                      <a:pt x="337" y="4"/>
                    </a:cubicBezTo>
                    <a:cubicBezTo>
                      <a:pt x="337" y="2"/>
                      <a:pt x="339" y="0"/>
                      <a:pt x="341" y="0"/>
                    </a:cubicBezTo>
                    <a:cubicBezTo>
                      <a:pt x="342" y="0"/>
                      <a:pt x="342" y="0"/>
                      <a:pt x="342" y="0"/>
                    </a:cubicBezTo>
                    <a:cubicBezTo>
                      <a:pt x="344" y="0"/>
                      <a:pt x="346" y="2"/>
                      <a:pt x="346" y="4"/>
                    </a:cubicBezTo>
                    <a:cubicBezTo>
                      <a:pt x="346" y="6"/>
                      <a:pt x="344" y="8"/>
                      <a:pt x="342" y="8"/>
                    </a:cubicBezTo>
                    <a:lnTo>
                      <a:pt x="341" y="8"/>
                    </a:lnTo>
                    <a:close/>
                    <a:moveTo>
                      <a:pt x="320" y="8"/>
                    </a:moveTo>
                    <a:cubicBezTo>
                      <a:pt x="318" y="8"/>
                      <a:pt x="316" y="6"/>
                      <a:pt x="316" y="4"/>
                    </a:cubicBezTo>
                    <a:cubicBezTo>
                      <a:pt x="316" y="2"/>
                      <a:pt x="318" y="0"/>
                      <a:pt x="320" y="0"/>
                    </a:cubicBezTo>
                    <a:cubicBezTo>
                      <a:pt x="321" y="0"/>
                      <a:pt x="321" y="0"/>
                      <a:pt x="321" y="0"/>
                    </a:cubicBezTo>
                    <a:cubicBezTo>
                      <a:pt x="323" y="0"/>
                      <a:pt x="325" y="2"/>
                      <a:pt x="325" y="4"/>
                    </a:cubicBezTo>
                    <a:cubicBezTo>
                      <a:pt x="325" y="6"/>
                      <a:pt x="323" y="8"/>
                      <a:pt x="321" y="8"/>
                    </a:cubicBezTo>
                    <a:lnTo>
                      <a:pt x="320" y="8"/>
                    </a:lnTo>
                    <a:close/>
                    <a:moveTo>
                      <a:pt x="299" y="8"/>
                    </a:moveTo>
                    <a:cubicBezTo>
                      <a:pt x="297" y="8"/>
                      <a:pt x="295" y="6"/>
                      <a:pt x="295" y="4"/>
                    </a:cubicBezTo>
                    <a:cubicBezTo>
                      <a:pt x="295" y="2"/>
                      <a:pt x="297" y="0"/>
                      <a:pt x="299" y="0"/>
                    </a:cubicBezTo>
                    <a:cubicBezTo>
                      <a:pt x="300" y="0"/>
                      <a:pt x="300" y="0"/>
                      <a:pt x="300" y="0"/>
                    </a:cubicBezTo>
                    <a:cubicBezTo>
                      <a:pt x="302" y="0"/>
                      <a:pt x="304" y="2"/>
                      <a:pt x="304" y="4"/>
                    </a:cubicBezTo>
                    <a:cubicBezTo>
                      <a:pt x="304" y="6"/>
                      <a:pt x="302" y="8"/>
                      <a:pt x="300" y="8"/>
                    </a:cubicBezTo>
                    <a:lnTo>
                      <a:pt x="299" y="8"/>
                    </a:lnTo>
                    <a:close/>
                    <a:moveTo>
                      <a:pt x="278" y="8"/>
                    </a:moveTo>
                    <a:cubicBezTo>
                      <a:pt x="276" y="8"/>
                      <a:pt x="274" y="6"/>
                      <a:pt x="274" y="4"/>
                    </a:cubicBezTo>
                    <a:cubicBezTo>
                      <a:pt x="274" y="2"/>
                      <a:pt x="276" y="0"/>
                      <a:pt x="278" y="0"/>
                    </a:cubicBezTo>
                    <a:cubicBezTo>
                      <a:pt x="279" y="0"/>
                      <a:pt x="279" y="0"/>
                      <a:pt x="279" y="0"/>
                    </a:cubicBezTo>
                    <a:cubicBezTo>
                      <a:pt x="281" y="0"/>
                      <a:pt x="283" y="2"/>
                      <a:pt x="283" y="4"/>
                    </a:cubicBezTo>
                    <a:cubicBezTo>
                      <a:pt x="283" y="6"/>
                      <a:pt x="281" y="8"/>
                      <a:pt x="279" y="8"/>
                    </a:cubicBezTo>
                    <a:lnTo>
                      <a:pt x="278" y="8"/>
                    </a:lnTo>
                    <a:close/>
                    <a:moveTo>
                      <a:pt x="257" y="8"/>
                    </a:moveTo>
                    <a:cubicBezTo>
                      <a:pt x="255" y="8"/>
                      <a:pt x="253" y="6"/>
                      <a:pt x="253" y="4"/>
                    </a:cubicBezTo>
                    <a:cubicBezTo>
                      <a:pt x="253" y="2"/>
                      <a:pt x="255" y="0"/>
                      <a:pt x="257" y="0"/>
                    </a:cubicBezTo>
                    <a:cubicBezTo>
                      <a:pt x="258" y="0"/>
                      <a:pt x="258" y="0"/>
                      <a:pt x="258" y="0"/>
                    </a:cubicBezTo>
                    <a:cubicBezTo>
                      <a:pt x="260" y="0"/>
                      <a:pt x="262" y="2"/>
                      <a:pt x="262" y="4"/>
                    </a:cubicBezTo>
                    <a:cubicBezTo>
                      <a:pt x="262" y="6"/>
                      <a:pt x="260" y="8"/>
                      <a:pt x="258" y="8"/>
                    </a:cubicBezTo>
                    <a:lnTo>
                      <a:pt x="257" y="8"/>
                    </a:lnTo>
                    <a:close/>
                    <a:moveTo>
                      <a:pt x="236" y="8"/>
                    </a:moveTo>
                    <a:cubicBezTo>
                      <a:pt x="234" y="8"/>
                      <a:pt x="232" y="6"/>
                      <a:pt x="232" y="4"/>
                    </a:cubicBezTo>
                    <a:cubicBezTo>
                      <a:pt x="232" y="2"/>
                      <a:pt x="234" y="0"/>
                      <a:pt x="236" y="0"/>
                    </a:cubicBezTo>
                    <a:cubicBezTo>
                      <a:pt x="236" y="0"/>
                      <a:pt x="236" y="0"/>
                      <a:pt x="236" y="0"/>
                    </a:cubicBezTo>
                    <a:cubicBezTo>
                      <a:pt x="239" y="0"/>
                      <a:pt x="241" y="2"/>
                      <a:pt x="241" y="4"/>
                    </a:cubicBezTo>
                    <a:cubicBezTo>
                      <a:pt x="241" y="6"/>
                      <a:pt x="239" y="8"/>
                      <a:pt x="236" y="8"/>
                    </a:cubicBezTo>
                    <a:close/>
                    <a:moveTo>
                      <a:pt x="215" y="8"/>
                    </a:moveTo>
                    <a:cubicBezTo>
                      <a:pt x="213" y="8"/>
                      <a:pt x="211" y="6"/>
                      <a:pt x="211" y="4"/>
                    </a:cubicBezTo>
                    <a:cubicBezTo>
                      <a:pt x="211" y="2"/>
                      <a:pt x="213" y="0"/>
                      <a:pt x="215" y="0"/>
                    </a:cubicBezTo>
                    <a:cubicBezTo>
                      <a:pt x="215" y="0"/>
                      <a:pt x="215" y="0"/>
                      <a:pt x="215" y="0"/>
                    </a:cubicBezTo>
                    <a:cubicBezTo>
                      <a:pt x="218" y="0"/>
                      <a:pt x="219" y="2"/>
                      <a:pt x="219" y="4"/>
                    </a:cubicBezTo>
                    <a:cubicBezTo>
                      <a:pt x="219" y="6"/>
                      <a:pt x="218" y="8"/>
                      <a:pt x="215" y="8"/>
                    </a:cubicBezTo>
                    <a:close/>
                    <a:moveTo>
                      <a:pt x="194" y="8"/>
                    </a:moveTo>
                    <a:cubicBezTo>
                      <a:pt x="191" y="8"/>
                      <a:pt x="190" y="6"/>
                      <a:pt x="190" y="4"/>
                    </a:cubicBezTo>
                    <a:cubicBezTo>
                      <a:pt x="190" y="2"/>
                      <a:pt x="191" y="0"/>
                      <a:pt x="194" y="0"/>
                    </a:cubicBezTo>
                    <a:cubicBezTo>
                      <a:pt x="194" y="0"/>
                      <a:pt x="194" y="0"/>
                      <a:pt x="194" y="0"/>
                    </a:cubicBezTo>
                    <a:cubicBezTo>
                      <a:pt x="197" y="0"/>
                      <a:pt x="198" y="2"/>
                      <a:pt x="198" y="4"/>
                    </a:cubicBezTo>
                    <a:cubicBezTo>
                      <a:pt x="198" y="6"/>
                      <a:pt x="197" y="8"/>
                      <a:pt x="194" y="8"/>
                    </a:cubicBezTo>
                    <a:close/>
                    <a:moveTo>
                      <a:pt x="173" y="8"/>
                    </a:moveTo>
                    <a:cubicBezTo>
                      <a:pt x="170" y="8"/>
                      <a:pt x="169" y="6"/>
                      <a:pt x="169" y="4"/>
                    </a:cubicBezTo>
                    <a:cubicBezTo>
                      <a:pt x="169" y="2"/>
                      <a:pt x="170" y="0"/>
                      <a:pt x="173" y="0"/>
                    </a:cubicBezTo>
                    <a:cubicBezTo>
                      <a:pt x="173" y="0"/>
                      <a:pt x="173" y="0"/>
                      <a:pt x="173" y="0"/>
                    </a:cubicBezTo>
                    <a:cubicBezTo>
                      <a:pt x="176" y="0"/>
                      <a:pt x="177" y="2"/>
                      <a:pt x="177" y="4"/>
                    </a:cubicBezTo>
                    <a:cubicBezTo>
                      <a:pt x="177" y="6"/>
                      <a:pt x="176" y="8"/>
                      <a:pt x="173" y="8"/>
                    </a:cubicBezTo>
                    <a:close/>
                    <a:moveTo>
                      <a:pt x="152" y="8"/>
                    </a:moveTo>
                    <a:cubicBezTo>
                      <a:pt x="149" y="8"/>
                      <a:pt x="148" y="6"/>
                      <a:pt x="148" y="4"/>
                    </a:cubicBezTo>
                    <a:cubicBezTo>
                      <a:pt x="148" y="2"/>
                      <a:pt x="149" y="0"/>
                      <a:pt x="152" y="0"/>
                    </a:cubicBezTo>
                    <a:cubicBezTo>
                      <a:pt x="152" y="0"/>
                      <a:pt x="152" y="0"/>
                      <a:pt x="152" y="0"/>
                    </a:cubicBezTo>
                    <a:cubicBezTo>
                      <a:pt x="155" y="0"/>
                      <a:pt x="156" y="2"/>
                      <a:pt x="156" y="4"/>
                    </a:cubicBezTo>
                    <a:cubicBezTo>
                      <a:pt x="156" y="6"/>
                      <a:pt x="155" y="8"/>
                      <a:pt x="152" y="8"/>
                    </a:cubicBezTo>
                    <a:close/>
                    <a:moveTo>
                      <a:pt x="131" y="8"/>
                    </a:moveTo>
                    <a:cubicBezTo>
                      <a:pt x="128" y="8"/>
                      <a:pt x="127" y="6"/>
                      <a:pt x="127" y="4"/>
                    </a:cubicBezTo>
                    <a:cubicBezTo>
                      <a:pt x="127" y="2"/>
                      <a:pt x="128" y="0"/>
                      <a:pt x="131" y="0"/>
                    </a:cubicBezTo>
                    <a:cubicBezTo>
                      <a:pt x="131" y="0"/>
                      <a:pt x="131" y="0"/>
                      <a:pt x="131" y="0"/>
                    </a:cubicBezTo>
                    <a:cubicBezTo>
                      <a:pt x="133" y="0"/>
                      <a:pt x="135" y="2"/>
                      <a:pt x="135" y="4"/>
                    </a:cubicBezTo>
                    <a:cubicBezTo>
                      <a:pt x="135" y="6"/>
                      <a:pt x="133" y="8"/>
                      <a:pt x="131" y="8"/>
                    </a:cubicBezTo>
                    <a:close/>
                    <a:moveTo>
                      <a:pt x="110" y="8"/>
                    </a:moveTo>
                    <a:cubicBezTo>
                      <a:pt x="107" y="8"/>
                      <a:pt x="105" y="6"/>
                      <a:pt x="105" y="4"/>
                    </a:cubicBezTo>
                    <a:cubicBezTo>
                      <a:pt x="105" y="2"/>
                      <a:pt x="107" y="0"/>
                      <a:pt x="11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12" y="0"/>
                      <a:pt x="114" y="2"/>
                      <a:pt x="114" y="4"/>
                    </a:cubicBezTo>
                    <a:cubicBezTo>
                      <a:pt x="114" y="6"/>
                      <a:pt x="112" y="8"/>
                      <a:pt x="110" y="8"/>
                    </a:cubicBezTo>
                    <a:close/>
                    <a:moveTo>
                      <a:pt x="89" y="8"/>
                    </a:moveTo>
                    <a:cubicBezTo>
                      <a:pt x="86" y="8"/>
                      <a:pt x="84" y="6"/>
                      <a:pt x="84" y="4"/>
                    </a:cubicBezTo>
                    <a:cubicBezTo>
                      <a:pt x="84" y="2"/>
                      <a:pt x="86" y="0"/>
                      <a:pt x="89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91" y="0"/>
                      <a:pt x="93" y="2"/>
                      <a:pt x="93" y="4"/>
                    </a:cubicBezTo>
                    <a:cubicBezTo>
                      <a:pt x="93" y="6"/>
                      <a:pt x="91" y="8"/>
                      <a:pt x="89" y="8"/>
                    </a:cubicBezTo>
                    <a:close/>
                    <a:moveTo>
                      <a:pt x="67" y="8"/>
                    </a:moveTo>
                    <a:cubicBezTo>
                      <a:pt x="65" y="8"/>
                      <a:pt x="63" y="6"/>
                      <a:pt x="63" y="4"/>
                    </a:cubicBezTo>
                    <a:cubicBezTo>
                      <a:pt x="63" y="2"/>
                      <a:pt x="65" y="0"/>
                      <a:pt x="67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70" y="0"/>
                      <a:pt x="72" y="2"/>
                      <a:pt x="72" y="4"/>
                    </a:cubicBezTo>
                    <a:cubicBezTo>
                      <a:pt x="72" y="6"/>
                      <a:pt x="70" y="8"/>
                      <a:pt x="68" y="8"/>
                    </a:cubicBezTo>
                    <a:lnTo>
                      <a:pt x="67" y="8"/>
                    </a:lnTo>
                    <a:close/>
                    <a:moveTo>
                      <a:pt x="46" y="8"/>
                    </a:moveTo>
                    <a:cubicBezTo>
                      <a:pt x="44" y="8"/>
                      <a:pt x="42" y="6"/>
                      <a:pt x="42" y="4"/>
                    </a:cubicBezTo>
                    <a:cubicBezTo>
                      <a:pt x="42" y="2"/>
                      <a:pt x="44" y="0"/>
                      <a:pt x="46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9" y="0"/>
                      <a:pt x="51" y="2"/>
                      <a:pt x="51" y="4"/>
                    </a:cubicBezTo>
                    <a:cubicBezTo>
                      <a:pt x="51" y="6"/>
                      <a:pt x="49" y="8"/>
                      <a:pt x="47" y="8"/>
                    </a:cubicBezTo>
                    <a:lnTo>
                      <a:pt x="46" y="8"/>
                    </a:lnTo>
                    <a:close/>
                    <a:moveTo>
                      <a:pt x="25" y="8"/>
                    </a:moveTo>
                    <a:cubicBezTo>
                      <a:pt x="23" y="8"/>
                      <a:pt x="21" y="6"/>
                      <a:pt x="21" y="4"/>
                    </a:cubicBezTo>
                    <a:cubicBezTo>
                      <a:pt x="21" y="2"/>
                      <a:pt x="23" y="0"/>
                      <a:pt x="25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8" y="0"/>
                      <a:pt x="30" y="2"/>
                      <a:pt x="30" y="4"/>
                    </a:cubicBezTo>
                    <a:cubicBezTo>
                      <a:pt x="30" y="6"/>
                      <a:pt x="28" y="8"/>
                      <a:pt x="26" y="8"/>
                    </a:cubicBezTo>
                    <a:lnTo>
                      <a:pt x="25" y="8"/>
                    </a:lnTo>
                    <a:close/>
                    <a:moveTo>
                      <a:pt x="4" y="8"/>
                    </a:move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7" y="0"/>
                      <a:pt x="9" y="2"/>
                      <a:pt x="9" y="4"/>
                    </a:cubicBezTo>
                    <a:cubicBezTo>
                      <a:pt x="9" y="6"/>
                      <a:pt x="7" y="8"/>
                      <a:pt x="5" y="8"/>
                    </a:cubicBez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7203" name="TextBox 21"/>
            <p:cNvSpPr>
              <a:spLocks noChangeArrowheads="1"/>
            </p:cNvSpPr>
            <p:nvPr/>
          </p:nvSpPr>
          <p:spPr bwMode="auto">
            <a:xfrm>
              <a:off x="539574" y="50799"/>
              <a:ext cx="4543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r>
                <a:rPr altLang="zh-CN" lang="en-US" sz="2400">
                  <a:solidFill>
                    <a:srgbClr val="FFFFFF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  <a:sym charset="-122" panose="01010104010101010101" pitchFamily="2" typeface="时尚中黑简体"/>
                </a:rPr>
                <a:t>B</a:t>
              </a:r>
            </a:p>
          </p:txBody>
        </p:sp>
        <p:sp>
          <p:nvSpPr>
            <p:cNvPr id="7204" name="TextBox 22"/>
            <p:cNvSpPr>
              <a:spLocks noChangeArrowheads="1"/>
            </p:cNvSpPr>
            <p:nvPr/>
          </p:nvSpPr>
          <p:spPr bwMode="auto">
            <a:xfrm>
              <a:off x="157117" y="384124"/>
              <a:ext cx="1325208" cy="2529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eaLnBrk="1" hangingPunct="1"/>
              <a:r>
                <a:rPr altLang="zh-CN" lang="en-US" sz="8000">
                  <a:solidFill>
                    <a:srgbClr val="FFFFFF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  <a:sym charset="-122" panose="01010104010101010101" pitchFamily="2" typeface="时尚中黑简体"/>
                </a:rPr>
                <a:t>65</a:t>
              </a:r>
            </a:p>
          </p:txBody>
        </p:sp>
      </p:grpSp>
      <p:sp>
        <p:nvSpPr>
          <p:cNvPr id="7187" name="Freeform 23"/>
          <p:cNvSpPr>
            <a:spLocks noChangeArrowheads="1"/>
          </p:cNvSpPr>
          <p:nvPr/>
        </p:nvSpPr>
        <p:spPr bwMode="auto">
          <a:xfrm>
            <a:off x="5578475" y="1736725"/>
            <a:ext cx="1508125" cy="1973263"/>
          </a:xfrm>
          <a:custGeom>
            <a:gdLst>
              <a:gd fmla="*/ 1508125 w 383" name="T0"/>
              <a:gd fmla="*/ 1733484 h 502" name="T1"/>
              <a:gd fmla="*/ 1267928 w 383" name="T2"/>
              <a:gd fmla="*/ 1973263 h 502" name="T3"/>
              <a:gd fmla="*/ 240197 w 383" name="T4"/>
              <a:gd fmla="*/ 1973263 h 502" name="T5"/>
              <a:gd fmla="*/ 0 w 383" name="T6"/>
              <a:gd fmla="*/ 1733484 h 502" name="T7"/>
              <a:gd fmla="*/ 0 w 383" name="T8"/>
              <a:gd fmla="*/ 239779 h 502" name="T9"/>
              <a:gd fmla="*/ 240197 w 383" name="T10"/>
              <a:gd fmla="*/ 0 h 502" name="T11"/>
              <a:gd fmla="*/ 1267928 w 383" name="T12"/>
              <a:gd fmla="*/ 0 h 502" name="T13"/>
              <a:gd fmla="*/ 1508125 w 383" name="T14"/>
              <a:gd fmla="*/ 239779 h 502" name="T15"/>
              <a:gd fmla="*/ 1508125 w 383" name="T16"/>
              <a:gd fmla="*/ 1733484 h 5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383" name="T27"/>
              <a:gd fmla="*/ 0 h 502" name="T28"/>
              <a:gd fmla="*/ 383 w 383" name="T29"/>
              <a:gd fmla="*/ 502 h 5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502" w="383">
                <a:moveTo>
                  <a:pt x="383" y="441"/>
                </a:moveTo>
                <a:cubicBezTo>
                  <a:pt x="383" y="475"/>
                  <a:pt x="356" y="502"/>
                  <a:pt x="322" y="502"/>
                </a:cubicBezTo>
                <a:cubicBezTo>
                  <a:pt x="61" y="502"/>
                  <a:pt x="61" y="502"/>
                  <a:pt x="61" y="502"/>
                </a:cubicBezTo>
                <a:cubicBezTo>
                  <a:pt x="28" y="502"/>
                  <a:pt x="0" y="475"/>
                  <a:pt x="0" y="44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27"/>
                  <a:pt x="28" y="0"/>
                  <a:pt x="61" y="0"/>
                </a:cubicBezTo>
                <a:cubicBezTo>
                  <a:pt x="322" y="0"/>
                  <a:pt x="322" y="0"/>
                  <a:pt x="322" y="0"/>
                </a:cubicBezTo>
                <a:cubicBezTo>
                  <a:pt x="356" y="0"/>
                  <a:pt x="383" y="27"/>
                  <a:pt x="383" y="61"/>
                </a:cubicBezTo>
                <a:lnTo>
                  <a:pt x="383" y="441"/>
                </a:ln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8" name="Freeform 24"/>
          <p:cNvSpPr>
            <a:spLocks noChangeArrowheads="1"/>
          </p:cNvSpPr>
          <p:nvPr/>
        </p:nvSpPr>
        <p:spPr bwMode="auto">
          <a:xfrm>
            <a:off x="5626100" y="2330450"/>
            <a:ext cx="1412875" cy="1328738"/>
          </a:xfrm>
          <a:custGeom>
            <a:gdLst>
              <a:gd fmla="*/ 0 w 359" name="T0"/>
              <a:gd fmla="*/ 1132179 h 338" name="T1"/>
              <a:gd fmla="*/ 0 w 359" name="T2"/>
              <a:gd fmla="*/ 7862 h 338" name="T3"/>
              <a:gd fmla="*/ 7871 w 359" name="T4"/>
              <a:gd fmla="*/ 0 h 338" name="T5"/>
              <a:gd fmla="*/ 19678 w 359" name="T6"/>
              <a:gd fmla="*/ 7862 h 338" name="T7"/>
              <a:gd fmla="*/ 19678 w 359" name="T8"/>
              <a:gd fmla="*/ 1132179 h 338" name="T9"/>
              <a:gd fmla="*/ 200715 w 359" name="T10"/>
              <a:gd fmla="*/ 1313013 h 338" name="T11"/>
              <a:gd fmla="*/ 1216096 w 359" name="T12"/>
              <a:gd fmla="*/ 1313013 h 338" name="T13"/>
              <a:gd fmla="*/ 1397133 w 359" name="T14"/>
              <a:gd fmla="*/ 1132179 h 338" name="T15"/>
              <a:gd fmla="*/ 1397133 w 359" name="T16"/>
              <a:gd fmla="*/ 7862 h 338" name="T17"/>
              <a:gd fmla="*/ 1405004 w 359" name="T18"/>
              <a:gd fmla="*/ 0 h 338" name="T19"/>
              <a:gd fmla="*/ 1412875 w 359" name="T20"/>
              <a:gd fmla="*/ 7862 h 338" name="T21"/>
              <a:gd fmla="*/ 1412875 w 359" name="T22"/>
              <a:gd fmla="*/ 1132179 h 338" name="T23"/>
              <a:gd fmla="*/ 1216096 w 359" name="T24"/>
              <a:gd fmla="*/ 1328738 h 338" name="T25"/>
              <a:gd fmla="*/ 200715 w 359" name="T26"/>
              <a:gd fmla="*/ 1328738 h 338" name="T27"/>
              <a:gd fmla="*/ 0 w 359" name="T28"/>
              <a:gd fmla="*/ 1132179 h 338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359" name="T45"/>
              <a:gd fmla="*/ 0 h 338" name="T46"/>
              <a:gd fmla="*/ 359 w 359" name="T47"/>
              <a:gd fmla="*/ 338 h 338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338" w="359">
                <a:moveTo>
                  <a:pt x="0" y="288"/>
                </a:move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4" y="0"/>
                  <a:pt x="5" y="1"/>
                  <a:pt x="5" y="2"/>
                </a:cubicBezTo>
                <a:cubicBezTo>
                  <a:pt x="5" y="288"/>
                  <a:pt x="5" y="288"/>
                  <a:pt x="5" y="288"/>
                </a:cubicBezTo>
                <a:cubicBezTo>
                  <a:pt x="5" y="313"/>
                  <a:pt x="25" y="334"/>
                  <a:pt x="51" y="334"/>
                </a:cubicBezTo>
                <a:cubicBezTo>
                  <a:pt x="309" y="334"/>
                  <a:pt x="309" y="334"/>
                  <a:pt x="309" y="334"/>
                </a:cubicBezTo>
                <a:cubicBezTo>
                  <a:pt x="334" y="334"/>
                  <a:pt x="355" y="313"/>
                  <a:pt x="355" y="288"/>
                </a:cubicBezTo>
                <a:cubicBezTo>
                  <a:pt x="355" y="2"/>
                  <a:pt x="355" y="2"/>
                  <a:pt x="355" y="2"/>
                </a:cubicBezTo>
                <a:cubicBezTo>
                  <a:pt x="355" y="1"/>
                  <a:pt x="356" y="0"/>
                  <a:pt x="357" y="0"/>
                </a:cubicBezTo>
                <a:cubicBezTo>
                  <a:pt x="358" y="0"/>
                  <a:pt x="359" y="1"/>
                  <a:pt x="359" y="2"/>
                </a:cubicBezTo>
                <a:cubicBezTo>
                  <a:pt x="359" y="288"/>
                  <a:pt x="359" y="288"/>
                  <a:pt x="359" y="288"/>
                </a:cubicBezTo>
                <a:cubicBezTo>
                  <a:pt x="359" y="316"/>
                  <a:pt x="336" y="338"/>
                  <a:pt x="309" y="338"/>
                </a:cubicBezTo>
                <a:cubicBezTo>
                  <a:pt x="51" y="338"/>
                  <a:pt x="51" y="338"/>
                  <a:pt x="51" y="338"/>
                </a:cubicBezTo>
                <a:cubicBezTo>
                  <a:pt x="23" y="338"/>
                  <a:pt x="0" y="316"/>
                  <a:pt x="0" y="28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9" name="Freeform 25"/>
          <p:cNvSpPr>
            <a:spLocks noChangeArrowheads="1"/>
          </p:cNvSpPr>
          <p:nvPr/>
        </p:nvSpPr>
        <p:spPr bwMode="auto">
          <a:xfrm>
            <a:off x="5626100" y="1787525"/>
            <a:ext cx="1412875" cy="295275"/>
          </a:xfrm>
          <a:custGeom>
            <a:gdLst>
              <a:gd fmla="*/ 1397133 w 359" name="T0"/>
              <a:gd fmla="*/ 287401 h 75" name="T1"/>
              <a:gd fmla="*/ 1397133 w 359" name="T2"/>
              <a:gd fmla="*/ 196850 h 75" name="T3"/>
              <a:gd fmla="*/ 1216096 w 359" name="T4"/>
              <a:gd fmla="*/ 15748 h 75" name="T5"/>
              <a:gd fmla="*/ 200715 w 359" name="T6"/>
              <a:gd fmla="*/ 15748 h 75" name="T7"/>
              <a:gd fmla="*/ 19678 w 359" name="T8"/>
              <a:gd fmla="*/ 196850 h 75" name="T9"/>
              <a:gd fmla="*/ 19678 w 359" name="T10"/>
              <a:gd fmla="*/ 287401 h 75" name="T11"/>
              <a:gd fmla="*/ 7871 w 359" name="T12"/>
              <a:gd fmla="*/ 295275 h 75" name="T13"/>
              <a:gd fmla="*/ 0 w 359" name="T14"/>
              <a:gd fmla="*/ 287401 h 75" name="T15"/>
              <a:gd fmla="*/ 0 w 359" name="T16"/>
              <a:gd fmla="*/ 196850 h 75" name="T17"/>
              <a:gd fmla="*/ 200715 w 359" name="T18"/>
              <a:gd fmla="*/ 0 h 75" name="T19"/>
              <a:gd fmla="*/ 1216096 w 359" name="T20"/>
              <a:gd fmla="*/ 0 h 75" name="T21"/>
              <a:gd fmla="*/ 1412875 w 359" name="T22"/>
              <a:gd fmla="*/ 196850 h 75" name="T23"/>
              <a:gd fmla="*/ 1412875 w 359" name="T24"/>
              <a:gd fmla="*/ 287401 h 75" name="T25"/>
              <a:gd fmla="*/ 1405004 w 359" name="T26"/>
              <a:gd fmla="*/ 295275 h 75" name="T27"/>
              <a:gd fmla="*/ 1397133 w 359" name="T28"/>
              <a:gd fmla="*/ 287401 h 75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359" name="T45"/>
              <a:gd fmla="*/ 0 h 75" name="T46"/>
              <a:gd fmla="*/ 359 w 359" name="T47"/>
              <a:gd fmla="*/ 75 h 75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75" w="359">
                <a:moveTo>
                  <a:pt x="355" y="73"/>
                </a:moveTo>
                <a:cubicBezTo>
                  <a:pt x="355" y="50"/>
                  <a:pt x="355" y="50"/>
                  <a:pt x="355" y="50"/>
                </a:cubicBezTo>
                <a:cubicBezTo>
                  <a:pt x="355" y="24"/>
                  <a:pt x="334" y="4"/>
                  <a:pt x="309" y="4"/>
                </a:cubicBezTo>
                <a:cubicBezTo>
                  <a:pt x="51" y="4"/>
                  <a:pt x="51" y="4"/>
                  <a:pt x="51" y="4"/>
                </a:cubicBezTo>
                <a:cubicBezTo>
                  <a:pt x="25" y="4"/>
                  <a:pt x="5" y="24"/>
                  <a:pt x="5" y="50"/>
                </a:cubicBezTo>
                <a:cubicBezTo>
                  <a:pt x="5" y="73"/>
                  <a:pt x="5" y="73"/>
                  <a:pt x="5" y="73"/>
                </a:cubicBezTo>
                <a:cubicBezTo>
                  <a:pt x="5" y="74"/>
                  <a:pt x="4" y="75"/>
                  <a:pt x="2" y="75"/>
                </a:cubicBezTo>
                <a:cubicBezTo>
                  <a:pt x="1" y="75"/>
                  <a:pt x="0" y="74"/>
                  <a:pt x="0" y="73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22"/>
                  <a:pt x="23" y="0"/>
                  <a:pt x="51" y="0"/>
                </a:cubicBezTo>
                <a:cubicBezTo>
                  <a:pt x="309" y="0"/>
                  <a:pt x="309" y="0"/>
                  <a:pt x="309" y="0"/>
                </a:cubicBezTo>
                <a:cubicBezTo>
                  <a:pt x="336" y="0"/>
                  <a:pt x="359" y="22"/>
                  <a:pt x="359" y="50"/>
                </a:cubicBezTo>
                <a:cubicBezTo>
                  <a:pt x="359" y="73"/>
                  <a:pt x="359" y="73"/>
                  <a:pt x="359" y="73"/>
                </a:cubicBezTo>
                <a:cubicBezTo>
                  <a:pt x="359" y="74"/>
                  <a:pt x="358" y="75"/>
                  <a:pt x="357" y="75"/>
                </a:cubicBezTo>
                <a:cubicBezTo>
                  <a:pt x="356" y="75"/>
                  <a:pt x="355" y="74"/>
                  <a:pt x="355" y="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90" name="Freeform 28"/>
          <p:cNvSpPr>
            <a:spLocks noChangeArrowheads="1" noEditPoints="1"/>
          </p:cNvSpPr>
          <p:nvPr/>
        </p:nvSpPr>
        <p:spPr bwMode="auto">
          <a:xfrm>
            <a:off x="5651500" y="2173288"/>
            <a:ext cx="1355725" cy="31750"/>
          </a:xfrm>
          <a:custGeom>
            <a:gdLst>
              <a:gd fmla="*/ 1324288 w 345" name="T0"/>
              <a:gd fmla="*/ 15875 h 8" name="T1"/>
              <a:gd fmla="*/ 1340006 w 345" name="T2"/>
              <a:gd fmla="*/ 0 h 8" name="T3"/>
              <a:gd fmla="*/ 1340006 w 345" name="T4"/>
              <a:gd fmla="*/ 31750 h 8" name="T5"/>
              <a:gd fmla="*/ 1237836 w 345" name="T6"/>
              <a:gd fmla="*/ 15875 h 8" name="T7"/>
              <a:gd fmla="*/ 1257484 w 345" name="T8"/>
              <a:gd fmla="*/ 0 h 8" name="T9"/>
              <a:gd fmla="*/ 1257484 w 345" name="T10"/>
              <a:gd fmla="*/ 31750 h 8" name="T11"/>
              <a:gd fmla="*/ 1155313 w 345" name="T12"/>
              <a:gd fmla="*/ 15875 h 8" name="T13"/>
              <a:gd fmla="*/ 1174962 w 345" name="T14"/>
              <a:gd fmla="*/ 0 h 8" name="T15"/>
              <a:gd fmla="*/ 1174962 w 345" name="T16"/>
              <a:gd fmla="*/ 31750 h 8" name="T17"/>
              <a:gd fmla="*/ 1072791 w 345" name="T18"/>
              <a:gd fmla="*/ 15875 h 8" name="T19"/>
              <a:gd fmla="*/ 1092439 w 345" name="T20"/>
              <a:gd fmla="*/ 0 h 8" name="T21"/>
              <a:gd fmla="*/ 1092439 w 345" name="T22"/>
              <a:gd fmla="*/ 31750 h 8" name="T23"/>
              <a:gd fmla="*/ 1005987 w 345" name="T24"/>
              <a:gd fmla="*/ 31750 h 8" name="T25"/>
              <a:gd fmla="*/ 1005987 w 345" name="T26"/>
              <a:gd fmla="*/ 0 h 8" name="T27"/>
              <a:gd fmla="*/ 1025635 w 345" name="T28"/>
              <a:gd fmla="*/ 15875 h 8" name="T29"/>
              <a:gd fmla="*/ 1005987 w 345" name="T30"/>
              <a:gd fmla="*/ 31750 h 8" name="T31"/>
              <a:gd fmla="*/ 907746 w 345" name="T32"/>
              <a:gd fmla="*/ 15875 h 8" name="T33"/>
              <a:gd fmla="*/ 927394 w 345" name="T34"/>
              <a:gd fmla="*/ 0 h 8" name="T35"/>
              <a:gd fmla="*/ 927394 w 345" name="T36"/>
              <a:gd fmla="*/ 31750 h 8" name="T37"/>
              <a:gd fmla="*/ 840942 w 345" name="T38"/>
              <a:gd fmla="*/ 31750 h 8" name="T39"/>
              <a:gd fmla="*/ 840942 w 345" name="T40"/>
              <a:gd fmla="*/ 0 h 8" name="T41"/>
              <a:gd fmla="*/ 860591 w 345" name="T42"/>
              <a:gd fmla="*/ 15875 h 8" name="T43"/>
              <a:gd fmla="*/ 840942 w 345" name="T44"/>
              <a:gd fmla="*/ 31750 h 8" name="T45"/>
              <a:gd fmla="*/ 742702 w 345" name="T46"/>
              <a:gd fmla="*/ 15875 h 8" name="T47"/>
              <a:gd fmla="*/ 762350 w 345" name="T48"/>
              <a:gd fmla="*/ 0 h 8" name="T49"/>
              <a:gd fmla="*/ 762350 w 345" name="T50"/>
              <a:gd fmla="*/ 31750 h 8" name="T51"/>
              <a:gd fmla="*/ 675898 w 345" name="T52"/>
              <a:gd fmla="*/ 31750 h 8" name="T53"/>
              <a:gd fmla="*/ 675898 w 345" name="T54"/>
              <a:gd fmla="*/ 0 h 8" name="T55"/>
              <a:gd fmla="*/ 695546 w 345" name="T56"/>
              <a:gd fmla="*/ 15875 h 8" name="T57"/>
              <a:gd fmla="*/ 675898 w 345" name="T58"/>
              <a:gd fmla="*/ 31750 h 8" name="T59"/>
              <a:gd fmla="*/ 577657 w 345" name="T60"/>
              <a:gd fmla="*/ 15875 h 8" name="T61"/>
              <a:gd fmla="*/ 597305 w 345" name="T62"/>
              <a:gd fmla="*/ 0 h 8" name="T63"/>
              <a:gd fmla="*/ 597305 w 345" name="T64"/>
              <a:gd fmla="*/ 31750 h 8" name="T65"/>
              <a:gd fmla="*/ 510853 w 345" name="T66"/>
              <a:gd fmla="*/ 31750 h 8" name="T67"/>
              <a:gd fmla="*/ 510853 w 345" name="T68"/>
              <a:gd fmla="*/ 0 h 8" name="T69"/>
              <a:gd fmla="*/ 530501 w 345" name="T70"/>
              <a:gd fmla="*/ 15875 h 8" name="T71"/>
              <a:gd fmla="*/ 510853 w 345" name="T72"/>
              <a:gd fmla="*/ 31750 h 8" name="T73"/>
              <a:gd fmla="*/ 412612 w 345" name="T74"/>
              <a:gd fmla="*/ 15875 h 8" name="T75"/>
              <a:gd fmla="*/ 432260 w 345" name="T76"/>
              <a:gd fmla="*/ 0 h 8" name="T77"/>
              <a:gd fmla="*/ 432260 w 345" name="T78"/>
              <a:gd fmla="*/ 31750 h 8" name="T79"/>
              <a:gd fmla="*/ 345808 w 345" name="T80"/>
              <a:gd fmla="*/ 31750 h 8" name="T81"/>
              <a:gd fmla="*/ 345808 w 345" name="T82"/>
              <a:gd fmla="*/ 0 h 8" name="T83"/>
              <a:gd fmla="*/ 365456 w 345" name="T84"/>
              <a:gd fmla="*/ 15875 h 8" name="T85"/>
              <a:gd fmla="*/ 345808 w 345" name="T86"/>
              <a:gd fmla="*/ 31750 h 8" name="T87"/>
              <a:gd fmla="*/ 247567 w 345" name="T88"/>
              <a:gd fmla="*/ 15875 h 8" name="T89"/>
              <a:gd fmla="*/ 267215 w 345" name="T90"/>
              <a:gd fmla="*/ 0 h 8" name="T91"/>
              <a:gd fmla="*/ 267215 w 345" name="T92"/>
              <a:gd fmla="*/ 31750 h 8" name="T93"/>
              <a:gd fmla="*/ 180763 w 345" name="T94"/>
              <a:gd fmla="*/ 31750 h 8" name="T95"/>
              <a:gd fmla="*/ 180763 w 345" name="T96"/>
              <a:gd fmla="*/ 0 h 8" name="T97"/>
              <a:gd fmla="*/ 200412 w 345" name="T98"/>
              <a:gd fmla="*/ 15875 h 8" name="T99"/>
              <a:gd fmla="*/ 180763 w 345" name="T100"/>
              <a:gd fmla="*/ 31750 h 8" name="T101"/>
              <a:gd fmla="*/ 82522 w 345" name="T102"/>
              <a:gd fmla="*/ 15875 h 8" name="T103"/>
              <a:gd fmla="*/ 102171 w 345" name="T104"/>
              <a:gd fmla="*/ 0 h 8" name="T105"/>
              <a:gd fmla="*/ 102171 w 345" name="T106"/>
              <a:gd fmla="*/ 31750 h 8" name="T107"/>
              <a:gd fmla="*/ 15719 w 345" name="T108"/>
              <a:gd fmla="*/ 31750 h 8" name="T109"/>
              <a:gd fmla="*/ 15719 w 345" name="T110"/>
              <a:gd fmla="*/ 0 h 8" name="T111"/>
              <a:gd fmla="*/ 35367 w 345" name="T112"/>
              <a:gd fmla="*/ 15875 h 8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w 345" name="T171"/>
              <a:gd fmla="*/ 0 h 8" name="T172"/>
              <a:gd fmla="*/ 345 w 345" name="T173"/>
              <a:gd fmla="*/ 8 h 8" name="T174"/>
            </a:gdLst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b="T174" l="T171" r="T173" t="T172"/>
            <a:pathLst>
              <a:path h="8" w="345">
                <a:moveTo>
                  <a:pt x="341" y="8"/>
                </a:moveTo>
                <a:cubicBezTo>
                  <a:pt x="338" y="8"/>
                  <a:pt x="337" y="6"/>
                  <a:pt x="337" y="4"/>
                </a:cubicBezTo>
                <a:cubicBezTo>
                  <a:pt x="337" y="2"/>
                  <a:pt x="338" y="0"/>
                  <a:pt x="341" y="0"/>
                </a:cubicBezTo>
                <a:cubicBezTo>
                  <a:pt x="341" y="0"/>
                  <a:pt x="341" y="0"/>
                  <a:pt x="341" y="0"/>
                </a:cubicBezTo>
                <a:cubicBezTo>
                  <a:pt x="343" y="0"/>
                  <a:pt x="345" y="2"/>
                  <a:pt x="345" y="4"/>
                </a:cubicBezTo>
                <a:cubicBezTo>
                  <a:pt x="345" y="6"/>
                  <a:pt x="343" y="8"/>
                  <a:pt x="341" y="8"/>
                </a:cubicBezTo>
                <a:close/>
                <a:moveTo>
                  <a:pt x="320" y="8"/>
                </a:moveTo>
                <a:cubicBezTo>
                  <a:pt x="317" y="8"/>
                  <a:pt x="315" y="6"/>
                  <a:pt x="315" y="4"/>
                </a:cubicBezTo>
                <a:cubicBezTo>
                  <a:pt x="315" y="2"/>
                  <a:pt x="317" y="0"/>
                  <a:pt x="320" y="0"/>
                </a:cubicBezTo>
                <a:cubicBezTo>
                  <a:pt x="320" y="0"/>
                  <a:pt x="320" y="0"/>
                  <a:pt x="320" y="0"/>
                </a:cubicBezTo>
                <a:cubicBezTo>
                  <a:pt x="322" y="0"/>
                  <a:pt x="324" y="2"/>
                  <a:pt x="324" y="4"/>
                </a:cubicBezTo>
                <a:cubicBezTo>
                  <a:pt x="324" y="6"/>
                  <a:pt x="322" y="8"/>
                  <a:pt x="320" y="8"/>
                </a:cubicBezTo>
                <a:close/>
                <a:moveTo>
                  <a:pt x="299" y="8"/>
                </a:moveTo>
                <a:cubicBezTo>
                  <a:pt x="296" y="8"/>
                  <a:pt x="294" y="6"/>
                  <a:pt x="294" y="4"/>
                </a:cubicBezTo>
                <a:cubicBezTo>
                  <a:pt x="294" y="2"/>
                  <a:pt x="296" y="0"/>
                  <a:pt x="299" y="0"/>
                </a:cubicBezTo>
                <a:cubicBezTo>
                  <a:pt x="299" y="0"/>
                  <a:pt x="299" y="0"/>
                  <a:pt x="299" y="0"/>
                </a:cubicBezTo>
                <a:cubicBezTo>
                  <a:pt x="301" y="0"/>
                  <a:pt x="303" y="2"/>
                  <a:pt x="303" y="4"/>
                </a:cubicBezTo>
                <a:cubicBezTo>
                  <a:pt x="303" y="6"/>
                  <a:pt x="301" y="8"/>
                  <a:pt x="299" y="8"/>
                </a:cubicBezTo>
                <a:close/>
                <a:moveTo>
                  <a:pt x="277" y="8"/>
                </a:moveTo>
                <a:cubicBezTo>
                  <a:pt x="275" y="8"/>
                  <a:pt x="273" y="6"/>
                  <a:pt x="273" y="4"/>
                </a:cubicBezTo>
                <a:cubicBezTo>
                  <a:pt x="273" y="2"/>
                  <a:pt x="275" y="0"/>
                  <a:pt x="277" y="0"/>
                </a:cubicBezTo>
                <a:cubicBezTo>
                  <a:pt x="278" y="0"/>
                  <a:pt x="278" y="0"/>
                  <a:pt x="278" y="0"/>
                </a:cubicBezTo>
                <a:cubicBezTo>
                  <a:pt x="280" y="0"/>
                  <a:pt x="282" y="2"/>
                  <a:pt x="282" y="4"/>
                </a:cubicBezTo>
                <a:cubicBezTo>
                  <a:pt x="282" y="6"/>
                  <a:pt x="280" y="8"/>
                  <a:pt x="278" y="8"/>
                </a:cubicBezTo>
                <a:lnTo>
                  <a:pt x="277" y="8"/>
                </a:lnTo>
                <a:close/>
                <a:moveTo>
                  <a:pt x="256" y="8"/>
                </a:moveTo>
                <a:cubicBezTo>
                  <a:pt x="254" y="8"/>
                  <a:pt x="252" y="6"/>
                  <a:pt x="252" y="4"/>
                </a:cubicBezTo>
                <a:cubicBezTo>
                  <a:pt x="252" y="2"/>
                  <a:pt x="254" y="0"/>
                  <a:pt x="256" y="0"/>
                </a:cubicBezTo>
                <a:cubicBezTo>
                  <a:pt x="257" y="0"/>
                  <a:pt x="257" y="0"/>
                  <a:pt x="257" y="0"/>
                </a:cubicBezTo>
                <a:cubicBezTo>
                  <a:pt x="259" y="0"/>
                  <a:pt x="261" y="2"/>
                  <a:pt x="261" y="4"/>
                </a:cubicBezTo>
                <a:cubicBezTo>
                  <a:pt x="261" y="6"/>
                  <a:pt x="259" y="8"/>
                  <a:pt x="257" y="8"/>
                </a:cubicBezTo>
                <a:lnTo>
                  <a:pt x="256" y="8"/>
                </a:lnTo>
                <a:close/>
                <a:moveTo>
                  <a:pt x="235" y="8"/>
                </a:moveTo>
                <a:cubicBezTo>
                  <a:pt x="233" y="8"/>
                  <a:pt x="231" y="6"/>
                  <a:pt x="231" y="4"/>
                </a:cubicBezTo>
                <a:cubicBezTo>
                  <a:pt x="231" y="2"/>
                  <a:pt x="233" y="0"/>
                  <a:pt x="235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38" y="0"/>
                  <a:pt x="240" y="2"/>
                  <a:pt x="240" y="4"/>
                </a:cubicBezTo>
                <a:cubicBezTo>
                  <a:pt x="240" y="6"/>
                  <a:pt x="238" y="8"/>
                  <a:pt x="236" y="8"/>
                </a:cubicBezTo>
                <a:lnTo>
                  <a:pt x="235" y="8"/>
                </a:lnTo>
                <a:close/>
                <a:moveTo>
                  <a:pt x="214" y="8"/>
                </a:moveTo>
                <a:cubicBezTo>
                  <a:pt x="212" y="8"/>
                  <a:pt x="210" y="6"/>
                  <a:pt x="210" y="4"/>
                </a:cubicBezTo>
                <a:cubicBezTo>
                  <a:pt x="210" y="2"/>
                  <a:pt x="212" y="0"/>
                  <a:pt x="214" y="0"/>
                </a:cubicBezTo>
                <a:cubicBezTo>
                  <a:pt x="215" y="0"/>
                  <a:pt x="215" y="0"/>
                  <a:pt x="215" y="0"/>
                </a:cubicBezTo>
                <a:cubicBezTo>
                  <a:pt x="217" y="0"/>
                  <a:pt x="219" y="2"/>
                  <a:pt x="219" y="4"/>
                </a:cubicBezTo>
                <a:cubicBezTo>
                  <a:pt x="219" y="6"/>
                  <a:pt x="217" y="8"/>
                  <a:pt x="215" y="8"/>
                </a:cubicBezTo>
                <a:lnTo>
                  <a:pt x="214" y="8"/>
                </a:lnTo>
                <a:close/>
                <a:moveTo>
                  <a:pt x="193" y="8"/>
                </a:moveTo>
                <a:cubicBezTo>
                  <a:pt x="191" y="8"/>
                  <a:pt x="189" y="6"/>
                  <a:pt x="189" y="4"/>
                </a:cubicBezTo>
                <a:cubicBezTo>
                  <a:pt x="189" y="2"/>
                  <a:pt x="191" y="0"/>
                  <a:pt x="193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96" y="0"/>
                  <a:pt x="198" y="2"/>
                  <a:pt x="198" y="4"/>
                </a:cubicBezTo>
                <a:cubicBezTo>
                  <a:pt x="198" y="6"/>
                  <a:pt x="196" y="8"/>
                  <a:pt x="194" y="8"/>
                </a:cubicBezTo>
                <a:lnTo>
                  <a:pt x="193" y="8"/>
                </a:lnTo>
                <a:close/>
                <a:moveTo>
                  <a:pt x="172" y="8"/>
                </a:moveTo>
                <a:cubicBezTo>
                  <a:pt x="170" y="8"/>
                  <a:pt x="168" y="6"/>
                  <a:pt x="168" y="4"/>
                </a:cubicBezTo>
                <a:cubicBezTo>
                  <a:pt x="168" y="2"/>
                  <a:pt x="170" y="0"/>
                  <a:pt x="172" y="0"/>
                </a:cubicBezTo>
                <a:cubicBezTo>
                  <a:pt x="173" y="0"/>
                  <a:pt x="173" y="0"/>
                  <a:pt x="173" y="0"/>
                </a:cubicBezTo>
                <a:cubicBezTo>
                  <a:pt x="175" y="0"/>
                  <a:pt x="177" y="2"/>
                  <a:pt x="177" y="4"/>
                </a:cubicBezTo>
                <a:cubicBezTo>
                  <a:pt x="177" y="6"/>
                  <a:pt x="175" y="8"/>
                  <a:pt x="173" y="8"/>
                </a:cubicBezTo>
                <a:lnTo>
                  <a:pt x="172" y="8"/>
                </a:lnTo>
                <a:close/>
                <a:moveTo>
                  <a:pt x="151" y="8"/>
                </a:moveTo>
                <a:cubicBezTo>
                  <a:pt x="149" y="8"/>
                  <a:pt x="147" y="6"/>
                  <a:pt x="147" y="4"/>
                </a:cubicBezTo>
                <a:cubicBezTo>
                  <a:pt x="147" y="2"/>
                  <a:pt x="149" y="0"/>
                  <a:pt x="151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4" y="0"/>
                  <a:pt x="156" y="2"/>
                  <a:pt x="156" y="4"/>
                </a:cubicBezTo>
                <a:cubicBezTo>
                  <a:pt x="156" y="6"/>
                  <a:pt x="154" y="8"/>
                  <a:pt x="152" y="8"/>
                </a:cubicBezTo>
                <a:lnTo>
                  <a:pt x="151" y="8"/>
                </a:lnTo>
                <a:close/>
                <a:moveTo>
                  <a:pt x="130" y="8"/>
                </a:moveTo>
                <a:cubicBezTo>
                  <a:pt x="128" y="8"/>
                  <a:pt x="126" y="6"/>
                  <a:pt x="126" y="4"/>
                </a:cubicBezTo>
                <a:cubicBezTo>
                  <a:pt x="126" y="2"/>
                  <a:pt x="128" y="0"/>
                  <a:pt x="130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3" y="0"/>
                  <a:pt x="135" y="2"/>
                  <a:pt x="135" y="4"/>
                </a:cubicBezTo>
                <a:cubicBezTo>
                  <a:pt x="135" y="6"/>
                  <a:pt x="133" y="8"/>
                  <a:pt x="131" y="8"/>
                </a:cubicBezTo>
                <a:lnTo>
                  <a:pt x="130" y="8"/>
                </a:lnTo>
                <a:close/>
                <a:moveTo>
                  <a:pt x="109" y="8"/>
                </a:moveTo>
                <a:cubicBezTo>
                  <a:pt x="107" y="8"/>
                  <a:pt x="105" y="6"/>
                  <a:pt x="105" y="4"/>
                </a:cubicBezTo>
                <a:cubicBezTo>
                  <a:pt x="105" y="2"/>
                  <a:pt x="107" y="0"/>
                  <a:pt x="109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112" y="0"/>
                  <a:pt x="114" y="2"/>
                  <a:pt x="114" y="4"/>
                </a:cubicBezTo>
                <a:cubicBezTo>
                  <a:pt x="114" y="6"/>
                  <a:pt x="112" y="8"/>
                  <a:pt x="110" y="8"/>
                </a:cubicBezTo>
                <a:lnTo>
                  <a:pt x="109" y="8"/>
                </a:lnTo>
                <a:close/>
                <a:moveTo>
                  <a:pt x="88" y="8"/>
                </a:moveTo>
                <a:cubicBezTo>
                  <a:pt x="86" y="8"/>
                  <a:pt x="84" y="6"/>
                  <a:pt x="84" y="4"/>
                </a:cubicBezTo>
                <a:cubicBezTo>
                  <a:pt x="84" y="2"/>
                  <a:pt x="86" y="0"/>
                  <a:pt x="8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91" y="0"/>
                  <a:pt x="93" y="2"/>
                  <a:pt x="93" y="4"/>
                </a:cubicBezTo>
                <a:cubicBezTo>
                  <a:pt x="93" y="6"/>
                  <a:pt x="91" y="8"/>
                  <a:pt x="89" y="8"/>
                </a:cubicBezTo>
                <a:lnTo>
                  <a:pt x="88" y="8"/>
                </a:lnTo>
                <a:close/>
                <a:moveTo>
                  <a:pt x="67" y="8"/>
                </a:moveTo>
                <a:cubicBezTo>
                  <a:pt x="65" y="8"/>
                  <a:pt x="63" y="6"/>
                  <a:pt x="63" y="4"/>
                </a:cubicBezTo>
                <a:cubicBezTo>
                  <a:pt x="63" y="2"/>
                  <a:pt x="65" y="0"/>
                  <a:pt x="67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70" y="0"/>
                  <a:pt x="72" y="2"/>
                  <a:pt x="72" y="4"/>
                </a:cubicBezTo>
                <a:cubicBezTo>
                  <a:pt x="72" y="6"/>
                  <a:pt x="70" y="8"/>
                  <a:pt x="68" y="8"/>
                </a:cubicBezTo>
                <a:lnTo>
                  <a:pt x="67" y="8"/>
                </a:lnTo>
                <a:close/>
                <a:moveTo>
                  <a:pt x="46" y="8"/>
                </a:moveTo>
                <a:cubicBezTo>
                  <a:pt x="44" y="8"/>
                  <a:pt x="42" y="6"/>
                  <a:pt x="42" y="4"/>
                </a:cubicBezTo>
                <a:cubicBezTo>
                  <a:pt x="42" y="2"/>
                  <a:pt x="44" y="0"/>
                  <a:pt x="46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49" y="0"/>
                  <a:pt x="51" y="2"/>
                  <a:pt x="51" y="4"/>
                </a:cubicBezTo>
                <a:cubicBezTo>
                  <a:pt x="51" y="6"/>
                  <a:pt x="49" y="8"/>
                  <a:pt x="47" y="8"/>
                </a:cubicBezTo>
                <a:lnTo>
                  <a:pt x="46" y="8"/>
                </a:lnTo>
                <a:close/>
                <a:moveTo>
                  <a:pt x="25" y="8"/>
                </a:moveTo>
                <a:cubicBezTo>
                  <a:pt x="23" y="8"/>
                  <a:pt x="21" y="6"/>
                  <a:pt x="21" y="4"/>
                </a:cubicBezTo>
                <a:cubicBezTo>
                  <a:pt x="21" y="2"/>
                  <a:pt x="23" y="0"/>
                  <a:pt x="25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30" y="2"/>
                  <a:pt x="30" y="4"/>
                </a:cubicBezTo>
                <a:cubicBezTo>
                  <a:pt x="30" y="6"/>
                  <a:pt x="28" y="8"/>
                  <a:pt x="26" y="8"/>
                </a:cubicBezTo>
                <a:lnTo>
                  <a:pt x="25" y="8"/>
                </a:lnTo>
                <a:close/>
                <a:moveTo>
                  <a:pt x="4" y="8"/>
                </a:move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7" y="0"/>
                  <a:pt x="9" y="2"/>
                  <a:pt x="9" y="4"/>
                </a:cubicBezTo>
                <a:cubicBezTo>
                  <a:pt x="9" y="6"/>
                  <a:pt x="7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91" name="TextBox 31"/>
          <p:cNvSpPr>
            <a:spLocks noChangeArrowheads="1"/>
          </p:cNvSpPr>
          <p:nvPr/>
        </p:nvSpPr>
        <p:spPr bwMode="auto">
          <a:xfrm>
            <a:off x="6127750" y="1787525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C</a:t>
            </a:r>
          </a:p>
        </p:txBody>
      </p:sp>
      <p:sp>
        <p:nvSpPr>
          <p:cNvPr id="7192" name="TextBox 32"/>
          <p:cNvSpPr>
            <a:spLocks noChangeArrowheads="1"/>
          </p:cNvSpPr>
          <p:nvPr/>
        </p:nvSpPr>
        <p:spPr bwMode="auto">
          <a:xfrm>
            <a:off x="5764213" y="2120900"/>
            <a:ext cx="1325562" cy="252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zh-CN" lang="en-US" sz="8000">
                <a:solidFill>
                  <a:srgbClr val="FFFFFF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83</a:t>
            </a:r>
          </a:p>
        </p:txBody>
      </p:sp>
      <p:sp>
        <p:nvSpPr>
          <p:cNvPr id="7193" name="Oval 20"/>
          <p:cNvSpPr>
            <a:spLocks noChangeArrowheads="1"/>
          </p:cNvSpPr>
          <p:nvPr/>
        </p:nvSpPr>
        <p:spPr bwMode="auto">
          <a:xfrm>
            <a:off x="4257675" y="3403600"/>
            <a:ext cx="609600" cy="56991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4" name="Oval 21"/>
          <p:cNvSpPr>
            <a:spLocks noChangeArrowheads="1"/>
          </p:cNvSpPr>
          <p:nvPr/>
        </p:nvSpPr>
        <p:spPr bwMode="auto">
          <a:xfrm>
            <a:off x="4321175" y="3462338"/>
            <a:ext cx="482600" cy="4794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5" name="Oval 26"/>
          <p:cNvSpPr>
            <a:spLocks noChangeArrowheads="1"/>
          </p:cNvSpPr>
          <p:nvPr/>
        </p:nvSpPr>
        <p:spPr bwMode="auto">
          <a:xfrm>
            <a:off x="6026150" y="3403600"/>
            <a:ext cx="609600" cy="56991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6" name="Oval 27"/>
          <p:cNvSpPr>
            <a:spLocks noChangeArrowheads="1"/>
          </p:cNvSpPr>
          <p:nvPr/>
        </p:nvSpPr>
        <p:spPr bwMode="auto">
          <a:xfrm>
            <a:off x="6089650" y="3462338"/>
            <a:ext cx="485775" cy="4794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7" name="Oval 14"/>
          <p:cNvSpPr>
            <a:spLocks noChangeArrowheads="1"/>
          </p:cNvSpPr>
          <p:nvPr/>
        </p:nvSpPr>
        <p:spPr bwMode="auto">
          <a:xfrm>
            <a:off x="2486025" y="3403600"/>
            <a:ext cx="609600" cy="56991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8" name="Oval 15"/>
          <p:cNvSpPr>
            <a:spLocks noChangeArrowheads="1"/>
          </p:cNvSpPr>
          <p:nvPr/>
        </p:nvSpPr>
        <p:spPr bwMode="auto">
          <a:xfrm>
            <a:off x="2549525" y="3462338"/>
            <a:ext cx="482600" cy="47942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endParaRPr altLang="zh-CN" lang="zh-CN">
              <a:solidFill>
                <a:srgbClr val="000000"/>
              </a:solidFill>
              <a:latin charset="0" panose="020f0502020204030204" pitchFamily="34" typeface="Calibri"/>
              <a:sym charset="-122" panose="02010600030101010101" pitchFamily="2" typeface="宋体"/>
            </a:endParaRPr>
          </a:p>
        </p:txBody>
      </p:sp>
      <p:sp>
        <p:nvSpPr>
          <p:cNvPr id="7199" name="Freeform 44"/>
          <p:cNvSpPr>
            <a:spLocks noChangeArrowheads="1" noEditPoints="1"/>
          </p:cNvSpPr>
          <p:nvPr/>
        </p:nvSpPr>
        <p:spPr bwMode="auto">
          <a:xfrm>
            <a:off x="6226175" y="3562350"/>
            <a:ext cx="288925" cy="315913"/>
          </a:xfrm>
          <a:custGeom>
            <a:gdLst>
              <a:gd fmla="*/ 18058 w 96" name="T0"/>
              <a:gd fmla="*/ 83624 h 102" name="T1"/>
              <a:gd fmla="*/ 78251 w 96" name="T2"/>
              <a:gd fmla="*/ 83624 h 102" name="T3"/>
              <a:gd fmla="*/ 246790 w 96" name="T4"/>
              <a:gd fmla="*/ 30972 h 102" name="T5"/>
              <a:gd fmla="*/ 273877 w 96" name="T6"/>
              <a:gd fmla="*/ 0 h 102" name="T7"/>
              <a:gd fmla="*/ 246790 w 96" name="T8"/>
              <a:gd fmla="*/ 30972 h 102" name="T9"/>
              <a:gd fmla="*/ 252809 w 96" name="T10"/>
              <a:gd fmla="*/ 65041 h 102" name="T11"/>
              <a:gd fmla="*/ 288925 w 96" name="T12"/>
              <a:gd fmla="*/ 74332 h 102" name="T13"/>
              <a:gd fmla="*/ 240771 w 96" name="T14"/>
              <a:gd fmla="*/ 120790 h 102" name="T15"/>
              <a:gd fmla="*/ 279896 w 96" name="T16"/>
              <a:gd fmla="*/ 120790 h 102" name="T17"/>
              <a:gd fmla="*/ 240771 w 96" name="T18"/>
              <a:gd fmla="*/ 120790 h 102" name="T19"/>
              <a:gd fmla="*/ 117376 w 96" name="T20"/>
              <a:gd fmla="*/ 133179 h 102" name="T21"/>
              <a:gd fmla="*/ 135434 w 96" name="T22"/>
              <a:gd fmla="*/ 123887 h 102" name="T23"/>
              <a:gd fmla="*/ 192617 w 96" name="T24"/>
              <a:gd fmla="*/ 0 h 102" name="T25"/>
              <a:gd fmla="*/ 243780 w 96" name="T26"/>
              <a:gd fmla="*/ 68138 h 102" name="T27"/>
              <a:gd fmla="*/ 198636 w 96" name="T28"/>
              <a:gd fmla="*/ 139373 h 102" name="T29"/>
              <a:gd fmla="*/ 198636 w 96" name="T30"/>
              <a:gd fmla="*/ 139373 h 102" name="T31"/>
              <a:gd fmla="*/ 168540 w 96" name="T32"/>
              <a:gd fmla="*/ 133179 h 102" name="T33"/>
              <a:gd fmla="*/ 150482 w 96" name="T34"/>
              <a:gd fmla="*/ 148665 h 102" name="T35"/>
              <a:gd fmla="*/ 126405 w 96" name="T36"/>
              <a:gd fmla="*/ 148665 h 102" name="T37"/>
              <a:gd fmla="*/ 78251 w 96" name="T38"/>
              <a:gd fmla="*/ 161054 h 102" name="T39"/>
              <a:gd fmla="*/ 84270 w 96" name="T40"/>
              <a:gd fmla="*/ 315913 h 102" name="T41"/>
              <a:gd fmla="*/ 54173 w 96" name="T42"/>
              <a:gd fmla="*/ 229192 h 102" name="T43"/>
              <a:gd fmla="*/ 39125 w 96" name="T44"/>
              <a:gd fmla="*/ 315913 h 102" name="T45"/>
              <a:gd fmla="*/ 18058 w 96" name="T46"/>
              <a:gd fmla="*/ 210609 h 102" name="T47"/>
              <a:gd fmla="*/ 12039 w 96" name="T48"/>
              <a:gd fmla="*/ 120790 h 102" name="T49"/>
              <a:gd fmla="*/ 42135 w 96" name="T50"/>
              <a:gd fmla="*/ 123887 h 102" name="T51"/>
              <a:gd fmla="*/ 36116 w 96" name="T52"/>
              <a:gd fmla="*/ 179637 h 102" name="T53"/>
              <a:gd fmla="*/ 48154 w 96" name="T54"/>
              <a:gd fmla="*/ 188928 h 102" name="T55"/>
              <a:gd fmla="*/ 48154 w 96" name="T56"/>
              <a:gd fmla="*/ 188928 h 102" name="T57"/>
              <a:gd fmla="*/ 60193 w 96" name="T58"/>
              <a:gd fmla="*/ 179637 h 102" name="T59"/>
              <a:gd fmla="*/ 54173 w 96" name="T60"/>
              <a:gd fmla="*/ 123887 h 102" name="T61"/>
              <a:gd fmla="*/ 72231 w 96" name="T62"/>
              <a:gd fmla="*/ 120790 h 102" name="T63"/>
              <a:gd fmla="*/ 105337 w 96" name="T64"/>
              <a:gd fmla="*/ 139373 h 102" name="T65"/>
              <a:gd fmla="*/ 105337 w 96" name="T66"/>
              <a:gd fmla="*/ 117693 h 102" name="T67"/>
              <a:gd fmla="*/ 84270 w 96" name="T68"/>
              <a:gd fmla="*/ 89818 h 102" name="T69"/>
              <a:gd fmla="*/ 156501 w 96" name="T70"/>
              <a:gd fmla="*/ 18583 h 102" name="T71"/>
              <a:gd fmla="*/ 216694 w 96" name="T72"/>
              <a:gd fmla="*/ 34069 h 102" name="T73"/>
              <a:gd fmla="*/ 168540 w 96" name="T74"/>
              <a:gd fmla="*/ 34069 h 102" name="T75"/>
              <a:gd fmla="*/ 213684 w 96" name="T76"/>
              <a:gd fmla="*/ 49555 h 102" name="T77"/>
              <a:gd fmla="*/ 174559 w 96" name="T78"/>
              <a:gd fmla="*/ 111499 h 102" name="T79"/>
              <a:gd fmla="*/ 216694 w 96" name="T80"/>
              <a:gd fmla="*/ 105304 h 102" name="T81"/>
              <a:gd fmla="*/ 216694 w 96" name="T82"/>
              <a:gd fmla="*/ 34069 h 102" name="T83"/>
              <a:gd fmla="*/ 165530 w 96" name="T84"/>
              <a:gd fmla="*/ 65041 h 102" name="T85"/>
              <a:gd fmla="*/ 198636 w 96" name="T86"/>
              <a:gd fmla="*/ 58847 h 102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96" name="T132"/>
              <a:gd fmla="*/ 0 h 102" name="T133"/>
              <a:gd fmla="*/ 96 w 96" name="T134"/>
              <a:gd fmla="*/ 102 h 102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102" w="96">
                <a:moveTo>
                  <a:pt x="16" y="17"/>
                </a:moveTo>
                <a:cubicBezTo>
                  <a:pt x="11" y="17"/>
                  <a:pt x="6" y="21"/>
                  <a:pt x="6" y="27"/>
                </a:cubicBezTo>
                <a:cubicBezTo>
                  <a:pt x="6" y="32"/>
                  <a:pt x="11" y="36"/>
                  <a:pt x="16" y="36"/>
                </a:cubicBezTo>
                <a:cubicBezTo>
                  <a:pt x="21" y="36"/>
                  <a:pt x="26" y="32"/>
                  <a:pt x="26" y="27"/>
                </a:cubicBezTo>
                <a:cubicBezTo>
                  <a:pt x="26" y="21"/>
                  <a:pt x="21" y="17"/>
                  <a:pt x="16" y="17"/>
                </a:cubicBezTo>
                <a:close/>
                <a:moveTo>
                  <a:pt x="82" y="10"/>
                </a:moveTo>
                <a:cubicBezTo>
                  <a:pt x="82" y="7"/>
                  <a:pt x="82" y="7"/>
                  <a:pt x="82" y="7"/>
                </a:cubicBezTo>
                <a:cubicBezTo>
                  <a:pt x="91" y="0"/>
                  <a:pt x="91" y="0"/>
                  <a:pt x="91" y="0"/>
                </a:cubicBezTo>
                <a:cubicBezTo>
                  <a:pt x="93" y="5"/>
                  <a:pt x="93" y="5"/>
                  <a:pt x="93" y="5"/>
                </a:cubicBezTo>
                <a:cubicBezTo>
                  <a:pt x="82" y="10"/>
                  <a:pt x="82" y="10"/>
                  <a:pt x="82" y="10"/>
                </a:cubicBezTo>
                <a:close/>
                <a:moveTo>
                  <a:pt x="84" y="24"/>
                </a:moveTo>
                <a:cubicBezTo>
                  <a:pt x="84" y="21"/>
                  <a:pt x="84" y="21"/>
                  <a:pt x="84" y="21"/>
                </a:cubicBezTo>
                <a:cubicBezTo>
                  <a:pt x="96" y="18"/>
                  <a:pt x="96" y="18"/>
                  <a:pt x="96" y="18"/>
                </a:cubicBezTo>
                <a:cubicBezTo>
                  <a:pt x="96" y="24"/>
                  <a:pt x="96" y="24"/>
                  <a:pt x="96" y="24"/>
                </a:cubicBezTo>
                <a:cubicBezTo>
                  <a:pt x="84" y="24"/>
                  <a:pt x="84" y="24"/>
                  <a:pt x="84" y="24"/>
                </a:cubicBezTo>
                <a:close/>
                <a:moveTo>
                  <a:pt x="80" y="39"/>
                </a:moveTo>
                <a:cubicBezTo>
                  <a:pt x="81" y="37"/>
                  <a:pt x="81" y="37"/>
                  <a:pt x="81" y="37"/>
                </a:cubicBezTo>
                <a:cubicBezTo>
                  <a:pt x="93" y="39"/>
                  <a:pt x="93" y="39"/>
                  <a:pt x="93" y="39"/>
                </a:cubicBezTo>
                <a:cubicBezTo>
                  <a:pt x="91" y="44"/>
                  <a:pt x="91" y="44"/>
                  <a:pt x="91" y="44"/>
                </a:cubicBezTo>
                <a:cubicBezTo>
                  <a:pt x="80" y="39"/>
                  <a:pt x="80" y="39"/>
                  <a:pt x="80" y="39"/>
                </a:cubicBezTo>
                <a:close/>
                <a:moveTo>
                  <a:pt x="39" y="39"/>
                </a:moveTo>
                <a:cubicBezTo>
                  <a:pt x="39" y="43"/>
                  <a:pt x="39" y="43"/>
                  <a:pt x="39" y="43"/>
                </a:cubicBezTo>
                <a:cubicBezTo>
                  <a:pt x="45" y="45"/>
                  <a:pt x="45" y="45"/>
                  <a:pt x="45" y="45"/>
                </a:cubicBezTo>
                <a:cubicBezTo>
                  <a:pt x="45" y="40"/>
                  <a:pt x="45" y="40"/>
                  <a:pt x="45" y="40"/>
                </a:cubicBezTo>
                <a:cubicBezTo>
                  <a:pt x="39" y="39"/>
                  <a:pt x="39" y="39"/>
                  <a:pt x="39" y="39"/>
                </a:cubicBezTo>
                <a:close/>
                <a:moveTo>
                  <a:pt x="64" y="0"/>
                </a:moveTo>
                <a:cubicBezTo>
                  <a:pt x="69" y="0"/>
                  <a:pt x="73" y="3"/>
                  <a:pt x="77" y="7"/>
                </a:cubicBezTo>
                <a:cubicBezTo>
                  <a:pt x="80" y="11"/>
                  <a:pt x="81" y="16"/>
                  <a:pt x="81" y="22"/>
                </a:cubicBezTo>
                <a:cubicBezTo>
                  <a:pt x="81" y="28"/>
                  <a:pt x="80" y="34"/>
                  <a:pt x="77" y="38"/>
                </a:cubicBezTo>
                <a:cubicBezTo>
                  <a:pt x="74" y="42"/>
                  <a:pt x="70" y="44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5" y="45"/>
                  <a:pt x="65" y="45"/>
                  <a:pt x="64" y="45"/>
                </a:cubicBezTo>
                <a:cubicBezTo>
                  <a:pt x="61" y="45"/>
                  <a:pt x="59" y="44"/>
                  <a:pt x="56" y="43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8"/>
                  <a:pt x="50" y="48"/>
                  <a:pt x="50" y="48"/>
                </a:cubicBezTo>
                <a:cubicBezTo>
                  <a:pt x="47" y="50"/>
                  <a:pt x="47" y="50"/>
                  <a:pt x="47" y="50"/>
                </a:cubicBezTo>
                <a:cubicBezTo>
                  <a:pt x="42" y="48"/>
                  <a:pt x="42" y="48"/>
                  <a:pt x="42" y="48"/>
                </a:cubicBezTo>
                <a:cubicBezTo>
                  <a:pt x="33" y="54"/>
                  <a:pt x="33" y="54"/>
                  <a:pt x="33" y="54"/>
                </a:cubicBezTo>
                <a:cubicBezTo>
                  <a:pt x="26" y="52"/>
                  <a:pt x="26" y="52"/>
                  <a:pt x="26" y="52"/>
                </a:cubicBezTo>
                <a:cubicBezTo>
                  <a:pt x="27" y="68"/>
                  <a:pt x="27" y="68"/>
                  <a:pt x="27" y="68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0" y="102"/>
                  <a:pt x="20" y="102"/>
                  <a:pt x="20" y="102"/>
                </a:cubicBezTo>
                <a:cubicBezTo>
                  <a:pt x="18" y="74"/>
                  <a:pt x="18" y="74"/>
                  <a:pt x="18" y="74"/>
                </a:cubicBezTo>
                <a:cubicBezTo>
                  <a:pt x="14" y="74"/>
                  <a:pt x="14" y="74"/>
                  <a:pt x="14" y="74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4" y="102"/>
                  <a:pt x="4" y="102"/>
                  <a:pt x="4" y="102"/>
                </a:cubicBezTo>
                <a:cubicBezTo>
                  <a:pt x="6" y="68"/>
                  <a:pt x="6" y="68"/>
                  <a:pt x="6" y="68"/>
                </a:cubicBezTo>
                <a:cubicBezTo>
                  <a:pt x="0" y="64"/>
                  <a:pt x="0" y="64"/>
                  <a:pt x="0" y="64"/>
                </a:cubicBezTo>
                <a:cubicBezTo>
                  <a:pt x="4" y="39"/>
                  <a:pt x="4" y="39"/>
                  <a:pt x="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40"/>
                  <a:pt x="14" y="40"/>
                  <a:pt x="14" y="40"/>
                </a:cubicBezTo>
                <a:cubicBezTo>
                  <a:pt x="15" y="42"/>
                  <a:pt x="15" y="42"/>
                  <a:pt x="15" y="42"/>
                </a:cubicBezTo>
                <a:cubicBezTo>
                  <a:pt x="12" y="58"/>
                  <a:pt x="12" y="58"/>
                  <a:pt x="12" y="58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20" y="58"/>
                  <a:pt x="20" y="58"/>
                  <a:pt x="20" y="58"/>
                </a:cubicBezTo>
                <a:cubicBezTo>
                  <a:pt x="17" y="42"/>
                  <a:pt x="17" y="42"/>
                  <a:pt x="17" y="42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39"/>
                  <a:pt x="18" y="39"/>
                  <a:pt x="18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32" y="46"/>
                  <a:pt x="32" y="46"/>
                  <a:pt x="32" y="46"/>
                </a:cubicBezTo>
                <a:cubicBezTo>
                  <a:pt x="35" y="45"/>
                  <a:pt x="35" y="45"/>
                  <a:pt x="35" y="45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38"/>
                  <a:pt x="35" y="38"/>
                  <a:pt x="35" y="38"/>
                </a:cubicBezTo>
                <a:cubicBezTo>
                  <a:pt x="28" y="36"/>
                  <a:pt x="28" y="36"/>
                  <a:pt x="28" y="36"/>
                </a:cubicBezTo>
                <a:cubicBezTo>
                  <a:pt x="25" y="35"/>
                  <a:pt x="24" y="32"/>
                  <a:pt x="28" y="29"/>
                </a:cubicBezTo>
                <a:cubicBezTo>
                  <a:pt x="37" y="20"/>
                  <a:pt x="43" y="15"/>
                  <a:pt x="52" y="6"/>
                </a:cubicBezTo>
                <a:cubicBezTo>
                  <a:pt x="52" y="6"/>
                  <a:pt x="52" y="6"/>
                  <a:pt x="52" y="6"/>
                </a:cubicBezTo>
                <a:cubicBezTo>
                  <a:pt x="55" y="2"/>
                  <a:pt x="59" y="0"/>
                  <a:pt x="64" y="0"/>
                </a:cubicBezTo>
                <a:close/>
                <a:moveTo>
                  <a:pt x="72" y="11"/>
                </a:moveTo>
                <a:cubicBezTo>
                  <a:pt x="70" y="8"/>
                  <a:pt x="67" y="6"/>
                  <a:pt x="64" y="6"/>
                </a:cubicBezTo>
                <a:cubicBezTo>
                  <a:pt x="61" y="6"/>
                  <a:pt x="58" y="8"/>
                  <a:pt x="56" y="11"/>
                </a:cubicBezTo>
                <a:cubicBezTo>
                  <a:pt x="56" y="11"/>
                  <a:pt x="56" y="11"/>
                  <a:pt x="56" y="11"/>
                </a:cubicBezTo>
                <a:cubicBezTo>
                  <a:pt x="71" y="16"/>
                  <a:pt x="71" y="16"/>
                  <a:pt x="71" y="16"/>
                </a:cubicBezTo>
                <a:cubicBezTo>
                  <a:pt x="72" y="19"/>
                  <a:pt x="73" y="24"/>
                  <a:pt x="71" y="29"/>
                </a:cubicBezTo>
                <a:cubicBezTo>
                  <a:pt x="58" y="36"/>
                  <a:pt x="58" y="36"/>
                  <a:pt x="58" y="36"/>
                </a:cubicBezTo>
                <a:cubicBezTo>
                  <a:pt x="60" y="38"/>
                  <a:pt x="62" y="39"/>
                  <a:pt x="64" y="39"/>
                </a:cubicBezTo>
                <a:cubicBezTo>
                  <a:pt x="67" y="39"/>
                  <a:pt x="70" y="37"/>
                  <a:pt x="72" y="34"/>
                </a:cubicBezTo>
                <a:cubicBezTo>
                  <a:pt x="74" y="31"/>
                  <a:pt x="75" y="27"/>
                  <a:pt x="75" y="22"/>
                </a:cubicBezTo>
                <a:cubicBezTo>
                  <a:pt x="75" y="18"/>
                  <a:pt x="74" y="14"/>
                  <a:pt x="72" y="11"/>
                </a:cubicBezTo>
                <a:close/>
                <a:moveTo>
                  <a:pt x="56" y="16"/>
                </a:moveTo>
                <a:cubicBezTo>
                  <a:pt x="55" y="18"/>
                  <a:pt x="55" y="19"/>
                  <a:pt x="55" y="21"/>
                </a:cubicBezTo>
                <a:cubicBezTo>
                  <a:pt x="66" y="20"/>
                  <a:pt x="66" y="20"/>
                  <a:pt x="66" y="20"/>
                </a:cubicBezTo>
                <a:cubicBezTo>
                  <a:pt x="66" y="19"/>
                  <a:pt x="66" y="19"/>
                  <a:pt x="66" y="19"/>
                </a:cubicBezTo>
                <a:cubicBezTo>
                  <a:pt x="62" y="18"/>
                  <a:pt x="59" y="17"/>
                  <a:pt x="56" y="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200" name="Freeform 46"/>
          <p:cNvSpPr>
            <a:spLocks noChangeArrowheads="1" noEditPoints="1"/>
          </p:cNvSpPr>
          <p:nvPr/>
        </p:nvSpPr>
        <p:spPr bwMode="auto">
          <a:xfrm>
            <a:off x="2646363" y="3538538"/>
            <a:ext cx="290512" cy="300037"/>
          </a:xfrm>
          <a:custGeom>
            <a:gdLst>
              <a:gd fmla="*/ 23960 w 97" name="T0"/>
              <a:gd fmla="*/ 32971 h 91" name="T1"/>
              <a:gd fmla="*/ 83859 w 97" name="T2"/>
              <a:gd fmla="*/ 32971 h 91" name="T3"/>
              <a:gd fmla="*/ 122794 w 97" name="T4"/>
              <a:gd fmla="*/ 148370 h 91" name="T5"/>
              <a:gd fmla="*/ 152743 w 97" name="T6"/>
              <a:gd fmla="*/ 135182 h 91" name="T7"/>
              <a:gd fmla="*/ 176703 w 97" name="T8"/>
              <a:gd fmla="*/ 151667 h 91" name="T9"/>
              <a:gd fmla="*/ 197668 w 97" name="T10"/>
              <a:gd fmla="*/ 89022 h 91" name="T11"/>
              <a:gd fmla="*/ 218633 w 97" name="T12"/>
              <a:gd fmla="*/ 112102 h 91" name="T13"/>
              <a:gd fmla="*/ 248582 w 97" name="T14"/>
              <a:gd fmla="*/ 75834 h 91" name="T15"/>
              <a:gd fmla="*/ 218633 w 97" name="T16"/>
              <a:gd fmla="*/ 131884 h 91" name="T17"/>
              <a:gd fmla="*/ 200663 w 97" name="T18"/>
              <a:gd fmla="*/ 108805 h 91" name="T19"/>
              <a:gd fmla="*/ 182693 w 97" name="T20"/>
              <a:gd fmla="*/ 168153 h 91" name="T21"/>
              <a:gd fmla="*/ 152743 w 97" name="T22"/>
              <a:gd fmla="*/ 148370 h 91" name="T23"/>
              <a:gd fmla="*/ 122794 w 97" name="T24"/>
              <a:gd fmla="*/ 148370 h 91" name="T25"/>
              <a:gd fmla="*/ 221628 w 97" name="T26"/>
              <a:gd fmla="*/ 283551 h 91" name="T27"/>
              <a:gd fmla="*/ 128784 w 97" name="T28"/>
              <a:gd fmla="*/ 300037 h 91" name="T29"/>
              <a:gd fmla="*/ 188683 w 97" name="T30"/>
              <a:gd fmla="*/ 224203 h 91" name="T31"/>
              <a:gd fmla="*/ 290512 w 97" name="T32"/>
              <a:gd fmla="*/ 224203 h 91" name="T33"/>
              <a:gd fmla="*/ 290512 w 97" name="T34"/>
              <a:gd fmla="*/ 19783 h 91" name="T35"/>
              <a:gd fmla="*/ 278532 w 97" name="T36"/>
              <a:gd fmla="*/ 9891 h 91" name="T37"/>
              <a:gd fmla="*/ 101829 w 97" name="T38"/>
              <a:gd fmla="*/ 29674 h 91" name="T39"/>
              <a:gd fmla="*/ 269547 w 97" name="T40"/>
              <a:gd fmla="*/ 201124 h 91" name="T41"/>
              <a:gd fmla="*/ 107819 w 97" name="T42"/>
              <a:gd fmla="*/ 224203 h 91" name="T43"/>
              <a:gd fmla="*/ 161728 w 97" name="T44"/>
              <a:gd fmla="*/ 276957 h 91" name="T45"/>
              <a:gd fmla="*/ 188683 w 97" name="T46"/>
              <a:gd fmla="*/ 224203 h 91" name="T47"/>
              <a:gd fmla="*/ 20965 w 97" name="T48"/>
              <a:gd fmla="*/ 181341 h 91" name="T49"/>
              <a:gd fmla="*/ 41930 w 97" name="T50"/>
              <a:gd fmla="*/ 300037 h 91" name="T51"/>
              <a:gd fmla="*/ 59899 w 97" name="T52"/>
              <a:gd fmla="*/ 197827 h 91" name="T53"/>
              <a:gd fmla="*/ 92844 w 97" name="T54"/>
              <a:gd fmla="*/ 300037 h 91" name="T55"/>
              <a:gd fmla="*/ 83859 w 97" name="T56"/>
              <a:gd fmla="*/ 108805 h 91" name="T57"/>
              <a:gd fmla="*/ 164723 w 97" name="T58"/>
              <a:gd fmla="*/ 79131 h 91" name="T59"/>
              <a:gd fmla="*/ 59899 w 97" name="T60"/>
              <a:gd fmla="*/ 75834 h 91" name="T61"/>
              <a:gd fmla="*/ 56904 w 97" name="T62"/>
              <a:gd fmla="*/ 89022 h 91" name="T63"/>
              <a:gd fmla="*/ 53909 w 97" name="T64"/>
              <a:gd fmla="*/ 154964 h 91" name="T65"/>
              <a:gd fmla="*/ 53909 w 97" name="T66"/>
              <a:gd fmla="*/ 154964 h 91" name="T67"/>
              <a:gd fmla="*/ 53909 w 97" name="T68"/>
              <a:gd fmla="*/ 154964 h 91" name="T69"/>
              <a:gd fmla="*/ 47920 w 97" name="T70"/>
              <a:gd fmla="*/ 89022 h 91" name="T71"/>
              <a:gd fmla="*/ 47920 w 97" name="T72"/>
              <a:gd fmla="*/ 75834 h 91" name="T73"/>
              <a:gd fmla="*/ 0 w 97" name="T74"/>
              <a:gd fmla="*/ 164855 h 91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w 97" name="T114"/>
              <a:gd fmla="*/ 0 h 91" name="T115"/>
              <a:gd fmla="*/ 97 w 97" name="T116"/>
              <a:gd fmla="*/ 91 h 91" name="T117"/>
            </a:gdLst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b="T117" l="T114" r="T116" t="T115"/>
            <a:pathLst>
              <a:path h="91" w="97">
                <a:moveTo>
                  <a:pt x="18" y="0"/>
                </a:moveTo>
                <a:cubicBezTo>
                  <a:pt x="12" y="0"/>
                  <a:pt x="8" y="4"/>
                  <a:pt x="8" y="10"/>
                </a:cubicBezTo>
                <a:cubicBezTo>
                  <a:pt x="8" y="16"/>
                  <a:pt x="12" y="20"/>
                  <a:pt x="18" y="20"/>
                </a:cubicBezTo>
                <a:cubicBezTo>
                  <a:pt x="24" y="20"/>
                  <a:pt x="28" y="16"/>
                  <a:pt x="28" y="10"/>
                </a:cubicBezTo>
                <a:cubicBezTo>
                  <a:pt x="28" y="4"/>
                  <a:pt x="24" y="0"/>
                  <a:pt x="18" y="0"/>
                </a:cubicBezTo>
                <a:close/>
                <a:moveTo>
                  <a:pt x="41" y="45"/>
                </a:moveTo>
                <a:cubicBezTo>
                  <a:pt x="50" y="42"/>
                  <a:pt x="50" y="42"/>
                  <a:pt x="50" y="42"/>
                </a:cubicBezTo>
                <a:cubicBezTo>
                  <a:pt x="51" y="41"/>
                  <a:pt x="51" y="41"/>
                  <a:pt x="51" y="41"/>
                </a:cubicBezTo>
                <a:cubicBezTo>
                  <a:pt x="52" y="42"/>
                  <a:pt x="52" y="42"/>
                  <a:pt x="52" y="42"/>
                </a:cubicBezTo>
                <a:cubicBezTo>
                  <a:pt x="59" y="46"/>
                  <a:pt x="59" y="46"/>
                  <a:pt x="59" y="46"/>
                </a:cubicBezTo>
                <a:cubicBezTo>
                  <a:pt x="65" y="29"/>
                  <a:pt x="65" y="29"/>
                  <a:pt x="65" y="29"/>
                </a:cubicBezTo>
                <a:cubicBezTo>
                  <a:pt x="66" y="27"/>
                  <a:pt x="66" y="27"/>
                  <a:pt x="66" y="27"/>
                </a:cubicBezTo>
                <a:cubicBezTo>
                  <a:pt x="67" y="29"/>
                  <a:pt x="67" y="29"/>
                  <a:pt x="67" y="29"/>
                </a:cubicBezTo>
                <a:cubicBezTo>
                  <a:pt x="73" y="34"/>
                  <a:pt x="73" y="34"/>
                  <a:pt x="73" y="34"/>
                </a:cubicBezTo>
                <a:cubicBezTo>
                  <a:pt x="81" y="21"/>
                  <a:pt x="81" y="21"/>
                  <a:pt x="81" y="21"/>
                </a:cubicBezTo>
                <a:cubicBezTo>
                  <a:pt x="83" y="23"/>
                  <a:pt x="83" y="23"/>
                  <a:pt x="83" y="23"/>
                </a:cubicBezTo>
                <a:cubicBezTo>
                  <a:pt x="75" y="38"/>
                  <a:pt x="75" y="38"/>
                  <a:pt x="75" y="38"/>
                </a:cubicBezTo>
                <a:cubicBezTo>
                  <a:pt x="73" y="40"/>
                  <a:pt x="73" y="40"/>
                  <a:pt x="73" y="40"/>
                </a:cubicBezTo>
                <a:cubicBezTo>
                  <a:pt x="72" y="38"/>
                  <a:pt x="72" y="38"/>
                  <a:pt x="72" y="38"/>
                </a:cubicBezTo>
                <a:cubicBezTo>
                  <a:pt x="67" y="33"/>
                  <a:pt x="67" y="33"/>
                  <a:pt x="67" y="33"/>
                </a:cubicBezTo>
                <a:cubicBezTo>
                  <a:pt x="61" y="49"/>
                  <a:pt x="61" y="49"/>
                  <a:pt x="61" y="49"/>
                </a:cubicBezTo>
                <a:cubicBezTo>
                  <a:pt x="61" y="51"/>
                  <a:pt x="61" y="51"/>
                  <a:pt x="61" y="51"/>
                </a:cubicBezTo>
                <a:cubicBezTo>
                  <a:pt x="59" y="50"/>
                  <a:pt x="59" y="50"/>
                  <a:pt x="59" y="50"/>
                </a:cubicBezTo>
                <a:cubicBezTo>
                  <a:pt x="51" y="45"/>
                  <a:pt x="51" y="45"/>
                  <a:pt x="51" y="45"/>
                </a:cubicBezTo>
                <a:cubicBezTo>
                  <a:pt x="42" y="48"/>
                  <a:pt x="42" y="48"/>
                  <a:pt x="42" y="48"/>
                </a:cubicBezTo>
                <a:cubicBezTo>
                  <a:pt x="41" y="45"/>
                  <a:pt x="41" y="45"/>
                  <a:pt x="41" y="45"/>
                </a:cubicBezTo>
                <a:close/>
                <a:moveTo>
                  <a:pt x="43" y="86"/>
                </a:moveTo>
                <a:cubicBezTo>
                  <a:pt x="74" y="86"/>
                  <a:pt x="74" y="86"/>
                  <a:pt x="74" y="86"/>
                </a:cubicBezTo>
                <a:cubicBezTo>
                  <a:pt x="74" y="91"/>
                  <a:pt x="74" y="91"/>
                  <a:pt x="74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3" y="86"/>
                  <a:pt x="43" y="86"/>
                  <a:pt x="43" y="86"/>
                </a:cubicBezTo>
                <a:close/>
                <a:moveTo>
                  <a:pt x="63" y="68"/>
                </a:moveTo>
                <a:cubicBezTo>
                  <a:pt x="93" y="68"/>
                  <a:pt x="93" y="68"/>
                  <a:pt x="93" y="68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4"/>
                  <a:pt x="97" y="64"/>
                  <a:pt x="97" y="64"/>
                </a:cubicBezTo>
                <a:cubicBezTo>
                  <a:pt x="97" y="6"/>
                  <a:pt x="97" y="6"/>
                  <a:pt x="97" y="6"/>
                </a:cubicBezTo>
                <a:cubicBezTo>
                  <a:pt x="97" y="3"/>
                  <a:pt x="97" y="3"/>
                  <a:pt x="97" y="3"/>
                </a:cubicBezTo>
                <a:cubicBezTo>
                  <a:pt x="93" y="3"/>
                  <a:pt x="93" y="3"/>
                  <a:pt x="93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9"/>
                  <a:pt x="34" y="9"/>
                  <a:pt x="34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61"/>
                  <a:pt x="90" y="61"/>
                  <a:pt x="90" y="61"/>
                </a:cubicBezTo>
                <a:cubicBezTo>
                  <a:pt x="36" y="61"/>
                  <a:pt x="36" y="61"/>
                  <a:pt x="36" y="61"/>
                </a:cubicBezTo>
                <a:cubicBezTo>
                  <a:pt x="36" y="68"/>
                  <a:pt x="36" y="68"/>
                  <a:pt x="36" y="68"/>
                </a:cubicBezTo>
                <a:cubicBezTo>
                  <a:pt x="54" y="68"/>
                  <a:pt x="54" y="68"/>
                  <a:pt x="54" y="68"/>
                </a:cubicBezTo>
                <a:cubicBezTo>
                  <a:pt x="54" y="84"/>
                  <a:pt x="54" y="84"/>
                  <a:pt x="54" y="84"/>
                </a:cubicBezTo>
                <a:cubicBezTo>
                  <a:pt x="63" y="84"/>
                  <a:pt x="63" y="84"/>
                  <a:pt x="63" y="84"/>
                </a:cubicBezTo>
                <a:cubicBezTo>
                  <a:pt x="63" y="68"/>
                  <a:pt x="63" y="68"/>
                  <a:pt x="63" y="68"/>
                </a:cubicBezTo>
                <a:close/>
                <a:moveTo>
                  <a:pt x="0" y="50"/>
                </a:moveTo>
                <a:cubicBezTo>
                  <a:pt x="7" y="55"/>
                  <a:pt x="7" y="55"/>
                  <a:pt x="7" y="55"/>
                </a:cubicBezTo>
                <a:cubicBezTo>
                  <a:pt x="5" y="91"/>
                  <a:pt x="5" y="91"/>
                  <a:pt x="5" y="91"/>
                </a:cubicBezTo>
                <a:cubicBezTo>
                  <a:pt x="14" y="91"/>
                  <a:pt x="14" y="91"/>
                  <a:pt x="14" y="91"/>
                </a:cubicBezTo>
                <a:cubicBezTo>
                  <a:pt x="16" y="60"/>
                  <a:pt x="16" y="60"/>
                  <a:pt x="16" y="60"/>
                </a:cubicBezTo>
                <a:cubicBezTo>
                  <a:pt x="20" y="60"/>
                  <a:pt x="20" y="60"/>
                  <a:pt x="20" y="60"/>
                </a:cubicBezTo>
                <a:cubicBezTo>
                  <a:pt x="22" y="91"/>
                  <a:pt x="22" y="91"/>
                  <a:pt x="22" y="91"/>
                </a:cubicBezTo>
                <a:cubicBezTo>
                  <a:pt x="31" y="91"/>
                  <a:pt x="31" y="91"/>
                  <a:pt x="31" y="91"/>
                </a:cubicBezTo>
                <a:cubicBezTo>
                  <a:pt x="29" y="55"/>
                  <a:pt x="29" y="55"/>
                  <a:pt x="29" y="55"/>
                </a:cubicBezTo>
                <a:cubicBezTo>
                  <a:pt x="28" y="33"/>
                  <a:pt x="28" y="33"/>
                  <a:pt x="28" y="33"/>
                </a:cubicBezTo>
                <a:cubicBezTo>
                  <a:pt x="50" y="32"/>
                  <a:pt x="50" y="32"/>
                  <a:pt x="50" y="32"/>
                </a:cubicBezTo>
                <a:cubicBezTo>
                  <a:pt x="55" y="24"/>
                  <a:pt x="55" y="24"/>
                  <a:pt x="55" y="24"/>
                </a:cubicBezTo>
                <a:cubicBezTo>
                  <a:pt x="30" y="23"/>
                  <a:pt x="30" y="23"/>
                  <a:pt x="30" y="23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4"/>
                  <a:pt x="20" y="24"/>
                  <a:pt x="20" y="24"/>
                </a:cubicBezTo>
                <a:cubicBezTo>
                  <a:pt x="19" y="27"/>
                  <a:pt x="19" y="27"/>
                  <a:pt x="19" y="27"/>
                </a:cubicBezTo>
                <a:cubicBezTo>
                  <a:pt x="22" y="43"/>
                  <a:pt x="22" y="43"/>
                  <a:pt x="22" y="43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4" y="43"/>
                  <a:pt x="14" y="43"/>
                  <a:pt x="14" y="43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4"/>
                  <a:pt x="15" y="24"/>
                  <a:pt x="15" y="24"/>
                </a:cubicBezTo>
                <a:cubicBezTo>
                  <a:pt x="16" y="23"/>
                  <a:pt x="16" y="23"/>
                  <a:pt x="16" y="23"/>
                </a:cubicBezTo>
                <a:cubicBezTo>
                  <a:pt x="5" y="23"/>
                  <a:pt x="5" y="23"/>
                  <a:pt x="5" y="23"/>
                </a:cubicBezTo>
                <a:lnTo>
                  <a:pt x="0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201" name="Freeform 47"/>
          <p:cNvSpPr>
            <a:spLocks noChangeArrowheads="1" noEditPoints="1"/>
          </p:cNvSpPr>
          <p:nvPr/>
        </p:nvSpPr>
        <p:spPr bwMode="auto">
          <a:xfrm>
            <a:off x="4392613" y="3511550"/>
            <a:ext cx="338137" cy="339725"/>
          </a:xfrm>
          <a:custGeom>
            <a:gdLst>
              <a:gd fmla="*/ 172384 w 102" name="T0"/>
              <a:gd fmla="*/ 0 h 111" name="T1"/>
              <a:gd fmla="*/ 135918 w 102" name="T2"/>
              <a:gd fmla="*/ 33666 h 111" name="T3"/>
              <a:gd fmla="*/ 172384 w 102" name="T4"/>
              <a:gd fmla="*/ 67333 h 111" name="T5"/>
              <a:gd fmla="*/ 208849 w 102" name="T6"/>
              <a:gd fmla="*/ 33666 h 111" name="T7"/>
              <a:gd fmla="*/ 172384 w 102" name="T8"/>
              <a:gd fmla="*/ 0 h 111" name="T9"/>
              <a:gd fmla="*/ 19890 w 102" name="T10"/>
              <a:gd fmla="*/ 247907 h 111" name="T11"/>
              <a:gd fmla="*/ 46411 w 102" name="T12"/>
              <a:gd fmla="*/ 235665 h 111" name="T13"/>
              <a:gd fmla="*/ 119342 w 102" name="T14"/>
              <a:gd fmla="*/ 269332 h 111" name="T15"/>
              <a:gd fmla="*/ 102767 w 102" name="T16"/>
              <a:gd fmla="*/ 281574 h 111" name="T17"/>
              <a:gd fmla="*/ 102767 w 102" name="T18"/>
              <a:gd fmla="*/ 284634 h 111" name="T19"/>
              <a:gd fmla="*/ 43096 w 102" name="T20"/>
              <a:gd fmla="*/ 309119 h 111" name="T21"/>
              <a:gd fmla="*/ 19890 w 102" name="T22"/>
              <a:gd fmla="*/ 299937 h 111" name="T23"/>
              <a:gd fmla="*/ 0 w 102" name="T24"/>
              <a:gd fmla="*/ 339725 h 111" name="T25"/>
              <a:gd fmla="*/ 109397 w 102" name="T26"/>
              <a:gd fmla="*/ 339725 h 111" name="T27"/>
              <a:gd fmla="*/ 79562 w 102" name="T28"/>
              <a:gd fmla="*/ 324422 h 111" name="T29"/>
              <a:gd fmla="*/ 135918 w 102" name="T30"/>
              <a:gd fmla="*/ 299937 h 111" name="T31"/>
              <a:gd fmla="*/ 172384 w 102" name="T32"/>
              <a:gd fmla="*/ 302998 h 111" name="T33"/>
              <a:gd fmla="*/ 198904 w 102" name="T34"/>
              <a:gd fmla="*/ 299937 h 111" name="T35"/>
              <a:gd fmla="*/ 255260 w 102" name="T36"/>
              <a:gd fmla="*/ 324422 h 111" name="T37"/>
              <a:gd fmla="*/ 222110 w 102" name="T38"/>
              <a:gd fmla="*/ 339725 h 111" name="T39"/>
              <a:gd fmla="*/ 334822 w 102" name="T40"/>
              <a:gd fmla="*/ 339725 h 111" name="T41"/>
              <a:gd fmla="*/ 311616 w 102" name="T42"/>
              <a:gd fmla="*/ 299937 h 111" name="T43"/>
              <a:gd fmla="*/ 288411 w 102" name="T44"/>
              <a:gd fmla="*/ 309119 h 111" name="T45"/>
              <a:gd fmla="*/ 235370 w 102" name="T46"/>
              <a:gd fmla="*/ 287695 h 111" name="T47"/>
              <a:gd fmla="*/ 238685 w 102" name="T48"/>
              <a:gd fmla="*/ 281574 h 111" name="T49"/>
              <a:gd fmla="*/ 218795 w 102" name="T50"/>
              <a:gd fmla="*/ 266271 h 111" name="T51"/>
              <a:gd fmla="*/ 291726 w 102" name="T52"/>
              <a:gd fmla="*/ 235665 h 111" name="T53"/>
              <a:gd fmla="*/ 318247 w 102" name="T54"/>
              <a:gd fmla="*/ 247907 h 111" name="T55"/>
              <a:gd fmla="*/ 338137 w 102" name="T56"/>
              <a:gd fmla="*/ 205059 h 111" name="T57"/>
              <a:gd fmla="*/ 225425 w 102" name="T58"/>
              <a:gd fmla="*/ 205059 h 111" name="T59"/>
              <a:gd fmla="*/ 258575 w 102" name="T60"/>
              <a:gd fmla="*/ 220362 h 111" name="T61"/>
              <a:gd fmla="*/ 215479 w 102" name="T62"/>
              <a:gd fmla="*/ 241786 h 111" name="T63"/>
              <a:gd fmla="*/ 212164 w 102" name="T64"/>
              <a:gd fmla="*/ 177514 h 111" name="T65"/>
              <a:gd fmla="*/ 235370 w 102" name="T66"/>
              <a:gd fmla="*/ 162211 h 111" name="T67"/>
              <a:gd fmla="*/ 215479 w 102" name="T68"/>
              <a:gd fmla="*/ 73454 h 111" name="T69"/>
              <a:gd fmla="*/ 175699 w 102" name="T70"/>
              <a:gd fmla="*/ 73454 h 111" name="T71"/>
              <a:gd fmla="*/ 179014 w 102" name="T72"/>
              <a:gd fmla="*/ 79575 h 111" name="T73"/>
              <a:gd fmla="*/ 175699 w 102" name="T74"/>
              <a:gd fmla="*/ 85696 h 111" name="T75"/>
              <a:gd fmla="*/ 185644 w 102" name="T76"/>
              <a:gd fmla="*/ 140787 h 111" name="T77"/>
              <a:gd fmla="*/ 172384 w 102" name="T78"/>
              <a:gd fmla="*/ 153029 h 111" name="T79"/>
              <a:gd fmla="*/ 172384 w 102" name="T80"/>
              <a:gd fmla="*/ 153029 h 111" name="T81"/>
              <a:gd fmla="*/ 172384 w 102" name="T82"/>
              <a:gd fmla="*/ 153029 h 111" name="T83"/>
              <a:gd fmla="*/ 172384 w 102" name="T84"/>
              <a:gd fmla="*/ 153029 h 111" name="T85"/>
              <a:gd fmla="*/ 172384 w 102" name="T86"/>
              <a:gd fmla="*/ 153029 h 111" name="T87"/>
              <a:gd fmla="*/ 159123 w 102" name="T88"/>
              <a:gd fmla="*/ 140787 h 111" name="T89"/>
              <a:gd fmla="*/ 165753 w 102" name="T90"/>
              <a:gd fmla="*/ 85696 h 111" name="T91"/>
              <a:gd fmla="*/ 162438 w 102" name="T92"/>
              <a:gd fmla="*/ 79575 h 111" name="T93"/>
              <a:gd fmla="*/ 165753 w 102" name="T94"/>
              <a:gd fmla="*/ 73454 h 111" name="T95"/>
              <a:gd fmla="*/ 125973 w 102" name="T96"/>
              <a:gd fmla="*/ 73454 h 111" name="T97"/>
              <a:gd fmla="*/ 109397 w 102" name="T98"/>
              <a:gd fmla="*/ 162211 h 111" name="T99"/>
              <a:gd fmla="*/ 132603 w 102" name="T100"/>
              <a:gd fmla="*/ 177514 h 111" name="T101"/>
              <a:gd fmla="*/ 129288 w 102" name="T102"/>
              <a:gd fmla="*/ 241786 h 111" name="T103"/>
              <a:gd fmla="*/ 79562 w 102" name="T104"/>
              <a:gd fmla="*/ 220362 h 111" name="T105"/>
              <a:gd fmla="*/ 112712 w 102" name="T106"/>
              <a:gd fmla="*/ 205059 h 111" name="T107"/>
              <a:gd fmla="*/ 0 w 102" name="T108"/>
              <a:gd fmla="*/ 205059 h 111" name="T109"/>
              <a:gd fmla="*/ 19890 w 102" name="T110"/>
              <a:gd fmla="*/ 247907 h 111" name="T111"/>
              <a:gd fmla="*/ 172384 w 102" name="T112"/>
              <a:gd fmla="*/ 260150 h 111" name="T113"/>
              <a:gd fmla="*/ 159123 w 102" name="T114"/>
              <a:gd fmla="*/ 260150 h 111" name="T115"/>
              <a:gd fmla="*/ 165753 w 102" name="T116"/>
              <a:gd fmla="*/ 195877 h 111" name="T117"/>
              <a:gd fmla="*/ 179014 w 102" name="T118"/>
              <a:gd fmla="*/ 195877 h 111" name="T119"/>
              <a:gd fmla="*/ 182329 w 102" name="T120"/>
              <a:gd fmla="*/ 260150 h 111" name="T121"/>
              <a:gd fmla="*/ 172384 w 102" name="T122"/>
              <a:gd fmla="*/ 260150 h 111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102" name="T186"/>
              <a:gd fmla="*/ 0 h 111" name="T187"/>
              <a:gd fmla="*/ 102 w 102" name="T188"/>
              <a:gd fmla="*/ 111 h 111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110" w="102">
                <a:moveTo>
                  <a:pt x="52" y="0"/>
                </a:moveTo>
                <a:cubicBezTo>
                  <a:pt x="46" y="0"/>
                  <a:pt x="41" y="5"/>
                  <a:pt x="41" y="11"/>
                </a:cubicBezTo>
                <a:cubicBezTo>
                  <a:pt x="41" y="17"/>
                  <a:pt x="46" y="22"/>
                  <a:pt x="52" y="22"/>
                </a:cubicBezTo>
                <a:cubicBezTo>
                  <a:pt x="58" y="22"/>
                  <a:pt x="63" y="17"/>
                  <a:pt x="63" y="11"/>
                </a:cubicBezTo>
                <a:cubicBezTo>
                  <a:pt x="63" y="5"/>
                  <a:pt x="58" y="0"/>
                  <a:pt x="52" y="0"/>
                </a:cubicBezTo>
                <a:close/>
                <a:moveTo>
                  <a:pt x="6" y="81"/>
                </a:moveTo>
                <a:cubicBezTo>
                  <a:pt x="14" y="77"/>
                  <a:pt x="14" y="77"/>
                  <a:pt x="14" y="77"/>
                </a:cubicBezTo>
                <a:cubicBezTo>
                  <a:pt x="36" y="88"/>
                  <a:pt x="36" y="88"/>
                  <a:pt x="36" y="88"/>
                </a:cubicBezTo>
                <a:cubicBezTo>
                  <a:pt x="33" y="89"/>
                  <a:pt x="31" y="90"/>
                  <a:pt x="31" y="92"/>
                </a:cubicBezTo>
                <a:cubicBezTo>
                  <a:pt x="31" y="93"/>
                  <a:pt x="31" y="93"/>
                  <a:pt x="31" y="93"/>
                </a:cubicBezTo>
                <a:cubicBezTo>
                  <a:pt x="13" y="101"/>
                  <a:pt x="13" y="101"/>
                  <a:pt x="13" y="101"/>
                </a:cubicBezTo>
                <a:cubicBezTo>
                  <a:pt x="6" y="98"/>
                  <a:pt x="6" y="98"/>
                  <a:pt x="6" y="98"/>
                </a:cubicBezTo>
                <a:cubicBezTo>
                  <a:pt x="0" y="111"/>
                  <a:pt x="0" y="111"/>
                  <a:pt x="0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24" y="106"/>
                  <a:pt x="24" y="106"/>
                  <a:pt x="24" y="106"/>
                </a:cubicBezTo>
                <a:cubicBezTo>
                  <a:pt x="41" y="98"/>
                  <a:pt x="41" y="98"/>
                  <a:pt x="41" y="98"/>
                </a:cubicBezTo>
                <a:cubicBezTo>
                  <a:pt x="44" y="99"/>
                  <a:pt x="48" y="99"/>
                  <a:pt x="52" y="99"/>
                </a:cubicBezTo>
                <a:cubicBezTo>
                  <a:pt x="55" y="99"/>
                  <a:pt x="58" y="99"/>
                  <a:pt x="60" y="98"/>
                </a:cubicBezTo>
                <a:cubicBezTo>
                  <a:pt x="77" y="106"/>
                  <a:pt x="77" y="106"/>
                  <a:pt x="77" y="106"/>
                </a:cubicBezTo>
                <a:cubicBezTo>
                  <a:pt x="67" y="111"/>
                  <a:pt x="67" y="111"/>
                  <a:pt x="67" y="111"/>
                </a:cubicBezTo>
                <a:cubicBezTo>
                  <a:pt x="101" y="111"/>
                  <a:pt x="101" y="111"/>
                  <a:pt x="101" y="111"/>
                </a:cubicBezTo>
                <a:cubicBezTo>
                  <a:pt x="94" y="98"/>
                  <a:pt x="94" y="98"/>
                  <a:pt x="94" y="98"/>
                </a:cubicBezTo>
                <a:cubicBezTo>
                  <a:pt x="87" y="101"/>
                  <a:pt x="87" y="101"/>
                  <a:pt x="87" y="101"/>
                </a:cubicBezTo>
                <a:cubicBezTo>
                  <a:pt x="71" y="94"/>
                  <a:pt x="71" y="94"/>
                  <a:pt x="71" y="94"/>
                </a:cubicBezTo>
                <a:cubicBezTo>
                  <a:pt x="72" y="94"/>
                  <a:pt x="72" y="93"/>
                  <a:pt x="72" y="92"/>
                </a:cubicBezTo>
                <a:cubicBezTo>
                  <a:pt x="72" y="90"/>
                  <a:pt x="70" y="89"/>
                  <a:pt x="66" y="87"/>
                </a:cubicBezTo>
                <a:cubicBezTo>
                  <a:pt x="88" y="77"/>
                  <a:pt x="88" y="77"/>
                  <a:pt x="88" y="77"/>
                </a:cubicBezTo>
                <a:cubicBezTo>
                  <a:pt x="96" y="81"/>
                  <a:pt x="96" y="81"/>
                  <a:pt x="96" y="81"/>
                </a:cubicBezTo>
                <a:cubicBezTo>
                  <a:pt x="102" y="67"/>
                  <a:pt x="102" y="67"/>
                  <a:pt x="102" y="67"/>
                </a:cubicBezTo>
                <a:cubicBezTo>
                  <a:pt x="68" y="67"/>
                  <a:pt x="68" y="67"/>
                  <a:pt x="68" y="67"/>
                </a:cubicBezTo>
                <a:cubicBezTo>
                  <a:pt x="78" y="72"/>
                  <a:pt x="78" y="72"/>
                  <a:pt x="78" y="72"/>
                </a:cubicBezTo>
                <a:cubicBezTo>
                  <a:pt x="65" y="79"/>
                  <a:pt x="65" y="79"/>
                  <a:pt x="65" y="79"/>
                </a:cubicBezTo>
                <a:cubicBezTo>
                  <a:pt x="64" y="58"/>
                  <a:pt x="64" y="58"/>
                  <a:pt x="64" y="58"/>
                </a:cubicBezTo>
                <a:cubicBezTo>
                  <a:pt x="71" y="53"/>
                  <a:pt x="71" y="53"/>
                  <a:pt x="71" y="53"/>
                </a:cubicBezTo>
                <a:cubicBezTo>
                  <a:pt x="65" y="24"/>
                  <a:pt x="65" y="24"/>
                  <a:pt x="65" y="24"/>
                </a:cubicBezTo>
                <a:cubicBezTo>
                  <a:pt x="53" y="24"/>
                  <a:pt x="53" y="24"/>
                  <a:pt x="53" y="24"/>
                </a:cubicBezTo>
                <a:cubicBezTo>
                  <a:pt x="54" y="26"/>
                  <a:pt x="54" y="26"/>
                  <a:pt x="54" y="26"/>
                </a:cubicBezTo>
                <a:cubicBezTo>
                  <a:pt x="53" y="28"/>
                  <a:pt x="53" y="28"/>
                  <a:pt x="53" y="28"/>
                </a:cubicBezTo>
                <a:cubicBezTo>
                  <a:pt x="56" y="46"/>
                  <a:pt x="56" y="46"/>
                  <a:pt x="56" y="46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48" y="46"/>
                  <a:pt x="48" y="46"/>
                  <a:pt x="48" y="46"/>
                </a:cubicBezTo>
                <a:cubicBezTo>
                  <a:pt x="50" y="28"/>
                  <a:pt x="50" y="28"/>
                  <a:pt x="50" y="28"/>
                </a:cubicBezTo>
                <a:cubicBezTo>
                  <a:pt x="49" y="26"/>
                  <a:pt x="49" y="26"/>
                  <a:pt x="49" y="26"/>
                </a:cubicBezTo>
                <a:cubicBezTo>
                  <a:pt x="50" y="24"/>
                  <a:pt x="50" y="24"/>
                  <a:pt x="50" y="24"/>
                </a:cubicBezTo>
                <a:cubicBezTo>
                  <a:pt x="38" y="24"/>
                  <a:pt x="38" y="24"/>
                  <a:pt x="38" y="24"/>
                </a:cubicBezTo>
                <a:cubicBezTo>
                  <a:pt x="33" y="53"/>
                  <a:pt x="33" y="53"/>
                  <a:pt x="33" y="53"/>
                </a:cubicBezTo>
                <a:cubicBezTo>
                  <a:pt x="40" y="58"/>
                  <a:pt x="40" y="58"/>
                  <a:pt x="40" y="58"/>
                </a:cubicBezTo>
                <a:cubicBezTo>
                  <a:pt x="39" y="79"/>
                  <a:pt x="39" y="79"/>
                  <a:pt x="39" y="79"/>
                </a:cubicBezTo>
                <a:cubicBezTo>
                  <a:pt x="24" y="72"/>
                  <a:pt x="24" y="72"/>
                  <a:pt x="24" y="72"/>
                </a:cubicBezTo>
                <a:cubicBezTo>
                  <a:pt x="34" y="67"/>
                  <a:pt x="34" y="67"/>
                  <a:pt x="34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6" y="81"/>
                  <a:pt x="6" y="81"/>
                  <a:pt x="6" y="81"/>
                </a:cubicBezTo>
                <a:close/>
                <a:moveTo>
                  <a:pt x="52" y="85"/>
                </a:moveTo>
                <a:cubicBezTo>
                  <a:pt x="50" y="85"/>
                  <a:pt x="49" y="85"/>
                  <a:pt x="48" y="85"/>
                </a:cubicBezTo>
                <a:cubicBezTo>
                  <a:pt x="50" y="64"/>
                  <a:pt x="50" y="64"/>
                  <a:pt x="50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5" y="85"/>
                  <a:pt x="55" y="85"/>
                  <a:pt x="55" y="85"/>
                </a:cubicBezTo>
                <a:cubicBezTo>
                  <a:pt x="54" y="85"/>
                  <a:pt x="53" y="85"/>
                  <a:pt x="52" y="8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194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pic>
        <p:nvPicPr>
          <p:cNvPr id="819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351088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351088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767013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82938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98863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14788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30713" y="1620838"/>
            <a:ext cx="3603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45050" y="1620838"/>
            <a:ext cx="3619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60975" y="1620838"/>
            <a:ext cx="3619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676900" y="1620838"/>
            <a:ext cx="3619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092825" y="1620838"/>
            <a:ext cx="3619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08750" y="1620838"/>
            <a:ext cx="3603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24675" y="1620838"/>
            <a:ext cx="3603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40600" y="1620838"/>
            <a:ext cx="3603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56525" y="1620838"/>
            <a:ext cx="3603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72450" y="1620838"/>
            <a:ext cx="3603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2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740025" y="2413000"/>
            <a:ext cx="3603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3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27375" y="2413000"/>
            <a:ext cx="36195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4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16313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5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05250" y="2413000"/>
            <a:ext cx="3603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92600" y="2413000"/>
            <a:ext cx="36195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81538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70475" y="2413000"/>
            <a:ext cx="3603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9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59413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0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46763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1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35700" y="2413000"/>
            <a:ext cx="3603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2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24638" y="2413000"/>
            <a:ext cx="3603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3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33997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4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419350" y="3698875"/>
            <a:ext cx="246063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5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84162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6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840038" y="3698875"/>
            <a:ext cx="2460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7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5152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8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60725" y="3698875"/>
            <a:ext cx="246063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9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35317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0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81413" y="3698875"/>
            <a:ext cx="2460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1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4657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2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22788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3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34327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4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64163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5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492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6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84850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7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4822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8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05538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9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4987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40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43475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41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54825" y="3025775"/>
            <a:ext cx="3714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42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2100" y="3698875"/>
            <a:ext cx="2444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43" name="矩形 58"/>
          <p:cNvSpPr>
            <a:spLocks noChangeArrowheads="1"/>
          </p:cNvSpPr>
          <p:nvPr/>
        </p:nvSpPr>
        <p:spPr bwMode="auto">
          <a:xfrm>
            <a:off x="1022350" y="1562100"/>
            <a:ext cx="119538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8244" name="矩形 59"/>
          <p:cNvSpPr>
            <a:spLocks noChangeArrowheads="1"/>
          </p:cNvSpPr>
          <p:nvPr/>
        </p:nvSpPr>
        <p:spPr bwMode="auto">
          <a:xfrm>
            <a:off x="1028700" y="2282825"/>
            <a:ext cx="119538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8245" name="矩形 60"/>
          <p:cNvSpPr>
            <a:spLocks noChangeArrowheads="1"/>
          </p:cNvSpPr>
          <p:nvPr/>
        </p:nvSpPr>
        <p:spPr bwMode="auto">
          <a:xfrm>
            <a:off x="1039813" y="3003550"/>
            <a:ext cx="119538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  <p:sp>
        <p:nvSpPr>
          <p:cNvPr id="8246" name="矩形 61"/>
          <p:cNvSpPr>
            <a:spLocks noChangeArrowheads="1"/>
          </p:cNvSpPr>
          <p:nvPr/>
        </p:nvSpPr>
        <p:spPr bwMode="auto">
          <a:xfrm>
            <a:off x="1046163" y="3724274"/>
            <a:ext cx="119538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  <a:p>
            <a:pPr eaLnBrk="1" hangingPunct="1"/>
            <a:r>
              <a:rPr altLang="en-US" b="1" lang="zh-CN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文本内容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矩形 2"/>
          <p:cNvSpPr>
            <a:spLocks noChangeArrowheads="1"/>
          </p:cNvSpPr>
          <p:nvPr/>
        </p:nvSpPr>
        <p:spPr bwMode="auto">
          <a:xfrm>
            <a:off x="714375" y="2181225"/>
            <a:ext cx="3744913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zh-CN" b="1" lang="en-US" sz="7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Part 2</a:t>
            </a:r>
          </a:p>
        </p:txBody>
      </p:sp>
      <p:pic>
        <p:nvPicPr>
          <p:cNvPr id="9219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56125" y="992188"/>
            <a:ext cx="3633788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4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050" y="123825"/>
            <a:ext cx="2816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矩形 2"/>
          <p:cNvSpPr>
            <a:spLocks noChangeArrowheads="1"/>
          </p:cNvSpPr>
          <p:nvPr/>
        </p:nvSpPr>
        <p:spPr bwMode="auto">
          <a:xfrm>
            <a:off x="-322263" y="65088"/>
            <a:ext cx="3743326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</a:t>
            </a:r>
          </a:p>
        </p:txBody>
      </p:sp>
      <p:pic>
        <p:nvPicPr>
          <p:cNvPr id="10244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44975" y="2482850"/>
            <a:ext cx="65405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Freeform 7"/>
          <p:cNvSpPr>
            <a:spLocks noChangeArrowheads="1" noEditPoints="1"/>
          </p:cNvSpPr>
          <p:nvPr/>
        </p:nvSpPr>
        <p:spPr bwMode="auto">
          <a:xfrm>
            <a:off x="3767138" y="2216150"/>
            <a:ext cx="1579562" cy="1581150"/>
          </a:xfrm>
          <a:custGeom>
            <a:gdLst>
              <a:gd fmla="*/ 864289 w 212" name="T0"/>
              <a:gd fmla="*/ 74583 h 212" name="T1"/>
              <a:gd fmla="*/ 864289 w 212" name="T2"/>
              <a:gd fmla="*/ 0 h 212" name="T3"/>
              <a:gd fmla="*/ 1348588 w 212" name="T4"/>
              <a:gd fmla="*/ 231206 h 212" name="T5"/>
              <a:gd fmla="*/ 1579562 w 212" name="T6"/>
              <a:gd fmla="*/ 715992 h 212" name="T7"/>
              <a:gd fmla="*/ 1505054 w 212" name="T8"/>
              <a:gd fmla="*/ 715992 h 212" name="T9"/>
              <a:gd fmla="*/ 1296433 w 212" name="T10"/>
              <a:gd fmla="*/ 283414 h 212" name="T11"/>
              <a:gd fmla="*/ 864289 w 212" name="T12"/>
              <a:gd fmla="*/ 74583 h 212" name="T13"/>
              <a:gd fmla="*/ 74508 w 212" name="T14"/>
              <a:gd fmla="*/ 865158 h 212" name="T15"/>
              <a:gd fmla="*/ 0 w 212" name="T16"/>
              <a:gd fmla="*/ 865158 h 212" name="T17"/>
              <a:gd fmla="*/ 230974 w 212" name="T18"/>
              <a:gd fmla="*/ 1349944 h 212" name="T19"/>
              <a:gd fmla="*/ 715273 w 212" name="T20"/>
              <a:gd fmla="*/ 1581150 h 212" name="T21"/>
              <a:gd fmla="*/ 715273 w 212" name="T22"/>
              <a:gd fmla="*/ 1506567 h 212" name="T23"/>
              <a:gd fmla="*/ 283129 w 212" name="T24"/>
              <a:gd fmla="*/ 1297736 h 212" name="T25"/>
              <a:gd fmla="*/ 74508 w 212" name="T26"/>
              <a:gd fmla="*/ 865158 h 212" name="T27"/>
              <a:gd fmla="*/ 74508 w 212" name="T28"/>
              <a:gd fmla="*/ 715992 h 212" name="T29"/>
              <a:gd fmla="*/ 283129 w 212" name="T30"/>
              <a:gd fmla="*/ 283414 h 212" name="T31"/>
              <a:gd fmla="*/ 715273 w 212" name="T32"/>
              <a:gd fmla="*/ 74583 h 212" name="T33"/>
              <a:gd fmla="*/ 715273 w 212" name="T34"/>
              <a:gd fmla="*/ 0 h 212" name="T35"/>
              <a:gd fmla="*/ 230974 w 212" name="T36"/>
              <a:gd fmla="*/ 231206 h 212" name="T37"/>
              <a:gd fmla="*/ 0 w 212" name="T38"/>
              <a:gd fmla="*/ 715992 h 212" name="T39"/>
              <a:gd fmla="*/ 74508 w 212" name="T40"/>
              <a:gd fmla="*/ 715992 h 212" name="T41"/>
              <a:gd fmla="*/ 1497604 w 212" name="T42"/>
              <a:gd fmla="*/ 865158 h 212" name="T43"/>
              <a:gd fmla="*/ 1296433 w 212" name="T44"/>
              <a:gd fmla="*/ 1297736 h 212" name="T45"/>
              <a:gd fmla="*/ 864289 w 212" name="T46"/>
              <a:gd fmla="*/ 1506567 h 212" name="T47"/>
              <a:gd fmla="*/ 864289 w 212" name="T48"/>
              <a:gd fmla="*/ 1581150 h 212" name="T49"/>
              <a:gd fmla="*/ 1348588 w 212" name="T50"/>
              <a:gd fmla="*/ 1349944 h 212" name="T51"/>
              <a:gd fmla="*/ 1579562 w 212" name="T52"/>
              <a:gd fmla="*/ 865158 h 212" name="T53"/>
              <a:gd fmla="*/ 1497604 w 212" name="T54"/>
              <a:gd fmla="*/ 865158 h 212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w 212" name="T84"/>
              <a:gd fmla="*/ 0 h 212" name="T85"/>
              <a:gd fmla="*/ 212 w 212" name="T86"/>
              <a:gd fmla="*/ 212 h 212" name="T87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T87" l="T84" r="T86" t="T85"/>
            <a:pathLst>
              <a:path h="211" w="211">
                <a:moveTo>
                  <a:pt x="116" y="10"/>
                </a:moveTo>
                <a:cubicBezTo>
                  <a:pt x="116" y="0"/>
                  <a:pt x="116" y="0"/>
                  <a:pt x="116" y="0"/>
                </a:cubicBezTo>
                <a:cubicBezTo>
                  <a:pt x="140" y="3"/>
                  <a:pt x="163" y="13"/>
                  <a:pt x="181" y="31"/>
                </a:cubicBezTo>
                <a:cubicBezTo>
                  <a:pt x="199" y="49"/>
                  <a:pt x="209" y="72"/>
                  <a:pt x="212" y="96"/>
                </a:cubicBezTo>
                <a:cubicBezTo>
                  <a:pt x="202" y="96"/>
                  <a:pt x="202" y="96"/>
                  <a:pt x="202" y="96"/>
                </a:cubicBezTo>
                <a:cubicBezTo>
                  <a:pt x="199" y="75"/>
                  <a:pt x="190" y="54"/>
                  <a:pt x="174" y="38"/>
                </a:cubicBezTo>
                <a:cubicBezTo>
                  <a:pt x="158" y="22"/>
                  <a:pt x="137" y="13"/>
                  <a:pt x="116" y="10"/>
                </a:cubicBezTo>
                <a:close/>
                <a:moveTo>
                  <a:pt x="10" y="116"/>
                </a:moveTo>
                <a:cubicBezTo>
                  <a:pt x="0" y="116"/>
                  <a:pt x="0" y="116"/>
                  <a:pt x="0" y="116"/>
                </a:cubicBezTo>
                <a:cubicBezTo>
                  <a:pt x="2" y="140"/>
                  <a:pt x="13" y="163"/>
                  <a:pt x="31" y="181"/>
                </a:cubicBezTo>
                <a:cubicBezTo>
                  <a:pt x="49" y="199"/>
                  <a:pt x="72" y="210"/>
                  <a:pt x="96" y="212"/>
                </a:cubicBezTo>
                <a:cubicBezTo>
                  <a:pt x="96" y="202"/>
                  <a:pt x="96" y="202"/>
                  <a:pt x="96" y="202"/>
                </a:cubicBezTo>
                <a:cubicBezTo>
                  <a:pt x="75" y="200"/>
                  <a:pt x="54" y="190"/>
                  <a:pt x="38" y="174"/>
                </a:cubicBezTo>
                <a:cubicBezTo>
                  <a:pt x="22" y="158"/>
                  <a:pt x="13" y="137"/>
                  <a:pt x="10" y="116"/>
                </a:cubicBezTo>
                <a:close/>
                <a:moveTo>
                  <a:pt x="10" y="96"/>
                </a:moveTo>
                <a:cubicBezTo>
                  <a:pt x="12" y="75"/>
                  <a:pt x="22" y="54"/>
                  <a:pt x="38" y="38"/>
                </a:cubicBezTo>
                <a:cubicBezTo>
                  <a:pt x="54" y="22"/>
                  <a:pt x="75" y="13"/>
                  <a:pt x="96" y="10"/>
                </a:cubicBezTo>
                <a:cubicBezTo>
                  <a:pt x="96" y="0"/>
                  <a:pt x="96" y="0"/>
                  <a:pt x="96" y="0"/>
                </a:cubicBezTo>
                <a:cubicBezTo>
                  <a:pt x="72" y="3"/>
                  <a:pt x="49" y="13"/>
                  <a:pt x="31" y="31"/>
                </a:cubicBezTo>
                <a:cubicBezTo>
                  <a:pt x="13" y="49"/>
                  <a:pt x="2" y="72"/>
                  <a:pt x="0" y="96"/>
                </a:cubicBezTo>
                <a:lnTo>
                  <a:pt x="10" y="96"/>
                </a:lnTo>
                <a:close/>
                <a:moveTo>
                  <a:pt x="201" y="116"/>
                </a:moveTo>
                <a:cubicBezTo>
                  <a:pt x="199" y="137"/>
                  <a:pt x="190" y="158"/>
                  <a:pt x="174" y="174"/>
                </a:cubicBezTo>
                <a:cubicBezTo>
                  <a:pt x="158" y="190"/>
                  <a:pt x="137" y="199"/>
                  <a:pt x="116" y="202"/>
                </a:cubicBezTo>
                <a:cubicBezTo>
                  <a:pt x="116" y="212"/>
                  <a:pt x="116" y="212"/>
                  <a:pt x="116" y="212"/>
                </a:cubicBezTo>
                <a:cubicBezTo>
                  <a:pt x="140" y="210"/>
                  <a:pt x="163" y="199"/>
                  <a:pt x="181" y="181"/>
                </a:cubicBezTo>
                <a:cubicBezTo>
                  <a:pt x="199" y="163"/>
                  <a:pt x="209" y="140"/>
                  <a:pt x="212" y="116"/>
                </a:cubicBezTo>
                <a:lnTo>
                  <a:pt x="201" y="116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6" name="Freeform 8"/>
          <p:cNvSpPr>
            <a:spLocks noChangeArrowheads="1"/>
          </p:cNvSpPr>
          <p:nvPr/>
        </p:nvSpPr>
        <p:spPr bwMode="auto">
          <a:xfrm>
            <a:off x="2970213" y="1419225"/>
            <a:ext cx="1512887" cy="1512888"/>
          </a:xfrm>
          <a:custGeom>
            <a:gdLst>
              <a:gd fmla="*/ 715454 w 203" name="T0"/>
              <a:gd fmla="*/ 1512888 h 203" name="T1"/>
              <a:gd fmla="*/ 961391 w 203" name="T2"/>
              <a:gd fmla="*/ 968845 h 203" name="T3"/>
              <a:gd fmla="*/ 1512887 w 203" name="T4"/>
              <a:gd fmla="*/ 715454 h 203" name="T5"/>
              <a:gd fmla="*/ 1512887 w 203" name="T6"/>
              <a:gd fmla="*/ 0 h 203" name="T7"/>
              <a:gd fmla="*/ 573854 w 203" name="T8"/>
              <a:gd fmla="*/ 357727 h 203" name="T9"/>
              <a:gd fmla="*/ 305558 w 203" name="T10"/>
              <a:gd fmla="*/ 305559 h 203" name="T11"/>
              <a:gd fmla="*/ 357727 w 203" name="T12"/>
              <a:gd fmla="*/ 581307 h 203" name="T13"/>
              <a:gd fmla="*/ 0 w 203" name="T14"/>
              <a:gd fmla="*/ 1512888 h 203" name="T15"/>
              <a:gd fmla="*/ 715454 w 203" name="T16"/>
              <a:gd fmla="*/ 1512888 h 20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3" name="T27"/>
              <a:gd fmla="*/ 0 h 203" name="T28"/>
              <a:gd fmla="*/ 203 w 203" name="T29"/>
              <a:gd fmla="*/ 203 h 20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03" w="203">
                <a:moveTo>
                  <a:pt x="96" y="203"/>
                </a:moveTo>
                <a:cubicBezTo>
                  <a:pt x="98" y="176"/>
                  <a:pt x="109" y="150"/>
                  <a:pt x="129" y="130"/>
                </a:cubicBezTo>
                <a:cubicBezTo>
                  <a:pt x="150" y="109"/>
                  <a:pt x="176" y="98"/>
                  <a:pt x="203" y="96"/>
                </a:cubicBezTo>
                <a:cubicBezTo>
                  <a:pt x="203" y="0"/>
                  <a:pt x="203" y="0"/>
                  <a:pt x="203" y="0"/>
                </a:cubicBezTo>
                <a:cubicBezTo>
                  <a:pt x="158" y="2"/>
                  <a:pt x="114" y="18"/>
                  <a:pt x="77" y="48"/>
                </a:cubicBezTo>
                <a:cubicBezTo>
                  <a:pt x="41" y="41"/>
                  <a:pt x="41" y="41"/>
                  <a:pt x="41" y="41"/>
                </a:cubicBezTo>
                <a:cubicBezTo>
                  <a:pt x="48" y="78"/>
                  <a:pt x="48" y="78"/>
                  <a:pt x="48" y="78"/>
                </a:cubicBezTo>
                <a:cubicBezTo>
                  <a:pt x="18" y="114"/>
                  <a:pt x="2" y="158"/>
                  <a:pt x="0" y="203"/>
                </a:cubicBezTo>
                <a:lnTo>
                  <a:pt x="96" y="20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7" name="Freeform 9"/>
          <p:cNvSpPr>
            <a:spLocks noChangeArrowheads="1"/>
          </p:cNvSpPr>
          <p:nvPr/>
        </p:nvSpPr>
        <p:spPr bwMode="auto">
          <a:xfrm>
            <a:off x="2970213" y="3081338"/>
            <a:ext cx="1512887" cy="1512887"/>
          </a:xfrm>
          <a:custGeom>
            <a:gdLst>
              <a:gd fmla="*/ 1512887 w 203" name="T0"/>
              <a:gd fmla="*/ 797433 h 203" name="T1"/>
              <a:gd fmla="*/ 961391 w 203" name="T2"/>
              <a:gd fmla="*/ 544043 h 203" name="T3"/>
              <a:gd fmla="*/ 715454 w 203" name="T4"/>
              <a:gd fmla="*/ 0 h 203" name="T5"/>
              <a:gd fmla="*/ 0 w 203" name="T6"/>
              <a:gd fmla="*/ 0 h 203" name="T7"/>
              <a:gd fmla="*/ 357727 w 203" name="T8"/>
              <a:gd fmla="*/ 931581 h 203" name="T9"/>
              <a:gd fmla="*/ 305558 w 203" name="T10"/>
              <a:gd fmla="*/ 1207329 h 203" name="T11"/>
              <a:gd fmla="*/ 573854 w 203" name="T12"/>
              <a:gd fmla="*/ 1155160 h 203" name="T13"/>
              <a:gd fmla="*/ 1512887 w 203" name="T14"/>
              <a:gd fmla="*/ 1512887 h 203" name="T15"/>
              <a:gd fmla="*/ 1512887 w 203" name="T16"/>
              <a:gd fmla="*/ 797433 h 20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3" name="T27"/>
              <a:gd fmla="*/ 0 h 203" name="T28"/>
              <a:gd fmla="*/ 203 w 203" name="T29"/>
              <a:gd fmla="*/ 203 h 20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03" w="203">
                <a:moveTo>
                  <a:pt x="203" y="107"/>
                </a:moveTo>
                <a:cubicBezTo>
                  <a:pt x="176" y="105"/>
                  <a:pt x="150" y="94"/>
                  <a:pt x="129" y="73"/>
                </a:cubicBezTo>
                <a:cubicBezTo>
                  <a:pt x="109" y="53"/>
                  <a:pt x="98" y="27"/>
                  <a:pt x="96" y="0"/>
                </a:cubicBezTo>
                <a:cubicBezTo>
                  <a:pt x="0" y="0"/>
                  <a:pt x="0" y="0"/>
                  <a:pt x="0" y="0"/>
                </a:cubicBezTo>
                <a:cubicBezTo>
                  <a:pt x="2" y="45"/>
                  <a:pt x="18" y="89"/>
                  <a:pt x="48" y="125"/>
                </a:cubicBezTo>
                <a:cubicBezTo>
                  <a:pt x="41" y="162"/>
                  <a:pt x="41" y="162"/>
                  <a:pt x="41" y="162"/>
                </a:cubicBezTo>
                <a:cubicBezTo>
                  <a:pt x="77" y="155"/>
                  <a:pt x="77" y="155"/>
                  <a:pt x="77" y="155"/>
                </a:cubicBezTo>
                <a:cubicBezTo>
                  <a:pt x="114" y="185"/>
                  <a:pt x="158" y="201"/>
                  <a:pt x="203" y="203"/>
                </a:cubicBezTo>
                <a:lnTo>
                  <a:pt x="203" y="107"/>
                </a:ln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8" name="Freeform 10"/>
          <p:cNvSpPr>
            <a:spLocks noChangeArrowheads="1"/>
          </p:cNvSpPr>
          <p:nvPr/>
        </p:nvSpPr>
        <p:spPr bwMode="auto">
          <a:xfrm>
            <a:off x="4632325" y="1419225"/>
            <a:ext cx="1512888" cy="1512888"/>
          </a:xfrm>
          <a:custGeom>
            <a:gdLst>
              <a:gd fmla="*/ 946487 w 203" name="T0"/>
              <a:gd fmla="*/ 372633 h 203" name="T1"/>
              <a:gd fmla="*/ 0 w 203" name="T2"/>
              <a:gd fmla="*/ 0 h 203" name="T3"/>
              <a:gd fmla="*/ 0 w 203" name="T4"/>
              <a:gd fmla="*/ 715454 h 203" name="T5"/>
              <a:gd fmla="*/ 544043 w 203" name="T6"/>
              <a:gd fmla="*/ 968845 h 203" name="T7"/>
              <a:gd fmla="*/ 797434 w 203" name="T8"/>
              <a:gd fmla="*/ 1512888 h 203" name="T9"/>
              <a:gd fmla="*/ 1512888 w 203" name="T10"/>
              <a:gd fmla="*/ 1512888 h 203" name="T11"/>
              <a:gd fmla="*/ 1162613 w 203" name="T12"/>
              <a:gd fmla="*/ 588759 h 203" name="T13"/>
              <a:gd fmla="*/ 1214782 w 203" name="T14"/>
              <a:gd fmla="*/ 313011 h 203" name="T15"/>
              <a:gd fmla="*/ 946487 w 203" name="T16"/>
              <a:gd fmla="*/ 372633 h 20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3" name="T27"/>
              <a:gd fmla="*/ 0 h 203" name="T28"/>
              <a:gd fmla="*/ 203 w 203" name="T29"/>
              <a:gd fmla="*/ 203 h 20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03" w="203">
                <a:moveTo>
                  <a:pt x="127" y="50"/>
                </a:moveTo>
                <a:cubicBezTo>
                  <a:pt x="90" y="19"/>
                  <a:pt x="45" y="2"/>
                  <a:pt x="0" y="0"/>
                </a:cubicBezTo>
                <a:cubicBezTo>
                  <a:pt x="0" y="96"/>
                  <a:pt x="0" y="96"/>
                  <a:pt x="0" y="96"/>
                </a:cubicBezTo>
                <a:cubicBezTo>
                  <a:pt x="27" y="98"/>
                  <a:pt x="53" y="109"/>
                  <a:pt x="73" y="130"/>
                </a:cubicBezTo>
                <a:cubicBezTo>
                  <a:pt x="94" y="150"/>
                  <a:pt x="105" y="176"/>
                  <a:pt x="107" y="203"/>
                </a:cubicBezTo>
                <a:cubicBezTo>
                  <a:pt x="203" y="203"/>
                  <a:pt x="203" y="203"/>
                  <a:pt x="203" y="203"/>
                </a:cubicBezTo>
                <a:cubicBezTo>
                  <a:pt x="201" y="159"/>
                  <a:pt x="185" y="115"/>
                  <a:pt x="156" y="79"/>
                </a:cubicBezTo>
                <a:cubicBezTo>
                  <a:pt x="163" y="42"/>
                  <a:pt x="163" y="42"/>
                  <a:pt x="163" y="42"/>
                </a:cubicBezTo>
                <a:lnTo>
                  <a:pt x="127" y="50"/>
                </a:lnTo>
                <a:close/>
              </a:path>
            </a:pathLst>
          </a:custGeom>
          <a:solidFill>
            <a:srgbClr val="52A5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9" name="Freeform 11"/>
          <p:cNvSpPr>
            <a:spLocks noChangeArrowheads="1"/>
          </p:cNvSpPr>
          <p:nvPr/>
        </p:nvSpPr>
        <p:spPr bwMode="auto">
          <a:xfrm>
            <a:off x="4632325" y="3081338"/>
            <a:ext cx="1512888" cy="1512887"/>
          </a:xfrm>
          <a:custGeom>
            <a:gdLst>
              <a:gd fmla="*/ 797434 w 203" name="T0"/>
              <a:gd fmla="*/ 0 h 203" name="T1"/>
              <a:gd fmla="*/ 544043 w 203" name="T2"/>
              <a:gd fmla="*/ 544043 h 203" name="T3"/>
              <a:gd fmla="*/ 0 w 203" name="T4"/>
              <a:gd fmla="*/ 797433 h 203" name="T5"/>
              <a:gd fmla="*/ 0 w 203" name="T6"/>
              <a:gd fmla="*/ 1512887 h 203" name="T7"/>
              <a:gd fmla="*/ 924129 w 203" name="T8"/>
              <a:gd fmla="*/ 1162613 h 203" name="T9"/>
              <a:gd fmla="*/ 1199877 w 203" name="T10"/>
              <a:gd fmla="*/ 1222234 h 203" name="T11"/>
              <a:gd fmla="*/ 1147708 w 203" name="T12"/>
              <a:gd fmla="*/ 946486 h 203" name="T13"/>
              <a:gd fmla="*/ 1512888 w 203" name="T14"/>
              <a:gd fmla="*/ 0 h 203" name="T15"/>
              <a:gd fmla="*/ 797434 w 203" name="T16"/>
              <a:gd fmla="*/ 0 h 20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03" name="T27"/>
              <a:gd fmla="*/ 0 h 203" name="T28"/>
              <a:gd fmla="*/ 203 w 203" name="T29"/>
              <a:gd fmla="*/ 203 h 20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03" w="203">
                <a:moveTo>
                  <a:pt x="107" y="0"/>
                </a:moveTo>
                <a:cubicBezTo>
                  <a:pt x="105" y="27"/>
                  <a:pt x="94" y="53"/>
                  <a:pt x="73" y="73"/>
                </a:cubicBezTo>
                <a:cubicBezTo>
                  <a:pt x="53" y="94"/>
                  <a:pt x="27" y="105"/>
                  <a:pt x="0" y="107"/>
                </a:cubicBezTo>
                <a:cubicBezTo>
                  <a:pt x="0" y="203"/>
                  <a:pt x="0" y="203"/>
                  <a:pt x="0" y="203"/>
                </a:cubicBezTo>
                <a:cubicBezTo>
                  <a:pt x="44" y="201"/>
                  <a:pt x="87" y="185"/>
                  <a:pt x="124" y="156"/>
                </a:cubicBezTo>
                <a:cubicBezTo>
                  <a:pt x="161" y="164"/>
                  <a:pt x="161" y="164"/>
                  <a:pt x="161" y="164"/>
                </a:cubicBezTo>
                <a:cubicBezTo>
                  <a:pt x="154" y="127"/>
                  <a:pt x="154" y="127"/>
                  <a:pt x="154" y="127"/>
                </a:cubicBezTo>
                <a:cubicBezTo>
                  <a:pt x="184" y="90"/>
                  <a:pt x="201" y="46"/>
                  <a:pt x="203" y="0"/>
                </a:cubicBezTo>
                <a:lnTo>
                  <a:pt x="10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50" name="TextBox 12"/>
          <p:cNvSpPr>
            <a:spLocks noChangeArrowheads="1"/>
          </p:cNvSpPr>
          <p:nvPr/>
        </p:nvSpPr>
        <p:spPr bwMode="auto">
          <a:xfrm>
            <a:off x="1009650" y="1203325"/>
            <a:ext cx="19526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  <p:sp>
        <p:nvSpPr>
          <p:cNvPr id="10251" name="TextBox 13"/>
          <p:cNvSpPr>
            <a:spLocks noChangeArrowheads="1"/>
          </p:cNvSpPr>
          <p:nvPr/>
        </p:nvSpPr>
        <p:spPr bwMode="auto">
          <a:xfrm>
            <a:off x="6300789" y="1203325"/>
            <a:ext cx="195103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  <p:sp>
        <p:nvSpPr>
          <p:cNvPr id="10252" name="TextBox 14"/>
          <p:cNvSpPr>
            <a:spLocks noChangeArrowheads="1"/>
          </p:cNvSpPr>
          <p:nvPr/>
        </p:nvSpPr>
        <p:spPr bwMode="auto">
          <a:xfrm>
            <a:off x="1009650" y="3900488"/>
            <a:ext cx="195262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  <p:sp>
        <p:nvSpPr>
          <p:cNvPr id="10253" name="TextBox 15"/>
          <p:cNvSpPr>
            <a:spLocks noChangeArrowheads="1"/>
          </p:cNvSpPr>
          <p:nvPr/>
        </p:nvSpPr>
        <p:spPr bwMode="auto">
          <a:xfrm>
            <a:off x="6300789" y="3900488"/>
            <a:ext cx="195103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标题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  <a:p>
            <a:pPr eaLnBrk="1" hangingPunct="1"/>
            <a:r>
              <a:rPr altLang="en-US" lang="zh-CN" sz="16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  <a:sym charset="-122" panose="01010104010101010101" pitchFamily="2" typeface="时尚中黑简体"/>
              </a:rPr>
              <a:t>单击输入文本内容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145</Paragraphs>
  <Slides>20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7">
      <vt:lpstr>Arial</vt:lpstr>
      <vt:lpstr>Calibri</vt:lpstr>
      <vt:lpstr>宋体</vt:lpstr>
      <vt:lpstr>Calibri Light</vt:lpstr>
      <vt:lpstr>时尚中黑简体</vt:lpstr>
      <vt:lpstr>Arial Unicode MS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2021-08-22T11:52:29Z</dcterms:created>
  <cp:lastPrinted>2021-08-22T11:52:29Z</cp:lastPrinted>
  <dcterms:modified xsi:type="dcterms:W3CDTF">2021-08-22T05:37:39Z</dcterms:modified>
  <cp:revision>1</cp:revision>
</cp:coreProperties>
</file>