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3961" r:id="rId2"/>
  </p:sldMasterIdLst>
  <p:notesMasterIdLst>
    <p:notesMasterId r:id="rId3"/>
  </p:notesMasterIdLst>
  <p:sldIdLst>
    <p:sldId id="2718" r:id="rId4"/>
    <p:sldId id="2719" r:id="rId5"/>
    <p:sldId id="2713" r:id="rId6"/>
    <p:sldId id="2688" r:id="rId7"/>
    <p:sldId id="2720" r:id="rId8"/>
    <p:sldId id="2721" r:id="rId9"/>
    <p:sldId id="2722" r:id="rId10"/>
    <p:sldId id="2723" r:id="rId11"/>
    <p:sldId id="2732" r:id="rId12"/>
    <p:sldId id="2724" r:id="rId13"/>
    <p:sldId id="2725" r:id="rId14"/>
    <p:sldId id="2726" r:id="rId15"/>
    <p:sldId id="2727" r:id="rId16"/>
    <p:sldId id="2728" r:id="rId17"/>
    <p:sldId id="2733" r:id="rId18"/>
    <p:sldId id="2707" r:id="rId19"/>
    <p:sldId id="2689" r:id="rId20"/>
    <p:sldId id="2662" r:id="rId21"/>
    <p:sldId id="2710" r:id="rId22"/>
    <p:sldId id="2622" r:id="rId23"/>
    <p:sldId id="2734" r:id="rId24"/>
    <p:sldId id="2623" r:id="rId25"/>
    <p:sldId id="2624" r:id="rId26"/>
    <p:sldId id="2671" r:id="rId27"/>
    <p:sldId id="2698" r:id="rId28"/>
    <p:sldId id="2735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0" autoAdjust="0"/>
    <p:restoredTop sz="92986" autoAdjust="0"/>
  </p:normalViewPr>
  <p:slideViewPr>
    <p:cSldViewPr>
      <p:cViewPr varScale="1">
        <p:scale>
          <a:sx n="84" d="100"/>
          <a:sy n="84" d="100"/>
        </p:scale>
        <p:origin x="162" y="114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9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498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561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014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1685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290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628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7822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6094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911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72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333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599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3887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6140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442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5381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525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098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2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68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75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183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847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175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071234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162655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90404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65290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136320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10315783" y="-14197"/>
            <a:ext cx="2544990" cy="25409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28091"/>
            <a:ext cx="1388463" cy="2032149"/>
          </a:xfrm>
          <a:prstGeom prst="rect">
            <a:avLst/>
          </a:prstGeom>
        </p:spPr>
      </p:pic>
    </p:spTree>
    <p:extLst>
      <p:ext uri="{BB962C8B-B14F-4D97-AF65-F5344CB8AC3E}">
        <p14:creationId val="375823191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97642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43900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01363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061758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276521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711481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565044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3.pn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p:transition/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226531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tags/tag1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5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8.png" Type="http://schemas.openxmlformats.org/officeDocument/2006/relationships/image"/><Relationship Id="rId4" Target="../media/image19.jpeg" Type="http://schemas.openxmlformats.org/officeDocument/2006/relationships/image"/><Relationship Id="rId5" Target="../media/image20.png" Type="http://schemas.openxmlformats.org/officeDocument/2006/relationships/image"/><Relationship Id="rId6" Target="../media/image21.jpeg" Type="http://schemas.openxmlformats.org/officeDocument/2006/relationships/image"/><Relationship Id="rId7" Target="../media/image22.png" Type="http://schemas.openxmlformats.org/officeDocument/2006/relationships/image"/><Relationship Id="rId8" Target="../media/image2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tags/tag6.xml" Type="http://schemas.openxmlformats.org/officeDocument/2006/relationships/tags"/><Relationship Id="rId2" Target="../notesSlides/notesSlide15.xml" Type="http://schemas.openxmlformats.org/officeDocument/2006/relationships/notesSlide"/><Relationship Id="rId3" Target="../media/image13.emf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1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4.pn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13.emf" Type="http://schemas.openxmlformats.org/officeDocument/2006/relationships/image"/><Relationship Id="rId5" Target="../media/image4.png" Type="http://schemas.openxmlformats.org/officeDocument/2006/relationships/image"/><Relationship Id="rId6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tags/tag7.xml" Type="http://schemas.openxmlformats.org/officeDocument/2006/relationships/tags"/><Relationship Id="rId2" Target="../notesSlides/notesSlide21.xml" Type="http://schemas.openxmlformats.org/officeDocument/2006/relationships/notesSlide"/><Relationship Id="rId3" Target="../media/image13.emf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1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tags/tag8.xml" Type="http://schemas.openxmlformats.org/officeDocument/2006/relationships/tags"/><Relationship Id="rId2" Target="../notesSlides/notesSlide26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tags/tag3.xml" Type="http://schemas.openxmlformats.org/officeDocument/2006/relationships/tags"/><Relationship Id="rId2" Target="../notesSlides/notesSlide3.xml" Type="http://schemas.openxmlformats.org/officeDocument/2006/relationships/notesSlide"/><Relationship Id="rId3" Target="../media/image13.emf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1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tags/tag4.xml" Type="http://schemas.openxmlformats.org/officeDocument/2006/relationships/tags"/><Relationship Id="rId2" Target="../notesSlides/notesSlide9.xml" Type="http://schemas.openxmlformats.org/officeDocument/2006/relationships/notesSlide"/><Relationship Id="rId3" Target="../media/image13.emf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4.png" Type="http://schemas.openxmlformats.org/officeDocument/2006/relationships/image"/><Relationship Id="rId7" Target="../media/image1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" y="3976365"/>
            <a:ext cx="4382484" cy="3256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57767" y="0"/>
            <a:ext cx="2900630" cy="2968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87" y="1287798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64879" y="1287798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12689" y="298082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-1993" t="-1993"/>
          <a:stretch>
            <a:fillRect/>
          </a:stretch>
        </p:blipFill>
        <p:spPr>
          <a:xfrm>
            <a:off x="6268474" y="231125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93671" y="201525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6000">
                <a:solidFill>
                  <a:srgbClr val="004193"/>
                </a:solidFill>
                <a:cs charset="0" panose="020b0604020202020204" pitchFamily="34" typeface="Arial"/>
              </a:rPr>
              <a:t>简洁清新小花PPT模板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altLang="zh-CN" lang="en-US" smtClean="0" sz="900">
                <a:solidFill>
                  <a:srgbClr val="0041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CONTRACTED WIND POWERPOINT TEMPLATE DESIGNS CONTRACTED WIND POWERPOINT TEMPLATE DESIGNS CONTRACTED WIND POWERPOINT TEMPLATE DESIGNS CONTRACTED WIND POWERPOINT TEMPLATE DESIGNS</a:t>
            </a: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5578070" y="4313358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rgbClr val="0041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汇报人：优页PPT</a:t>
            </a:r>
          </a:p>
        </p:txBody>
      </p:sp>
    </p:spTree>
    <p:custDataLst>
      <p:tags r:id="rId12"/>
    </p:custDataLst>
    <p:extLst>
      <p:ext uri="{BB962C8B-B14F-4D97-AF65-F5344CB8AC3E}">
        <p14:creationId val="178004568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6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6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8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82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3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5"/>
      <p:bldP grpId="1" spid="25"/>
      <p:bldP grpId="0" spid="2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fmla="*/ 0 w 3759200" name="T0"/>
                <a:gd fmla="*/ 76116 h 179488" name="T1"/>
                <a:gd fmla="*/ 2070100 w 3759200" name="T2"/>
                <a:gd fmla="*/ 177602 h 179488" name="T3"/>
                <a:gd fmla="*/ 3759200 w 3759200" name="T4"/>
                <a:gd fmla="*/ 0 h 17948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9488" w="375920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gdLst>
                <a:gd fmla="*/ 0 w 3263900" name="T0"/>
                <a:gd fmla="*/ 1778000 h 1778000" name="T1"/>
                <a:gd fmla="*/ 2070100 w 3263900" name="T2"/>
                <a:gd fmla="*/ 1016000 h 1778000" name="T3"/>
                <a:gd fmla="*/ 3263900 w 3263900" name="T4"/>
                <a:gd fmla="*/ 0 h 17780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78000" w="32639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fmla="*/ 0 w 4203700" name="T0"/>
                <a:gd fmla="*/ 939800 h 939800" name="T1"/>
                <a:gd fmla="*/ 2387600 w 4203700" name="T2"/>
                <a:gd fmla="*/ 622300 h 939800" name="T3"/>
                <a:gd fmla="*/ 4203700 w 4203700" name="T4"/>
                <a:gd fmla="*/ 0 h 939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39800" w="42037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fmla="*/ 0 w 4152900" name="T0"/>
                <a:gd fmla="*/ 0 h 685800" name="T1"/>
                <a:gd fmla="*/ 2959100 w 4152900" name="T2"/>
                <a:gd fmla="*/ 368300 h 685800" name="T3"/>
                <a:gd fmla="*/ 4152900 w 4152900" name="T4"/>
                <a:gd fmla="*/ 685800 h 685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685800" w="41529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fmla="*/ 0 w 3251200" name="T0"/>
                <a:gd fmla="*/ 0 h 1536700" name="T1"/>
                <a:gd fmla="*/ 2235200 w 3251200" name="T2"/>
                <a:gd fmla="*/ 787400 h 1536700" name="T3"/>
                <a:gd fmla="*/ 3251200 w 3251200" name="T4"/>
                <a:gd fmla="*/ 1536700 h 15367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536700" w="32512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gdLst>
              <a:gd fmla="*/ 272796 w 1159484" name="T0"/>
              <a:gd fmla="*/ 1430 h 1674380" name="T1"/>
              <a:gd fmla="*/ 986253 w 1159484" name="T2"/>
              <a:gd fmla="*/ 329551 h 1674380" name="T3"/>
              <a:gd fmla="*/ 983624 w 1159484" name="T4"/>
              <a:gd fmla="*/ 1349563 h 1674380" name="T5"/>
              <a:gd fmla="*/ 0 w 1159484" name="T6"/>
              <a:gd fmla="*/ 1611015 h 1674380" name="T7"/>
              <a:gd fmla="*/ 3991 w 1159484" name="T8"/>
              <a:gd fmla="*/ 63005 h 1674380" name="T9"/>
              <a:gd fmla="*/ 272796 w 1159484" name="T10"/>
              <a:gd fmla="*/ 1430 h 167438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59484" name="T18"/>
              <a:gd fmla="*/ 0 h 1674380" name="T19"/>
              <a:gd fmla="*/ 1159484 w 1159484" name="T20"/>
              <a:gd fmla="*/ 1674380 h 167438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74379" w="1159484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anchor="ctr" bIns="0" lIns="0" rIns="113847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mtClean="0" sz="2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6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9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4947413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4"/>
      <p:bldP grpId="0" spid="28685"/>
      <p:bldP grpId="0" spid="28686"/>
      <p:bldP grpId="0" spid="28687"/>
      <p:bldP grpId="0" spid="28688"/>
      <p:bldP grpId="0" spid="2868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3" y="3736167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745" y="34707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43810690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gdLst>
              <a:gd fmla="*/ 0 w 1254" name="T0"/>
              <a:gd fmla="*/ 0 h 242" name="T1"/>
              <a:gd fmla="*/ 1254 w 1254" name="T2"/>
              <a:gd fmla="*/ 0 h 242" name="T3"/>
              <a:gd fmla="*/ 1254 w 1254" name="T4"/>
              <a:gd fmla="*/ 242 h 242" name="T5"/>
              <a:gd fmla="*/ 241 w 1254" name="T6"/>
              <a:gd fmla="*/ 242 h 242" name="T7"/>
              <a:gd fmla="*/ 0 w 1254" name="T8"/>
              <a:gd fmla="*/ 0 h 2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1" w="1254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gdLst>
              <a:gd fmla="*/ 241 w 1394" name="T0"/>
              <a:gd fmla="*/ 0 h 245" name="T1"/>
              <a:gd fmla="*/ 1394 w 1394" name="T2"/>
              <a:gd fmla="*/ 0 h 245" name="T3"/>
              <a:gd fmla="*/ 1150 w 1394" name="T4"/>
              <a:gd fmla="*/ 245 h 245" name="T5"/>
              <a:gd fmla="*/ 0 w 1394" name="T6"/>
              <a:gd fmla="*/ 245 h 245" name="T7"/>
              <a:gd fmla="*/ 241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gdLst>
              <a:gd fmla="*/ 241 w 1394" name="T0"/>
              <a:gd fmla="*/ 0 h 244" name="T1"/>
              <a:gd fmla="*/ 1394 w 1394" name="T2"/>
              <a:gd fmla="*/ 0 h 244" name="T3"/>
              <a:gd fmla="*/ 1150 w 1394" name="T4"/>
              <a:gd fmla="*/ 244 h 244" name="T5"/>
              <a:gd fmla="*/ 0 w 1394" name="T6"/>
              <a:gd fmla="*/ 244 h 244" name="T7"/>
              <a:gd fmla="*/ 241 w 1394" name="T8"/>
              <a:gd fmla="*/ 0 h 2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4" w="139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fmla="*/ 61 w 71" name="T0"/>
                <a:gd fmla="*/ 0 h 120" name="T1"/>
                <a:gd fmla="*/ 65 w 71" name="T2"/>
                <a:gd fmla="*/ 0 h 120" name="T3"/>
                <a:gd fmla="*/ 67 w 71" name="T4"/>
                <a:gd fmla="*/ 2 h 120" name="T5"/>
                <a:gd fmla="*/ 71 w 71" name="T6"/>
                <a:gd fmla="*/ 6 h 120" name="T7"/>
                <a:gd fmla="*/ 71 w 71" name="T8"/>
                <a:gd fmla="*/ 10 h 120" name="T9"/>
                <a:gd fmla="*/ 71 w 71" name="T10"/>
                <a:gd fmla="*/ 14 h 120" name="T11"/>
                <a:gd fmla="*/ 67 w 71" name="T12"/>
                <a:gd fmla="*/ 18 h 120" name="T13"/>
                <a:gd fmla="*/ 26 w 71" name="T14"/>
                <a:gd fmla="*/ 61 h 120" name="T15"/>
                <a:gd fmla="*/ 67 w 71" name="T16"/>
                <a:gd fmla="*/ 102 h 120" name="T17"/>
                <a:gd fmla="*/ 71 w 71" name="T18"/>
                <a:gd fmla="*/ 106 h 120" name="T19"/>
                <a:gd fmla="*/ 71 w 71" name="T20"/>
                <a:gd fmla="*/ 110 h 120" name="T21"/>
                <a:gd fmla="*/ 71 w 71" name="T22"/>
                <a:gd fmla="*/ 114 h 120" name="T23"/>
                <a:gd fmla="*/ 67 w 71" name="T24"/>
                <a:gd fmla="*/ 118 h 120" name="T25"/>
                <a:gd fmla="*/ 61 w 71" name="T26"/>
                <a:gd fmla="*/ 120 h 120" name="T27"/>
                <a:gd fmla="*/ 53 w 71" name="T28"/>
                <a:gd fmla="*/ 118 h 120" name="T29"/>
                <a:gd fmla="*/ 4 w 71" name="T30"/>
                <a:gd fmla="*/ 67 h 120" name="T31"/>
                <a:gd fmla="*/ 0 w 71" name="T32"/>
                <a:gd fmla="*/ 61 h 120" name="T33"/>
                <a:gd fmla="*/ 4 w 71" name="T34"/>
                <a:gd fmla="*/ 53 h 120" name="T35"/>
                <a:gd fmla="*/ 53 w 71" name="T36"/>
                <a:gd fmla="*/ 2 h 120" name="T37"/>
                <a:gd fmla="*/ 57 w 71" name="T38"/>
                <a:gd fmla="*/ 0 h 120" name="T39"/>
                <a:gd fmla="*/ 61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fmla="*/ 78 w 155" name="T0"/>
                  <a:gd fmla="*/ 10 h 154" name="T1"/>
                  <a:gd fmla="*/ 61 w 155" name="T2"/>
                  <a:gd fmla="*/ 12 h 154" name="T3"/>
                  <a:gd fmla="*/ 43 w 155" name="T4"/>
                  <a:gd fmla="*/ 18 h 154" name="T5"/>
                  <a:gd fmla="*/ 25 w 155" name="T6"/>
                  <a:gd fmla="*/ 34 h 154" name="T7"/>
                  <a:gd fmla="*/ 13 w 155" name="T8"/>
                  <a:gd fmla="*/ 55 h 154" name="T9"/>
                  <a:gd fmla="*/ 9 w 155" name="T10"/>
                  <a:gd fmla="*/ 77 h 154" name="T11"/>
                  <a:gd fmla="*/ 11 w 155" name="T12"/>
                  <a:gd fmla="*/ 95 h 154" name="T13"/>
                  <a:gd fmla="*/ 19 w 155" name="T14"/>
                  <a:gd fmla="*/ 112 h 154" name="T15"/>
                  <a:gd fmla="*/ 33 w 155" name="T16"/>
                  <a:gd fmla="*/ 130 h 154" name="T17"/>
                  <a:gd fmla="*/ 55 w 155" name="T18"/>
                  <a:gd fmla="*/ 142 h 154" name="T19"/>
                  <a:gd fmla="*/ 78 w 155" name="T20"/>
                  <a:gd fmla="*/ 146 h 154" name="T21"/>
                  <a:gd fmla="*/ 94 w 155" name="T22"/>
                  <a:gd fmla="*/ 144 h 154" name="T23"/>
                  <a:gd fmla="*/ 112 w 155" name="T24"/>
                  <a:gd fmla="*/ 138 h 154" name="T25"/>
                  <a:gd fmla="*/ 130 w 155" name="T26"/>
                  <a:gd fmla="*/ 122 h 154" name="T27"/>
                  <a:gd fmla="*/ 143 w 155" name="T28"/>
                  <a:gd fmla="*/ 101 h 154" name="T29"/>
                  <a:gd fmla="*/ 147 w 155" name="T30"/>
                  <a:gd fmla="*/ 77 h 154" name="T31"/>
                  <a:gd fmla="*/ 145 w 155" name="T32"/>
                  <a:gd fmla="*/ 61 h 154" name="T33"/>
                  <a:gd fmla="*/ 136 w 155" name="T34"/>
                  <a:gd fmla="*/ 44 h 154" name="T35"/>
                  <a:gd fmla="*/ 122 w 155" name="T36"/>
                  <a:gd fmla="*/ 24 h 154" name="T37"/>
                  <a:gd fmla="*/ 100 w 155" name="T38"/>
                  <a:gd fmla="*/ 14 h 154" name="T39"/>
                  <a:gd fmla="*/ 78 w 155" name="T40"/>
                  <a:gd fmla="*/ 10 h 154" name="T41"/>
                  <a:gd fmla="*/ 78 w 155" name="T42"/>
                  <a:gd fmla="*/ 0 h 154" name="T43"/>
                  <a:gd fmla="*/ 104 w 155" name="T44"/>
                  <a:gd fmla="*/ 6 h 154" name="T45"/>
                  <a:gd fmla="*/ 126 w 155" name="T46"/>
                  <a:gd fmla="*/ 18 h 154" name="T47"/>
                  <a:gd fmla="*/ 145 w 155" name="T48"/>
                  <a:gd fmla="*/ 40 h 154" name="T49"/>
                  <a:gd fmla="*/ 153 w 155" name="T50"/>
                  <a:gd fmla="*/ 59 h 154" name="T51"/>
                  <a:gd fmla="*/ 155 w 155" name="T52"/>
                  <a:gd fmla="*/ 77 h 154" name="T53"/>
                  <a:gd fmla="*/ 151 w 155" name="T54"/>
                  <a:gd fmla="*/ 103 h 154" name="T55"/>
                  <a:gd fmla="*/ 136 w 155" name="T56"/>
                  <a:gd fmla="*/ 128 h 154" name="T57"/>
                  <a:gd fmla="*/ 116 w 155" name="T58"/>
                  <a:gd fmla="*/ 144 h 154" name="T59"/>
                  <a:gd fmla="*/ 96 w 155" name="T60"/>
                  <a:gd fmla="*/ 152 h 154" name="T61"/>
                  <a:gd fmla="*/ 78 w 155" name="T62"/>
                  <a:gd fmla="*/ 154 h 154" name="T63"/>
                  <a:gd fmla="*/ 51 w 155" name="T64"/>
                  <a:gd fmla="*/ 150 h 154" name="T65"/>
                  <a:gd fmla="*/ 29 w 155" name="T66"/>
                  <a:gd fmla="*/ 136 h 154" name="T67"/>
                  <a:gd fmla="*/ 11 w 155" name="T68"/>
                  <a:gd fmla="*/ 116 h 154" name="T69"/>
                  <a:gd fmla="*/ 3 w 155" name="T70"/>
                  <a:gd fmla="*/ 97 h 154" name="T71"/>
                  <a:gd fmla="*/ 0 w 155" name="T72"/>
                  <a:gd fmla="*/ 77 h 154" name="T73"/>
                  <a:gd fmla="*/ 5 w 155" name="T74"/>
                  <a:gd fmla="*/ 50 h 154" name="T75"/>
                  <a:gd fmla="*/ 19 w 155" name="T76"/>
                  <a:gd fmla="*/ 28 h 154" name="T77"/>
                  <a:gd fmla="*/ 39 w 155" name="T78"/>
                  <a:gd fmla="*/ 10 h 154" name="T79"/>
                  <a:gd fmla="*/ 59 w 155" name="T80"/>
                  <a:gd fmla="*/ 4 h 154" name="T81"/>
                  <a:gd fmla="*/ 78 w 155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5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fmla="*/ 0 w 10" name="T0"/>
                  <a:gd fmla="*/ 0 h 8" name="T1"/>
                  <a:gd fmla="*/ 10 w 10" name="T2"/>
                  <a:gd fmla="*/ 8 h 8" name="T3"/>
                  <a:gd fmla="*/ 4 w 10" name="T4"/>
                  <a:gd fmla="*/ 8 h 8" name="T5"/>
                  <a:gd fmla="*/ 0 w 10" name="T6"/>
                  <a:gd fmla="*/ 8 h 8" name="T7"/>
                  <a:gd fmla="*/ 0 w 10" name="T8"/>
                  <a:gd fmla="*/ 4 h 8" name="T9"/>
                  <a:gd fmla="*/ 0 w 10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fmla="*/ 6 w 36" name="T0"/>
                  <a:gd fmla="*/ 0 h 39" name="T1"/>
                  <a:gd fmla="*/ 16 w 36" name="T2"/>
                  <a:gd fmla="*/ 0 h 39" name="T3"/>
                  <a:gd fmla="*/ 36 w 36" name="T4"/>
                  <a:gd fmla="*/ 21 h 39" name="T5"/>
                  <a:gd fmla="*/ 36 w 36" name="T6"/>
                  <a:gd fmla="*/ 31 h 39" name="T7"/>
                  <a:gd fmla="*/ 30 w 36" name="T8"/>
                  <a:gd fmla="*/ 39 h 39" name="T9"/>
                  <a:gd fmla="*/ 0 w 36" name="T10"/>
                  <a:gd fmla="*/ 6 h 39" name="T11"/>
                  <a:gd fmla="*/ 6 w 36" name="T12"/>
                  <a:gd fmla="*/ 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6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fmla="*/ 35 w 43" name="T0"/>
                  <a:gd fmla="*/ 0 h 42" name="T1"/>
                  <a:gd fmla="*/ 43 w 43" name="T2"/>
                  <a:gd fmla="*/ 8 h 42" name="T3"/>
                  <a:gd fmla="*/ 8 w 43" name="T4"/>
                  <a:gd fmla="*/ 42 h 42" name="T5"/>
                  <a:gd fmla="*/ 0 w 43" name="T6"/>
                  <a:gd fmla="*/ 42 h 42" name="T7"/>
                  <a:gd fmla="*/ 0 w 43" name="T8"/>
                  <a:gd fmla="*/ 34 h 42" name="T9"/>
                  <a:gd fmla="*/ 0 w 43" name="T10"/>
                  <a:gd fmla="*/ 34 h 42" name="T11"/>
                  <a:gd fmla="*/ 35 w 43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43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fmla="*/ 35 w 43" name="T0"/>
                  <a:gd fmla="*/ 0 h 43" name="T1"/>
                  <a:gd fmla="*/ 43 w 43" name="T2"/>
                  <a:gd fmla="*/ 9 h 43" name="T3"/>
                  <a:gd fmla="*/ 8 w 43" name="T4"/>
                  <a:gd fmla="*/ 43 h 43" name="T5"/>
                  <a:gd fmla="*/ 8 w 43" name="T6"/>
                  <a:gd fmla="*/ 43 h 43" name="T7"/>
                  <a:gd fmla="*/ 0 w 43" name="T8"/>
                  <a:gd fmla="*/ 43 h 43" name="T9"/>
                  <a:gd fmla="*/ 0 w 43" name="T10"/>
                  <a:gd fmla="*/ 35 h 43" name="T11"/>
                  <a:gd fmla="*/ 35 w 43" name="T12"/>
                  <a:gd fmla="*/ 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fmla="*/ 2 w 30" name="T0"/>
                  <a:gd fmla="*/ 0 h 33" name="T1"/>
                  <a:gd fmla="*/ 4 w 30" name="T2"/>
                  <a:gd fmla="*/ 4 h 33" name="T3"/>
                  <a:gd fmla="*/ 12 w 30" name="T4"/>
                  <a:gd fmla="*/ 8 h 33" name="T5"/>
                  <a:gd fmla="*/ 16 w 30" name="T6"/>
                  <a:gd fmla="*/ 16 h 33" name="T7"/>
                  <a:gd fmla="*/ 24 w 30" name="T8"/>
                  <a:gd fmla="*/ 18 h 33" name="T9"/>
                  <a:gd fmla="*/ 26 w 30" name="T10"/>
                  <a:gd fmla="*/ 27 h 33" name="T11"/>
                  <a:gd fmla="*/ 30 w 30" name="T12"/>
                  <a:gd fmla="*/ 31 h 33" name="T13"/>
                  <a:gd fmla="*/ 12 w 30" name="T14"/>
                  <a:gd fmla="*/ 33 h 33" name="T15"/>
                  <a:gd fmla="*/ 0 w 30" name="T16"/>
                  <a:gd fmla="*/ 18 h 33" name="T17"/>
                  <a:gd fmla="*/ 2 w 30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0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fmla="*/ 33 w 41" name="T0"/>
                  <a:gd fmla="*/ 0 h 45" name="T1"/>
                  <a:gd fmla="*/ 41 w 41" name="T2"/>
                  <a:gd fmla="*/ 8 h 45" name="T3"/>
                  <a:gd fmla="*/ 7 w 41" name="T4"/>
                  <a:gd fmla="*/ 45 h 45" name="T5"/>
                  <a:gd fmla="*/ 0 w 41" name="T6"/>
                  <a:gd fmla="*/ 43 h 45" name="T7"/>
                  <a:gd fmla="*/ 0 w 41" name="T8"/>
                  <a:gd fmla="*/ 34 h 45" name="T9"/>
                  <a:gd fmla="*/ 33 w 41" name="T10"/>
                  <a:gd fmla="*/ 0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41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fmla="*/ 10 w 71" name="T0"/>
                <a:gd fmla="*/ 0 h 120" name="T1"/>
                <a:gd fmla="*/ 14 w 71" name="T2"/>
                <a:gd fmla="*/ 2 h 120" name="T3"/>
                <a:gd fmla="*/ 18 w 71" name="T4"/>
                <a:gd fmla="*/ 4 h 120" name="T5"/>
                <a:gd fmla="*/ 67 w 71" name="T6"/>
                <a:gd fmla="*/ 53 h 120" name="T7"/>
                <a:gd fmla="*/ 71 w 71" name="T8"/>
                <a:gd fmla="*/ 61 h 120" name="T9"/>
                <a:gd fmla="*/ 67 w 71" name="T10"/>
                <a:gd fmla="*/ 69 h 120" name="T11"/>
                <a:gd fmla="*/ 18 w 71" name="T12"/>
                <a:gd fmla="*/ 118 h 120" name="T13"/>
                <a:gd fmla="*/ 10 w 71" name="T14"/>
                <a:gd fmla="*/ 120 h 120" name="T15"/>
                <a:gd fmla="*/ 4 w 71" name="T16"/>
                <a:gd fmla="*/ 118 h 120" name="T17"/>
                <a:gd fmla="*/ 0 w 71" name="T18"/>
                <a:gd fmla="*/ 114 h 120" name="T19"/>
                <a:gd fmla="*/ 0 w 71" name="T20"/>
                <a:gd fmla="*/ 110 h 120" name="T21"/>
                <a:gd fmla="*/ 0 w 71" name="T22"/>
                <a:gd fmla="*/ 106 h 120" name="T23"/>
                <a:gd fmla="*/ 4 w 71" name="T24"/>
                <a:gd fmla="*/ 104 h 120" name="T25"/>
                <a:gd fmla="*/ 44 w 71" name="T26"/>
                <a:gd fmla="*/ 61 h 120" name="T27"/>
                <a:gd fmla="*/ 4 w 71" name="T28"/>
                <a:gd fmla="*/ 18 h 120" name="T29"/>
                <a:gd fmla="*/ 0 w 71" name="T30"/>
                <a:gd fmla="*/ 14 h 120" name="T31"/>
                <a:gd fmla="*/ 0 w 71" name="T32"/>
                <a:gd fmla="*/ 10 h 120" name="T33"/>
                <a:gd fmla="*/ 0 w 71" name="T34"/>
                <a:gd fmla="*/ 8 h 120" name="T35"/>
                <a:gd fmla="*/ 4 w 71" name="T36"/>
                <a:gd fmla="*/ 4 h 120" name="T37"/>
                <a:gd fmla="*/ 6 w 71" name="T38"/>
                <a:gd fmla="*/ 2 h 120" name="T39"/>
                <a:gd fmla="*/ 10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fmla="*/ 77 w 154" name="T0"/>
                  <a:gd fmla="*/ 8 h 154" name="T1"/>
                  <a:gd fmla="*/ 59 w 154" name="T2"/>
                  <a:gd fmla="*/ 10 h 154" name="T3"/>
                  <a:gd fmla="*/ 42 w 154" name="T4"/>
                  <a:gd fmla="*/ 16 h 154" name="T5"/>
                  <a:gd fmla="*/ 24 w 154" name="T6"/>
                  <a:gd fmla="*/ 32 h 154" name="T7"/>
                  <a:gd fmla="*/ 12 w 154" name="T8"/>
                  <a:gd fmla="*/ 53 h 154" name="T9"/>
                  <a:gd fmla="*/ 8 w 154" name="T10"/>
                  <a:gd fmla="*/ 77 h 154" name="T11"/>
                  <a:gd fmla="*/ 10 w 154" name="T12"/>
                  <a:gd fmla="*/ 93 h 154" name="T13"/>
                  <a:gd fmla="*/ 16 w 154" name="T14"/>
                  <a:gd fmla="*/ 110 h 154" name="T15"/>
                  <a:gd fmla="*/ 32 w 154" name="T16"/>
                  <a:gd fmla="*/ 130 h 154" name="T17"/>
                  <a:gd fmla="*/ 53 w 154" name="T18"/>
                  <a:gd fmla="*/ 142 h 154" name="T19"/>
                  <a:gd fmla="*/ 77 w 154" name="T20"/>
                  <a:gd fmla="*/ 146 h 154" name="T21"/>
                  <a:gd fmla="*/ 93 w 154" name="T22"/>
                  <a:gd fmla="*/ 144 h 154" name="T23"/>
                  <a:gd fmla="*/ 109 w 154" name="T24"/>
                  <a:gd fmla="*/ 136 h 154" name="T25"/>
                  <a:gd fmla="*/ 130 w 154" name="T26"/>
                  <a:gd fmla="*/ 122 h 154" name="T27"/>
                  <a:gd fmla="*/ 140 w 154" name="T28"/>
                  <a:gd fmla="*/ 99 h 154" name="T29"/>
                  <a:gd fmla="*/ 144 w 154" name="T30"/>
                  <a:gd fmla="*/ 77 h 154" name="T31"/>
                  <a:gd fmla="*/ 142 w 154" name="T32"/>
                  <a:gd fmla="*/ 59 h 154" name="T33"/>
                  <a:gd fmla="*/ 136 w 154" name="T34"/>
                  <a:gd fmla="*/ 42 h 154" name="T35"/>
                  <a:gd fmla="*/ 120 w 154" name="T36"/>
                  <a:gd fmla="*/ 24 h 154" name="T37"/>
                  <a:gd fmla="*/ 99 w 154" name="T38"/>
                  <a:gd fmla="*/ 12 h 154" name="T39"/>
                  <a:gd fmla="*/ 77 w 154" name="T40"/>
                  <a:gd fmla="*/ 8 h 154" name="T41"/>
                  <a:gd fmla="*/ 77 w 154" name="T42"/>
                  <a:gd fmla="*/ 0 h 154" name="T43"/>
                  <a:gd fmla="*/ 103 w 154" name="T44"/>
                  <a:gd fmla="*/ 4 h 154" name="T45"/>
                  <a:gd fmla="*/ 126 w 154" name="T46"/>
                  <a:gd fmla="*/ 18 h 154" name="T47"/>
                  <a:gd fmla="*/ 144 w 154" name="T48"/>
                  <a:gd fmla="*/ 38 h 154" name="T49"/>
                  <a:gd fmla="*/ 150 w 154" name="T50"/>
                  <a:gd fmla="*/ 57 h 154" name="T51"/>
                  <a:gd fmla="*/ 154 w 154" name="T52"/>
                  <a:gd fmla="*/ 77 h 154" name="T53"/>
                  <a:gd fmla="*/ 148 w 154" name="T54"/>
                  <a:gd fmla="*/ 103 h 154" name="T55"/>
                  <a:gd fmla="*/ 136 w 154" name="T56"/>
                  <a:gd fmla="*/ 126 h 154" name="T57"/>
                  <a:gd fmla="*/ 114 w 154" name="T58"/>
                  <a:gd fmla="*/ 144 h 154" name="T59"/>
                  <a:gd fmla="*/ 95 w 154" name="T60"/>
                  <a:gd fmla="*/ 152 h 154" name="T61"/>
                  <a:gd fmla="*/ 77 w 154" name="T62"/>
                  <a:gd fmla="*/ 154 h 154" name="T63"/>
                  <a:gd fmla="*/ 51 w 154" name="T64"/>
                  <a:gd fmla="*/ 148 h 154" name="T65"/>
                  <a:gd fmla="*/ 26 w 154" name="T66"/>
                  <a:gd fmla="*/ 136 h 154" name="T67"/>
                  <a:gd fmla="*/ 10 w 154" name="T68"/>
                  <a:gd fmla="*/ 114 h 154" name="T69"/>
                  <a:gd fmla="*/ 2 w 154" name="T70"/>
                  <a:gd fmla="*/ 95 h 154" name="T71"/>
                  <a:gd fmla="*/ 0 w 154" name="T72"/>
                  <a:gd fmla="*/ 77 h 154" name="T73"/>
                  <a:gd fmla="*/ 4 w 154" name="T74"/>
                  <a:gd fmla="*/ 50 h 154" name="T75"/>
                  <a:gd fmla="*/ 18 w 154" name="T76"/>
                  <a:gd fmla="*/ 28 h 154" name="T77"/>
                  <a:gd fmla="*/ 38 w 154" name="T78"/>
                  <a:gd fmla="*/ 10 h 154" name="T79"/>
                  <a:gd fmla="*/ 57 w 154" name="T80"/>
                  <a:gd fmla="*/ 2 h 154" name="T81"/>
                  <a:gd fmla="*/ 77 w 154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fmla="*/ 35 w 69" name="T0"/>
                  <a:gd fmla="*/ 16 h 67" name="T1"/>
                  <a:gd fmla="*/ 29 w 69" name="T2"/>
                  <a:gd fmla="*/ 16 h 67" name="T3"/>
                  <a:gd fmla="*/ 23 w 69" name="T4"/>
                  <a:gd fmla="*/ 20 h 67" name="T5"/>
                  <a:gd fmla="*/ 18 w 69" name="T6"/>
                  <a:gd fmla="*/ 26 h 67" name="T7"/>
                  <a:gd fmla="*/ 16 w 69" name="T8"/>
                  <a:gd fmla="*/ 34 h 67" name="T9"/>
                  <a:gd fmla="*/ 18 w 69" name="T10"/>
                  <a:gd fmla="*/ 40 h 67" name="T11"/>
                  <a:gd fmla="*/ 23 w 69" name="T12"/>
                  <a:gd fmla="*/ 46 h 67" name="T13"/>
                  <a:gd fmla="*/ 29 w 69" name="T14"/>
                  <a:gd fmla="*/ 50 h 67" name="T15"/>
                  <a:gd fmla="*/ 35 w 69" name="T16"/>
                  <a:gd fmla="*/ 50 h 67" name="T17"/>
                  <a:gd fmla="*/ 43 w 69" name="T18"/>
                  <a:gd fmla="*/ 50 h 67" name="T19"/>
                  <a:gd fmla="*/ 47 w 69" name="T20"/>
                  <a:gd fmla="*/ 46 h 67" name="T21"/>
                  <a:gd fmla="*/ 51 w 69" name="T22"/>
                  <a:gd fmla="*/ 40 h 67" name="T23"/>
                  <a:gd fmla="*/ 53 w 69" name="T24"/>
                  <a:gd fmla="*/ 34 h 67" name="T25"/>
                  <a:gd fmla="*/ 51 w 69" name="T26"/>
                  <a:gd fmla="*/ 26 h 67" name="T27"/>
                  <a:gd fmla="*/ 47 w 69" name="T28"/>
                  <a:gd fmla="*/ 20 h 67" name="T29"/>
                  <a:gd fmla="*/ 43 w 69" name="T30"/>
                  <a:gd fmla="*/ 16 h 67" name="T31"/>
                  <a:gd fmla="*/ 35 w 69" name="T32"/>
                  <a:gd fmla="*/ 16 h 67" name="T33"/>
                  <a:gd fmla="*/ 29 w 69" name="T34"/>
                  <a:gd fmla="*/ 0 h 67" name="T35"/>
                  <a:gd fmla="*/ 41 w 69" name="T36"/>
                  <a:gd fmla="*/ 0 h 67" name="T37"/>
                  <a:gd fmla="*/ 41 w 69" name="T38"/>
                  <a:gd fmla="*/ 6 h 67" name="T39"/>
                  <a:gd fmla="*/ 51 w 69" name="T40"/>
                  <a:gd fmla="*/ 10 h 67" name="T41"/>
                  <a:gd fmla="*/ 55 w 69" name="T42"/>
                  <a:gd fmla="*/ 6 h 67" name="T43"/>
                  <a:gd fmla="*/ 63 w 69" name="T44"/>
                  <a:gd fmla="*/ 14 h 67" name="T45"/>
                  <a:gd fmla="*/ 59 w 69" name="T46"/>
                  <a:gd fmla="*/ 18 h 67" name="T47"/>
                  <a:gd fmla="*/ 63 w 69" name="T48"/>
                  <a:gd fmla="*/ 28 h 67" name="T49"/>
                  <a:gd fmla="*/ 69 w 69" name="T50"/>
                  <a:gd fmla="*/ 28 h 67" name="T51"/>
                  <a:gd fmla="*/ 69 w 69" name="T52"/>
                  <a:gd fmla="*/ 38 h 67" name="T53"/>
                  <a:gd fmla="*/ 63 w 69" name="T54"/>
                  <a:gd fmla="*/ 38 h 67" name="T55"/>
                  <a:gd fmla="*/ 59 w 69" name="T56"/>
                  <a:gd fmla="*/ 48 h 67" name="T57"/>
                  <a:gd fmla="*/ 63 w 69" name="T58"/>
                  <a:gd fmla="*/ 53 h 67" name="T59"/>
                  <a:gd fmla="*/ 55 w 69" name="T60"/>
                  <a:gd fmla="*/ 61 h 67" name="T61"/>
                  <a:gd fmla="*/ 51 w 69" name="T62"/>
                  <a:gd fmla="*/ 57 h 67" name="T63"/>
                  <a:gd fmla="*/ 41 w 69" name="T64"/>
                  <a:gd fmla="*/ 61 h 67" name="T65"/>
                  <a:gd fmla="*/ 41 w 69" name="T66"/>
                  <a:gd fmla="*/ 67 h 67" name="T67"/>
                  <a:gd fmla="*/ 29 w 69" name="T68"/>
                  <a:gd fmla="*/ 67 h 67" name="T69"/>
                  <a:gd fmla="*/ 29 w 69" name="T70"/>
                  <a:gd fmla="*/ 61 h 67" name="T71"/>
                  <a:gd fmla="*/ 18 w 69" name="T72"/>
                  <a:gd fmla="*/ 57 h 67" name="T73"/>
                  <a:gd fmla="*/ 14 w 69" name="T74"/>
                  <a:gd fmla="*/ 61 h 67" name="T75"/>
                  <a:gd fmla="*/ 6 w 69" name="T76"/>
                  <a:gd fmla="*/ 53 h 67" name="T77"/>
                  <a:gd fmla="*/ 12 w 69" name="T78"/>
                  <a:gd fmla="*/ 48 h 67" name="T79"/>
                  <a:gd fmla="*/ 8 w 69" name="T80"/>
                  <a:gd fmla="*/ 38 h 67" name="T81"/>
                  <a:gd fmla="*/ 0 w 69" name="T82"/>
                  <a:gd fmla="*/ 38 h 67" name="T83"/>
                  <a:gd fmla="*/ 0 w 69" name="T84"/>
                  <a:gd fmla="*/ 28 h 67" name="T85"/>
                  <a:gd fmla="*/ 8 w 69" name="T86"/>
                  <a:gd fmla="*/ 28 h 67" name="T87"/>
                  <a:gd fmla="*/ 12 w 69" name="T88"/>
                  <a:gd fmla="*/ 18 h 67" name="T89"/>
                  <a:gd fmla="*/ 6 w 69" name="T90"/>
                  <a:gd fmla="*/ 14 h 67" name="T91"/>
                  <a:gd fmla="*/ 14 w 69" name="T92"/>
                  <a:gd fmla="*/ 6 h 67" name="T93"/>
                  <a:gd fmla="*/ 20 w 69" name="T94"/>
                  <a:gd fmla="*/ 10 h 67" name="T95"/>
                  <a:gd fmla="*/ 29 w 69" name="T96"/>
                  <a:gd fmla="*/ 6 h 67" name="T97"/>
                  <a:gd fmla="*/ 29 w 69" name="T98"/>
                  <a:gd fmla="*/ 0 h 6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7" w="69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fmla="*/ 24 w 47" name="T0"/>
                  <a:gd fmla="*/ 10 h 45" name="T1"/>
                  <a:gd fmla="*/ 16 w 47" name="T2"/>
                  <a:gd fmla="*/ 12 h 45" name="T3"/>
                  <a:gd fmla="*/ 12 w 47" name="T4"/>
                  <a:gd fmla="*/ 23 h 45" name="T5"/>
                  <a:gd fmla="*/ 14 w 47" name="T6"/>
                  <a:gd fmla="*/ 31 h 45" name="T7"/>
                  <a:gd fmla="*/ 22 w 47" name="T8"/>
                  <a:gd fmla="*/ 35 h 45" name="T9"/>
                  <a:gd fmla="*/ 31 w 47" name="T10"/>
                  <a:gd fmla="*/ 33 h 45" name="T11"/>
                  <a:gd fmla="*/ 37 w 47" name="T12"/>
                  <a:gd fmla="*/ 25 h 45" name="T13"/>
                  <a:gd fmla="*/ 33 w 47" name="T14"/>
                  <a:gd fmla="*/ 14 h 45" name="T15"/>
                  <a:gd fmla="*/ 24 w 47" name="T16"/>
                  <a:gd fmla="*/ 10 h 45" name="T17"/>
                  <a:gd fmla="*/ 22 w 47" name="T18"/>
                  <a:gd fmla="*/ 0 h 45" name="T19"/>
                  <a:gd fmla="*/ 28 w 47" name="T20"/>
                  <a:gd fmla="*/ 0 h 45" name="T21"/>
                  <a:gd fmla="*/ 28 w 47" name="T22"/>
                  <a:gd fmla="*/ 4 h 45" name="T23"/>
                  <a:gd fmla="*/ 35 w 47" name="T24"/>
                  <a:gd fmla="*/ 8 h 45" name="T25"/>
                  <a:gd fmla="*/ 39 w 47" name="T26"/>
                  <a:gd fmla="*/ 4 h 45" name="T27"/>
                  <a:gd fmla="*/ 43 w 47" name="T28"/>
                  <a:gd fmla="*/ 10 h 45" name="T29"/>
                  <a:gd fmla="*/ 41 w 47" name="T30"/>
                  <a:gd fmla="*/ 14 h 45" name="T31"/>
                  <a:gd fmla="*/ 43 w 47" name="T32"/>
                  <a:gd fmla="*/ 21 h 45" name="T33"/>
                  <a:gd fmla="*/ 47 w 47" name="T34"/>
                  <a:gd fmla="*/ 21 h 45" name="T35"/>
                  <a:gd fmla="*/ 47 w 47" name="T36"/>
                  <a:gd fmla="*/ 29 h 45" name="T37"/>
                  <a:gd fmla="*/ 43 w 47" name="T38"/>
                  <a:gd fmla="*/ 29 h 45" name="T39"/>
                  <a:gd fmla="*/ 39 w 47" name="T40"/>
                  <a:gd fmla="*/ 35 h 45" name="T41"/>
                  <a:gd fmla="*/ 41 w 47" name="T42"/>
                  <a:gd fmla="*/ 37 h 45" name="T43"/>
                  <a:gd fmla="*/ 35 w 47" name="T44"/>
                  <a:gd fmla="*/ 43 h 45" name="T45"/>
                  <a:gd fmla="*/ 33 w 47" name="T46"/>
                  <a:gd fmla="*/ 39 h 45" name="T47"/>
                  <a:gd fmla="*/ 26 w 47" name="T48"/>
                  <a:gd fmla="*/ 41 h 45" name="T49"/>
                  <a:gd fmla="*/ 24 w 47" name="T50"/>
                  <a:gd fmla="*/ 45 h 45" name="T51"/>
                  <a:gd fmla="*/ 18 w 47" name="T52"/>
                  <a:gd fmla="*/ 45 h 45" name="T53"/>
                  <a:gd fmla="*/ 18 w 47" name="T54"/>
                  <a:gd fmla="*/ 41 h 45" name="T55"/>
                  <a:gd fmla="*/ 12 w 47" name="T56"/>
                  <a:gd fmla="*/ 37 h 45" name="T57"/>
                  <a:gd fmla="*/ 8 w 47" name="T58"/>
                  <a:gd fmla="*/ 41 h 45" name="T59"/>
                  <a:gd fmla="*/ 4 w 47" name="T60"/>
                  <a:gd fmla="*/ 35 h 45" name="T61"/>
                  <a:gd fmla="*/ 6 w 47" name="T62"/>
                  <a:gd fmla="*/ 31 h 45" name="T63"/>
                  <a:gd fmla="*/ 4 w 47" name="T64"/>
                  <a:gd fmla="*/ 25 h 45" name="T65"/>
                  <a:gd fmla="*/ 0 w 47" name="T66"/>
                  <a:gd fmla="*/ 25 h 45" name="T67"/>
                  <a:gd fmla="*/ 2 w 47" name="T68"/>
                  <a:gd fmla="*/ 16 h 45" name="T69"/>
                  <a:gd fmla="*/ 6 w 47" name="T70"/>
                  <a:gd fmla="*/ 16 h 45" name="T71"/>
                  <a:gd fmla="*/ 8 w 47" name="T72"/>
                  <a:gd fmla="*/ 10 h 45" name="T73"/>
                  <a:gd fmla="*/ 6 w 47" name="T74"/>
                  <a:gd fmla="*/ 8 h 45" name="T75"/>
                  <a:gd fmla="*/ 12 w 47" name="T76"/>
                  <a:gd fmla="*/ 2 h 45" name="T77"/>
                  <a:gd fmla="*/ 14 w 47" name="T78"/>
                  <a:gd fmla="*/ 6 h 45" name="T79"/>
                  <a:gd fmla="*/ 22 w 47" name="T80"/>
                  <a:gd fmla="*/ 4 h 45" name="T81"/>
                  <a:gd fmla="*/ 22 w 47" name="T82"/>
                  <a:gd fmla="*/ 0 h 4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5" w="47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fmla="*/ 16 w 31" name="T0"/>
                  <a:gd fmla="*/ 8 h 33" name="T1"/>
                  <a:gd fmla="*/ 10 w 31" name="T2"/>
                  <a:gd fmla="*/ 10 h 33" name="T3"/>
                  <a:gd fmla="*/ 8 w 31" name="T4"/>
                  <a:gd fmla="*/ 16 h 33" name="T5"/>
                  <a:gd fmla="*/ 10 w 31" name="T6"/>
                  <a:gd fmla="*/ 22 h 33" name="T7"/>
                  <a:gd fmla="*/ 14 w 31" name="T8"/>
                  <a:gd fmla="*/ 25 h 33" name="T9"/>
                  <a:gd fmla="*/ 20 w 31" name="T10"/>
                  <a:gd fmla="*/ 22 h 33" name="T11"/>
                  <a:gd fmla="*/ 25 w 31" name="T12"/>
                  <a:gd fmla="*/ 16 h 33" name="T13"/>
                  <a:gd fmla="*/ 22 w 31" name="T14"/>
                  <a:gd fmla="*/ 10 h 33" name="T15"/>
                  <a:gd fmla="*/ 16 w 31" name="T16"/>
                  <a:gd fmla="*/ 8 h 33" name="T17"/>
                  <a:gd fmla="*/ 14 w 31" name="T18"/>
                  <a:gd fmla="*/ 0 h 33" name="T19"/>
                  <a:gd fmla="*/ 20 w 31" name="T20"/>
                  <a:gd fmla="*/ 2 h 33" name="T21"/>
                  <a:gd fmla="*/ 20 w 31" name="T22"/>
                  <a:gd fmla="*/ 4 h 33" name="T23"/>
                  <a:gd fmla="*/ 25 w 31" name="T24"/>
                  <a:gd fmla="*/ 6 h 33" name="T25"/>
                  <a:gd fmla="*/ 27 w 31" name="T26"/>
                  <a:gd fmla="*/ 4 h 33" name="T27"/>
                  <a:gd fmla="*/ 29 w 31" name="T28"/>
                  <a:gd fmla="*/ 8 h 33" name="T29"/>
                  <a:gd fmla="*/ 27 w 31" name="T30"/>
                  <a:gd fmla="*/ 10 h 33" name="T31"/>
                  <a:gd fmla="*/ 29 w 31" name="T32"/>
                  <a:gd fmla="*/ 14 h 33" name="T33"/>
                  <a:gd fmla="*/ 31 w 31" name="T34"/>
                  <a:gd fmla="*/ 14 h 33" name="T35"/>
                  <a:gd fmla="*/ 31 w 31" name="T36"/>
                  <a:gd fmla="*/ 20 h 33" name="T37"/>
                  <a:gd fmla="*/ 29 w 31" name="T38"/>
                  <a:gd fmla="*/ 20 h 33" name="T39"/>
                  <a:gd fmla="*/ 27 w 31" name="T40"/>
                  <a:gd fmla="*/ 25 h 33" name="T41"/>
                  <a:gd fmla="*/ 29 w 31" name="T42"/>
                  <a:gd fmla="*/ 27 h 33" name="T43"/>
                  <a:gd fmla="*/ 25 w 31" name="T44"/>
                  <a:gd fmla="*/ 31 h 33" name="T45"/>
                  <a:gd fmla="*/ 22 w 31" name="T46"/>
                  <a:gd fmla="*/ 29 h 33" name="T47"/>
                  <a:gd fmla="*/ 18 w 31" name="T48"/>
                  <a:gd fmla="*/ 29 h 33" name="T49"/>
                  <a:gd fmla="*/ 16 w 31" name="T50"/>
                  <a:gd fmla="*/ 33 h 33" name="T51"/>
                  <a:gd fmla="*/ 12 w 31" name="T52"/>
                  <a:gd fmla="*/ 31 h 33" name="T53"/>
                  <a:gd fmla="*/ 12 w 31" name="T54"/>
                  <a:gd fmla="*/ 29 h 33" name="T55"/>
                  <a:gd fmla="*/ 8 w 31" name="T56"/>
                  <a:gd fmla="*/ 27 h 33" name="T57"/>
                  <a:gd fmla="*/ 6 w 31" name="T58"/>
                  <a:gd fmla="*/ 29 h 33" name="T59"/>
                  <a:gd fmla="*/ 2 w 31" name="T60"/>
                  <a:gd fmla="*/ 25 h 33" name="T61"/>
                  <a:gd fmla="*/ 4 w 31" name="T62"/>
                  <a:gd fmla="*/ 22 h 33" name="T63"/>
                  <a:gd fmla="*/ 4 w 31" name="T64"/>
                  <a:gd fmla="*/ 18 h 33" name="T65"/>
                  <a:gd fmla="*/ 0 w 31" name="T66"/>
                  <a:gd fmla="*/ 18 h 33" name="T67"/>
                  <a:gd fmla="*/ 0 w 31" name="T68"/>
                  <a:gd fmla="*/ 12 h 33" name="T69"/>
                  <a:gd fmla="*/ 4 w 31" name="T70"/>
                  <a:gd fmla="*/ 12 h 33" name="T71"/>
                  <a:gd fmla="*/ 6 w 31" name="T72"/>
                  <a:gd fmla="*/ 8 h 33" name="T73"/>
                  <a:gd fmla="*/ 4 w 31" name="T74"/>
                  <a:gd fmla="*/ 6 h 33" name="T75"/>
                  <a:gd fmla="*/ 8 w 31" name="T76"/>
                  <a:gd fmla="*/ 2 h 33" name="T77"/>
                  <a:gd fmla="*/ 10 w 31" name="T78"/>
                  <a:gd fmla="*/ 6 h 33" name="T79"/>
                  <a:gd fmla="*/ 14 w 31" name="T80"/>
                  <a:gd fmla="*/ 4 h 33" name="T81"/>
                  <a:gd fmla="*/ 14 w 31" name="T82"/>
                  <a:gd fmla="*/ 0 h 3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" w="31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fmla="*/ 10 w 71" name="T0"/>
                <a:gd fmla="*/ 0 h 121" name="T1"/>
                <a:gd fmla="*/ 14 w 71" name="T2"/>
                <a:gd fmla="*/ 3 h 121" name="T3"/>
                <a:gd fmla="*/ 18 w 71" name="T4"/>
                <a:gd fmla="*/ 5 h 121" name="T5"/>
                <a:gd fmla="*/ 67 w 71" name="T6"/>
                <a:gd fmla="*/ 53 h 121" name="T7"/>
                <a:gd fmla="*/ 71 w 71" name="T8"/>
                <a:gd fmla="*/ 62 h 121" name="T9"/>
                <a:gd fmla="*/ 67 w 71" name="T10"/>
                <a:gd fmla="*/ 68 h 121" name="T11"/>
                <a:gd fmla="*/ 18 w 71" name="T12"/>
                <a:gd fmla="*/ 119 h 121" name="T13"/>
                <a:gd fmla="*/ 10 w 71" name="T14"/>
                <a:gd fmla="*/ 121 h 121" name="T15"/>
                <a:gd fmla="*/ 4 w 71" name="T16"/>
                <a:gd fmla="*/ 119 h 121" name="T17"/>
                <a:gd fmla="*/ 0 w 71" name="T18"/>
                <a:gd fmla="*/ 115 h 121" name="T19"/>
                <a:gd fmla="*/ 0 w 71" name="T20"/>
                <a:gd fmla="*/ 111 h 121" name="T21"/>
                <a:gd fmla="*/ 0 w 71" name="T22"/>
                <a:gd fmla="*/ 106 h 121" name="T23"/>
                <a:gd fmla="*/ 4 w 71" name="T24"/>
                <a:gd fmla="*/ 104 h 121" name="T25"/>
                <a:gd fmla="*/ 44 w 71" name="T26"/>
                <a:gd fmla="*/ 62 h 121" name="T27"/>
                <a:gd fmla="*/ 4 w 71" name="T28"/>
                <a:gd fmla="*/ 19 h 121" name="T29"/>
                <a:gd fmla="*/ 0 w 71" name="T30"/>
                <a:gd fmla="*/ 15 h 121" name="T31"/>
                <a:gd fmla="*/ 0 w 71" name="T32"/>
                <a:gd fmla="*/ 11 h 121" name="T33"/>
                <a:gd fmla="*/ 0 w 71" name="T34"/>
                <a:gd fmla="*/ 7 h 121" name="T35"/>
                <a:gd fmla="*/ 4 w 71" name="T36"/>
                <a:gd fmla="*/ 5 h 121" name="T37"/>
                <a:gd fmla="*/ 6 w 71" name="T38"/>
                <a:gd fmla="*/ 3 h 121" name="T39"/>
                <a:gd fmla="*/ 10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fmla="*/ 77 w 154" name="T0"/>
                  <a:gd fmla="*/ 10 h 155" name="T1"/>
                  <a:gd fmla="*/ 59 w 154" name="T2"/>
                  <a:gd fmla="*/ 12 h 155" name="T3"/>
                  <a:gd fmla="*/ 42 w 154" name="T4"/>
                  <a:gd fmla="*/ 19 h 155" name="T5"/>
                  <a:gd fmla="*/ 24 w 154" name="T6"/>
                  <a:gd fmla="*/ 35 h 155" name="T7"/>
                  <a:gd fmla="*/ 12 w 154" name="T8"/>
                  <a:gd fmla="*/ 55 h 155" name="T9"/>
                  <a:gd fmla="*/ 8 w 154" name="T10"/>
                  <a:gd fmla="*/ 78 h 155" name="T11"/>
                  <a:gd fmla="*/ 10 w 154" name="T12"/>
                  <a:gd fmla="*/ 96 h 155" name="T13"/>
                  <a:gd fmla="*/ 16 w 154" name="T14"/>
                  <a:gd fmla="*/ 112 h 155" name="T15"/>
                  <a:gd fmla="*/ 32 w 154" name="T16"/>
                  <a:gd fmla="*/ 131 h 155" name="T17"/>
                  <a:gd fmla="*/ 53 w 154" name="T18"/>
                  <a:gd fmla="*/ 143 h 155" name="T19"/>
                  <a:gd fmla="*/ 77 w 154" name="T20"/>
                  <a:gd fmla="*/ 147 h 155" name="T21"/>
                  <a:gd fmla="*/ 93 w 154" name="T22"/>
                  <a:gd fmla="*/ 145 h 155" name="T23"/>
                  <a:gd fmla="*/ 109 w 154" name="T24"/>
                  <a:gd fmla="*/ 139 h 155" name="T25"/>
                  <a:gd fmla="*/ 130 w 154" name="T26"/>
                  <a:gd fmla="*/ 122 h 155" name="T27"/>
                  <a:gd fmla="*/ 140 w 154" name="T28"/>
                  <a:gd fmla="*/ 102 h 155" name="T29"/>
                  <a:gd fmla="*/ 144 w 154" name="T30"/>
                  <a:gd fmla="*/ 78 h 155" name="T31"/>
                  <a:gd fmla="*/ 142 w 154" name="T32"/>
                  <a:gd fmla="*/ 61 h 155" name="T33"/>
                  <a:gd fmla="*/ 136 w 154" name="T34"/>
                  <a:gd fmla="*/ 45 h 155" name="T35"/>
                  <a:gd fmla="*/ 120 w 154" name="T36"/>
                  <a:gd fmla="*/ 25 h 155" name="T37"/>
                  <a:gd fmla="*/ 99 w 154" name="T38"/>
                  <a:gd fmla="*/ 14 h 155" name="T39"/>
                  <a:gd fmla="*/ 77 w 154" name="T40"/>
                  <a:gd fmla="*/ 10 h 155" name="T41"/>
                  <a:gd fmla="*/ 77 w 154" name="T42"/>
                  <a:gd fmla="*/ 0 h 155" name="T43"/>
                  <a:gd fmla="*/ 103 w 154" name="T44"/>
                  <a:gd fmla="*/ 6 h 155" name="T45"/>
                  <a:gd fmla="*/ 126 w 154" name="T46"/>
                  <a:gd fmla="*/ 19 h 155" name="T47"/>
                  <a:gd fmla="*/ 144 w 154" name="T48"/>
                  <a:gd fmla="*/ 41 h 155" name="T49"/>
                  <a:gd fmla="*/ 150 w 154" name="T50"/>
                  <a:gd fmla="*/ 59 h 155" name="T51"/>
                  <a:gd fmla="*/ 154 w 154" name="T52"/>
                  <a:gd fmla="*/ 78 h 155" name="T53"/>
                  <a:gd fmla="*/ 148 w 154" name="T54"/>
                  <a:gd fmla="*/ 104 h 155" name="T55"/>
                  <a:gd fmla="*/ 136 w 154" name="T56"/>
                  <a:gd fmla="*/ 129 h 155" name="T57"/>
                  <a:gd fmla="*/ 114 w 154" name="T58"/>
                  <a:gd fmla="*/ 145 h 155" name="T59"/>
                  <a:gd fmla="*/ 95 w 154" name="T60"/>
                  <a:gd fmla="*/ 153 h 155" name="T61"/>
                  <a:gd fmla="*/ 77 w 154" name="T62"/>
                  <a:gd fmla="*/ 155 h 155" name="T63"/>
                  <a:gd fmla="*/ 51 w 154" name="T64"/>
                  <a:gd fmla="*/ 151 h 155" name="T65"/>
                  <a:gd fmla="*/ 26 w 154" name="T66"/>
                  <a:gd fmla="*/ 137 h 155" name="T67"/>
                  <a:gd fmla="*/ 10 w 154" name="T68"/>
                  <a:gd fmla="*/ 116 h 155" name="T69"/>
                  <a:gd fmla="*/ 2 w 154" name="T70"/>
                  <a:gd fmla="*/ 98 h 155" name="T71"/>
                  <a:gd fmla="*/ 0 w 154" name="T72"/>
                  <a:gd fmla="*/ 78 h 155" name="T73"/>
                  <a:gd fmla="*/ 4 w 154" name="T74"/>
                  <a:gd fmla="*/ 51 h 155" name="T75"/>
                  <a:gd fmla="*/ 18 w 154" name="T76"/>
                  <a:gd fmla="*/ 29 h 155" name="T77"/>
                  <a:gd fmla="*/ 38 w 154" name="T78"/>
                  <a:gd fmla="*/ 10 h 155" name="T79"/>
                  <a:gd fmla="*/ 57 w 154" name="T80"/>
                  <a:gd fmla="*/ 4 h 155" name="T81"/>
                  <a:gd fmla="*/ 77 w 154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4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fmla="*/ 6 w 94" name="T0"/>
                  <a:gd fmla="*/ 6 h 65" name="T1"/>
                  <a:gd fmla="*/ 6 w 94" name="T2"/>
                  <a:gd fmla="*/ 55 h 65" name="T3"/>
                  <a:gd fmla="*/ 88 w 94" name="T4"/>
                  <a:gd fmla="*/ 55 h 65" name="T5"/>
                  <a:gd fmla="*/ 88 w 94" name="T6"/>
                  <a:gd fmla="*/ 6 h 65" name="T7"/>
                  <a:gd fmla="*/ 6 w 94" name="T8"/>
                  <a:gd fmla="*/ 6 h 65" name="T9"/>
                  <a:gd fmla="*/ 4 w 94" name="T10"/>
                  <a:gd fmla="*/ 0 h 65" name="T11"/>
                  <a:gd fmla="*/ 88 w 94" name="T12"/>
                  <a:gd fmla="*/ 0 h 65" name="T13"/>
                  <a:gd fmla="*/ 94 w 94" name="T14"/>
                  <a:gd fmla="*/ 4 h 65" name="T15"/>
                  <a:gd fmla="*/ 94 w 94" name="T16"/>
                  <a:gd fmla="*/ 61 h 65" name="T17"/>
                  <a:gd fmla="*/ 88 w 94" name="T18"/>
                  <a:gd fmla="*/ 65 h 65" name="T19"/>
                  <a:gd fmla="*/ 67 w 94" name="T20"/>
                  <a:gd fmla="*/ 65 h 65" name="T21"/>
                  <a:gd fmla="*/ 29 w 94" name="T22"/>
                  <a:gd fmla="*/ 65 h 65" name="T23"/>
                  <a:gd fmla="*/ 4 w 94" name="T24"/>
                  <a:gd fmla="*/ 65 h 65" name="T25"/>
                  <a:gd fmla="*/ 0 w 94" name="T26"/>
                  <a:gd fmla="*/ 61 h 65" name="T27"/>
                  <a:gd fmla="*/ 0 w 94" name="T28"/>
                  <a:gd fmla="*/ 4 h 65" name="T29"/>
                  <a:gd fmla="*/ 4 w 94" name="T30"/>
                  <a:gd fmla="*/ 0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94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fmla="*/ 4 w 46" name="T0"/>
                  <a:gd fmla="*/ 0 h 6" name="T1"/>
                  <a:gd fmla="*/ 44 w 46" name="T2"/>
                  <a:gd fmla="*/ 0 h 6" name="T3"/>
                  <a:gd fmla="*/ 46 w 46" name="T4"/>
                  <a:gd fmla="*/ 2 h 6" name="T5"/>
                  <a:gd fmla="*/ 44 w 46" name="T6"/>
                  <a:gd fmla="*/ 6 h 6" name="T7"/>
                  <a:gd fmla="*/ 4 w 46" name="T8"/>
                  <a:gd fmla="*/ 6 h 6" name="T9"/>
                  <a:gd fmla="*/ 0 w 46" name="T10"/>
                  <a:gd fmla="*/ 2 h 6" name="T11"/>
                  <a:gd fmla="*/ 4 w 4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2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7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08 h 121" name="T21"/>
                <a:gd fmla="*/ 71 w 71" name="T22"/>
                <a:gd fmla="*/ 112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1 h 121" name="T35"/>
                <a:gd fmla="*/ 53 w 71" name="T36"/>
                <a:gd fmla="*/ 2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fmla="*/ 78 w 155" name="T0"/>
                  <a:gd fmla="*/ 8 h 153" name="T1"/>
                  <a:gd fmla="*/ 61 w 155" name="T2"/>
                  <a:gd fmla="*/ 10 h 153" name="T3"/>
                  <a:gd fmla="*/ 43 w 155" name="T4"/>
                  <a:gd fmla="*/ 16 h 153" name="T5"/>
                  <a:gd fmla="*/ 25 w 155" name="T6"/>
                  <a:gd fmla="*/ 33 h 153" name="T7"/>
                  <a:gd fmla="*/ 13 w 155" name="T8"/>
                  <a:gd fmla="*/ 53 h 153" name="T9"/>
                  <a:gd fmla="*/ 9 w 155" name="T10"/>
                  <a:gd fmla="*/ 77 h 153" name="T11"/>
                  <a:gd fmla="*/ 11 w 155" name="T12"/>
                  <a:gd fmla="*/ 94 h 153" name="T13"/>
                  <a:gd fmla="*/ 19 w 155" name="T14"/>
                  <a:gd fmla="*/ 110 h 153" name="T15"/>
                  <a:gd fmla="*/ 33 w 155" name="T16"/>
                  <a:gd fmla="*/ 128 h 153" name="T17"/>
                  <a:gd fmla="*/ 55 w 155" name="T18"/>
                  <a:gd fmla="*/ 141 h 153" name="T19"/>
                  <a:gd fmla="*/ 78 w 155" name="T20"/>
                  <a:gd fmla="*/ 145 h 153" name="T21"/>
                  <a:gd fmla="*/ 94 w 155" name="T22"/>
                  <a:gd fmla="*/ 143 h 153" name="T23"/>
                  <a:gd fmla="*/ 112 w 155" name="T24"/>
                  <a:gd fmla="*/ 137 h 153" name="T25"/>
                  <a:gd fmla="*/ 130 w 155" name="T26"/>
                  <a:gd fmla="*/ 120 h 153" name="T27"/>
                  <a:gd fmla="*/ 143 w 155" name="T28"/>
                  <a:gd fmla="*/ 100 h 153" name="T29"/>
                  <a:gd fmla="*/ 147 w 155" name="T30"/>
                  <a:gd fmla="*/ 77 h 153" name="T31"/>
                  <a:gd fmla="*/ 145 w 155" name="T32"/>
                  <a:gd fmla="*/ 59 h 153" name="T33"/>
                  <a:gd fmla="*/ 136 w 155" name="T34"/>
                  <a:gd fmla="*/ 43 h 153" name="T35"/>
                  <a:gd fmla="*/ 122 w 155" name="T36"/>
                  <a:gd fmla="*/ 24 h 153" name="T37"/>
                  <a:gd fmla="*/ 100 w 155" name="T38"/>
                  <a:gd fmla="*/ 12 h 153" name="T39"/>
                  <a:gd fmla="*/ 78 w 155" name="T40"/>
                  <a:gd fmla="*/ 8 h 153" name="T41"/>
                  <a:gd fmla="*/ 78 w 155" name="T42"/>
                  <a:gd fmla="*/ 0 h 153" name="T43"/>
                  <a:gd fmla="*/ 104 w 155" name="T44"/>
                  <a:gd fmla="*/ 4 h 153" name="T45"/>
                  <a:gd fmla="*/ 126 w 155" name="T46"/>
                  <a:gd fmla="*/ 18 h 153" name="T47"/>
                  <a:gd fmla="*/ 145 w 155" name="T48"/>
                  <a:gd fmla="*/ 39 h 153" name="T49"/>
                  <a:gd fmla="*/ 153 w 155" name="T50"/>
                  <a:gd fmla="*/ 57 h 153" name="T51"/>
                  <a:gd fmla="*/ 155 w 155" name="T52"/>
                  <a:gd fmla="*/ 77 h 153" name="T53"/>
                  <a:gd fmla="*/ 151 w 155" name="T54"/>
                  <a:gd fmla="*/ 102 h 153" name="T55"/>
                  <a:gd fmla="*/ 136 w 155" name="T56"/>
                  <a:gd fmla="*/ 126 h 153" name="T57"/>
                  <a:gd fmla="*/ 116 w 155" name="T58"/>
                  <a:gd fmla="*/ 145 h 153" name="T59"/>
                  <a:gd fmla="*/ 96 w 155" name="T60"/>
                  <a:gd fmla="*/ 151 h 153" name="T61"/>
                  <a:gd fmla="*/ 78 w 155" name="T62"/>
                  <a:gd fmla="*/ 153 h 153" name="T63"/>
                  <a:gd fmla="*/ 51 w 155" name="T64"/>
                  <a:gd fmla="*/ 149 h 153" name="T65"/>
                  <a:gd fmla="*/ 29 w 155" name="T66"/>
                  <a:gd fmla="*/ 137 h 153" name="T67"/>
                  <a:gd fmla="*/ 11 w 155" name="T68"/>
                  <a:gd fmla="*/ 114 h 153" name="T69"/>
                  <a:gd fmla="*/ 3 w 155" name="T70"/>
                  <a:gd fmla="*/ 96 h 153" name="T71"/>
                  <a:gd fmla="*/ 0 w 155" name="T72"/>
                  <a:gd fmla="*/ 77 h 153" name="T73"/>
                  <a:gd fmla="*/ 5 w 155" name="T74"/>
                  <a:gd fmla="*/ 51 h 153" name="T75"/>
                  <a:gd fmla="*/ 19 w 155" name="T76"/>
                  <a:gd fmla="*/ 27 h 153" name="T77"/>
                  <a:gd fmla="*/ 39 w 155" name="T78"/>
                  <a:gd fmla="*/ 10 h 153" name="T79"/>
                  <a:gd fmla="*/ 59 w 155" name="T80"/>
                  <a:gd fmla="*/ 2 h 153" name="T81"/>
                  <a:gd fmla="*/ 78 w 155" name="T82"/>
                  <a:gd fmla="*/ 0 h 15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3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fmla="*/ 65 w 97" name="T0"/>
                  <a:gd fmla="*/ 79 h 99" name="T1"/>
                  <a:gd fmla="*/ 59 w 97" name="T2"/>
                  <a:gd fmla="*/ 89 h 99" name="T3"/>
                  <a:gd fmla="*/ 73 w 97" name="T4"/>
                  <a:gd fmla="*/ 81 h 99" name="T5"/>
                  <a:gd fmla="*/ 69 w 97" name="T6"/>
                  <a:gd fmla="*/ 73 h 99" name="T7"/>
                  <a:gd fmla="*/ 18 w 97" name="T8"/>
                  <a:gd fmla="*/ 75 h 99" name="T9"/>
                  <a:gd fmla="*/ 30 w 97" name="T10"/>
                  <a:gd fmla="*/ 85 h 99" name="T11"/>
                  <a:gd fmla="*/ 34 w 97" name="T12"/>
                  <a:gd fmla="*/ 85 h 99" name="T13"/>
                  <a:gd fmla="*/ 28 w 97" name="T14"/>
                  <a:gd fmla="*/ 73 h 99" name="T15"/>
                  <a:gd fmla="*/ 51 w 97" name="T16"/>
                  <a:gd fmla="*/ 87 h 99" name="T17"/>
                  <a:gd fmla="*/ 61 w 97" name="T18"/>
                  <a:gd fmla="*/ 77 h 99" name="T19"/>
                  <a:gd fmla="*/ 51 w 97" name="T20"/>
                  <a:gd fmla="*/ 71 h 99" name="T21"/>
                  <a:gd fmla="*/ 34 w 97" name="T22"/>
                  <a:gd fmla="*/ 73 h 99" name="T23"/>
                  <a:gd fmla="*/ 42 w 97" name="T24"/>
                  <a:gd fmla="*/ 85 h 99" name="T25"/>
                  <a:gd fmla="*/ 47 w 97" name="T26"/>
                  <a:gd fmla="*/ 71 h 99" name="T27"/>
                  <a:gd fmla="*/ 71 w 97" name="T28"/>
                  <a:gd fmla="*/ 61 h 99" name="T29"/>
                  <a:gd fmla="*/ 83 w 97" name="T30"/>
                  <a:gd fmla="*/ 71 h 99" name="T31"/>
                  <a:gd fmla="*/ 89 w 97" name="T32"/>
                  <a:gd fmla="*/ 53 h 99" name="T33"/>
                  <a:gd fmla="*/ 51 w 97" name="T34"/>
                  <a:gd fmla="*/ 53 h 99" name="T35"/>
                  <a:gd fmla="*/ 65 w 97" name="T36"/>
                  <a:gd fmla="*/ 67 h 99" name="T37"/>
                  <a:gd fmla="*/ 67 w 97" name="T38"/>
                  <a:gd fmla="*/ 53 h 99" name="T39"/>
                  <a:gd fmla="*/ 30 w 97" name="T40"/>
                  <a:gd fmla="*/ 53 h 99" name="T41"/>
                  <a:gd fmla="*/ 32 w 97" name="T42"/>
                  <a:gd fmla="*/ 67 h 99" name="T43"/>
                  <a:gd fmla="*/ 47 w 97" name="T44"/>
                  <a:gd fmla="*/ 53 h 99" name="T45"/>
                  <a:gd fmla="*/ 8 w 97" name="T46"/>
                  <a:gd fmla="*/ 53 h 99" name="T47"/>
                  <a:gd fmla="*/ 14 w 97" name="T48"/>
                  <a:gd fmla="*/ 71 h 99" name="T49"/>
                  <a:gd fmla="*/ 26 w 97" name="T50"/>
                  <a:gd fmla="*/ 61 h 99" name="T51"/>
                  <a:gd fmla="*/ 8 w 97" name="T52"/>
                  <a:gd fmla="*/ 53 h 99" name="T53"/>
                  <a:gd fmla="*/ 30 w 97" name="T54"/>
                  <a:gd fmla="*/ 38 h 99" name="T55"/>
                  <a:gd fmla="*/ 47 w 97" name="T56"/>
                  <a:gd fmla="*/ 46 h 99" name="T57"/>
                  <a:gd fmla="*/ 32 w 97" name="T58"/>
                  <a:gd fmla="*/ 32 h 99" name="T59"/>
                  <a:gd fmla="*/ 51 w 97" name="T60"/>
                  <a:gd fmla="*/ 32 h 99" name="T61"/>
                  <a:gd fmla="*/ 67 w 97" name="T62"/>
                  <a:gd fmla="*/ 46 h 99" name="T63"/>
                  <a:gd fmla="*/ 65 w 97" name="T64"/>
                  <a:gd fmla="*/ 32 h 99" name="T65"/>
                  <a:gd fmla="*/ 10 w 97" name="T66"/>
                  <a:gd fmla="*/ 36 h 99" name="T67"/>
                  <a:gd fmla="*/ 26 w 97" name="T68"/>
                  <a:gd fmla="*/ 46 h 99" name="T69"/>
                  <a:gd fmla="*/ 28 w 97" name="T70"/>
                  <a:gd fmla="*/ 30 h 99" name="T71"/>
                  <a:gd fmla="*/ 83 w 97" name="T72"/>
                  <a:gd fmla="*/ 28 h 99" name="T73"/>
                  <a:gd fmla="*/ 71 w 97" name="T74"/>
                  <a:gd fmla="*/ 38 h 99" name="T75"/>
                  <a:gd fmla="*/ 89 w 97" name="T76"/>
                  <a:gd fmla="*/ 46 h 99" name="T77"/>
                  <a:gd fmla="*/ 83 w 97" name="T78"/>
                  <a:gd fmla="*/ 28 h 99" name="T79"/>
                  <a:gd fmla="*/ 51 w 97" name="T80"/>
                  <a:gd fmla="*/ 28 h 99" name="T81"/>
                  <a:gd fmla="*/ 59 w 97" name="T82"/>
                  <a:gd fmla="*/ 20 h 99" name="T83"/>
                  <a:gd fmla="*/ 51 w 97" name="T84"/>
                  <a:gd fmla="*/ 12 h 99" name="T85"/>
                  <a:gd fmla="*/ 42 w 97" name="T86"/>
                  <a:gd fmla="*/ 14 h 99" name="T87"/>
                  <a:gd fmla="*/ 34 w 97" name="T88"/>
                  <a:gd fmla="*/ 28 h 99" name="T89"/>
                  <a:gd fmla="*/ 47 w 97" name="T90"/>
                  <a:gd fmla="*/ 12 h 99" name="T91"/>
                  <a:gd fmla="*/ 63 w 97" name="T92"/>
                  <a:gd fmla="*/ 14 h 99" name="T93"/>
                  <a:gd fmla="*/ 69 w 97" name="T94"/>
                  <a:gd fmla="*/ 26 h 99" name="T95"/>
                  <a:gd fmla="*/ 73 w 97" name="T96"/>
                  <a:gd fmla="*/ 18 h 99" name="T97"/>
                  <a:gd fmla="*/ 59 w 97" name="T98"/>
                  <a:gd fmla="*/ 10 h 99" name="T99"/>
                  <a:gd fmla="*/ 30 w 97" name="T100"/>
                  <a:gd fmla="*/ 14 h 99" name="T101"/>
                  <a:gd fmla="*/ 18 w 97" name="T102"/>
                  <a:gd fmla="*/ 24 h 99" name="T103"/>
                  <a:gd fmla="*/ 32 w 97" name="T104"/>
                  <a:gd fmla="*/ 20 h 99" name="T105"/>
                  <a:gd fmla="*/ 38 w 97" name="T106"/>
                  <a:gd fmla="*/ 10 h 99" name="T107"/>
                  <a:gd fmla="*/ 67 w 97" name="T108"/>
                  <a:gd fmla="*/ 4 h 99" name="T109"/>
                  <a:gd fmla="*/ 93 w 97" name="T110"/>
                  <a:gd fmla="*/ 30 h 99" name="T111"/>
                  <a:gd fmla="*/ 93 w 97" name="T112"/>
                  <a:gd fmla="*/ 69 h 99" name="T113"/>
                  <a:gd fmla="*/ 67 w 97" name="T114"/>
                  <a:gd fmla="*/ 95 h 99" name="T115"/>
                  <a:gd fmla="*/ 30 w 97" name="T116"/>
                  <a:gd fmla="*/ 95 h 99" name="T117"/>
                  <a:gd fmla="*/ 4 w 97" name="T118"/>
                  <a:gd fmla="*/ 69 h 99" name="T119"/>
                  <a:gd fmla="*/ 4 w 97" name="T120"/>
                  <a:gd fmla="*/ 30 h 99" name="T121"/>
                  <a:gd fmla="*/ 30 w 97" name="T122"/>
                  <a:gd fmla="*/ 4 h 9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" w="97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3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9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11 h 121" name="T21"/>
                <a:gd fmla="*/ 71 w 71" name="T22"/>
                <a:gd fmla="*/ 115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3 h 121" name="T35"/>
                <a:gd fmla="*/ 53 w 71" name="T36"/>
                <a:gd fmla="*/ 3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fmla="*/ 78 w 155" name="T0"/>
                  <a:gd fmla="*/ 8 h 155" name="T1"/>
                  <a:gd fmla="*/ 61 w 155" name="T2"/>
                  <a:gd fmla="*/ 10 h 155" name="T3"/>
                  <a:gd fmla="*/ 43 w 155" name="T4"/>
                  <a:gd fmla="*/ 19 h 155" name="T5"/>
                  <a:gd fmla="*/ 25 w 155" name="T6"/>
                  <a:gd fmla="*/ 35 h 155" name="T7"/>
                  <a:gd fmla="*/ 13 w 155" name="T8"/>
                  <a:gd fmla="*/ 55 h 155" name="T9"/>
                  <a:gd fmla="*/ 9 w 155" name="T10"/>
                  <a:gd fmla="*/ 78 h 155" name="T11"/>
                  <a:gd fmla="*/ 11 w 155" name="T12"/>
                  <a:gd fmla="*/ 96 h 155" name="T13"/>
                  <a:gd fmla="*/ 19 w 155" name="T14"/>
                  <a:gd fmla="*/ 112 h 155" name="T15"/>
                  <a:gd fmla="*/ 33 w 155" name="T16"/>
                  <a:gd fmla="*/ 131 h 155" name="T17"/>
                  <a:gd fmla="*/ 55 w 155" name="T18"/>
                  <a:gd fmla="*/ 143 h 155" name="T19"/>
                  <a:gd fmla="*/ 78 w 155" name="T20"/>
                  <a:gd fmla="*/ 147 h 155" name="T21"/>
                  <a:gd fmla="*/ 94 w 155" name="T22"/>
                  <a:gd fmla="*/ 145 h 155" name="T23"/>
                  <a:gd fmla="*/ 112 w 155" name="T24"/>
                  <a:gd fmla="*/ 139 h 155" name="T25"/>
                  <a:gd fmla="*/ 130 w 155" name="T26"/>
                  <a:gd fmla="*/ 123 h 155" name="T27"/>
                  <a:gd fmla="*/ 143 w 155" name="T28"/>
                  <a:gd fmla="*/ 102 h 155" name="T29"/>
                  <a:gd fmla="*/ 147 w 155" name="T30"/>
                  <a:gd fmla="*/ 78 h 155" name="T31"/>
                  <a:gd fmla="*/ 145 w 155" name="T32"/>
                  <a:gd fmla="*/ 61 h 155" name="T33"/>
                  <a:gd fmla="*/ 136 w 155" name="T34"/>
                  <a:gd fmla="*/ 45 h 155" name="T35"/>
                  <a:gd fmla="*/ 122 w 155" name="T36"/>
                  <a:gd fmla="*/ 25 h 155" name="T37"/>
                  <a:gd fmla="*/ 100 w 155" name="T38"/>
                  <a:gd fmla="*/ 12 h 155" name="T39"/>
                  <a:gd fmla="*/ 78 w 155" name="T40"/>
                  <a:gd fmla="*/ 8 h 155" name="T41"/>
                  <a:gd fmla="*/ 78 w 155" name="T42"/>
                  <a:gd fmla="*/ 0 h 155" name="T43"/>
                  <a:gd fmla="*/ 104 w 155" name="T44"/>
                  <a:gd fmla="*/ 6 h 155" name="T45"/>
                  <a:gd fmla="*/ 126 w 155" name="T46"/>
                  <a:gd fmla="*/ 19 h 155" name="T47"/>
                  <a:gd fmla="*/ 145 w 155" name="T48"/>
                  <a:gd fmla="*/ 41 h 155" name="T49"/>
                  <a:gd fmla="*/ 153 w 155" name="T50"/>
                  <a:gd fmla="*/ 59 h 155" name="T51"/>
                  <a:gd fmla="*/ 155 w 155" name="T52"/>
                  <a:gd fmla="*/ 78 h 155" name="T53"/>
                  <a:gd fmla="*/ 151 w 155" name="T54"/>
                  <a:gd fmla="*/ 104 h 155" name="T55"/>
                  <a:gd fmla="*/ 136 w 155" name="T56"/>
                  <a:gd fmla="*/ 127 h 155" name="T57"/>
                  <a:gd fmla="*/ 116 w 155" name="T58"/>
                  <a:gd fmla="*/ 145 h 155" name="T59"/>
                  <a:gd fmla="*/ 96 w 155" name="T60"/>
                  <a:gd fmla="*/ 153 h 155" name="T61"/>
                  <a:gd fmla="*/ 78 w 155" name="T62"/>
                  <a:gd fmla="*/ 155 h 155" name="T63"/>
                  <a:gd fmla="*/ 51 w 155" name="T64"/>
                  <a:gd fmla="*/ 151 h 155" name="T65"/>
                  <a:gd fmla="*/ 29 w 155" name="T66"/>
                  <a:gd fmla="*/ 137 h 155" name="T67"/>
                  <a:gd fmla="*/ 11 w 155" name="T68"/>
                  <a:gd fmla="*/ 116 h 155" name="T69"/>
                  <a:gd fmla="*/ 3 w 155" name="T70"/>
                  <a:gd fmla="*/ 98 h 155" name="T71"/>
                  <a:gd fmla="*/ 0 w 155" name="T72"/>
                  <a:gd fmla="*/ 78 h 155" name="T73"/>
                  <a:gd fmla="*/ 5 w 155" name="T74"/>
                  <a:gd fmla="*/ 51 h 155" name="T75"/>
                  <a:gd fmla="*/ 19 w 155" name="T76"/>
                  <a:gd fmla="*/ 29 h 155" name="T77"/>
                  <a:gd fmla="*/ 39 w 155" name="T78"/>
                  <a:gd fmla="*/ 10 h 155" name="T79"/>
                  <a:gd fmla="*/ 59 w 155" name="T80"/>
                  <a:gd fmla="*/ 2 h 155" name="T81"/>
                  <a:gd fmla="*/ 78 w 155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fmla="*/ 2 w 89" name="T0"/>
                  <a:gd fmla="*/ 0 h 79" name="T1"/>
                  <a:gd fmla="*/ 6 w 89" name="T2"/>
                  <a:gd fmla="*/ 4 h 79" name="T3"/>
                  <a:gd fmla="*/ 6 w 89" name="T4"/>
                  <a:gd fmla="*/ 71 h 79" name="T5"/>
                  <a:gd fmla="*/ 87 w 89" name="T6"/>
                  <a:gd fmla="*/ 71 h 79" name="T7"/>
                  <a:gd fmla="*/ 89 w 89" name="T8"/>
                  <a:gd fmla="*/ 75 h 79" name="T9"/>
                  <a:gd fmla="*/ 87 w 89" name="T10"/>
                  <a:gd fmla="*/ 79 h 79" name="T11"/>
                  <a:gd fmla="*/ 6 w 89" name="T12"/>
                  <a:gd fmla="*/ 79 h 79" name="T13"/>
                  <a:gd fmla="*/ 2 w 89" name="T14"/>
                  <a:gd fmla="*/ 77 h 79" name="T15"/>
                  <a:gd fmla="*/ 0 w 89" name="T16"/>
                  <a:gd fmla="*/ 75 h 79" name="T17"/>
                  <a:gd fmla="*/ 0 w 89" name="T18"/>
                  <a:gd fmla="*/ 71 h 79" name="T19"/>
                  <a:gd fmla="*/ 0 w 89" name="T20"/>
                  <a:gd fmla="*/ 4 h 79" name="T21"/>
                  <a:gd fmla="*/ 2 w 89" name="T22"/>
                  <a:gd fmla="*/ 0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8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fmla="*/ 69 w 73" name="T0"/>
                  <a:gd fmla="*/ 0 h 63" name="T1"/>
                  <a:gd fmla="*/ 71 w 73" name="T2"/>
                  <a:gd fmla="*/ 2 h 63" name="T3"/>
                  <a:gd fmla="*/ 73 w 73" name="T4"/>
                  <a:gd fmla="*/ 4 h 63" name="T5"/>
                  <a:gd fmla="*/ 69 w 73" name="T6"/>
                  <a:gd fmla="*/ 27 h 63" name="T7"/>
                  <a:gd fmla="*/ 65 w 73" name="T8"/>
                  <a:gd fmla="*/ 31 h 63" name="T9"/>
                  <a:gd fmla="*/ 63 w 73" name="T10"/>
                  <a:gd fmla="*/ 27 h 63" name="T11"/>
                  <a:gd fmla="*/ 65 w 73" name="T12"/>
                  <a:gd fmla="*/ 16 h 63" name="T13"/>
                  <a:gd fmla="*/ 45 w 73" name="T14"/>
                  <a:gd fmla="*/ 43 h 63" name="T15"/>
                  <a:gd fmla="*/ 43 w 73" name="T16"/>
                  <a:gd fmla="*/ 45 h 63" name="T17"/>
                  <a:gd fmla="*/ 39 w 73" name="T18"/>
                  <a:gd fmla="*/ 45 h 63" name="T19"/>
                  <a:gd fmla="*/ 27 w 73" name="T20"/>
                  <a:gd fmla="*/ 35 h 63" name="T21"/>
                  <a:gd fmla="*/ 6 w 73" name="T22"/>
                  <a:gd fmla="*/ 61 h 63" name="T23"/>
                  <a:gd fmla="*/ 4 w 73" name="T24"/>
                  <a:gd fmla="*/ 63 h 63" name="T25"/>
                  <a:gd fmla="*/ 0 w 73" name="T26"/>
                  <a:gd fmla="*/ 63 h 63" name="T27"/>
                  <a:gd fmla="*/ 0 w 73" name="T28"/>
                  <a:gd fmla="*/ 57 h 63" name="T29"/>
                  <a:gd fmla="*/ 20 w 73" name="T30"/>
                  <a:gd fmla="*/ 27 h 63" name="T31"/>
                  <a:gd fmla="*/ 24 w 73" name="T32"/>
                  <a:gd fmla="*/ 24 h 63" name="T33"/>
                  <a:gd fmla="*/ 27 w 73" name="T34"/>
                  <a:gd fmla="*/ 24 h 63" name="T35"/>
                  <a:gd fmla="*/ 41 w 73" name="T36"/>
                  <a:gd fmla="*/ 35 h 63" name="T37"/>
                  <a:gd fmla="*/ 57 w 73" name="T38"/>
                  <a:gd fmla="*/ 10 h 63" name="T39"/>
                  <a:gd fmla="*/ 49 w 73" name="T40"/>
                  <a:gd fmla="*/ 10 h 63" name="T41"/>
                  <a:gd fmla="*/ 45 w 73" name="T42"/>
                  <a:gd fmla="*/ 8 h 63" name="T43"/>
                  <a:gd fmla="*/ 47 w 73" name="T44"/>
                  <a:gd fmla="*/ 4 h 63" name="T45"/>
                  <a:gd fmla="*/ 69 w 73" name="T46"/>
                  <a:gd fmla="*/ 0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custDataLst>
      <p:tags r:id="rId3"/>
    </p:custDataLst>
    <p:extLst>
      <p:ext uri="{BB962C8B-B14F-4D97-AF65-F5344CB8AC3E}">
        <p14:creationId val="389497614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1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7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9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3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4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5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1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5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6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7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build="p" grpId="0" spid="56"/>
      <p:bldP build="p" grpId="0" spid="57"/>
      <p:bldP build="p" grpId="0" spid="58"/>
      <p:bldP build="p" grpId="0" spid="59"/>
      <p:bldP build="p" grpId="0" spid="60"/>
      <p:bldP build="p" grpId="0" spid="61"/>
      <p:bldP build="p" grpId="0" spid="62"/>
      <p:bldP build="p" grpId="0" spid="63"/>
      <p:bldP build="p" grpId="0" spid="64"/>
      <p:bldP build="p" grpId="0" spid="65"/>
      <p:bldP build="p" grpId="0" spid="66"/>
      <p:bldP build="p" grpId="0" spid="6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6" y="47426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725" y="44262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92155531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descr="imac.png" id="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descr="iPhone-5-(black).png" id="32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b="b" l="0" r="r" t="0"/>
                  <a:pathLst>
                    <a:path h="221" w="29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b="b" l="0" r="r" t="0"/>
                  <a:pathLst>
                    <a:path h="221" w="29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b="b" l="0" r="r" t="0"/>
                  <a:pathLst>
                    <a:path h="45" w="246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7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4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gdLst>
                    <a:gd fmla="*/ 10800 w 21600" name="T0"/>
                    <a:gd fmla="+- 0 10800 134" name="T1"/>
                    <a:gd fmla="*/ 10800 h 21333" name="T2"/>
                    <a:gd fmla="*/ 10800 w 21600" name="T3"/>
                    <a:gd fmla="+- 0 10800 134" name="T4"/>
                    <a:gd fmla="*/ 10800 h 21333" name="T5"/>
                    <a:gd fmla="*/ 10800 w 21600" name="T6"/>
                    <a:gd fmla="+- 0 10800 134" name="T7"/>
                    <a:gd fmla="*/ 10800 h 21333" name="T8"/>
                    <a:gd fmla="*/ 10800 w 21600" name="T9"/>
                    <a:gd fmla="+- 0 10800 134" name="T10"/>
                    <a:gd fmla="*/ 10800 h 21333" name="T11"/>
                  </a:gdLst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b="b" l="0" r="r" t="0"/>
                  <a:pathLst>
                    <a:path h="21333" w="21600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78802852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846108" y="3216508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19" name="矩形 18"/>
          <p:cNvSpPr/>
          <p:nvPr/>
        </p:nvSpPr>
        <p:spPr>
          <a:xfrm>
            <a:off x="6771955" y="3031842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val="356397049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iphone6-float.png" id="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6">
            <a:off x="5494817" y="1702851"/>
            <a:ext cx="2197686" cy="4543174"/>
          </a:xfrm>
          <a:custGeom>
            <a:gdLst>
              <a:gd fmla="*/ 0 w 2686734" name="connsiteX0"/>
              <a:gd fmla="*/ 0 h 6405216" name="connsiteY0"/>
              <a:gd fmla="*/ 2331518 w 2686734" name="connsiteX1"/>
              <a:gd fmla="*/ 659092 h 6405216" name="connsiteY1"/>
              <a:gd fmla="*/ 2686734 w 2686734" name="connsiteX2"/>
              <a:gd fmla="*/ 6405216 h 6405216" name="connsiteY2"/>
              <a:gd fmla="*/ 276621 w 2686734" name="connsiteX3"/>
              <a:gd fmla="*/ 5911341 h 6405216" name="connsiteY3"/>
              <a:gd fmla="*/ 0 w 2686734" name="connsiteX4"/>
              <a:gd fmla="*/ 0 h 64052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405216" w="2686734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spPr>
        <p:txBody>
          <a:bodyPr anchor="ctr" bIns="719873" lIns="719873" rIns="719873" tIns="719873" vert="vert"/>
          <a:lstStyle>
            <a:lvl1pPr algn="ctr" eaLnBrk="0" fontAlgn="base" hangingPunct="0" indent="0" marL="0" rtl="0">
              <a:spcBef>
                <a:spcPts val="475"/>
              </a:spcBef>
              <a:spcAft>
                <a:spcPts val="475"/>
              </a:spcAft>
              <a:buFont charset="0" panose="020b0604020202020204" pitchFamily="34" typeface="Arial"/>
              <a:buNone/>
              <a:defRPr kern="1200" sz="1266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Rounded Rectangle 48"/>
          <p:cNvSpPr/>
          <p:nvPr/>
        </p:nvSpPr>
        <p:spPr>
          <a:xfrm>
            <a:off x="6771088" y="1888271"/>
            <a:ext cx="759376" cy="75933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9" name="Rounded Rectangle 52"/>
          <p:cNvSpPr/>
          <p:nvPr/>
        </p:nvSpPr>
        <p:spPr>
          <a:xfrm>
            <a:off x="4326229" y="3968009"/>
            <a:ext cx="759376" cy="75933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812348" y="3920093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812348" y="4304937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3" name="Rounded Rectangle 57"/>
          <p:cNvSpPr/>
          <p:nvPr/>
        </p:nvSpPr>
        <p:spPr>
          <a:xfrm>
            <a:off x="7908904" y="3284534"/>
            <a:ext cx="759376" cy="759333"/>
          </a:xfrm>
          <a:prstGeom prst="roundRect">
            <a:avLst>
              <a:gd fmla="val 50000" name="adj"/>
            </a:avLst>
          </a:prstGeom>
          <a:solidFill>
            <a:srgbClr val="06A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7" name="Rounded Rectangle 67"/>
          <p:cNvSpPr/>
          <p:nvPr/>
        </p:nvSpPr>
        <p:spPr>
          <a:xfrm>
            <a:off x="5404224" y="5365302"/>
            <a:ext cx="759376" cy="759333"/>
          </a:xfrm>
          <a:prstGeom prst="roundRect">
            <a:avLst>
              <a:gd fmla="val 50000" name="adj"/>
            </a:avLst>
          </a:prstGeom>
          <a:solidFill>
            <a:srgbClr val="06A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64264" lIns="128526" rIns="128526" rtlCol="0" tIns="64264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890342" y="5317384"/>
            <a:ext cx="3388132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l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1890342" y="5702228"/>
            <a:ext cx="2963630" cy="805693"/>
          </a:xfrm>
          <a:prstGeom prst="rect">
            <a:avLst/>
          </a:prstGeom>
        </p:spPr>
        <p:txBody>
          <a:bodyPr bIns="0" lIns="0" rIns="0" tIns="0" vert="horz"/>
          <a:lstStyle>
            <a:lvl1pPr algn="l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3014569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1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"/>
                                        <p:tgtEl>
                                          <p:spTgt spid="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2"/>
                                        <p:tgtEl>
                                          <p:spTgt spid="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3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4"/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9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2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8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6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build="p" grpId="0" spid="47"/>
      <p:bldP build="p" grpId="0" spid="48"/>
      <p:bldP grpId="0" spid="49"/>
      <p:bldP build="p" grpId="0" spid="51"/>
      <p:bldP build="p" grpId="0" spid="52"/>
      <p:bldP grpId="0" spid="53"/>
      <p:bldP build="p" grpId="0" spid="55"/>
      <p:bldP build="p" grpId="0" spid="56"/>
      <p:bldP grpId="0" spid="57"/>
      <p:bldP build="p" grpId="0" spid="59"/>
      <p:bldP build="p" grpId="0" spid="6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fmla="*/ 127 w 127" name="T0"/>
                <a:gd fmla="*/ 64 h 124" name="T1"/>
                <a:gd fmla="*/ 117 w 127" name="T2"/>
                <a:gd fmla="*/ 76 h 124" name="T3"/>
                <a:gd fmla="*/ 8 w 127" name="T4"/>
                <a:gd fmla="*/ 124 h 124" name="T5"/>
                <a:gd fmla="*/ 2 w 127" name="T6"/>
                <a:gd fmla="*/ 123 h 124" name="T7"/>
                <a:gd fmla="*/ 1 w 127" name="T8"/>
                <a:gd fmla="*/ 118 h 124" name="T9"/>
                <a:gd fmla="*/ 6 w 127" name="T10"/>
                <a:gd fmla="*/ 94 h 124" name="T11"/>
                <a:gd fmla="*/ 39 w 127" name="T12"/>
                <a:gd fmla="*/ 62 h 124" name="T13"/>
                <a:gd fmla="*/ 19 w 127" name="T14"/>
                <a:gd fmla="*/ 38 h 124" name="T15"/>
                <a:gd fmla="*/ 26 w 127" name="T16"/>
                <a:gd fmla="*/ 6 h 124" name="T17"/>
                <a:gd fmla="*/ 32 w 127" name="T18"/>
                <a:gd fmla="*/ 1 h 124" name="T19"/>
                <a:gd fmla="*/ 39 w 127" name="T20"/>
                <a:gd fmla="*/ 2 h 124" name="T21"/>
                <a:gd fmla="*/ 121 w 127" name="T22"/>
                <a:gd fmla="*/ 52 h 124" name="T23"/>
                <a:gd fmla="*/ 127 w 127" name="T24"/>
                <a:gd fmla="*/ 64 h 1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4" w="127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fmla="*/ 15 w 101" name="T0"/>
                <a:gd fmla="*/ 31 h 102" name="T1"/>
                <a:gd fmla="*/ 21 w 101" name="T2"/>
                <a:gd fmla="*/ 5 h 102" name="T3"/>
                <a:gd fmla="*/ 26 w 101" name="T4"/>
                <a:gd fmla="*/ 1 h 102" name="T5"/>
                <a:gd fmla="*/ 32 w 101" name="T6"/>
                <a:gd fmla="*/ 2 h 102" name="T7"/>
                <a:gd fmla="*/ 95 w 101" name="T8"/>
                <a:gd fmla="*/ 41 h 102" name="T9"/>
                <a:gd fmla="*/ 101 w 101" name="T10"/>
                <a:gd fmla="*/ 51 h 102" name="T11"/>
                <a:gd fmla="*/ 94 w 101" name="T12"/>
                <a:gd fmla="*/ 63 h 102" name="T13"/>
                <a:gd fmla="*/ 6 w 101" name="T14"/>
                <a:gd fmla="*/ 102 h 102" name="T15"/>
                <a:gd fmla="*/ 2 w 101" name="T16"/>
                <a:gd fmla="*/ 101 h 102" name="T17"/>
                <a:gd fmla="*/ 0 w 101" name="T18"/>
                <a:gd fmla="*/ 97 h 102" name="T19"/>
                <a:gd fmla="*/ 5 w 101" name="T20"/>
                <a:gd fmla="*/ 77 h 102" name="T21"/>
                <a:gd fmla="*/ 15 w 101" name="T22"/>
                <a:gd fmla="*/ 31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100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85238082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5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1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1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3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build="p" grpId="0" spid="26"/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  <p:bldP build="p" grpId="0" spid="3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fmla="*/ 0 w 1253008" name="connsiteX0"/>
              <a:gd fmla="*/ 3081115 h 3678400" name="connsiteY0"/>
              <a:gd fmla="*/ 0 w 1253008" name="connsiteX1"/>
              <a:gd fmla="*/ 103674 h 3678400" name="connsiteY1"/>
              <a:gd fmla="*/ 103675 w 1253008" name="connsiteX2"/>
              <a:gd fmla="*/ 0 h 3678400" name="connsiteY2"/>
              <a:gd fmla="*/ 325621 w 1253008" name="connsiteX3"/>
              <a:gd fmla="*/ 0 h 3678400" name="connsiteY3"/>
              <a:gd fmla="*/ 429296 w 1253008" name="connsiteX4"/>
              <a:gd fmla="*/ 103674 h 3678400" name="connsiteY4"/>
              <a:gd fmla="*/ 429296 w 1253008" name="connsiteX5"/>
              <a:gd fmla="*/ 3020727 h 3678400" name="connsiteY5"/>
              <a:gd fmla="*/ 435077 w 1253008" name="connsiteX6"/>
              <a:gd fmla="*/ 3028006 h 3678400" name="connsiteY6"/>
              <a:gd fmla="*/ 629745 w 1253008" name="connsiteX7"/>
              <a:gd fmla="*/ 3047864 h 3678400" name="connsiteY7"/>
              <a:gd fmla="*/ 629745 w 1253008" name="connsiteX8"/>
              <a:gd fmla="*/ 3046873 h 3678400" name="connsiteY8"/>
              <a:gd fmla="*/ 1224810 w 1253008" name="connsiteX9"/>
              <a:gd fmla="*/ 3505788 h 3678400" name="connsiteY9"/>
              <a:gd fmla="*/ 919535 w 1253008" name="connsiteX10"/>
              <a:gd fmla="*/ 3675675 h 3678400" name="connsiteY10"/>
              <a:gd fmla="*/ 824413 w 1253008" name="connsiteX11"/>
              <a:gd fmla="*/ 3496963 h 3678400" name="connsiteY11"/>
              <a:gd fmla="*/ 629745 w 1253008" name="connsiteX12"/>
              <a:gd fmla="*/ 3477106 h 3678400" name="connsiteY12"/>
              <a:gd fmla="*/ 629745 w 1253008" name="connsiteX13"/>
              <a:gd fmla="*/ 3478097 h 3678400" name="connsiteY13"/>
              <a:gd fmla="*/ 9137 w 1253008" name="connsiteX14"/>
              <a:gd fmla="*/ 3138358 h 3678400" name="connsiteY14"/>
              <a:gd fmla="*/ 9348 w 1253008" name="connsiteX15"/>
              <a:gd fmla="*/ 3123250 h 3678400" name="connsiteY15"/>
              <a:gd fmla="*/ 8147 w 1253008" name="connsiteX16"/>
              <a:gd fmla="*/ 3121470 h 3678400" name="connsiteY16"/>
              <a:gd fmla="*/ 0 w 1253008" name="connsiteX17"/>
              <a:gd fmla="*/ 3081115 h 36784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678400" w="1253008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fmla="*/ 540647 w 833033" name="connsiteX0"/>
                <a:gd fmla="*/ 2768 h 2153026" name="connsiteY0"/>
                <a:gd fmla="*/ 659667 w 833033" name="connsiteX1"/>
                <a:gd fmla="*/ 28000 h 2153026" name="connsiteY1"/>
                <a:gd fmla="*/ 829824 w 833033" name="connsiteX2"/>
                <a:gd fmla="*/ 333275 h 2153026" name="connsiteY2"/>
                <a:gd fmla="*/ 650828 w 833033" name="connsiteX3"/>
                <a:gd fmla="*/ 428397 h 2153026" name="connsiteY3"/>
                <a:gd fmla="*/ 631768 w 833033" name="connsiteX4"/>
                <a:gd fmla="*/ 496697 h 2153026" name="connsiteY4"/>
                <a:gd fmla="*/ 630992 w 833033" name="connsiteX5"/>
                <a:gd fmla="*/ 615033 h 2153026" name="connsiteY5"/>
                <a:gd fmla="*/ 631527 w 833033" name="connsiteX6"/>
                <a:gd fmla="*/ 615033 h 2153026" name="connsiteY6"/>
                <a:gd fmla="*/ 631527 w 833033" name="connsiteX7"/>
                <a:gd fmla="*/ 1529763 h 2153026" name="connsiteY7"/>
                <a:gd fmla="*/ 631528 w 833033" name="connsiteX8"/>
                <a:gd fmla="*/ 1529763 h 2153026" name="connsiteY8"/>
                <a:gd fmla="*/ 172612 w 833033" name="connsiteX9"/>
                <a:gd fmla="*/ 2124828 h 2153026" name="connsiteY9"/>
                <a:gd fmla="*/ 2725 w 833033" name="connsiteX10"/>
                <a:gd fmla="*/ 1819553 h 2153026" name="connsiteY10"/>
                <a:gd fmla="*/ 181437 w 833033" name="connsiteX11"/>
                <a:gd fmla="*/ 1724431 h 2153026" name="connsiteY11"/>
                <a:gd fmla="*/ 201294 w 833033" name="connsiteX12"/>
                <a:gd fmla="*/ 1529763 h 2153026" name="connsiteY12"/>
                <a:gd fmla="*/ 202134 w 833033" name="connsiteX13"/>
                <a:gd fmla="*/ 1529763 h 2153026" name="connsiteY13"/>
                <a:gd fmla="*/ 202231 w 833033" name="connsiteX14"/>
                <a:gd fmla="*/ 1529763 h 2153026" name="connsiteY14"/>
                <a:gd fmla="*/ 202231 w 833033" name="connsiteX15"/>
                <a:gd fmla="*/ 623065 h 2153026" name="connsiteY15"/>
                <a:gd fmla="*/ 202231 w 833033" name="connsiteX16"/>
                <a:gd fmla="*/ 615033 h 2153026" name="connsiteY16"/>
                <a:gd fmla="*/ 202547 w 833033" name="connsiteX17"/>
                <a:gd fmla="*/ 615033 h 2153026" name="connsiteY17"/>
                <a:gd fmla="*/ 206130 w 833033" name="connsiteX18"/>
                <a:gd fmla="*/ 523835 h 2153026" name="connsiteY18"/>
                <a:gd fmla="*/ 540647 w 833033" name="connsiteX19"/>
                <a:gd fmla="*/ 2768 h 215302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53026" w="833032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5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8318063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fmla="*/ 1242568 w 1245336" name="connsiteX0"/>
                <a:gd fmla="*/ 3285554 h 3577940" name="connsiteY0"/>
                <a:gd fmla="*/ 1217336 w 1245336" name="connsiteX1"/>
                <a:gd fmla="*/ 3404574 h 3577940" name="connsiteY1"/>
                <a:gd fmla="*/ 912061 w 1245336" name="connsiteX2"/>
                <a:gd fmla="*/ 3574731 h 3577940" name="connsiteY2"/>
                <a:gd fmla="*/ 816939 w 1245336" name="connsiteX3"/>
                <a:gd fmla="*/ 3395735 h 3577940" name="connsiteY3"/>
                <a:gd fmla="*/ 622271 w 1245336" name="connsiteX4"/>
                <a:gd fmla="*/ 3375846 h 3577940" name="connsiteY4"/>
                <a:gd fmla="*/ 622271 w 1245336" name="connsiteX5"/>
                <a:gd fmla="*/ 3374366 h 3577940" name="connsiteY5"/>
                <a:gd fmla="*/ 1973 w 1245336" name="connsiteX6"/>
                <a:gd fmla="*/ 3035950 h 3577940" name="connsiteY6"/>
                <a:gd fmla="*/ 2017 w 1245336" name="connsiteX7"/>
                <a:gd fmla="*/ 3031859 h 3577940" name="connsiteY7"/>
                <a:gd fmla="*/ 0 w 1245336" name="connsiteX8"/>
                <a:gd fmla="*/ 3031859 h 3577940" name="connsiteY8"/>
                <a:gd fmla="*/ 0 w 1245336" name="connsiteX9"/>
                <a:gd fmla="*/ 0 h 3577940" name="connsiteY9"/>
                <a:gd fmla="*/ 429296 w 1245336" name="connsiteX10"/>
                <a:gd fmla="*/ 0 h 3577940" name="connsiteY10"/>
                <a:gd fmla="*/ 429296 w 1245336" name="connsiteX11"/>
                <a:gd fmla="*/ 2926627 h 3577940" name="connsiteY11"/>
                <a:gd fmla="*/ 453975 w 1245336" name="connsiteX12"/>
                <a:gd fmla="*/ 2939132 h 3577940" name="connsiteY12"/>
                <a:gd fmla="*/ 622271 w 1245336" name="connsiteX13"/>
                <a:gd fmla="*/ 2945658 h 3577940" name="connsiteY13"/>
                <a:gd fmla="*/ 622271 w 1245336" name="connsiteX14"/>
                <a:gd fmla="*/ 2947139 h 3577940" name="connsiteY14"/>
                <a:gd fmla="*/ 1242568 w 1245336" name="connsiteX15"/>
                <a:gd fmla="*/ 3285554 h 357794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577940" w="1245336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47297851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" name="Rectangle 7"/>
          <p:cNvSpPr/>
          <p:nvPr/>
        </p:nvSpPr>
        <p:spPr>
          <a:xfrm>
            <a:off x="3282813" y="0"/>
            <a:ext cx="9588726" cy="7232650"/>
          </a:xfrm>
          <a:custGeom>
            <a:gdLst>
              <a:gd fmla="*/ 0 w 7664245" name="connsiteX0"/>
              <a:gd fmla="*/ 0 h 6858000" name="connsiteY0"/>
              <a:gd fmla="*/ 7664245 w 7664245" name="connsiteX1"/>
              <a:gd fmla="*/ 0 h 6858000" name="connsiteY1"/>
              <a:gd fmla="*/ 7664245 w 7664245" name="connsiteX2"/>
              <a:gd fmla="*/ 6858000 h 6858000" name="connsiteY2"/>
              <a:gd fmla="*/ 0 w 7664245" name="connsiteX3"/>
              <a:gd fmla="*/ 6858000 h 6858000" name="connsiteY3"/>
              <a:gd fmla="*/ 0 w 7664245" name="connsiteX4"/>
              <a:gd fmla="*/ 0 h 6858000" name="connsiteY4"/>
              <a:gd fmla="*/ 3657600 w 7664245" name="connsiteX0-1"/>
              <a:gd fmla="*/ 0 h 6858000" name="connsiteY0-2"/>
              <a:gd fmla="*/ 7664245 w 7664245" name="connsiteX1-3"/>
              <a:gd fmla="*/ 0 h 6858000" name="connsiteY1-4"/>
              <a:gd fmla="*/ 7664245 w 7664245" name="connsiteX2-5"/>
              <a:gd fmla="*/ 6858000 h 6858000" name="connsiteY2-6"/>
              <a:gd fmla="*/ 0 w 7664245" name="connsiteX3-7"/>
              <a:gd fmla="*/ 6858000 h 6858000" name="connsiteY3-8"/>
              <a:gd fmla="*/ 3657600 w 7664245" name="connsiteX4-9"/>
              <a:gd fmla="*/ 0 h 6858000" name="connsiteY4-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6858000" w="7664245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371344" y="2193300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</a:p>
        </p:txBody>
      </p:sp>
      <p:sp>
        <p:nvSpPr>
          <p:cNvPr id="139" name="Rectangle 26"/>
          <p:cNvSpPr/>
          <p:nvPr/>
        </p:nvSpPr>
        <p:spPr>
          <a:xfrm>
            <a:off x="1067928" y="2202926"/>
            <a:ext cx="3925222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0" name="Pentagon 33"/>
          <p:cNvSpPr/>
          <p:nvPr/>
        </p:nvSpPr>
        <p:spPr>
          <a:xfrm>
            <a:off x="371344" y="3132468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</a:p>
        </p:txBody>
      </p:sp>
      <p:sp>
        <p:nvSpPr>
          <p:cNvPr id="141" name="Rectangle 34"/>
          <p:cNvSpPr/>
          <p:nvPr/>
        </p:nvSpPr>
        <p:spPr>
          <a:xfrm>
            <a:off x="1067928" y="3142093"/>
            <a:ext cx="3469536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2" name="Pentagon 36"/>
          <p:cNvSpPr/>
          <p:nvPr/>
        </p:nvSpPr>
        <p:spPr>
          <a:xfrm>
            <a:off x="371344" y="4058317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</a:p>
        </p:txBody>
      </p:sp>
      <p:sp>
        <p:nvSpPr>
          <p:cNvPr id="143" name="Rectangle 37"/>
          <p:cNvSpPr/>
          <p:nvPr/>
        </p:nvSpPr>
        <p:spPr>
          <a:xfrm>
            <a:off x="1067930" y="4067941"/>
            <a:ext cx="3304846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4" name="Pentagon 39"/>
          <p:cNvSpPr/>
          <p:nvPr/>
        </p:nvSpPr>
        <p:spPr>
          <a:xfrm>
            <a:off x="371344" y="5027029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18" lIns="96435" rIns="96435" rtlCol="0" tIns="48218"/>
          <a:lstStyle/>
          <a:p>
            <a:pPr algn="ctr"/>
            <a:r>
              <a:rPr lang="en-US" sz="2109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</a:p>
        </p:txBody>
      </p:sp>
      <p:sp>
        <p:nvSpPr>
          <p:cNvPr id="145" name="Rectangle 40"/>
          <p:cNvSpPr/>
          <p:nvPr/>
        </p:nvSpPr>
        <p:spPr>
          <a:xfrm>
            <a:off x="1067929" y="5036655"/>
            <a:ext cx="3014515" cy="507916"/>
          </a:xfrm>
          <a:prstGeom prst="rect">
            <a:avLst/>
          </a:prstGeom>
        </p:spPr>
        <p:txBody>
          <a:bodyPr bIns="48218" lIns="96435" rIns="96435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46" name="Group 3"/>
          <p:cNvGrpSpPr/>
          <p:nvPr/>
        </p:nvGrpSpPr>
        <p:grpSpPr>
          <a:xfrm>
            <a:off x="4697375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gdLst>
                <a:gd fmla="+- 0 10794 23" name="T0"/>
                <a:gd fmla="*/ T0 w 21543" name="T1"/>
                <a:gd fmla="*/ 10800 h 21600" name="T2"/>
                <a:gd fmla="+- 0 10794 23" name="T3"/>
                <a:gd fmla="*/ T3 w 21543" name="T4"/>
                <a:gd fmla="*/ 10800 h 21600" name="T5"/>
                <a:gd fmla="+- 0 10794 23" name="T6"/>
                <a:gd fmla="*/ T6 w 21543" name="T7"/>
                <a:gd fmla="*/ 10800 h 21600" name="T8"/>
                <a:gd fmla="+- 0 10794 23" name="T9"/>
                <a:gd fmla="*/ T9 w 21543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6788" lIns="26788" rIns="26788" tIns="26788"/>
            <a:lstStyle/>
            <a:p>
              <a:pPr algn="ctr" defTabSz="241093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charset="0" typeface="Gill Sans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267694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43C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466305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charset="0" typeface="Gill Sans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charset="0" typeface="Gill Sans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086679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fmla="val 52419" name="adj"/>
              </a:avLst>
            </a:prstGeom>
            <a:solidFill>
              <a:srgbClr val="43C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26788" lIns="26788" rIns="26788" tIns="26788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0" typeface="Gill Sans"/>
                  <a:sym charset="0" typeface="Gill Sans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7" name="矩形 36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55033110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7"/>
      <p:bldP grpId="0" spid="138"/>
      <p:bldP grpId="0" spid="139"/>
      <p:bldP grpId="0" spid="140"/>
      <p:bldP grpId="0" spid="141"/>
      <p:bldP grpId="0" spid="142"/>
      <p:bldP grpId="0" spid="143"/>
      <p:bldP grpId="0" spid="144"/>
      <p:bldP grpId="0" spid="1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619718" y="1069864"/>
            <a:ext cx="109728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3600">
                <a:solidFill>
                  <a:srgbClr val="004193"/>
                </a:solidFill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34" name="矩形 33"/>
          <p:cNvSpPr/>
          <p:nvPr/>
        </p:nvSpPr>
        <p:spPr>
          <a:xfrm>
            <a:off x="2619718" y="1600101"/>
            <a:ext cx="1369338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1600">
                <a:solidFill>
                  <a:srgbClr val="004193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DIRECTORY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814" y="4617437"/>
            <a:ext cx="1821405" cy="94240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2590406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3262855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3" name="矩形 42"/>
          <p:cNvSpPr/>
          <p:nvPr/>
        </p:nvSpPr>
        <p:spPr>
          <a:xfrm>
            <a:off x="3188702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039" y="4617437"/>
            <a:ext cx="1821405" cy="942408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4771632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50" name="矩形 49"/>
          <p:cNvSpPr/>
          <p:nvPr/>
        </p:nvSpPr>
        <p:spPr>
          <a:xfrm>
            <a:off x="5444080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52" name="矩形 51"/>
          <p:cNvSpPr/>
          <p:nvPr/>
        </p:nvSpPr>
        <p:spPr>
          <a:xfrm>
            <a:off x="5369926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739" y="4617437"/>
            <a:ext cx="1821405" cy="942408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694333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55" name="矩形 54"/>
          <p:cNvSpPr/>
          <p:nvPr/>
        </p:nvSpPr>
        <p:spPr>
          <a:xfrm>
            <a:off x="7615779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56" name="矩形 55"/>
          <p:cNvSpPr/>
          <p:nvPr/>
        </p:nvSpPr>
        <p:spPr>
          <a:xfrm>
            <a:off x="7541626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639" y="4617437"/>
            <a:ext cx="1821405" cy="942408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919123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59" name="矩形 58"/>
          <p:cNvSpPr/>
          <p:nvPr/>
        </p:nvSpPr>
        <p:spPr>
          <a:xfrm>
            <a:off x="9863679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60" name="矩形 59"/>
          <p:cNvSpPr/>
          <p:nvPr/>
        </p:nvSpPr>
        <p:spPr>
          <a:xfrm>
            <a:off x="9789526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7797879" y="-31628"/>
            <a:ext cx="5060871" cy="3760341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3307510751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9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4"/>
      <p:bldP grpId="0" spid="41"/>
      <p:bldP grpId="0" spid="42"/>
      <p:bldP grpId="0" spid="43"/>
      <p:bldP grpId="0" spid="49"/>
      <p:bldP grpId="0" spid="50"/>
      <p:bldP grpId="0" spid="52"/>
      <p:bldP grpId="0" spid="54"/>
      <p:bldP grpId="0" spid="55"/>
      <p:bldP grpId="0" spid="56"/>
      <p:bldP grpId="0" spid="58"/>
      <p:bldP grpId="0" spid="59"/>
      <p:bldP grpId="0" spid="60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761357" y="437855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761354" y="3974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095145" y="190804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62996" y="39675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74133406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846108" y="3216508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6771955" y="3031842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val="203507517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39"/>
              <a:ext cx="264405" cy="284668"/>
            </a:xfrm>
            <a:prstGeom prst="rect">
              <a:avLst/>
            </a:prstGeom>
            <a:noFill/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57024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9176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86113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3255973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85209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532289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91902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8109694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6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43839309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2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380717447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6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2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2"/>
      <p:bldP build="p" grpId="0" spid="53"/>
      <p:bldP build="p" grpId="0" spid="54"/>
      <p:bldP build="p" grpId="0" spid="55"/>
      <p:bldP build="p" grpId="0" spid="56"/>
      <p:bldP build="p" grpId="0" spid="57"/>
      <p:bldP build="p" grpId="0" spid="58"/>
      <p:bldP build="p" grpId="0" spid="5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6952068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3" y="3976365"/>
            <a:ext cx="4382484" cy="32562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57767" y="0"/>
            <a:ext cx="2900630" cy="29682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6687" y="1287798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64879" y="1287798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12689" y="298082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-1993" t="-1993"/>
          <a:stretch>
            <a:fillRect/>
          </a:stretch>
        </p:blipFill>
        <p:spPr>
          <a:xfrm>
            <a:off x="6268474" y="231125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93671" y="201525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6000">
                <a:solidFill>
                  <a:srgbClr val="004193"/>
                </a:solidFill>
                <a:cs charset="0" panose="020b0604020202020204" pitchFamily="34" typeface="Arial"/>
              </a:rPr>
              <a:t>感谢聆听，批评指导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altLang="zh-CN" lang="en-US" smtClean="0" sz="900">
                <a:solidFill>
                  <a:srgbClr val="0041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CONTRACTED WIND POWERPOINT TEMPLATE DESIGNS CONTRACTED WIND POWERPOINT TEMPLATE DESIGNS CONTRACTED WIND POWERPOINT TEMPLATE DESIGNS CONTRACTED WIND POWERPOINT TEMPLATE DESIGNS</a:t>
            </a:r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5578070" y="4313358"/>
            <a:ext cx="1702611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1200">
                <a:solidFill>
                  <a:srgbClr val="004193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</a:t>
            </a:r>
          </a:p>
        </p:txBody>
      </p:sp>
    </p:spTree>
    <p:custDataLst>
      <p:tags r:id="rId12"/>
    </p:custDataLst>
    <p:extLst>
      <p:ext uri="{BB962C8B-B14F-4D97-AF65-F5344CB8AC3E}">
        <p14:creationId val="1350670849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1" id="65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6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7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8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82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3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5"/>
      <p:bldP grpId="1" spid="25"/>
      <p:bldP grpId="0" spid="2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846108" y="3216508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9" name="矩形 18"/>
          <p:cNvSpPr/>
          <p:nvPr/>
        </p:nvSpPr>
        <p:spPr>
          <a:xfrm>
            <a:off x="6771955" y="3031842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val="252706134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640212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2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550526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6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gdLst>
                <a:gd fmla="*/ 1009 w 11063" name="T0"/>
                <a:gd fmla="*/ 1454 h 16058" name="T1"/>
                <a:gd fmla="*/ 1036 w 11063" name="T2"/>
                <a:gd fmla="*/ 1334 h 16058" name="T3"/>
                <a:gd fmla="*/ 1091 w 11063" name="T4"/>
                <a:gd fmla="*/ 1225 h 16058" name="T5"/>
                <a:gd fmla="*/ 1171 w 11063" name="T6"/>
                <a:gd fmla="*/ 1134 h 16058" name="T7"/>
                <a:gd fmla="*/ 1268 w 11063" name="T8"/>
                <a:gd fmla="*/ 1065 h 16058" name="T9"/>
                <a:gd fmla="*/ 1383 w 11063" name="T10"/>
                <a:gd fmla="*/ 1020 h 16058" name="T11"/>
                <a:gd fmla="*/ 1509 w 11063" name="T12"/>
                <a:gd fmla="*/ 1004 h 16058" name="T13"/>
                <a:gd fmla="*/ 9655 w 11063" name="T14"/>
                <a:gd fmla="*/ 1014 h 16058" name="T15"/>
                <a:gd fmla="*/ 9772 w 11063" name="T16"/>
                <a:gd fmla="*/ 1053 h 16058" name="T17"/>
                <a:gd fmla="*/ 9874 w 11063" name="T18"/>
                <a:gd fmla="*/ 1118 h 16058" name="T19"/>
                <a:gd fmla="*/ 9957 w 11063" name="T20"/>
                <a:gd fmla="*/ 1205 h 16058" name="T21"/>
                <a:gd fmla="*/ 10018 w 11063" name="T22"/>
                <a:gd fmla="*/ 1310 h 16058" name="T23"/>
                <a:gd fmla="*/ 10051 w 11063" name="T24"/>
                <a:gd fmla="*/ 1429 h 16058" name="T25"/>
                <a:gd fmla="*/ 10057 w 11063" name="T26"/>
                <a:gd fmla="*/ 13044 h 16058" name="T27"/>
                <a:gd fmla="*/ 10057 w 11063" name="T28"/>
                <a:gd fmla="*/ 14553 h 16058" name="T29"/>
                <a:gd fmla="*/ 10041 w 11063" name="T30"/>
                <a:gd fmla="*/ 14677 h 16058" name="T31"/>
                <a:gd fmla="*/ 9996 w 11063" name="T32"/>
                <a:gd fmla="*/ 14791 h 16058" name="T33"/>
                <a:gd fmla="*/ 9927 w 11063" name="T34"/>
                <a:gd fmla="*/ 14890 h 16058" name="T35"/>
                <a:gd fmla="*/ 9835 w 11063" name="T36"/>
                <a:gd fmla="*/ 14968 h 16058" name="T37"/>
                <a:gd fmla="*/ 9727 w 11063" name="T38"/>
                <a:gd fmla="*/ 15023 h 16058" name="T39"/>
                <a:gd fmla="*/ 9606 w 11063" name="T40"/>
                <a:gd fmla="*/ 15051 h 16058" name="T41"/>
                <a:gd fmla="*/ 1457 w 11063" name="T42"/>
                <a:gd fmla="*/ 15051 h 16058" name="T43"/>
                <a:gd fmla="*/ 1336 w 11063" name="T44"/>
                <a:gd fmla="*/ 15024 h 16058" name="T45"/>
                <a:gd fmla="*/ 1227 w 11063" name="T46"/>
                <a:gd fmla="*/ 14969 h 16058" name="T47"/>
                <a:gd fmla="*/ 1136 w 11063" name="T48"/>
                <a:gd fmla="*/ 14890 h 16058" name="T49"/>
                <a:gd fmla="*/ 1066 w 11063" name="T50"/>
                <a:gd fmla="*/ 14791 h 16058" name="T51"/>
                <a:gd fmla="*/ 1022 w 11063" name="T52"/>
                <a:gd fmla="*/ 14678 h 16058" name="T53"/>
                <a:gd fmla="*/ 1006 w 11063" name="T54"/>
                <a:gd fmla="*/ 14553 h 16058" name="T55"/>
                <a:gd fmla="*/ 1509 w 11063" name="T56"/>
                <a:gd fmla="*/ 1 h 16058" name="T57"/>
                <a:gd fmla="*/ 1131 w 11063" name="T58"/>
                <a:gd fmla="*/ 48 h 16058" name="T59"/>
                <a:gd fmla="*/ 789 w 11063" name="T60"/>
                <a:gd fmla="*/ 183 h 16058" name="T61"/>
                <a:gd fmla="*/ 494 w 11063" name="T62"/>
                <a:gd fmla="*/ 391 h 16058" name="T63"/>
                <a:gd fmla="*/ 257 w 11063" name="T64"/>
                <a:gd fmla="*/ 664 h 16058" name="T65"/>
                <a:gd fmla="*/ 92 w 11063" name="T66"/>
                <a:gd fmla="*/ 989 h 16058" name="T67"/>
                <a:gd fmla="*/ 8 w 11063" name="T68"/>
                <a:gd fmla="*/ 1352 h 16058" name="T69"/>
                <a:gd fmla="*/ 8 w 11063" name="T70"/>
                <a:gd fmla="*/ 14706 h 16058" name="T71"/>
                <a:gd fmla="*/ 92 w 11063" name="T72"/>
                <a:gd fmla="*/ 15070 h 16058" name="T73"/>
                <a:gd fmla="*/ 257 w 11063" name="T74"/>
                <a:gd fmla="*/ 15395 h 16058" name="T75"/>
                <a:gd fmla="*/ 494 w 11063" name="T76"/>
                <a:gd fmla="*/ 15667 h 16058" name="T77"/>
                <a:gd fmla="*/ 789 w 11063" name="T78"/>
                <a:gd fmla="*/ 15876 h 16058" name="T79"/>
                <a:gd fmla="*/ 1131 w 11063" name="T80"/>
                <a:gd fmla="*/ 16011 h 16058" name="T81"/>
                <a:gd fmla="*/ 1509 w 11063" name="T82"/>
                <a:gd fmla="*/ 16058 h 16058" name="T83"/>
                <a:gd fmla="*/ 9858 w 11063" name="T84"/>
                <a:gd fmla="*/ 16027 h 16058" name="T85"/>
                <a:gd fmla="*/ 10208 w 11063" name="T86"/>
                <a:gd fmla="*/ 15909 h 16058" name="T87"/>
                <a:gd fmla="*/ 10514 w 11063" name="T88"/>
                <a:gd fmla="*/ 15714 h 16058" name="T89"/>
                <a:gd fmla="*/ 10763 w 11063" name="T90"/>
                <a:gd fmla="*/ 15453 h 16058" name="T91"/>
                <a:gd fmla="*/ 10944 w 11063" name="T92"/>
                <a:gd fmla="*/ 15138 h 16058" name="T93"/>
                <a:gd fmla="*/ 11046 w 11063" name="T94"/>
                <a:gd fmla="*/ 14781 h 16058" name="T95"/>
                <a:gd fmla="*/ 11061 w 11063" name="T96"/>
                <a:gd fmla="*/ 1428 h 16058" name="T97"/>
                <a:gd fmla="*/ 10996 w 11063" name="T98"/>
                <a:gd fmla="*/ 1058 h 16058" name="T99"/>
                <a:gd fmla="*/ 10845 w 11063" name="T100"/>
                <a:gd fmla="*/ 725 h 16058" name="T101"/>
                <a:gd fmla="*/ 10620 w 11063" name="T102"/>
                <a:gd fmla="*/ 441 h 16058" name="T103"/>
                <a:gd fmla="*/ 10337 w 11063" name="T104"/>
                <a:gd fmla="*/ 218 h 16058" name="T105"/>
                <a:gd fmla="*/ 10003 w 11063" name="T106"/>
                <a:gd fmla="*/ 67 h 16058" name="T107"/>
                <a:gd fmla="*/ 9632 w 11063" name="T108"/>
                <a:gd fmla="*/ 2 h 1605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058" w="11063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gdLst>
                <a:gd fmla="*/ 2010 w 2011" name="T0"/>
                <a:gd fmla="*/ 276 h 502" name="T1"/>
                <a:gd fmla="*/ 2003 w 2011" name="T2"/>
                <a:gd fmla="*/ 314 h 502" name="T3"/>
                <a:gd fmla="*/ 1991 w 2011" name="T4"/>
                <a:gd fmla="*/ 349 h 502" name="T5"/>
                <a:gd fmla="*/ 1975 w 2011" name="T6"/>
                <a:gd fmla="*/ 382 h 502" name="T7"/>
                <a:gd fmla="*/ 1954 w 2011" name="T8"/>
                <a:gd fmla="*/ 411 h 502" name="T9"/>
                <a:gd fmla="*/ 1929 w 2011" name="T10"/>
                <a:gd fmla="*/ 437 h 502" name="T11"/>
                <a:gd fmla="*/ 1900 w 2011" name="T12"/>
                <a:gd fmla="*/ 459 h 502" name="T13"/>
                <a:gd fmla="*/ 1868 w 2011" name="T14"/>
                <a:gd fmla="*/ 477 h 502" name="T15"/>
                <a:gd fmla="*/ 1834 w 2011" name="T16"/>
                <a:gd fmla="*/ 491 h 502" name="T17"/>
                <a:gd fmla="*/ 1798 w 2011" name="T18"/>
                <a:gd fmla="*/ 499 h 502" name="T19"/>
                <a:gd fmla="*/ 1760 w 2011" name="T20"/>
                <a:gd fmla="*/ 502 h 502" name="T21"/>
                <a:gd fmla="*/ 225 w 2011" name="T22"/>
                <a:gd fmla="*/ 501 h 502" name="T23"/>
                <a:gd fmla="*/ 188 w 2011" name="T24"/>
                <a:gd fmla="*/ 494 h 502" name="T25"/>
                <a:gd fmla="*/ 153 w 2011" name="T26"/>
                <a:gd fmla="*/ 482 h 502" name="T27"/>
                <a:gd fmla="*/ 120 w 2011" name="T28"/>
                <a:gd fmla="*/ 466 h 502" name="T29"/>
                <a:gd fmla="*/ 91 w 2011" name="T30"/>
                <a:gd fmla="*/ 445 h 502" name="T31"/>
                <a:gd fmla="*/ 65 w 2011" name="T32"/>
                <a:gd fmla="*/ 420 h 502" name="T33"/>
                <a:gd fmla="*/ 43 w 2011" name="T34"/>
                <a:gd fmla="*/ 392 h 502" name="T35"/>
                <a:gd fmla="*/ 25 w 2011" name="T36"/>
                <a:gd fmla="*/ 360 h 502" name="T37"/>
                <a:gd fmla="*/ 11 w 2011" name="T38"/>
                <a:gd fmla="*/ 326 h 502" name="T39"/>
                <a:gd fmla="*/ 3 w 2011" name="T40"/>
                <a:gd fmla="*/ 289 h 502" name="T41"/>
                <a:gd fmla="*/ 0 w 2011" name="T42"/>
                <a:gd fmla="*/ 251 h 502" name="T43"/>
                <a:gd fmla="*/ 3 w 2011" name="T44"/>
                <a:gd fmla="*/ 213 h 502" name="T45"/>
                <a:gd fmla="*/ 11 w 2011" name="T46"/>
                <a:gd fmla="*/ 177 h 502" name="T47"/>
                <a:gd fmla="*/ 25 w 2011" name="T48"/>
                <a:gd fmla="*/ 143 h 502" name="T49"/>
                <a:gd fmla="*/ 43 w 2011" name="T50"/>
                <a:gd fmla="*/ 111 h 502" name="T51"/>
                <a:gd fmla="*/ 65 w 2011" name="T52"/>
                <a:gd fmla="*/ 83 h 502" name="T53"/>
                <a:gd fmla="*/ 91 w 2011" name="T54"/>
                <a:gd fmla="*/ 58 h 502" name="T55"/>
                <a:gd fmla="*/ 120 w 2011" name="T56"/>
                <a:gd fmla="*/ 37 h 502" name="T57"/>
                <a:gd fmla="*/ 153 w 2011" name="T58"/>
                <a:gd fmla="*/ 21 h 502" name="T59"/>
                <a:gd fmla="*/ 188 w 2011" name="T60"/>
                <a:gd fmla="*/ 8 h 502" name="T61"/>
                <a:gd fmla="*/ 225 w 2011" name="T62"/>
                <a:gd fmla="*/ 1 h 502" name="T63"/>
                <a:gd fmla="*/ 1760 w 2011" name="T64"/>
                <a:gd fmla="*/ 0 h 502" name="T65"/>
                <a:gd fmla="*/ 1798 w 2011" name="T66"/>
                <a:gd fmla="*/ 3 h 502" name="T67"/>
                <a:gd fmla="*/ 1834 w 2011" name="T68"/>
                <a:gd fmla="*/ 11 h 502" name="T69"/>
                <a:gd fmla="*/ 1868 w 2011" name="T70"/>
                <a:gd fmla="*/ 26 h 502" name="T71"/>
                <a:gd fmla="*/ 1900 w 2011" name="T72"/>
                <a:gd fmla="*/ 44 h 502" name="T73"/>
                <a:gd fmla="*/ 1929 w 2011" name="T74"/>
                <a:gd fmla="*/ 66 h 502" name="T75"/>
                <a:gd fmla="*/ 1954 w 2011" name="T76"/>
                <a:gd fmla="*/ 92 h 502" name="T77"/>
                <a:gd fmla="*/ 1975 w 2011" name="T78"/>
                <a:gd fmla="*/ 121 h 502" name="T79"/>
                <a:gd fmla="*/ 1991 w 2011" name="T80"/>
                <a:gd fmla="*/ 154 h 502" name="T81"/>
                <a:gd fmla="*/ 2003 w 2011" name="T82"/>
                <a:gd fmla="*/ 189 h 502" name="T83"/>
                <a:gd fmla="*/ 2010 w 2011" name="T84"/>
                <a:gd fmla="*/ 225 h 50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2011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gdLst>
                <a:gd fmla="*/ 1004 w 1005" name="T0"/>
                <a:gd fmla="*/ 277 h 503" name="T1"/>
                <a:gd fmla="*/ 997 w 1005" name="T2"/>
                <a:gd fmla="*/ 314 h 503" name="T3"/>
                <a:gd fmla="*/ 985 w 1005" name="T4"/>
                <a:gd fmla="*/ 349 h 503" name="T5"/>
                <a:gd fmla="*/ 969 w 1005" name="T6"/>
                <a:gd fmla="*/ 381 h 503" name="T7"/>
                <a:gd fmla="*/ 948 w 1005" name="T8"/>
                <a:gd fmla="*/ 411 h 503" name="T9"/>
                <a:gd fmla="*/ 923 w 1005" name="T10"/>
                <a:gd fmla="*/ 437 h 503" name="T11"/>
                <a:gd fmla="*/ 894 w 1005" name="T12"/>
                <a:gd fmla="*/ 459 h 503" name="T13"/>
                <a:gd fmla="*/ 863 w 1005" name="T14"/>
                <a:gd fmla="*/ 477 h 503" name="T15"/>
                <a:gd fmla="*/ 828 w 1005" name="T16"/>
                <a:gd fmla="*/ 491 h 503" name="T17"/>
                <a:gd fmla="*/ 792 w 1005" name="T18"/>
                <a:gd fmla="*/ 500 h 503" name="T19"/>
                <a:gd fmla="*/ 754 w 1005" name="T20"/>
                <a:gd fmla="*/ 503 h 503" name="T21"/>
                <a:gd fmla="*/ 225 w 1005" name="T22"/>
                <a:gd fmla="*/ 501 h 503" name="T23"/>
                <a:gd fmla="*/ 188 w 1005" name="T24"/>
                <a:gd fmla="*/ 495 h 503" name="T25"/>
                <a:gd fmla="*/ 153 w 1005" name="T26"/>
                <a:gd fmla="*/ 482 h 503" name="T27"/>
                <a:gd fmla="*/ 120 w 1005" name="T28"/>
                <a:gd fmla="*/ 465 h 503" name="T29"/>
                <a:gd fmla="*/ 91 w 1005" name="T30"/>
                <a:gd fmla="*/ 444 h 503" name="T31"/>
                <a:gd fmla="*/ 65 w 1005" name="T32"/>
                <a:gd fmla="*/ 420 h 503" name="T33"/>
                <a:gd fmla="*/ 43 w 1005" name="T34"/>
                <a:gd fmla="*/ 391 h 503" name="T35"/>
                <a:gd fmla="*/ 25 w 1005" name="T36"/>
                <a:gd fmla="*/ 360 h 503" name="T37"/>
                <a:gd fmla="*/ 11 w 1005" name="T38"/>
                <a:gd fmla="*/ 326 h 503" name="T39"/>
                <a:gd fmla="*/ 3 w 1005" name="T40"/>
                <a:gd fmla="*/ 290 h 503" name="T41"/>
                <a:gd fmla="*/ 0 w 1005" name="T42"/>
                <a:gd fmla="*/ 252 h 503" name="T43"/>
                <a:gd fmla="*/ 3 w 1005" name="T44"/>
                <a:gd fmla="*/ 214 h 503" name="T45"/>
                <a:gd fmla="*/ 11 w 1005" name="T46"/>
                <a:gd fmla="*/ 176 h 503" name="T47"/>
                <a:gd fmla="*/ 25 w 1005" name="T48"/>
                <a:gd fmla="*/ 142 h 503" name="T49"/>
                <a:gd fmla="*/ 43 w 1005" name="T50"/>
                <a:gd fmla="*/ 111 h 503" name="T51"/>
                <a:gd fmla="*/ 65 w 1005" name="T52"/>
                <a:gd fmla="*/ 82 h 503" name="T53"/>
                <a:gd fmla="*/ 91 w 1005" name="T54"/>
                <a:gd fmla="*/ 58 h 503" name="T55"/>
                <a:gd fmla="*/ 120 w 1005" name="T56"/>
                <a:gd fmla="*/ 37 h 503" name="T57"/>
                <a:gd fmla="*/ 153 w 1005" name="T58"/>
                <a:gd fmla="*/ 20 h 503" name="T59"/>
                <a:gd fmla="*/ 188 w 1005" name="T60"/>
                <a:gd fmla="*/ 8 h 503" name="T61"/>
                <a:gd fmla="*/ 225 w 1005" name="T62"/>
                <a:gd fmla="*/ 2 h 503" name="T63"/>
                <a:gd fmla="*/ 754 w 1005" name="T64"/>
                <a:gd fmla="*/ 0 h 503" name="T65"/>
                <a:gd fmla="*/ 792 w 1005" name="T66"/>
                <a:gd fmla="*/ 3 h 503" name="T67"/>
                <a:gd fmla="*/ 828 w 1005" name="T68"/>
                <a:gd fmla="*/ 12 h 503" name="T69"/>
                <a:gd fmla="*/ 863 w 1005" name="T70"/>
                <a:gd fmla="*/ 25 h 503" name="T71"/>
                <a:gd fmla="*/ 894 w 1005" name="T72"/>
                <a:gd fmla="*/ 43 h 503" name="T73"/>
                <a:gd fmla="*/ 923 w 1005" name="T74"/>
                <a:gd fmla="*/ 65 h 503" name="T75"/>
                <a:gd fmla="*/ 948 w 1005" name="T76"/>
                <a:gd fmla="*/ 92 h 503" name="T77"/>
                <a:gd fmla="*/ 969 w 1005" name="T78"/>
                <a:gd fmla="*/ 121 h 503" name="T79"/>
                <a:gd fmla="*/ 985 w 1005" name="T80"/>
                <a:gd fmla="*/ 153 h 503" name="T81"/>
                <a:gd fmla="*/ 997 w 1005" name="T82"/>
                <a:gd fmla="*/ 188 h 503" name="T83"/>
                <a:gd fmla="*/ 1004 w 1005" name="T84"/>
                <a:gd fmla="*/ 226 h 50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1004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gdLst>
                <a:gd fmla="*/ 4158 w 14060" name="T0"/>
                <a:gd fmla="*/ 5259 h 16095" name="T1"/>
                <a:gd fmla="*/ 1877 w 14060" name="T2"/>
                <a:gd fmla="*/ 4442 h 16095" name="T3"/>
                <a:gd fmla="*/ 1004 w 14060" name="T4"/>
                <a:gd fmla="*/ 3269 h 16095" name="T5"/>
                <a:gd fmla="*/ 1877 w 14060" name="T6"/>
                <a:gd fmla="*/ 2095 h 16095" name="T7"/>
                <a:gd fmla="*/ 4158 w 14060" name="T8"/>
                <a:gd fmla="*/ 1279 h 16095" name="T9"/>
                <a:gd fmla="*/ 7340 w 14060" name="T10"/>
                <a:gd fmla="*/ 1009 h 16095" name="T11"/>
                <a:gd fmla="*/ 10399 w 14060" name="T12"/>
                <a:gd fmla="*/ 1392 h 16095" name="T13"/>
                <a:gd fmla="*/ 12461 w 14060" name="T14"/>
                <a:gd fmla="*/ 2288 h 16095" name="T15"/>
                <a:gd fmla="*/ 13025 w 14060" name="T16"/>
                <a:gd fmla="*/ 3501 h 16095" name="T17"/>
                <a:gd fmla="*/ 11859 w 14060" name="T18"/>
                <a:gd fmla="*/ 4623 h 16095" name="T19"/>
                <a:gd fmla="*/ 9376 w 14060" name="T20"/>
                <a:gd fmla="*/ 5355 h 16095" name="T21"/>
                <a:gd fmla="*/ 13055 w 14060" name="T22"/>
                <a:gd fmla="*/ 6798 h 16095" name="T23"/>
                <a:gd fmla="*/ 12329 w 14060" name="T24"/>
                <a:gd fmla="*/ 7877 h 16095" name="T25"/>
                <a:gd fmla="*/ 10154 w 14060" name="T26"/>
                <a:gd fmla="*/ 8729 h 16095" name="T27"/>
                <a:gd fmla="*/ 7030 w 14060" name="T28"/>
                <a:gd fmla="*/ 9053 h 16095" name="T29"/>
                <a:gd fmla="*/ 3906 w 14060" name="T30"/>
                <a:gd fmla="*/ 8729 h 16095" name="T31"/>
                <a:gd fmla="*/ 1731 w 14060" name="T32"/>
                <a:gd fmla="*/ 7877 h 16095" name="T33"/>
                <a:gd fmla="*/ 1005 w 14060" name="T34"/>
                <a:gd fmla="*/ 6798 h 16095" name="T35"/>
                <a:gd fmla="*/ 2178 w 14060" name="T36"/>
                <a:gd fmla="*/ 5717 h 16095" name="T37"/>
                <a:gd fmla="*/ 4255 w 14060" name="T38"/>
                <a:gd fmla="*/ 6300 h 16095" name="T39"/>
                <a:gd fmla="*/ 6598 w 14060" name="T40"/>
                <a:gd fmla="*/ 6533 h 16095" name="T41"/>
                <a:gd fmla="*/ 8968 w 14060" name="T42"/>
                <a:gd fmla="*/ 6425 h 16095" name="T43"/>
                <a:gd fmla="*/ 11177 w 14060" name="T44"/>
                <a:gd fmla="*/ 5970 h 16095" name="T45"/>
                <a:gd fmla="*/ 12929 w 14060" name="T46"/>
                <a:gd fmla="*/ 5154 h 16095" name="T47"/>
                <a:gd fmla="*/ 12866 w 14060" name="T48"/>
                <a:gd fmla="*/ 10385 h 16095" name="T49"/>
                <a:gd fmla="*/ 11291 w 14060" name="T50"/>
                <a:gd fmla="*/ 11413 h 16095" name="T51"/>
                <a:gd fmla="*/ 8535 w 14060" name="T52"/>
                <a:gd fmla="*/ 12001 h 16095" name="T53"/>
                <a:gd fmla="*/ 5238 w 14060" name="T54"/>
                <a:gd fmla="*/ 11971 h 16095" name="T55"/>
                <a:gd fmla="*/ 2570 w 14060" name="T56"/>
                <a:gd fmla="*/ 11335 h 16095" name="T57"/>
                <a:gd fmla="*/ 1127 w 14060" name="T58"/>
                <a:gd fmla="*/ 10277 h 16095" name="T59"/>
                <a:gd fmla="*/ 1334 w 14060" name="T60"/>
                <a:gd fmla="*/ 8216 h 16095" name="T61"/>
                <a:gd fmla="*/ 3083 w 14060" name="T62"/>
                <a:gd fmla="*/ 9035 h 16095" name="T63"/>
                <a:gd fmla="*/ 5412 w 14060" name="T64"/>
                <a:gd fmla="*/ 9477 h 16095" name="T65"/>
                <a:gd fmla="*/ 7960 w 14060" name="T66"/>
                <a:gd fmla="*/ 9530 h 16095" name="T67"/>
                <a:gd fmla="*/ 10383 w 14060" name="T68"/>
                <a:gd fmla="*/ 9193 h 16095" name="T69"/>
                <a:gd fmla="*/ 12328 w 14060" name="T70"/>
                <a:gd fmla="*/ 8477 h 16095" name="T71"/>
                <a:gd fmla="*/ 12986 w 14060" name="T72"/>
                <a:gd fmla="*/ 13170 h 16095" name="T73"/>
                <a:gd fmla="*/ 11680 w 14060" name="T74"/>
                <a:gd fmla="*/ 14265 h 16095" name="T75"/>
                <a:gd fmla="*/ 9102 w 14060" name="T76"/>
                <a:gd fmla="*/ 14951 h 16095" name="T77"/>
                <a:gd fmla="*/ 5816 w 14060" name="T78"/>
                <a:gd fmla="*/ 15043 h 16095" name="T79"/>
                <a:gd fmla="*/ 2979 w 14060" name="T80"/>
                <a:gd fmla="*/ 14501 h 16095" name="T81"/>
                <a:gd fmla="*/ 1275 w 14060" name="T82"/>
                <a:gd fmla="*/ 13499 h 16095" name="T83"/>
                <a:gd fmla="*/ 1459 w 14060" name="T84"/>
                <a:gd fmla="*/ 11324 h 16095" name="T85"/>
                <a:gd fmla="*/ 3277 w 14060" name="T86"/>
                <a:gd fmla="*/ 12109 h 16095" name="T87"/>
                <a:gd fmla="*/ 5640 w 14060" name="T88"/>
                <a:gd fmla="*/ 12516 h 16095" name="T89"/>
                <a:gd fmla="*/ 8191 w 14060" name="T90"/>
                <a:gd fmla="*/ 12534 h 16095" name="T91"/>
                <a:gd fmla="*/ 10586 w 14060" name="T92"/>
                <a:gd fmla="*/ 12162 h 16095" name="T93"/>
                <a:gd fmla="*/ 12468 w 14060" name="T94"/>
                <a:gd fmla="*/ 11410 h 16095" name="T95"/>
                <a:gd fmla="*/ 5756 w 14060" name="T96"/>
                <a:gd fmla="*/ 48 h 16095" name="T97"/>
                <a:gd fmla="*/ 2501 w 14060" name="T98"/>
                <a:gd fmla="*/ 695 h 16095" name="T99"/>
                <a:gd fmla="*/ 359 w 14060" name="T100"/>
                <a:gd fmla="*/ 2134 h 16095" name="T101"/>
                <a:gd fmla="*/ 163 w 14060" name="T102"/>
                <a:gd fmla="*/ 13611 h 16095" name="T103"/>
                <a:gd fmla="*/ 2001 w 14060" name="T104"/>
                <a:gd fmla="*/ 15199 h 16095" name="T105"/>
                <a:gd fmla="*/ 5124 w 14060" name="T106"/>
                <a:gd fmla="*/ 15985 h 16095" name="T107"/>
                <a:gd fmla="*/ 8621 w 14060" name="T108"/>
                <a:gd fmla="*/ 16020 h 16095" name="T109"/>
                <a:gd fmla="*/ 11814 w 14060" name="T110"/>
                <a:gd fmla="*/ 15302 h 16095" name="T111"/>
                <a:gd fmla="*/ 13808 w 14060" name="T112"/>
                <a:gd fmla="*/ 13789 h 16095" name="T113"/>
                <a:gd fmla="*/ 13808 w 14060" name="T114"/>
                <a:gd fmla="*/ 2305 h 16095" name="T115"/>
                <a:gd fmla="*/ 11814 w 14060" name="T116"/>
                <a:gd fmla="*/ 792 h 16095" name="T117"/>
                <a:gd fmla="*/ 8621 w 14060" name="T118"/>
                <a:gd fmla="*/ 75 h 1609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95" w="14060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1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4 h 1006" name="T65"/>
                <a:gd fmla="*/ 16 w 1004" name="T66"/>
                <a:gd fmla="*/ 629 h 1006" name="T67"/>
                <a:gd fmla="*/ 39 w 1004" name="T68"/>
                <a:gd fmla="*/ 699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5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4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2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2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40 h 1006" name="T37"/>
                <a:gd fmla="*/ 628 w 1004" name="T38"/>
                <a:gd fmla="*/ 17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1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3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5 h 1006" name="T65"/>
                <a:gd fmla="*/ 16 w 1004" name="T66"/>
                <a:gd fmla="*/ 629 h 1006" name="T67"/>
                <a:gd fmla="*/ 39 w 1004" name="T68"/>
                <a:gd fmla="*/ 700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6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3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89 h 1006" name="T3"/>
                <a:gd fmla="*/ 698 w 1004" name="T4"/>
                <a:gd fmla="*/ 966 h 1006" name="T5"/>
                <a:gd fmla="*/ 762 w 1004" name="T6"/>
                <a:gd fmla="*/ 933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4 h 1006" name="T13"/>
                <a:gd fmla="*/ 955 w 1004" name="T14"/>
                <a:gd fmla="*/ 721 h 1006" name="T15"/>
                <a:gd fmla="*/ 981 w 1004" name="T16"/>
                <a:gd fmla="*/ 652 h 1006" name="T17"/>
                <a:gd fmla="*/ 998 w 1004" name="T18"/>
                <a:gd fmla="*/ 579 h 1006" name="T19"/>
                <a:gd fmla="*/ 1004 w 1004" name="T20"/>
                <a:gd fmla="*/ 503 h 1006" name="T21"/>
                <a:gd fmla="*/ 998 w 1004" name="T22"/>
                <a:gd fmla="*/ 426 h 1006" name="T23"/>
                <a:gd fmla="*/ 981 w 1004" name="T24"/>
                <a:gd fmla="*/ 353 h 1006" name="T25"/>
                <a:gd fmla="*/ 955 w 1004" name="T26"/>
                <a:gd fmla="*/ 284 h 1006" name="T27"/>
                <a:gd fmla="*/ 919 w 1004" name="T28"/>
                <a:gd fmla="*/ 221 h 1006" name="T29"/>
                <a:gd fmla="*/ 874 w 1004" name="T30"/>
                <a:gd fmla="*/ 165 h 1006" name="T31"/>
                <a:gd fmla="*/ 822 w 1004" name="T32"/>
                <a:gd fmla="*/ 114 h 1006" name="T33"/>
                <a:gd fmla="*/ 762 w 1004" name="T34"/>
                <a:gd fmla="*/ 72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0 h 1006" name="T49"/>
                <a:gd fmla="*/ 202 w 1004" name="T50"/>
                <a:gd fmla="*/ 99 h 1006" name="T51"/>
                <a:gd fmla="*/ 147 w 1004" name="T52"/>
                <a:gd fmla="*/ 146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1 h 1006" name="T61"/>
                <a:gd fmla="*/ 1 w 1004" name="T62"/>
                <a:gd fmla="*/ 476 h 1006" name="T63"/>
                <a:gd fmla="*/ 3 w 1004" name="T64"/>
                <a:gd fmla="*/ 554 h 1006" name="T65"/>
                <a:gd fmla="*/ 16 w 1004" name="T66"/>
                <a:gd fmla="*/ 628 h 1006" name="T67"/>
                <a:gd fmla="*/ 39 w 1004" name="T68"/>
                <a:gd fmla="*/ 699 h 1006" name="T69"/>
                <a:gd fmla="*/ 72 w 1004" name="T70"/>
                <a:gd fmla="*/ 763 h 1006" name="T71"/>
                <a:gd fmla="*/ 115 w 1004" name="T72"/>
                <a:gd fmla="*/ 822 h 1006" name="T73"/>
                <a:gd fmla="*/ 165 w 1004" name="T74"/>
                <a:gd fmla="*/ 875 h 1006" name="T75"/>
                <a:gd fmla="*/ 221 w 1004" name="T76"/>
                <a:gd fmla="*/ 920 h 1006" name="T77"/>
                <a:gd fmla="*/ 284 w 1004" name="T78"/>
                <a:gd fmla="*/ 956 h 1006" name="T79"/>
                <a:gd fmla="*/ 353 w 1004" name="T80"/>
                <a:gd fmla="*/ 983 h 1006" name="T81"/>
                <a:gd fmla="*/ 426 w 1004" name="T82"/>
                <a:gd fmla="*/ 999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gdLst>
                <a:gd fmla="*/ 3529 w 16132" name="T0"/>
                <a:gd fmla="*/ 12574 h 16095" name="T1"/>
                <a:gd fmla="*/ 1156 w 16132" name="T2"/>
                <a:gd fmla="*/ 9639 h 16095" name="T3"/>
                <a:gd fmla="*/ 3459 w 16132" name="T4"/>
                <a:gd fmla="*/ 6841 h 16095" name="T5"/>
                <a:gd fmla="*/ 6612 w 16132" name="T6"/>
                <a:gd fmla="*/ 4902 h 16095" name="T7"/>
                <a:gd fmla="*/ 9339 w 16132" name="T8"/>
                <a:gd fmla="*/ 2534 h 16095" name="T9"/>
                <a:gd fmla="*/ 11655 w 16132" name="T10"/>
                <a:gd fmla="*/ 2575 h 16095" name="T11"/>
                <a:gd fmla="*/ 14497 w 16132" name="T12"/>
                <a:gd fmla="*/ 5410 h 16095" name="T13"/>
                <a:gd fmla="*/ 13598 w 16132" name="T14"/>
                <a:gd fmla="*/ 8480 h 16095" name="T15"/>
                <a:gd fmla="*/ 10587 w 16132" name="T16"/>
                <a:gd fmla="*/ 10562 h 16095" name="T17"/>
                <a:gd fmla="*/ 7575 w 16132" name="T18"/>
                <a:gd fmla="*/ 12645 h 16095" name="T19"/>
                <a:gd fmla="*/ 10795 w 16132" name="T20"/>
                <a:gd fmla="*/ 295 h 16095" name="T21"/>
                <a:gd fmla="*/ 10560 w 16132" name="T22"/>
                <a:gd fmla="*/ 121 h 16095" name="T23"/>
                <a:gd fmla="*/ 10290 w 16132" name="T24"/>
                <a:gd fmla="*/ 22 h 16095" name="T25"/>
                <a:gd fmla="*/ 10002 w 16132" name="T26"/>
                <a:gd fmla="*/ 3 h 16095" name="T27"/>
                <a:gd fmla="*/ 9708 w 16132" name="T28"/>
                <a:gd fmla="*/ 71 h 16095" name="T29"/>
                <a:gd fmla="*/ 9445 w 16132" name="T30"/>
                <a:gd fmla="*/ 226 h 16095" name="T31"/>
                <a:gd fmla="*/ 9253 w 16132" name="T32"/>
                <a:gd fmla="*/ 434 h 16095" name="T33"/>
                <a:gd fmla="*/ 9129 w 16132" name="T34"/>
                <a:gd fmla="*/ 679 h 16095" name="T35"/>
                <a:gd fmla="*/ 8916 w 16132" name="T36"/>
                <a:gd fmla="*/ 1244 h 16095" name="T37"/>
                <a:gd fmla="*/ 8610 w 16132" name="T38"/>
                <a:gd fmla="*/ 1810 h 16095" name="T39"/>
                <a:gd fmla="*/ 8220 w 16132" name="T40"/>
                <a:gd fmla="*/ 2338 h 16095" name="T41"/>
                <a:gd fmla="*/ 7686 w 16132" name="T42"/>
                <a:gd fmla="*/ 2886 h 16095" name="T43"/>
                <a:gd fmla="*/ 6944 w 16132" name="T44"/>
                <a:gd fmla="*/ 3480 h 16095" name="T45"/>
                <a:gd fmla="*/ 6121 w 16132" name="T46"/>
                <a:gd fmla="*/ 4023 h 16095" name="T47"/>
                <a:gd fmla="*/ 4611 w 16132" name="T48"/>
                <a:gd fmla="*/ 4912 h 16095" name="T49"/>
                <a:gd fmla="*/ 3435 w 16132" name="T50"/>
                <a:gd fmla="*/ 5632 h 16095" name="T51"/>
                <a:gd fmla="*/ 2514 w 16132" name="T52"/>
                <a:gd fmla="*/ 6295 h 16095" name="T53"/>
                <a:gd fmla="*/ 1677 w 16132" name="T54"/>
                <a:gd fmla="*/ 7047 h 16095" name="T55"/>
                <a:gd fmla="*/ 1059 w 16132" name="T56"/>
                <a:gd fmla="*/ 7768 h 16095" name="T57"/>
                <a:gd fmla="*/ 561 w 16132" name="T58"/>
                <a:gd fmla="*/ 8540 h 16095" name="T59"/>
                <a:gd fmla="*/ 178 w 16132" name="T60"/>
                <a:gd fmla="*/ 9371 h 16095" name="T61"/>
                <a:gd fmla="*/ 8 w 16132" name="T62"/>
                <a:gd fmla="*/ 9931 h 16095" name="T63"/>
                <a:gd fmla="*/ 16 w 16132" name="T64"/>
                <a:gd fmla="*/ 10235 h 16095" name="T65"/>
                <a:gd fmla="*/ 113 w 16132" name="T66"/>
                <a:gd fmla="*/ 10522 h 16095" name="T67"/>
                <a:gd fmla="*/ 295 w 16132" name="T68"/>
                <a:gd fmla="*/ 10771 h 16095" name="T69"/>
                <a:gd fmla="*/ 5543 w 16132" name="T70"/>
                <a:gd fmla="*/ 15959 h 16095" name="T71"/>
                <a:gd fmla="*/ 5811 w 16132" name="T72"/>
                <a:gd fmla="*/ 16066 h 16095" name="T73"/>
                <a:gd fmla="*/ 6098 w 16132" name="T74"/>
                <a:gd fmla="*/ 16094 h 16095" name="T75"/>
                <a:gd fmla="*/ 6391 w 16132" name="T76"/>
                <a:gd fmla="*/ 16036 h 16095" name="T77"/>
                <a:gd fmla="*/ 6660 w 16132" name="T78"/>
                <a:gd fmla="*/ 15890 h 16095" name="T79"/>
                <a:gd fmla="*/ 6861 w 16132" name="T80"/>
                <a:gd fmla="*/ 15686 h 16095" name="T81"/>
                <a:gd fmla="*/ 6992 w 16132" name="T82"/>
                <a:gd fmla="*/ 15445 h 16095" name="T83"/>
                <a:gd fmla="*/ 7187 w 16132" name="T84"/>
                <a:gd fmla="*/ 14915 h 16095" name="T85"/>
                <a:gd fmla="*/ 7483 w 16132" name="T86"/>
                <a:gd fmla="*/ 14346 h 16095" name="T87"/>
                <a:gd fmla="*/ 7864 w 16132" name="T88"/>
                <a:gd fmla="*/ 13814 h 16095" name="T89"/>
                <a:gd fmla="*/ 8370 w 16132" name="T90"/>
                <a:gd fmla="*/ 13278 h 16095" name="T91"/>
                <a:gd fmla="*/ 9101 w 16132" name="T92"/>
                <a:gd fmla="*/ 12678 h 16095" name="T93"/>
                <a:gd fmla="*/ 9917 w 16132" name="T94"/>
                <a:gd fmla="*/ 12131 h 16095" name="T95"/>
                <a:gd fmla="*/ 11308 w 16132" name="T96"/>
                <a:gd fmla="*/ 11309 h 16095" name="T97"/>
                <a:gd fmla="*/ 12591 w 16132" name="T98"/>
                <a:gd fmla="*/ 10530 h 16095" name="T99"/>
                <a:gd fmla="*/ 13519 w 16132" name="T100"/>
                <a:gd fmla="*/ 9876 h 16095" name="T101"/>
                <a:gd fmla="*/ 14379 w 16132" name="T102"/>
                <a:gd fmla="*/ 9125 h 16095" name="T103"/>
                <a:gd fmla="*/ 15011 w 16132" name="T104"/>
                <a:gd fmla="*/ 8410 h 16095" name="T105"/>
                <a:gd fmla="*/ 15522 w 16132" name="T106"/>
                <a:gd fmla="*/ 7643 h 16095" name="T107"/>
                <a:gd fmla="*/ 15916 w 16132" name="T108"/>
                <a:gd fmla="*/ 6818 h 16095" name="T109"/>
                <a:gd fmla="*/ 16119 w 16132" name="T110"/>
                <a:gd fmla="*/ 6198 h 16095" name="T111"/>
                <a:gd fmla="*/ 16122 w 16132" name="T112"/>
                <a:gd fmla="*/ 5893 h 16095" name="T113"/>
                <a:gd fmla="*/ 16034 w 16132" name="T114"/>
                <a:gd fmla="*/ 5603 h 16095" name="T115"/>
                <a:gd fmla="*/ 15861 w 16132" name="T116"/>
                <a:gd fmla="*/ 5350 h 1609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095" w="16132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gdLst>
                <a:gd fmla="*/ 3132 w 4362" name="T0"/>
                <a:gd fmla="*/ 3096 h 4518" name="T1"/>
                <a:gd fmla="*/ 2633 w 4362" name="T2"/>
                <a:gd fmla="*/ 2415 h 4518" name="T3"/>
                <a:gd fmla="*/ 3056 w 4362" name="T4"/>
                <a:gd fmla="*/ 2277 h 4518" name="T5"/>
                <a:gd fmla="*/ 3379 w 4362" name="T6"/>
                <a:gd fmla="*/ 2332 h 4518" name="T7"/>
                <a:gd fmla="*/ 3583 w 4362" name="T8"/>
                <a:gd fmla="*/ 2521 h 4518" name="T9"/>
                <a:gd fmla="*/ 3655 w 4362" name="T10"/>
                <a:gd fmla="*/ 2803 h 4518" name="T11"/>
                <a:gd fmla="*/ 1124 w 4362" name="T12"/>
                <a:gd fmla="*/ 2140 h 4518" name="T13"/>
                <a:gd fmla="*/ 801 w 4362" name="T14"/>
                <a:gd fmla="*/ 1993 h 4518" name="T15"/>
                <a:gd fmla="*/ 680 w 4362" name="T16"/>
                <a:gd fmla="*/ 1678 h 4518" name="T17"/>
                <a:gd fmla="*/ 821 w 4362" name="T18"/>
                <a:gd fmla="*/ 1269 h 4518" name="T19"/>
                <a:gd fmla="*/ 1394 w 4362" name="T20"/>
                <a:gd fmla="*/ 1652 h 4518" name="T21"/>
                <a:gd fmla="*/ 1411 w 4362" name="T22"/>
                <a:gd fmla="*/ 2093 h 4518" name="T23"/>
                <a:gd fmla="*/ 3840 w 4362" name="T24"/>
                <a:gd fmla="*/ 1684 h 4518" name="T25"/>
                <a:gd fmla="*/ 3406 w 4362" name="T26"/>
                <a:gd fmla="*/ 1499 h 4518" name="T27"/>
                <a:gd fmla="*/ 2969 w 4362" name="T28"/>
                <a:gd fmla="*/ 1472 h 4518" name="T29"/>
                <a:gd fmla="*/ 2528 w 4362" name="T30"/>
                <a:gd fmla="*/ 1573 h 4518" name="T31"/>
                <a:gd fmla="*/ 1732 w 4362" name="T32"/>
                <a:gd fmla="*/ 1516 h 4518" name="T33"/>
                <a:gd fmla="*/ 1241 w 4362" name="T34"/>
                <a:gd fmla="*/ 847 h 4518" name="T35"/>
                <a:gd fmla="*/ 1571 w 4362" name="T36"/>
                <a:gd fmla="*/ 732 h 4518" name="T37"/>
                <a:gd fmla="*/ 2116 w 4362" name="T38"/>
                <a:gd fmla="*/ 825 h 4518" name="T39"/>
                <a:gd fmla="*/ 2348 w 4362" name="T40"/>
                <a:gd fmla="*/ 801 h 4518" name="T41"/>
                <a:gd fmla="*/ 2491 w 4362" name="T42"/>
                <a:gd fmla="*/ 617 h 4518" name="T43"/>
                <a:gd fmla="*/ 2475 w 4362" name="T44"/>
                <a:gd fmla="*/ 366 h 4518" name="T45"/>
                <a:gd fmla="*/ 2240 w 4362" name="T46"/>
                <a:gd fmla="*/ 108 h 4518" name="T47"/>
                <a:gd fmla="*/ 1861 w 4362" name="T48"/>
                <a:gd fmla="*/ 2 h 4518" name="T49"/>
                <a:gd fmla="*/ 1447 w 4362" name="T50"/>
                <a:gd fmla="*/ 51 h 4518" name="T51"/>
                <a:gd fmla="*/ 1028 w 4362" name="T52"/>
                <a:gd fmla="*/ 241 h 4518" name="T53"/>
                <a:gd fmla="*/ 593 w 4362" name="T54"/>
                <a:gd fmla="*/ 342 h 4518" name="T55"/>
                <a:gd fmla="*/ 417 w 4362" name="T56"/>
                <a:gd fmla="*/ 344 h 4518" name="T57"/>
                <a:gd fmla="*/ 317 w 4362" name="T58"/>
                <a:gd fmla="*/ 504 h 4518" name="T59"/>
                <a:gd fmla="*/ 456 w 4362" name="T60"/>
                <a:gd fmla="*/ 721 h 4518" name="T61"/>
                <a:gd fmla="*/ 211 w 4362" name="T62"/>
                <a:gd fmla="*/ 1149 h 4518" name="T63"/>
                <a:gd fmla="*/ 34 w 4362" name="T64"/>
                <a:gd fmla="*/ 1621 h 4518" name="T65"/>
                <a:gd fmla="*/ 10 w 4362" name="T66"/>
                <a:gd fmla="*/ 2070 h 4518" name="T67"/>
                <a:gd fmla="*/ 158 w 4362" name="T68"/>
                <a:gd fmla="*/ 2459 h 4518" name="T69"/>
                <a:gd fmla="*/ 474 w 4362" name="T70"/>
                <a:gd fmla="*/ 2756 h 4518" name="T71"/>
                <a:gd fmla="*/ 828 w 4362" name="T72"/>
                <a:gd fmla="*/ 2905 h 4518" name="T73"/>
                <a:gd fmla="*/ 1261 w 4362" name="T74"/>
                <a:gd fmla="*/ 2929 h 4518" name="T75"/>
                <a:gd fmla="*/ 2177 w 4362" name="T76"/>
                <a:gd fmla="*/ 2653 h 4518" name="T77"/>
                <a:gd fmla="*/ 2973 w 4362" name="T78"/>
                <a:gd fmla="*/ 3437 h 4518" name="T79"/>
                <a:gd fmla="*/ 2902 w 4362" name="T80"/>
                <a:gd fmla="*/ 3773 h 4518" name="T81"/>
                <a:gd fmla="*/ 2620 w 4362" name="T82"/>
                <a:gd fmla="*/ 3814 h 4518" name="T83"/>
                <a:gd fmla="*/ 2301 w 4362" name="T84"/>
                <a:gd fmla="*/ 3676 h 4518" name="T85"/>
                <a:gd fmla="*/ 1951 w 4362" name="T86"/>
                <a:gd fmla="*/ 3525 h 4518" name="T87"/>
                <a:gd fmla="*/ 1747 w 4362" name="T88"/>
                <a:gd fmla="*/ 3591 h 4518" name="T89"/>
                <a:gd fmla="*/ 1591 w 4362" name="T90"/>
                <a:gd fmla="*/ 3790 h 4518" name="T91"/>
                <a:gd fmla="*/ 1619 w 4362" name="T92"/>
                <a:gd fmla="*/ 4034 h 4518" name="T93"/>
                <a:gd fmla="*/ 1834 w 4362" name="T94"/>
                <a:gd fmla="*/ 4277 h 4518" name="T95"/>
                <a:gd fmla="*/ 2170 w 4362" name="T96"/>
                <a:gd fmla="*/ 4454 h 4518" name="T97"/>
                <a:gd fmla="*/ 2588 w 4362" name="T98"/>
                <a:gd fmla="*/ 4518 h 4518" name="T99"/>
                <a:gd fmla="*/ 3057 w 4362" name="T100"/>
                <a:gd fmla="*/ 4420 h 4518" name="T101"/>
                <a:gd fmla="*/ 3543 w 4362" name="T102"/>
                <a:gd fmla="*/ 4094 h 4518" name="T103"/>
                <a:gd fmla="*/ 3921 w 4362" name="T104"/>
                <a:gd fmla="*/ 4346 h 4518" name="T105"/>
                <a:gd fmla="*/ 4078 w 4362" name="T106"/>
                <a:gd fmla="*/ 4315 h 4518" name="T107"/>
                <a:gd fmla="*/ 4164 w 4362" name="T108"/>
                <a:gd fmla="*/ 4161 h 4518" name="T109"/>
                <a:gd fmla="*/ 4000 w 4362" name="T110"/>
                <a:gd fmla="*/ 3928 h 4518" name="T111"/>
                <a:gd fmla="*/ 4060 w 4362" name="T112"/>
                <a:gd fmla="*/ 3466 h 4518" name="T113"/>
                <a:gd fmla="*/ 4292 w 4362" name="T114"/>
                <a:gd fmla="*/ 2963 h 4518" name="T115"/>
                <a:gd fmla="*/ 4361 w 4362" name="T116"/>
                <a:gd fmla="*/ 2501 h 4518" name="T117"/>
                <a:gd fmla="*/ 4260 w 4362" name="T118"/>
                <a:gd fmla="*/ 2107 h 451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518" w="4362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gdLst>
                <a:gd fmla="*/ 1968 w 2440" name="T0"/>
                <a:gd fmla="*/ 101 h 2551" name="T1"/>
                <a:gd fmla="*/ 1793 w 2440" name="T2"/>
                <a:gd fmla="*/ 240 h 2551" name="T3"/>
                <a:gd fmla="*/ 1619 w 2440" name="T4"/>
                <a:gd fmla="*/ 382 h 2551" name="T5"/>
                <a:gd fmla="*/ 1449 w 2440" name="T6"/>
                <a:gd fmla="*/ 528 h 2551" name="T7"/>
                <a:gd fmla="*/ 1283 w 2440" name="T8"/>
                <a:gd fmla="*/ 680 h 2551" name="T9"/>
                <a:gd fmla="*/ 1120 w 2440" name="T10"/>
                <a:gd fmla="*/ 836 h 2551" name="T11"/>
                <a:gd fmla="*/ 969 w 2440" name="T12"/>
                <a:gd fmla="*/ 992 h 2551" name="T13"/>
                <a:gd fmla="*/ 824 w 2440" name="T14"/>
                <a:gd fmla="*/ 1150 h 2551" name="T15"/>
                <a:gd fmla="*/ 684 w 2440" name="T16"/>
                <a:gd fmla="*/ 1310 h 2551" name="T17"/>
                <a:gd fmla="*/ 551 w 2440" name="T18"/>
                <a:gd fmla="*/ 1472 h 2551" name="T19"/>
                <a:gd fmla="*/ 425 w 2440" name="T20"/>
                <a:gd fmla="*/ 1636 h 2551" name="T21"/>
                <a:gd fmla="*/ 40 w 2440" name="T22"/>
                <a:gd fmla="*/ 2162 h 2551" name="T23"/>
                <a:gd fmla="*/ 12 w 2440" name="T24"/>
                <a:gd fmla="*/ 2221 h 2551" name="T25"/>
                <a:gd fmla="*/ 0 w 2440" name="T26"/>
                <a:gd fmla="*/ 2282 h 2551" name="T27"/>
                <a:gd fmla="*/ 4 w 2440" name="T28"/>
                <a:gd fmla="*/ 2345 h 2551" name="T29"/>
                <a:gd fmla="*/ 23 w 2440" name="T30"/>
                <a:gd fmla="*/ 2406 h 2551" name="T31"/>
                <a:gd fmla="*/ 59 w 2440" name="T32"/>
                <a:gd fmla="*/ 2461 h 2551" name="T33"/>
                <a:gd fmla="*/ 93 w 2440" name="T34"/>
                <a:gd fmla="*/ 2494 h 2551" name="T35"/>
                <a:gd fmla="*/ 123 w 2440" name="T36"/>
                <a:gd fmla="*/ 2516 h 2551" name="T37"/>
                <a:gd fmla="*/ 156 w 2440" name="T38"/>
                <a:gd fmla="*/ 2532 h 2551" name="T39"/>
                <a:gd fmla="*/ 192 w 2440" name="T40"/>
                <a:gd fmla="*/ 2544 h 2551" name="T41"/>
                <a:gd fmla="*/ 228 w 2440" name="T42"/>
                <a:gd fmla="*/ 2550 h 2551" name="T43"/>
                <a:gd fmla="*/ 264 w 2440" name="T44"/>
                <a:gd fmla="*/ 2551 h 2551" name="T45"/>
                <a:gd fmla="*/ 301 w 2440" name="T46"/>
                <a:gd fmla="*/ 2547 h 2551" name="T47"/>
                <a:gd fmla="*/ 336 w 2440" name="T48"/>
                <a:gd fmla="*/ 2536 h 2551" name="T49"/>
                <a:gd fmla="*/ 370 w 2440" name="T50"/>
                <a:gd fmla="*/ 2522 h 2551" name="T51"/>
                <a:gd fmla="*/ 402 w 2440" name="T52"/>
                <a:gd fmla="*/ 2502 h 2551" name="T53"/>
                <a:gd fmla="*/ 432 w 2440" name="T54"/>
                <a:gd fmla="*/ 2477 h 2551" name="T55"/>
                <a:gd fmla="*/ 461 w 2440" name="T56"/>
                <a:gd fmla="*/ 2440 h 2551" name="T57"/>
                <a:gd fmla="*/ 829 w 2440" name="T58"/>
                <a:gd fmla="*/ 1936 h 2551" name="T59"/>
                <a:gd fmla="*/ 946 w 2440" name="T60"/>
                <a:gd fmla="*/ 1784 h 2551" name="T61"/>
                <a:gd fmla="*/ 1070 w 2440" name="T62"/>
                <a:gd fmla="*/ 1633 h 2551" name="T63"/>
                <a:gd fmla="*/ 1200 w 2440" name="T64"/>
                <a:gd fmla="*/ 1484 h 2551" name="T65"/>
                <a:gd fmla="*/ 1336 w 2440" name="T66"/>
                <a:gd fmla="*/ 1337 h 2551" name="T67"/>
                <a:gd fmla="*/ 1477 w 2440" name="T68"/>
                <a:gd fmla="*/ 1193 h 2551" name="T69"/>
                <a:gd fmla="*/ 1634 w 2440" name="T70"/>
                <a:gd fmla="*/ 1040 h 2551" name="T71"/>
                <a:gd fmla="*/ 1791 w 2440" name="T72"/>
                <a:gd fmla="*/ 898 h 2551" name="T73"/>
                <a:gd fmla="*/ 1948 w 2440" name="T74"/>
                <a:gd fmla="*/ 762 h 2551" name="T75"/>
                <a:gd fmla="*/ 2111 w 2440" name="T76"/>
                <a:gd fmla="*/ 629 h 2551" name="T77"/>
                <a:gd fmla="*/ 2282 w 2440" name="T78"/>
                <a:gd fmla="*/ 495 h 2551" name="T79"/>
                <a:gd fmla="*/ 2353 w 2440" name="T80"/>
                <a:gd fmla="*/ 440 h 2551" name="T81"/>
                <a:gd fmla="*/ 2383 w 2440" name="T82"/>
                <a:gd fmla="*/ 410 h 2551" name="T83"/>
                <a:gd fmla="*/ 2405 w 2440" name="T84"/>
                <a:gd fmla="*/ 379 h 2551" name="T85"/>
                <a:gd fmla="*/ 2421 w 2440" name="T86"/>
                <a:gd fmla="*/ 346 h 2551" name="T87"/>
                <a:gd fmla="*/ 2433 w 2440" name="T88"/>
                <a:gd fmla="*/ 311 h 2551" name="T89"/>
                <a:gd fmla="*/ 2439 w 2440" name="T90"/>
                <a:gd fmla="*/ 275 h 2551" name="T91"/>
                <a:gd fmla="*/ 2439 w 2440" name="T92"/>
                <a:gd fmla="*/ 239 h 2551" name="T93"/>
                <a:gd fmla="*/ 2435 w 2440" name="T94"/>
                <a:gd fmla="*/ 203 h 2551" name="T95"/>
                <a:gd fmla="*/ 2426 w 2440" name="T96"/>
                <a:gd fmla="*/ 168 h 2551" name="T97"/>
                <a:gd fmla="*/ 2411 w 2440" name="T98"/>
                <a:gd fmla="*/ 133 h 2551" name="T99"/>
                <a:gd fmla="*/ 2391 w 2440" name="T100"/>
                <a:gd fmla="*/ 101 h 2551" name="T101"/>
                <a:gd fmla="*/ 2365 w 2440" name="T102"/>
                <a:gd fmla="*/ 72 h 2551" name="T103"/>
                <a:gd fmla="*/ 2338 w 2440" name="T104"/>
                <a:gd fmla="*/ 49 h 2551" name="T105"/>
                <a:gd fmla="*/ 2309 w 2440" name="T106"/>
                <a:gd fmla="*/ 30 h 2551" name="T107"/>
                <a:gd fmla="*/ 2277 w 2440" name="T108"/>
                <a:gd fmla="*/ 16 h 2551" name="T109"/>
                <a:gd fmla="*/ 2244 w 2440" name="T110"/>
                <a:gd fmla="*/ 6 h 2551" name="T111"/>
                <a:gd fmla="*/ 2211 w 2440" name="T112"/>
                <a:gd fmla="*/ 1 h 2551" name="T113"/>
                <a:gd fmla="*/ 2154 w 2440" name="T114"/>
                <a:gd fmla="*/ 2 h 2551" name="T115"/>
                <a:gd fmla="*/ 2120 w 2440" name="T116"/>
                <a:gd fmla="*/ 9 h 2551" name="T117"/>
                <a:gd fmla="*/ 2088 w 2440" name="T118"/>
                <a:gd fmla="*/ 20 h 2551" name="T119"/>
                <a:gd fmla="*/ 2057 w 2440" name="T120"/>
                <a:gd fmla="*/ 36 h 2551" name="T121"/>
                <a:gd fmla="*/ 2029 w 2440" name="T122"/>
                <a:gd fmla="*/ 56 h 255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551" w="2440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gdLst>
                <a:gd fmla="*/ 830 w 2478" name="T0"/>
                <a:gd fmla="*/ 1534 h 2592" name="T1"/>
                <a:gd fmla="*/ 622 w 2478" name="T2"/>
                <a:gd fmla="*/ 1720 h 2592" name="T3"/>
                <a:gd fmla="*/ 408 w 2478" name="T4"/>
                <a:gd fmla="*/ 1899 h 2592" name="T5"/>
                <a:gd fmla="*/ 189 w 2478" name="T6"/>
                <a:gd fmla="*/ 2072 h 2592" name="T7"/>
                <a:gd fmla="*/ 89 w 2478" name="T8"/>
                <a:gd fmla="*/ 2144 h 2592" name="T9"/>
                <a:gd fmla="*/ 49 w 2478" name="T10"/>
                <a:gd fmla="*/ 2187 h 2592" name="T11"/>
                <a:gd fmla="*/ 24 w 2478" name="T12"/>
                <a:gd fmla="*/ 2230 h 2592" name="T13"/>
                <a:gd fmla="*/ 7 w 2478" name="T14"/>
                <a:gd fmla="*/ 2277 h 2592" name="T15"/>
                <a:gd fmla="*/ 1 w 2478" name="T16"/>
                <a:gd fmla="*/ 2325 h 2592" name="T17"/>
                <a:gd fmla="*/ 3 w 2478" name="T18"/>
                <a:gd fmla="*/ 2374 h 2592" name="T19"/>
                <a:gd fmla="*/ 14 w 2478" name="T20"/>
                <a:gd fmla="*/ 2421 h 2592" name="T21"/>
                <a:gd fmla="*/ 35 w 2478" name="T22"/>
                <a:gd fmla="*/ 2466 h 2592" name="T23"/>
                <a:gd fmla="*/ 65 w 2478" name="T24"/>
                <a:gd fmla="*/ 2508 h 2592" name="T25"/>
                <a:gd fmla="*/ 104 w 2478" name="T26"/>
                <a:gd fmla="*/ 2542 h 2592" name="T27"/>
                <a:gd fmla="*/ 145 w 2478" name="T28"/>
                <a:gd fmla="*/ 2567 h 2592" name="T29"/>
                <a:gd fmla="*/ 190 w 2478" name="T30"/>
                <a:gd fmla="*/ 2584 h 2592" name="T31"/>
                <a:gd fmla="*/ 238 w 2478" name="T32"/>
                <a:gd fmla="*/ 2591 h 2592" name="T33"/>
                <a:gd fmla="*/ 285 w 2478" name="T34"/>
                <a:gd fmla="*/ 2590 h 2592" name="T35"/>
                <a:gd fmla="*/ 333 w 2478" name="T36"/>
                <a:gd fmla="*/ 2579 h 2592" name="T37"/>
                <a:gd fmla="*/ 377 w 2478" name="T38"/>
                <a:gd fmla="*/ 2560 h 2592" name="T39"/>
                <a:gd fmla="*/ 418 w 2478" name="T40"/>
                <a:gd fmla="*/ 2533 h 2592" name="T41"/>
                <a:gd fmla="*/ 547 w 2478" name="T42"/>
                <a:gd fmla="*/ 2434 h 2592" name="T43"/>
                <a:gd fmla="*/ 780 w 2478" name="T44"/>
                <a:gd fmla="*/ 2246 h 2592" name="T45"/>
                <a:gd fmla="*/ 1007 w 2478" name="T46"/>
                <a:gd fmla="*/ 2052 h 2592" name="T47"/>
                <a:gd fmla="*/ 1228 w 2478" name="T48"/>
                <a:gd fmla="*/ 1849 h 2592" name="T49"/>
                <a:gd fmla="*/ 1438 w 2478" name="T50"/>
                <a:gd fmla="*/ 1640 h 2592" name="T51"/>
                <a:gd fmla="*/ 1632 w 2478" name="T52"/>
                <a:gd fmla="*/ 1431 h 2592" name="T53"/>
                <a:gd fmla="*/ 1817 w 2478" name="T54"/>
                <a:gd fmla="*/ 1217 h 2592" name="T55"/>
                <a:gd fmla="*/ 1990 w 2478" name="T56"/>
                <a:gd fmla="*/ 1000 h 2592" name="T57"/>
                <a:gd fmla="*/ 2417 w 2478" name="T58"/>
                <a:gd fmla="*/ 417 h 2592" name="T59"/>
                <a:gd fmla="*/ 2444 w 2478" name="T60"/>
                <a:gd fmla="*/ 378 h 2592" name="T61"/>
                <a:gd fmla="*/ 2464 w 2478" name="T62"/>
                <a:gd fmla="*/ 335 h 2592" name="T63"/>
                <a:gd fmla="*/ 2475 w 2478" name="T64"/>
                <a:gd fmla="*/ 289 h 2592" name="T65"/>
                <a:gd fmla="*/ 2478 w 2478" name="T66"/>
                <a:gd fmla="*/ 243 h 2592" name="T67"/>
                <a:gd fmla="*/ 2472 w 2478" name="T68"/>
                <a:gd fmla="*/ 198 h 2592" name="T69"/>
                <a:gd fmla="*/ 2458 w 2478" name="T70"/>
                <a:gd fmla="*/ 154 h 2592" name="T71"/>
                <a:gd fmla="*/ 2435 w 2478" name="T72"/>
                <a:gd fmla="*/ 111 h 2592" name="T73"/>
                <a:gd fmla="*/ 2403 w 2478" name="T74"/>
                <a:gd fmla="*/ 74 h 2592" name="T75"/>
                <a:gd fmla="*/ 2363 w 2478" name="T76"/>
                <a:gd fmla="*/ 41 h 2592" name="T77"/>
                <a:gd fmla="*/ 2320 w 2478" name="T78"/>
                <a:gd fmla="*/ 18 h 2592" name="T79"/>
                <a:gd fmla="*/ 2272 w 2478" name="T80"/>
                <a:gd fmla="*/ 4 h 2592" name="T81"/>
                <a:gd fmla="*/ 2224 w 2478" name="T82"/>
                <a:gd fmla="*/ 0 h 2592" name="T83"/>
                <a:gd fmla="*/ 2176 w 2478" name="T84"/>
                <a:gd fmla="*/ 4 h 2592" name="T85"/>
                <a:gd fmla="*/ 2128 w 2478" name="T86"/>
                <a:gd fmla="*/ 18 h 2592" name="T87"/>
                <a:gd fmla="*/ 2084 w 2478" name="T88"/>
                <a:gd fmla="*/ 41 h 2592" name="T89"/>
                <a:gd fmla="*/ 2044 w 2478" name="T90"/>
                <a:gd fmla="*/ 74 h 2592" name="T91"/>
                <a:gd fmla="*/ 2000 w 2478" name="T92"/>
                <a:gd fmla="*/ 136 h 2592" name="T93"/>
                <a:gd fmla="*/ 1549 w 2478" name="T94"/>
                <a:gd fmla="*/ 746 h 2592" name="T95"/>
                <a:gd fmla="*/ 1386 w 2478" name="T96"/>
                <a:gd fmla="*/ 948 h 2592" name="T97"/>
                <a:gd fmla="*/ 1212 w 2478" name="T98"/>
                <a:gd fmla="*/ 1146 h 2592" name="T99"/>
                <a:gd fmla="*/ 1027 w 2478" name="T100"/>
                <a:gd fmla="*/ 1341 h 259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92" w="2478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905004472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7"/>
      <p:bldP grpId="0" spid="98"/>
      <p:bldP grpId="0" spid="112"/>
      <p:bldP grpId="0" spid="126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+mn-lt"/>
              <a:sym charset="0" panose="020b0604020202020204" pitchFamily="34" typeface="Arial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es-E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es-E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gdLst>
              <a:gd fmla="*/ 466725 w 21600" name="T0"/>
              <a:gd fmla="*/ 169263 h 21579" name="T1"/>
              <a:gd fmla="*/ 458471 w 21600" name="T2"/>
              <a:gd fmla="*/ 192802 h 21579" name="T3"/>
              <a:gd fmla="*/ 437836 w 21600" name="T4"/>
              <a:gd fmla="*/ 205977 h 21579" name="T5"/>
              <a:gd fmla="*/ 437836 w 21600" name="T6"/>
              <a:gd fmla="*/ 299395 h 21579" name="T7"/>
              <a:gd fmla="*/ 426319 w 21600" name="T8"/>
              <a:gd fmla="*/ 326737 h 21579" name="T9"/>
              <a:gd fmla="*/ 398855 w 21600" name="T10"/>
              <a:gd fmla="*/ 338111 h 21579" name="T11"/>
              <a:gd fmla="*/ 357326 w 21600" name="T12"/>
              <a:gd fmla="*/ 304676 h 21579" name="T13"/>
              <a:gd fmla="*/ 305013 w 21600" name="T14"/>
              <a:gd fmla="*/ 274955 h 21579" name="T15"/>
              <a:gd fmla="*/ 247407 w 21600" name="T16"/>
              <a:gd fmla="*/ 251776 h 21579" name="T17"/>
              <a:gd fmla="*/ 189910 w 21600" name="T18"/>
              <a:gd fmla="*/ 239141 h 21579" name="T19"/>
              <a:gd fmla="*/ 172191 w 21600" name="T20"/>
              <a:gd fmla="*/ 249253 h 21579" name="T21"/>
              <a:gd fmla="*/ 162814 w 21600" name="T22"/>
              <a:gd fmla="*/ 265060 h 21579" name="T23"/>
              <a:gd fmla="*/ 162295 w 21600" name="T24"/>
              <a:gd fmla="*/ 282939 h 21579" name="T25"/>
              <a:gd fmla="*/ 171716 w 21600" name="T26"/>
              <a:gd fmla="*/ 299395 h 21579" name="T27"/>
              <a:gd fmla="*/ 165882 w 21600" name="T28"/>
              <a:gd fmla="*/ 318537 h 21579" name="T29"/>
              <a:gd fmla="*/ 171068 w 21600" name="T30"/>
              <a:gd fmla="*/ 335353 h 21579" name="T31"/>
              <a:gd fmla="*/ 183622 w 21600" name="T32"/>
              <a:gd fmla="*/ 350908 h 21579" name="T33"/>
              <a:gd fmla="*/ 200324 w 21600" name="T34"/>
              <a:gd fmla="*/ 365723 h 21579" name="T35"/>
              <a:gd fmla="*/ 182714 w 21600" name="T36"/>
              <a:gd fmla="*/ 382341 h 21579" name="T37"/>
              <a:gd fmla="*/ 155834 w 21600" name="T38"/>
              <a:gd fmla="*/ 388794 h 21579" name="T39"/>
              <a:gd fmla="*/ 127852 w 21600" name="T40"/>
              <a:gd fmla="*/ 386144 h 21579" name="T41"/>
              <a:gd fmla="*/ 106374 w 21600" name="T42"/>
              <a:gd fmla="*/ 375096 h 21579" name="T43"/>
              <a:gd fmla="*/ 96219 w 21600" name="T44"/>
              <a:gd fmla="*/ 343464 h 21579" name="T45"/>
              <a:gd fmla="*/ 87122 w 21600" name="T46"/>
              <a:gd fmla="*/ 310444 h 21579" name="T47"/>
              <a:gd fmla="*/ 83578 w 21600" name="T48"/>
              <a:gd fmla="*/ 275423 h 21579" name="T49"/>
              <a:gd fmla="*/ 89672 w 21600" name="T50"/>
              <a:gd fmla="*/ 237087 h 21579" name="T51"/>
              <a:gd fmla="*/ 38980 w 21600" name="T52"/>
              <a:gd fmla="*/ 237087 h 21579" name="T53"/>
              <a:gd fmla="*/ 11538 w 21600" name="T54"/>
              <a:gd fmla="*/ 225713 h 21579" name="T55"/>
              <a:gd fmla="*/ 0 w 21600" name="T56"/>
              <a:gd fmla="*/ 198101 h 21579" name="T57"/>
              <a:gd fmla="*/ 0 w 21600" name="T58"/>
              <a:gd fmla="*/ 140118 h 21579" name="T59"/>
              <a:gd fmla="*/ 11366 w 21600" name="T60"/>
              <a:gd fmla="*/ 112559 h 21579" name="T61"/>
              <a:gd fmla="*/ 38980 w 21600" name="T62"/>
              <a:gd fmla="*/ 101024 h 21579" name="T63"/>
              <a:gd fmla="*/ 165363 w 21600" name="T64"/>
              <a:gd fmla="*/ 101024 h 21579" name="T65"/>
              <a:gd fmla="*/ 227420 w 21600" name="T66"/>
              <a:gd fmla="*/ 92571 h 21579" name="T67"/>
              <a:gd fmla="*/ 291941 w 21600" name="T68"/>
              <a:gd fmla="*/ 69825 h 21579" name="T69"/>
              <a:gd fmla="*/ 351621 w 21600" name="T70"/>
              <a:gd fmla="*/ 37346 h 21579" name="T71"/>
              <a:gd fmla="*/ 398855 w 21600" name="T72"/>
              <a:gd fmla="*/ 0 h 21579" name="T73"/>
              <a:gd fmla="*/ 426319 w 21600" name="T74"/>
              <a:gd fmla="*/ 11427 h 21579" name="T75"/>
              <a:gd fmla="*/ 437836 w 21600" name="T76"/>
              <a:gd fmla="*/ 39040 h 21579" name="T77"/>
              <a:gd fmla="*/ 437836 w 21600" name="T78"/>
              <a:gd fmla="*/ 132187 h 21579" name="T79"/>
              <a:gd fmla="*/ 458471 w 21600" name="T80"/>
              <a:gd fmla="*/ 145471 h 21579" name="T81"/>
              <a:gd fmla="*/ 466725 w 21600" name="T82"/>
              <a:gd fmla="*/ 169263 h 21579" name="T83"/>
              <a:gd fmla="*/ 398855 w 21600" name="T84"/>
              <a:gd fmla="*/ 51458 h 21579" name="T85"/>
              <a:gd fmla="*/ 356807 w 21600" name="T86"/>
              <a:gd fmla="*/ 80242 h 21579" name="T87"/>
              <a:gd fmla="*/ 308557 w 21600" name="T88"/>
              <a:gd fmla="*/ 105152 h 21579" name="T89"/>
              <a:gd fmla="*/ 256656 w 21600" name="T90"/>
              <a:gd fmla="*/ 124780 h 21579" name="T91"/>
              <a:gd fmla="*/ 204343 w 21600" name="T92"/>
              <a:gd fmla="*/ 137054 h 21579" name="T93"/>
              <a:gd fmla="*/ 204343 w 21600" name="T94"/>
              <a:gd fmla="*/ 201381 h 21579" name="T95"/>
              <a:gd fmla="*/ 256656 w 21600" name="T96"/>
              <a:gd fmla="*/ 213800 h 21579" name="T97"/>
              <a:gd fmla="*/ 308557 w 21600" name="T98"/>
              <a:gd fmla="*/ 233536 h 21579" name="T99"/>
              <a:gd fmla="*/ 357066 w 21600" name="T100"/>
              <a:gd fmla="*/ 258607 h 21579" name="T101"/>
              <a:gd fmla="*/ 398855 w 21600" name="T102"/>
              <a:gd fmla="*/ 286959 h 21579" name="T103"/>
              <a:gd fmla="*/ 398855 w 21600" name="T104"/>
              <a:gd fmla="*/ 51458 h 21579" name="T105"/>
              <a:gd fmla="*/ 398855 w 21600" name="T106"/>
              <a:gd fmla="*/ 51458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gdLst>
              <a:gd fmla="*/ 449095 w 21600" name="T0"/>
              <a:gd fmla="*/ 156201 h 21600" name="T1"/>
              <a:gd fmla="*/ 455745 w 21600" name="T2"/>
              <a:gd fmla="*/ 122962 h 21600" name="T3"/>
              <a:gd fmla="*/ 332668 w 21600" name="T4"/>
              <a:gd fmla="*/ 0 h 21600" name="T5"/>
              <a:gd fmla="*/ 242840 w 21600" name="T6"/>
              <a:gd fmla="*/ 59826 h 21600" name="T7"/>
              <a:gd fmla="*/ 153035 w 21600" name="T8"/>
              <a:gd fmla="*/ 26588 h 21600" name="T9"/>
              <a:gd fmla="*/ 66543 w 21600" name="T10"/>
              <a:gd fmla="*/ 132938 h 21600" name="T11"/>
              <a:gd fmla="*/ 69856 w 21600" name="T12"/>
              <a:gd fmla="*/ 156201 h 21600" name="T13"/>
              <a:gd fmla="*/ 0 w 21600" name="T14"/>
              <a:gd fmla="*/ 252575 h 21600" name="T15"/>
              <a:gd fmla="*/ 103128 w 21600" name="T16"/>
              <a:gd fmla="*/ 355600 h 21600" name="T17"/>
              <a:gd fmla="*/ 419160 w 21600" name="T18"/>
              <a:gd fmla="*/ 355600 h 21600" name="T19"/>
              <a:gd fmla="*/ 522288 w 21600" name="T20"/>
              <a:gd fmla="*/ 252575 h 21600" name="T21"/>
              <a:gd fmla="*/ 449095 w 21600" name="T22"/>
              <a:gd fmla="*/ 156201 h 21600" name="T23"/>
              <a:gd fmla="*/ 399212 w 21600" name="T24"/>
              <a:gd fmla="*/ 335663 h 21600" name="T25"/>
              <a:gd fmla="*/ 262812 w 21600" name="T26"/>
              <a:gd fmla="*/ 335663 h 21600" name="T27"/>
              <a:gd fmla="*/ 345967 w 21600" name="T28"/>
              <a:gd fmla="*/ 252575 h 21600" name="T29"/>
              <a:gd fmla="*/ 342655 w 21600" name="T30"/>
              <a:gd fmla="*/ 242598 h 21600" name="T31"/>
              <a:gd fmla="*/ 306046 w 21600" name="T32"/>
              <a:gd fmla="*/ 242598 h 21600" name="T33"/>
              <a:gd fmla="*/ 306046 w 21600" name="T34"/>
              <a:gd fmla="*/ 225987 h 21600" name="T35"/>
              <a:gd fmla="*/ 306046 w 21600" name="T36"/>
              <a:gd fmla="*/ 122962 h 21600" name="T37"/>
              <a:gd fmla="*/ 299397 w 21600" name="T38"/>
              <a:gd fmla="*/ 119636 h 21600" name="T39"/>
              <a:gd fmla="*/ 212905 w 21600" name="T40"/>
              <a:gd fmla="*/ 119636 h 21600" name="T41"/>
              <a:gd fmla="*/ 206255 w 21600" name="T42"/>
              <a:gd fmla="*/ 126287 h 21600" name="T43"/>
              <a:gd fmla="*/ 206255 w 21600" name="T44"/>
              <a:gd fmla="*/ 225987 h 21600" name="T45"/>
              <a:gd fmla="*/ 206255 w 21600" name="T46"/>
              <a:gd fmla="*/ 242598 h 21600" name="T47"/>
              <a:gd fmla="*/ 169671 w 21600" name="T48"/>
              <a:gd fmla="*/ 242598 h 21600" name="T49"/>
              <a:gd fmla="*/ 169671 w 21600" name="T50"/>
              <a:gd fmla="*/ 252575 h 21600" name="T51"/>
              <a:gd fmla="*/ 252826 w 21600" name="T52"/>
              <a:gd fmla="*/ 335663 h 21600" name="T53"/>
              <a:gd fmla="*/ 126413 w 21600" name="T54"/>
              <a:gd fmla="*/ 335663 h 21600" name="T55"/>
              <a:gd fmla="*/ 36584 w 21600" name="T56"/>
              <a:gd fmla="*/ 249249 h 21600" name="T57"/>
              <a:gd fmla="*/ 96478 w 21600" name="T58"/>
              <a:gd fmla="*/ 166161 h 21600" name="T59"/>
              <a:gd fmla="*/ 93141 w 21600" name="T60"/>
              <a:gd fmla="*/ 146224 h 21600" name="T61"/>
              <a:gd fmla="*/ 169671 w 21600" name="T62"/>
              <a:gd fmla="*/ 56501 h 21600" name="T63"/>
              <a:gd fmla="*/ 249489 w 21600" name="T64"/>
              <a:gd fmla="*/ 99700 h 21600" name="T65"/>
              <a:gd fmla="*/ 326019 w 21600" name="T66"/>
              <a:gd fmla="*/ 36564 h 21600" name="T67"/>
              <a:gd fmla="*/ 425810 w 21600" name="T68"/>
              <a:gd fmla="*/ 139573 h 21600" name="T69"/>
              <a:gd fmla="*/ 422497 w 21600" name="T70"/>
              <a:gd fmla="*/ 166161 h 21600" name="T71"/>
              <a:gd fmla="*/ 489016 w 21600" name="T72"/>
              <a:gd fmla="*/ 249249 h 21600" name="T73"/>
              <a:gd fmla="*/ 399212 w 21600" name="T74"/>
              <a:gd fmla="*/ 335663 h 21600" name="T75"/>
              <a:gd fmla="*/ 399212 w 21600" name="T76"/>
              <a:gd fmla="*/ 335663 h 21600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21600" w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5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gdLst>
              <a:gd fmla="*/ 432795 w 21600" name="T0"/>
              <a:gd fmla="*/ 242301 h 21600" name="T1"/>
              <a:gd fmla="*/ 438150 w 21600" name="T2"/>
              <a:gd fmla="*/ 346598 h 21600" name="T3"/>
              <a:gd fmla="*/ 420076 w 21600" name="T4"/>
              <a:gd fmla="*/ 365125 h 21600" name="T5"/>
              <a:gd fmla="*/ 315711 w 21600" name="T6"/>
              <a:gd fmla="*/ 359817 h 21600" name="T7"/>
              <a:gd fmla="*/ 310681 w 21600" name="T8"/>
              <a:gd fmla="*/ 255520 h 21600" name="T9"/>
              <a:gd fmla="*/ 328572 w 21600" name="T10"/>
              <a:gd fmla="*/ 236993 h 21600" name="T11"/>
              <a:gd fmla="*/ 360845 w 21600" name="T12"/>
              <a:gd fmla="*/ 200633 h 21600" name="T13"/>
              <a:gd fmla="*/ 232727 w 21600" name="T14"/>
              <a:gd fmla="*/ 196119 h 21600" name="T15"/>
              <a:gd fmla="*/ 264797 w 21600" name="T16"/>
              <a:gd fmla="*/ 236993 h 21600" name="T17"/>
              <a:gd fmla="*/ 282870 w 21600" name="T18"/>
              <a:gd fmla="*/ 255520 h 21600" name="T19"/>
              <a:gd fmla="*/ 277515 w 21600" name="T20"/>
              <a:gd fmla="*/ 359817 h 21600" name="T21"/>
              <a:gd fmla="*/ 173292 w 21600" name="T22"/>
              <a:gd fmla="*/ 365125 h 21600" name="T23"/>
              <a:gd fmla="*/ 155219 w 21600" name="T24"/>
              <a:gd fmla="*/ 346598 h 21600" name="T25"/>
              <a:gd fmla="*/ 160533 w 21600" name="T26"/>
              <a:gd fmla="*/ 242301 h 21600" name="T27"/>
              <a:gd fmla="*/ 205363 w 21600" name="T28"/>
              <a:gd fmla="*/ 236993 h 21600" name="T29"/>
              <a:gd fmla="*/ 82275 w 21600" name="T30"/>
              <a:gd fmla="*/ 196119 h 21600" name="T31"/>
              <a:gd fmla="*/ 77508 w 21600" name="T32"/>
              <a:gd fmla="*/ 236993 h 21600" name="T33"/>
              <a:gd fmla="*/ 122804 w 21600" name="T34"/>
              <a:gd fmla="*/ 242301 h 21600" name="T35"/>
              <a:gd fmla="*/ 128118 w 21600" name="T36"/>
              <a:gd fmla="*/ 346598 h 21600" name="T37"/>
              <a:gd fmla="*/ 109578 w 21600" name="T38"/>
              <a:gd fmla="*/ 365125 h 21600" name="T39"/>
              <a:gd fmla="*/ 5315 w 21600" name="T40"/>
              <a:gd fmla="*/ 359817 h 21600" name="T41"/>
              <a:gd fmla="*/ 0 w 21600" name="T42"/>
              <a:gd fmla="*/ 255520 h 21600" name="T43"/>
              <a:gd fmla="*/ 18520 w 21600" name="T44"/>
              <a:gd fmla="*/ 236993 h 21600" name="T45"/>
              <a:gd fmla="*/ 50144 w 21600" name="T46"/>
              <a:gd fmla="*/ 200633 h 21600" name="T47"/>
              <a:gd fmla="*/ 82234 w 21600" name="T48"/>
              <a:gd fmla="*/ 169006 h 21600" name="T49"/>
              <a:gd fmla="*/ 205322 w 21600" name="T50"/>
              <a:gd fmla="*/ 127642 h 21600" name="T51"/>
              <a:gd fmla="*/ 160493 w 21600" name="T52"/>
              <a:gd fmla="*/ 122520 h 21600" name="T53"/>
              <a:gd fmla="*/ 155178 w 21600" name="T54"/>
              <a:gd fmla="*/ 18020 h 21600" name="T55"/>
              <a:gd fmla="*/ 173252 w 21600" name="T56"/>
              <a:gd fmla="*/ 0 h 21600" name="T57"/>
              <a:gd fmla="*/ 277475 w 21600" name="T58"/>
              <a:gd fmla="*/ 5308 h 21600" name="T59"/>
              <a:gd fmla="*/ 282830 w 21600" name="T60"/>
              <a:gd fmla="*/ 109605 h 21600" name="T61"/>
              <a:gd fmla="*/ 264756 w 21600" name="T62"/>
              <a:gd fmla="*/ 127642 h 21600" name="T63"/>
              <a:gd fmla="*/ 232686 w 21600" name="T64"/>
              <a:gd fmla="*/ 169006 h 21600" name="T65"/>
              <a:gd fmla="*/ 378371 w 21600" name="T66"/>
              <a:gd fmla="*/ 178151 h 21600" name="T67"/>
              <a:gd fmla="*/ 387905 w 21600" name="T68"/>
              <a:gd fmla="*/ 236993 h 21600" name="T69"/>
              <a:gd fmla="*/ 420076 w 21600" name="T70"/>
              <a:gd fmla="*/ 236993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gdLst>
              <a:gd fmla="*/ 375933 w 21600" name="T0"/>
              <a:gd fmla="*/ 0 h 21600" name="T1"/>
              <a:gd fmla="*/ 27292 w 21600" name="T2"/>
              <a:gd fmla="*/ 0 h 21600" name="T3"/>
              <a:gd fmla="*/ 0 w 21600" name="T4"/>
              <a:gd fmla="*/ 27680 h 21600" name="T5"/>
              <a:gd fmla="*/ 0 w 21600" name="T6"/>
              <a:gd fmla="*/ 279822 h 21600" name="T7"/>
              <a:gd fmla="*/ 27292 w 21600" name="T8"/>
              <a:gd fmla="*/ 307502 h 21600" name="T9"/>
              <a:gd fmla="*/ 160693 w 21600" name="T10"/>
              <a:gd fmla="*/ 307502 h 21600" name="T11"/>
              <a:gd fmla="*/ 118242 w 21600" name="T12"/>
              <a:gd fmla="*/ 362845 h 21600" name="T13"/>
              <a:gd fmla="*/ 118242 w 21600" name="T14"/>
              <a:gd fmla="*/ 390525 h 21600" name="T15"/>
              <a:gd fmla="*/ 160693 w 21600" name="T16"/>
              <a:gd fmla="*/ 390525 h 21600" name="T17"/>
              <a:gd fmla="*/ 242532 w 21600" name="T18"/>
              <a:gd fmla="*/ 390525 h 21600" name="T19"/>
              <a:gd fmla="*/ 281959 w 21600" name="T20"/>
              <a:gd fmla="*/ 390525 h 21600" name="T21"/>
              <a:gd fmla="*/ 281959 w 21600" name="T22"/>
              <a:gd fmla="*/ 362845 h 21600" name="T23"/>
              <a:gd fmla="*/ 242532 w 21600" name="T24"/>
              <a:gd fmla="*/ 307502 h 21600" name="T25"/>
              <a:gd fmla="*/ 375933 w 21600" name="T26"/>
              <a:gd fmla="*/ 307502 h 21600" name="T27"/>
              <a:gd fmla="*/ 403225 w 21600" name="T28"/>
              <a:gd fmla="*/ 279822 h 21600" name="T29"/>
              <a:gd fmla="*/ 403225 w 21600" name="T30"/>
              <a:gd fmla="*/ 27680 h 21600" name="T31"/>
              <a:gd fmla="*/ 375933 w 21600" name="T32"/>
              <a:gd fmla="*/ 0 h 21600" name="T33"/>
              <a:gd fmla="*/ 178875 w 21600" name="T34"/>
              <a:gd fmla="*/ 273675 h 21600" name="T35"/>
              <a:gd fmla="*/ 203125 w 21600" name="T36"/>
              <a:gd fmla="*/ 252142 h 21600" name="T37"/>
              <a:gd fmla="*/ 227374 w 21600" name="T38"/>
              <a:gd fmla="*/ 273675 h 21600" name="T39"/>
              <a:gd fmla="*/ 203125 w 21600" name="T40"/>
              <a:gd fmla="*/ 298282 h 21600" name="T41"/>
              <a:gd fmla="*/ 178875 w 21600" name="T42"/>
              <a:gd fmla="*/ 273675 h 21600" name="T43"/>
              <a:gd fmla="*/ 372908 w 21600" name="T44"/>
              <a:gd fmla="*/ 242921 h 21600" name="T45"/>
              <a:gd fmla="*/ 27292 w 21600" name="T46"/>
              <a:gd fmla="*/ 242921 h 21600" name="T47"/>
              <a:gd fmla="*/ 27292 w 21600" name="T48"/>
              <a:gd fmla="*/ 30754 h 21600" name="T49"/>
              <a:gd fmla="*/ 372908 w 21600" name="T50"/>
              <a:gd fmla="*/ 30754 h 21600" name="T51"/>
              <a:gd fmla="*/ 372908 w 21600" name="T52"/>
              <a:gd fmla="*/ 242921 h 21600" name="T53"/>
              <a:gd fmla="*/ 372908 w 21600" name="T54"/>
              <a:gd fmla="*/ 242921 h 21600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1600" w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0" y="3373955"/>
            <a:ext cx="100297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8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5" y="5802918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9235525" y="551001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9785872" y="1459628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2" name="矩形 31"/>
          <p:cNvSpPr/>
          <p:nvPr/>
        </p:nvSpPr>
        <p:spPr>
          <a:xfrm>
            <a:off x="10970492" y="884565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3" name="矩形 32"/>
          <p:cNvSpPr/>
          <p:nvPr/>
        </p:nvSpPr>
        <p:spPr>
          <a:xfrm>
            <a:off x="10703240" y="702427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839327251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7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7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7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9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7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8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9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7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8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9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67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68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9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7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78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9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87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8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9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97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98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9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</p:stCondLst>
                      <p:childTnLst>
                        <p:par>
                          <p:cTn fill="hold" id="10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07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08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9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</p:stCondLst>
                      <p:childTnLst>
                        <p:par>
                          <p:cTn fill="hold" id="1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17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18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9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 nodeType="clickPar">
                      <p:stCondLst>
                        <p:cond delay="indefinite"/>
                      </p:stCondLst>
                      <p:childTnLst>
                        <p:par>
                          <p:cTn fill="hold" id="1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0" nodeType="clickPar">
                      <p:stCondLst>
                        <p:cond delay="indefinite"/>
                      </p:stCondLst>
                      <p:childTnLst>
                        <p:par>
                          <p:cTn fill="hold" id="1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 nodeType="clickPar">
                      <p:stCondLst>
                        <p:cond delay="indefinite"/>
                      </p:stCondLst>
                      <p:childTnLst>
                        <p:par>
                          <p:cTn fill="hold" id="1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 nodeType="clickPar">
                      <p:stCondLst>
                        <p:cond delay="indefinite"/>
                      </p:stCondLst>
                      <p:childTnLst>
                        <p:par>
                          <p:cTn fill="hold" id="1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 nodeType="clickPar">
                      <p:stCondLst>
                        <p:cond delay="indefinite"/>
                      </p:stCondLst>
                      <p:childTnLst>
                        <p:par>
                          <p:cTn fill="hold" id="1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 nodeType="clickPar">
                      <p:stCondLst>
                        <p:cond delay="indefinite"/>
                      </p:stCondLst>
                      <p:childTnLst>
                        <p:par>
                          <p:cTn fill="hold" id="1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8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 nodeType="clickPar">
                      <p:stCondLst>
                        <p:cond delay="indefinite"/>
                      </p:stCondLst>
                      <p:childTnLst>
                        <p:par>
                          <p:cTn fill="hold" id="1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2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50"/>
      <p:bldP grpId="0" spid="31751"/>
      <p:bldP grpId="0" spid="31752"/>
      <p:bldP grpId="0" spid="31753"/>
      <p:bldP grpId="0" spid="31754"/>
      <p:bldP grpId="0" spid="31755"/>
      <p:bldP grpId="0" spid="31756"/>
      <p:bldP grpId="0" spid="31760"/>
      <p:bldP grpId="0" spid="31761"/>
      <p:bldP grpId="0" spid="31762"/>
      <p:bldP grpId="0" spid="31763"/>
      <p:bldP grpId="0" spid="31766"/>
      <p:bldP grpId="0" spid="31767"/>
      <p:bldP grpId="0" spid="31769"/>
      <p:bldP grpId="0" spid="31771"/>
      <p:bldP build="p" grpId="0" spid="23"/>
      <p:bldP build="p" grpId="0" spid="24"/>
      <p:bldP build="p" grpId="0" spid="25"/>
      <p:bldP build="p" grpId="0" spid="26"/>
      <p:bldP build="p" grpId="0" spid="27"/>
      <p:bldP build="p" grpId="0" spid="28"/>
      <p:bldP build="p" grpId="0" spid="29"/>
      <p:bldP build="p"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408022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868157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38606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69943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6513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6803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445843265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345593" y="2938182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9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56572" y="57434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9156573" y="549199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419570405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fmla="*/ 487 w 497" name="T0"/>
                <a:gd fmla="*/ 71 h 400" name="T1"/>
                <a:gd fmla="*/ 487 w 497" name="T2"/>
                <a:gd fmla="*/ 71 h 400" name="T3"/>
                <a:gd fmla="*/ 372 w 497" name="T4"/>
                <a:gd fmla="*/ 0 h 400" name="T5"/>
                <a:gd fmla="*/ 354 w 497" name="T6"/>
                <a:gd fmla="*/ 0 h 400" name="T7"/>
                <a:gd fmla="*/ 248 w 497" name="T8"/>
                <a:gd fmla="*/ 71 h 400" name="T9"/>
                <a:gd fmla="*/ 142 w 497" name="T10"/>
                <a:gd fmla="*/ 0 h 400" name="T11"/>
                <a:gd fmla="*/ 123 w 497" name="T12"/>
                <a:gd fmla="*/ 0 h 400" name="T13"/>
                <a:gd fmla="*/ 8 w 497" name="T14"/>
                <a:gd fmla="*/ 71 h 400" name="T15"/>
                <a:gd fmla="*/ 0 w 497" name="T16"/>
                <a:gd fmla="*/ 89 h 400" name="T17"/>
                <a:gd fmla="*/ 0 w 497" name="T18"/>
                <a:gd fmla="*/ 382 h 400" name="T19"/>
                <a:gd fmla="*/ 8 w 497" name="T20"/>
                <a:gd fmla="*/ 390 h 400" name="T21"/>
                <a:gd fmla="*/ 26 w 497" name="T22"/>
                <a:gd fmla="*/ 390 h 400" name="T23"/>
                <a:gd fmla="*/ 132 w 497" name="T24"/>
                <a:gd fmla="*/ 328 h 400" name="T25"/>
                <a:gd fmla="*/ 239 w 497" name="T26"/>
                <a:gd fmla="*/ 390 h 400" name="T27"/>
                <a:gd fmla="*/ 257 w 497" name="T28"/>
                <a:gd fmla="*/ 390 h 400" name="T29"/>
                <a:gd fmla="*/ 363 w 497" name="T30"/>
                <a:gd fmla="*/ 328 h 400" name="T31"/>
                <a:gd fmla="*/ 470 w 497" name="T32"/>
                <a:gd fmla="*/ 390 h 400" name="T33"/>
                <a:gd fmla="*/ 478 w 497" name="T34"/>
                <a:gd fmla="*/ 399 h 400" name="T35"/>
                <a:gd fmla="*/ 487 w 497" name="T36"/>
                <a:gd fmla="*/ 390 h 400" name="T37"/>
                <a:gd fmla="*/ 496 w 497" name="T38"/>
                <a:gd fmla="*/ 382 h 400" name="T39"/>
                <a:gd fmla="*/ 496 w 497" name="T40"/>
                <a:gd fmla="*/ 89 h 400" name="T41"/>
                <a:gd fmla="*/ 487 w 497" name="T42"/>
                <a:gd fmla="*/ 71 h 400" name="T43"/>
                <a:gd fmla="*/ 115 w 497" name="T44"/>
                <a:gd fmla="*/ 293 h 400" name="T45"/>
                <a:gd fmla="*/ 115 w 497" name="T46"/>
                <a:gd fmla="*/ 293 h 400" name="T47"/>
                <a:gd fmla="*/ 35 w 497" name="T48"/>
                <a:gd fmla="*/ 346 h 400" name="T49"/>
                <a:gd fmla="*/ 35 w 497" name="T50"/>
                <a:gd fmla="*/ 98 h 400" name="T51"/>
                <a:gd fmla="*/ 115 w 497" name="T52"/>
                <a:gd fmla="*/ 44 h 400" name="T53"/>
                <a:gd fmla="*/ 115 w 497" name="T54"/>
                <a:gd fmla="*/ 293 h 400" name="T55"/>
                <a:gd fmla="*/ 230 w 497" name="T56"/>
                <a:gd fmla="*/ 346 h 400" name="T57"/>
                <a:gd fmla="*/ 230 w 497" name="T58"/>
                <a:gd fmla="*/ 346 h 400" name="T59"/>
                <a:gd fmla="*/ 150 w 497" name="T60"/>
                <a:gd fmla="*/ 293 h 400" name="T61"/>
                <a:gd fmla="*/ 150 w 497" name="T62"/>
                <a:gd fmla="*/ 44 h 400" name="T63"/>
                <a:gd fmla="*/ 230 w 497" name="T64"/>
                <a:gd fmla="*/ 98 h 400" name="T65"/>
                <a:gd fmla="*/ 230 w 497" name="T66"/>
                <a:gd fmla="*/ 346 h 400" name="T67"/>
                <a:gd fmla="*/ 345 w 497" name="T68"/>
                <a:gd fmla="*/ 293 h 400" name="T69"/>
                <a:gd fmla="*/ 345 w 497" name="T70"/>
                <a:gd fmla="*/ 293 h 400" name="T71"/>
                <a:gd fmla="*/ 266 w 497" name="T72"/>
                <a:gd fmla="*/ 346 h 400" name="T73"/>
                <a:gd fmla="*/ 266 w 497" name="T74"/>
                <a:gd fmla="*/ 98 h 400" name="T75"/>
                <a:gd fmla="*/ 345 w 497" name="T76"/>
                <a:gd fmla="*/ 44 h 400" name="T77"/>
                <a:gd fmla="*/ 345 w 497" name="T78"/>
                <a:gd fmla="*/ 293 h 400" name="T79"/>
                <a:gd fmla="*/ 461 w 497" name="T80"/>
                <a:gd fmla="*/ 346 h 400" name="T81"/>
                <a:gd fmla="*/ 461 w 497" name="T82"/>
                <a:gd fmla="*/ 346 h 400" name="T83"/>
                <a:gd fmla="*/ 380 w 497" name="T84"/>
                <a:gd fmla="*/ 293 h 400" name="T85"/>
                <a:gd fmla="*/ 380 w 497" name="T86"/>
                <a:gd fmla="*/ 44 h 400" name="T87"/>
                <a:gd fmla="*/ 461 w 497" name="T88"/>
                <a:gd fmla="*/ 98 h 400" name="T89"/>
                <a:gd fmla="*/ 461 w 497" name="T90"/>
                <a:gd fmla="*/ 346 h 40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0" w="497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fmla="*/ 230 w 461" name="T0"/>
                <a:gd fmla="*/ 8 h 461" name="T1"/>
                <a:gd fmla="*/ 230 w 461" name="T2"/>
                <a:gd fmla="*/ 8 h 461" name="T3"/>
                <a:gd fmla="*/ 0 w 461" name="T4"/>
                <a:gd fmla="*/ 239 h 461" name="T5"/>
                <a:gd fmla="*/ 230 w 461" name="T6"/>
                <a:gd fmla="*/ 460 h 461" name="T7"/>
                <a:gd fmla="*/ 460 w 461" name="T8"/>
                <a:gd fmla="*/ 230 h 461" name="T9"/>
                <a:gd fmla="*/ 230 w 461" name="T10"/>
                <a:gd fmla="*/ 8 h 461" name="T11"/>
                <a:gd fmla="*/ 230 w 461" name="T12"/>
                <a:gd fmla="*/ 35 h 461" name="T13"/>
                <a:gd fmla="*/ 230 w 461" name="T14"/>
                <a:gd fmla="*/ 35 h 461" name="T15"/>
                <a:gd fmla="*/ 319 w 461" name="T16"/>
                <a:gd fmla="*/ 53 h 461" name="T17"/>
                <a:gd fmla="*/ 291 w 461" name="T18"/>
                <a:gd fmla="*/ 106 h 461" name="T19"/>
                <a:gd fmla="*/ 230 w 461" name="T20"/>
                <a:gd fmla="*/ 97 h 461" name="T21"/>
                <a:gd fmla="*/ 168 w 461" name="T22"/>
                <a:gd fmla="*/ 106 h 461" name="T23"/>
                <a:gd fmla="*/ 141 w 461" name="T24"/>
                <a:gd fmla="*/ 53 h 461" name="T25"/>
                <a:gd fmla="*/ 230 w 461" name="T26"/>
                <a:gd fmla="*/ 35 h 461" name="T27"/>
                <a:gd fmla="*/ 106 w 461" name="T28"/>
                <a:gd fmla="*/ 292 h 461" name="T29"/>
                <a:gd fmla="*/ 106 w 461" name="T30"/>
                <a:gd fmla="*/ 292 h 461" name="T31"/>
                <a:gd fmla="*/ 53 w 461" name="T32"/>
                <a:gd fmla="*/ 327 h 461" name="T33"/>
                <a:gd fmla="*/ 35 w 461" name="T34"/>
                <a:gd fmla="*/ 239 h 461" name="T35"/>
                <a:gd fmla="*/ 53 w 461" name="T36"/>
                <a:gd fmla="*/ 141 h 461" name="T37"/>
                <a:gd fmla="*/ 106 w 461" name="T38"/>
                <a:gd fmla="*/ 167 h 461" name="T39"/>
                <a:gd fmla="*/ 88 w 461" name="T40"/>
                <a:gd fmla="*/ 230 h 461" name="T41"/>
                <a:gd fmla="*/ 106 w 461" name="T42"/>
                <a:gd fmla="*/ 292 h 461" name="T43"/>
                <a:gd fmla="*/ 230 w 461" name="T44"/>
                <a:gd fmla="*/ 433 h 461" name="T45"/>
                <a:gd fmla="*/ 230 w 461" name="T46"/>
                <a:gd fmla="*/ 433 h 461" name="T47"/>
                <a:gd fmla="*/ 141 w 461" name="T48"/>
                <a:gd fmla="*/ 407 h 461" name="T49"/>
                <a:gd fmla="*/ 168 w 461" name="T50"/>
                <a:gd fmla="*/ 354 h 461" name="T51"/>
                <a:gd fmla="*/ 230 w 461" name="T52"/>
                <a:gd fmla="*/ 372 h 461" name="T53"/>
                <a:gd fmla="*/ 291 w 461" name="T54"/>
                <a:gd fmla="*/ 354 h 461" name="T55"/>
                <a:gd fmla="*/ 319 w 461" name="T56"/>
                <a:gd fmla="*/ 407 h 461" name="T57"/>
                <a:gd fmla="*/ 230 w 461" name="T58"/>
                <a:gd fmla="*/ 433 h 461" name="T59"/>
                <a:gd fmla="*/ 230 w 461" name="T60"/>
                <a:gd fmla="*/ 345 h 461" name="T61"/>
                <a:gd fmla="*/ 230 w 461" name="T62"/>
                <a:gd fmla="*/ 345 h 461" name="T63"/>
                <a:gd fmla="*/ 124 w 461" name="T64"/>
                <a:gd fmla="*/ 230 h 461" name="T65"/>
                <a:gd fmla="*/ 230 w 461" name="T66"/>
                <a:gd fmla="*/ 123 h 461" name="T67"/>
                <a:gd fmla="*/ 336 w 461" name="T68"/>
                <a:gd fmla="*/ 230 h 461" name="T69"/>
                <a:gd fmla="*/ 230 w 461" name="T70"/>
                <a:gd fmla="*/ 345 h 461" name="T71"/>
                <a:gd fmla="*/ 354 w 461" name="T72"/>
                <a:gd fmla="*/ 292 h 461" name="T73"/>
                <a:gd fmla="*/ 354 w 461" name="T74"/>
                <a:gd fmla="*/ 292 h 461" name="T75"/>
                <a:gd fmla="*/ 372 w 461" name="T76"/>
                <a:gd fmla="*/ 230 h 461" name="T77"/>
                <a:gd fmla="*/ 354 w 461" name="T78"/>
                <a:gd fmla="*/ 167 h 461" name="T79"/>
                <a:gd fmla="*/ 407 w 461" name="T80"/>
                <a:gd fmla="*/ 141 h 461" name="T81"/>
                <a:gd fmla="*/ 425 w 461" name="T82"/>
                <a:gd fmla="*/ 230 h 461" name="T83"/>
                <a:gd fmla="*/ 407 w 461" name="T84"/>
                <a:gd fmla="*/ 327 h 461" name="T85"/>
                <a:gd fmla="*/ 354 w 461" name="T86"/>
                <a:gd fmla="*/ 292 h 4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7" name="TextBox 24"/>
          <p:cNvSpPr txBox="1"/>
          <p:nvPr/>
        </p:nvSpPr>
        <p:spPr>
          <a:xfrm>
            <a:off x="7517258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TextBox 24"/>
          <p:cNvSpPr txBox="1"/>
          <p:nvPr/>
        </p:nvSpPr>
        <p:spPr>
          <a:xfrm>
            <a:off x="9727058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319712443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72"/>
      <p:bldP grpId="0" spid="73"/>
      <p:bldP grpId="0" spid="81"/>
      <p:bldP grpId="0" spid="85"/>
      <p:bldP grpId="0" spid="86"/>
      <p:bldP grpId="0" spid="87"/>
      <p:bldP grpId="0" spid="88"/>
      <p:bldP grpId="0" spid="8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18" y="3396461"/>
            <a:ext cx="2613493" cy="135224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173661" y="3767105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846108" y="3216508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/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6771955" y="3031842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altLang="zh-CN" lang="en-US" smtClean="0">
                <a:solidFill>
                  <a:srgbClr val="004193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3621" y="3031842"/>
            <a:ext cx="720080" cy="73802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3384" y="2761076"/>
            <a:ext cx="437159" cy="434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45599" y="0"/>
            <a:ext cx="4412798" cy="52005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-14517"/>
            <a:ext cx="2756615" cy="27522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8377" y="2986364"/>
            <a:ext cx="720080" cy="7380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49055" y="6568653"/>
            <a:ext cx="538399" cy="5199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4904" y="4025132"/>
            <a:ext cx="437159" cy="4347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2714" y="3035416"/>
            <a:ext cx="367947" cy="3659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2882571" y="6430736"/>
            <a:ext cx="324162" cy="3322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5434" y="5128493"/>
            <a:ext cx="468084" cy="46549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3029" y="5230902"/>
            <a:ext cx="730211" cy="726179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val="394303649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88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MH" val="20160405234033"/>
  <p:tag name="MH_LIBRARY" val="GRAPHIC"/>
</p:tagLst>
</file>

<file path=ppt/tags/tag5.xml><?xml version="1.0" encoding="utf-8"?>
<p:tagLst xmlns:p="http://schemas.openxmlformats.org/presentationml/2006/main">
  <p:tag name="MH" val="20160405234033"/>
  <p:tag name="MH_LIBRARY" val="GRAPHIC"/>
</p:tagLst>
</file>

<file path=ppt/tags/tag6.xml><?xml version="1.0" encoding="utf-8"?>
<p:tagLst xmlns:p="http://schemas.openxmlformats.org/presentationml/2006/main">
  <p:tag name="MH" val="20160405234033"/>
  <p:tag name="MH_LIBRARY" val="GRAPHIC"/>
</p:tagLst>
</file>

<file path=ppt/tags/tag7.xml><?xml version="1.0" encoding="utf-8"?>
<p:tagLst xmlns:p="http://schemas.openxmlformats.org/presentationml/2006/main">
  <p:tag name="MH" val="20160405234033"/>
  <p:tag name="MH_LIBRARY" val="GRAPHIC"/>
</p:tagLst>
</file>

<file path=ppt/tags/tag8.xml><?xml version="1.0" encoding="utf-8"?>
<p:tagLst xmlns:p="http://schemas.openxmlformats.org/presentationml/2006/main">
  <p:tag name="MH" val="20160405234033"/>
  <p:tag name="MH_LIBRARY" val="GRAPHIC"/>
</p:tagLst>
</file>

<file path=ppt/tags/tag9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3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301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1">
      <vt:lpstr>Arial</vt:lpstr>
      <vt:lpstr>微软雅黑</vt:lpstr>
      <vt:lpstr>Calibri</vt:lpstr>
      <vt:lpstr>Calibri Light</vt:lpstr>
      <vt:lpstr>Agency FB</vt:lpstr>
      <vt:lpstr>Arial Unicode MS</vt:lpstr>
      <vt:lpstr>宋体</vt:lpstr>
      <vt:lpstr>ヒラギノ角ゴ ProN W3</vt:lpstr>
      <vt:lpstr>微软雅黑 Light</vt:lpstr>
      <vt:lpstr>Gungsuh</vt:lpstr>
      <vt:lpstr>Lato Regular</vt:lpstr>
      <vt:lpstr>Franklin Gothic Book</vt:lpstr>
      <vt:lpstr>Gill Sans</vt:lpstr>
      <vt:lpstr>나눔고딕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2016-09-14T13:55:06Z</dcterms:created>
  <dcterms:modified xsi:type="dcterms:W3CDTF">2021-08-20T10:50:30Z</dcterms:modified>
  <cp:revision>1</cp:revision>
</cp:coreProperties>
</file>