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9" r:id="rId6"/>
    <p:sldId id="309" r:id="rId7"/>
    <p:sldId id="294" r:id="rId8"/>
    <p:sldId id="295" r:id="rId9"/>
    <p:sldId id="297" r:id="rId10"/>
    <p:sldId id="289" r:id="rId11"/>
    <p:sldId id="260" r:id="rId12"/>
    <p:sldId id="288" r:id="rId13"/>
    <p:sldId id="290" r:id="rId14"/>
    <p:sldId id="299" r:id="rId15"/>
    <p:sldId id="303" r:id="rId16"/>
    <p:sldId id="261" r:id="rId17"/>
    <p:sldId id="293" r:id="rId18"/>
    <p:sldId id="296" r:id="rId19"/>
    <p:sldId id="300" r:id="rId20"/>
    <p:sldId id="298" r:id="rId21"/>
    <p:sldId id="301" r:id="rId22"/>
    <p:sldId id="262" r:id="rId23"/>
    <p:sldId id="287" r:id="rId24"/>
    <p:sldId id="291" r:id="rId25"/>
    <p:sldId id="292" r:id="rId26"/>
    <p:sldId id="306" r:id="rId27"/>
    <p:sldId id="307" r:id="rId28"/>
    <p:sldId id="263" r:id="rId29"/>
    <p:sldId id="302" r:id="rId30"/>
    <p:sldId id="304" r:id="rId31"/>
    <p:sldId id="305" r:id="rId32"/>
    <p:sldId id="308" r:id="rId33"/>
    <p:sldId id="286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tags/tag1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28659-FBFF-4955-BD25-CFC1D035EDDC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A1D85-9E78-432B-BD91-BF1E7A9533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178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70649145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2455758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7979808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928040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781292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772437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583688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943302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404845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757769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071872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09931953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949386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741945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738727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9623638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80232878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9738992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06878972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30756625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2567360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866916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ACA45-4D78-4A3D-BC43-2425B26AC845}" type="datetimeFigureOut">
              <a:rPr lang="zh-CN" altLang="en-US" smtClean="0"/>
              <a:t>2016/11/17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094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425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emf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平行四边形 1"/>
          <p:cNvSpPr/>
          <p:nvPr/>
        </p:nvSpPr>
        <p:spPr>
          <a:xfrm flipH="1">
            <a:off x="5400675" y="0"/>
            <a:ext cx="6206842" cy="6858000"/>
          </a:xfrm>
          <a:prstGeom prst="parallelogram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373142" y="2135541"/>
            <a:ext cx="408253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mtClean="0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商业计划书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6393716" y="3074600"/>
            <a:ext cx="398576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PROFESSIONAL POWERPOINT TEMPLATE</a:t>
            </a:r>
          </a:p>
        </p:txBody>
      </p:sp>
      <p:sp>
        <p:nvSpPr>
          <p:cNvPr id="7" name="文本框 33"/>
          <p:cNvSpPr txBox="1"/>
          <p:nvPr/>
        </p:nvSpPr>
        <p:spPr>
          <a:xfrm>
            <a:off x="6393716" y="3351599"/>
            <a:ext cx="39857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素材可编辑 · 框架完整 · 全动画页面</a:t>
            </a:r>
          </a:p>
        </p:txBody>
      </p:sp>
    </p:spTree>
    <p:extLst>
      <p:ext uri="{BB962C8B-B14F-4D97-AF65-F5344CB8AC3E}">
        <p14:creationId val="2303677571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6"/>
      <p:bldP grpId="0" spid="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descr="pic11.jpg" id="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747553" y="1976721"/>
            <a:ext cx="2444447" cy="246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descr="PIC3.jpg"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310601" y="-609"/>
            <a:ext cx="2435749" cy="197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6" name="Group 7"/>
          <p:cNvGrpSpPr/>
          <p:nvPr/>
        </p:nvGrpSpPr>
        <p:grpSpPr>
          <a:xfrm>
            <a:off x="4867938" y="1955740"/>
            <a:ext cx="3056646" cy="2481371"/>
            <a:chOff x="-1" y="0"/>
            <a:chExt cx="1829062" cy="1486109"/>
          </a:xfrm>
        </p:grpSpPr>
        <p:sp>
          <p:nvSpPr>
            <p:cNvPr descr="pic12.jpg" id="7" name="AutoShape 8"/>
            <p:cNvSpPr/>
            <p:nvPr/>
          </p:nvSpPr>
          <p:spPr bwMode="auto">
            <a:xfrm>
              <a:off x="-1" y="0"/>
              <a:ext cx="1829062" cy="1486109"/>
            </a:xfrm>
            <a:custGeom>
              <a:gdLst>
                <a:gd fmla="*/ 914531 w 21600" name="T0"/>
                <a:gd fmla="*/ 743055 h 21600" name="T1"/>
                <a:gd fmla="*/ 914531 w 21600" name="T2"/>
                <a:gd fmla="*/ 743055 h 21600" name="T3"/>
                <a:gd fmla="*/ 914531 w 21600" name="T4"/>
                <a:gd fmla="*/ 743055 h 21600" name="T5"/>
                <a:gd fmla="*/ 914531 w 21600" name="T6"/>
                <a:gd fmla="*/ 74305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sp>
          <p:nvSpPr>
            <p:cNvPr id="8" name="AutoShape 9"/>
            <p:cNvSpPr/>
            <p:nvPr/>
          </p:nvSpPr>
          <p:spPr bwMode="auto">
            <a:xfrm>
              <a:off x="-1" y="557290"/>
              <a:ext cx="1829062" cy="37152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 eaLnBrk="0">
                <a:defRPr sz="2400">
                  <a:solidFill>
                    <a:srgbClr val="000000"/>
                  </a:solidFill>
                  <a:latin charset="0" panose="020f0502020204030204" pitchFamily="34" typeface="Calibri"/>
                  <a:ea charset="-128" panose="020b0600070205080204" pitchFamily="34" typeface="MS PGothic"/>
                  <a:sym charset="0" panose="020f0502020204030204" pitchFamily="34" typeface="Calibri"/>
                </a:defRPr>
              </a:lvl1pPr>
              <a:lvl2pPr eaLnBrk="0" indent="-285750" marL="742950">
                <a:defRPr sz="2400">
                  <a:solidFill>
                    <a:srgbClr val="000000"/>
                  </a:solidFill>
                  <a:latin charset="0" panose="020f0502020204030204" pitchFamily="34" typeface="Calibri"/>
                  <a:ea charset="-128" panose="020b0600070205080204" pitchFamily="34" typeface="MS PGothic"/>
                  <a:sym charset="0" panose="020f0502020204030204" pitchFamily="34" typeface="Calibri"/>
                </a:defRPr>
              </a:lvl2pPr>
              <a:lvl3pPr eaLnBrk="0" indent="-228600" marL="1143000">
                <a:defRPr sz="2400">
                  <a:solidFill>
                    <a:srgbClr val="000000"/>
                  </a:solidFill>
                  <a:latin charset="0" panose="020f0502020204030204" pitchFamily="34" typeface="Calibri"/>
                  <a:ea charset="-128" panose="020b0600070205080204" pitchFamily="34" typeface="MS PGothic"/>
                  <a:sym charset="0" panose="020f0502020204030204" pitchFamily="34" typeface="Calibri"/>
                </a:defRPr>
              </a:lvl3pPr>
              <a:lvl4pPr eaLnBrk="0" indent="-228600" marL="1600200">
                <a:defRPr sz="2400">
                  <a:solidFill>
                    <a:srgbClr val="000000"/>
                  </a:solidFill>
                  <a:latin charset="0" panose="020f0502020204030204" pitchFamily="34" typeface="Calibri"/>
                  <a:ea charset="-128" panose="020b0600070205080204" pitchFamily="34" typeface="MS PGothic"/>
                  <a:sym charset="0" panose="020f0502020204030204" pitchFamily="34" typeface="Calibri"/>
                </a:defRPr>
              </a:lvl4pPr>
              <a:lvl5pPr eaLnBrk="0" indent="-228600" marL="2057400">
                <a:defRPr sz="2400">
                  <a:solidFill>
                    <a:srgbClr val="000000"/>
                  </a:solidFill>
                  <a:latin charset="0" panose="020f0502020204030204" pitchFamily="34" typeface="Calibri"/>
                  <a:ea charset="-128" panose="020b0600070205080204" pitchFamily="34" typeface="MS PGothic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charset="0" panose="020f0502020204030204" pitchFamily="34" typeface="Calibri"/>
                  <a:ea charset="-128" panose="020b0600070205080204" pitchFamily="34" typeface="MS PGothic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charset="0" panose="020f0502020204030204" pitchFamily="34" typeface="Calibri"/>
                  <a:ea charset="-128" panose="020b0600070205080204" pitchFamily="34" typeface="MS PGothic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charset="0" panose="020f0502020204030204" pitchFamily="34" typeface="Calibri"/>
                  <a:ea charset="-128" panose="020b0600070205080204" pitchFamily="34" typeface="MS PGothic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charset="0" panose="020f0502020204030204" pitchFamily="34" typeface="Calibri"/>
                  <a:ea charset="-128" panose="020b0600070205080204" pitchFamily="34" typeface="MS PGothic"/>
                  <a:sym charset="0" panose="020f0502020204030204" pitchFamily="34" typeface="Calibri"/>
                </a:defRPr>
              </a:lvl9pPr>
            </a:lstStyle>
            <a:p>
              <a:pPr algn="ctr" eaLnBrk="1"/>
              <a:r>
                <a:rPr altLang="zh-CN" lang="es-ES" sz="2395">
                  <a:solidFill>
                    <a:srgbClr val="FFFFFF"/>
                  </a:solidFill>
                </a:rPr>
                <a:t>`</a:t>
              </a:r>
            </a:p>
          </p:txBody>
        </p:sp>
      </p:grpSp>
      <p:pic>
        <p:nvPicPr>
          <p:cNvPr descr="pic9.jpg"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429191" y="0"/>
            <a:ext cx="2453239" cy="199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descr="pic7.jpg"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1" y="1955742"/>
            <a:ext cx="3053995" cy="248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526996" y="5106512"/>
            <a:ext cx="8960029" cy="512064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ctr" defTabSz="1216817">
              <a:lnSpc>
                <a:spcPct val="120000"/>
              </a:lnSpc>
              <a:spcBef>
                <a:spcPct val="20000"/>
              </a:spcBef>
            </a:pPr>
            <a:r>
              <a:rPr altLang="en-US" lang="zh-CN" smtClean="0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437012" y="1980871"/>
            <a:ext cx="2438747" cy="2456241"/>
            <a:chOff x="2437012" y="1980871"/>
            <a:chExt cx="2438747" cy="2456241"/>
          </a:xfrm>
        </p:grpSpPr>
        <p:sp>
          <p:nvSpPr>
            <p:cNvPr id="13" name="Rectangle 13"/>
            <p:cNvSpPr/>
            <p:nvPr/>
          </p:nvSpPr>
          <p:spPr>
            <a:xfrm>
              <a:off x="2437012" y="1980871"/>
              <a:ext cx="2438747" cy="2456241"/>
            </a:xfrm>
            <a:prstGeom prst="rect">
              <a:avLst/>
            </a:prstGeom>
            <a:solidFill>
              <a:srgbClr val="05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2050" y="3036024"/>
              <a:ext cx="1376899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2886131" y="3321929"/>
              <a:ext cx="1570853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单击此处可编辑内容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75760" y="-608"/>
            <a:ext cx="2438747" cy="1981479"/>
            <a:chOff x="4875760" y="-608"/>
            <a:chExt cx="2438747" cy="1981479"/>
          </a:xfrm>
        </p:grpSpPr>
        <p:sp>
          <p:nvSpPr>
            <p:cNvPr id="17" name="Rectangle 23"/>
            <p:cNvSpPr/>
            <p:nvPr/>
          </p:nvSpPr>
          <p:spPr>
            <a:xfrm>
              <a:off x="4875760" y="-608"/>
              <a:ext cx="2438747" cy="1981479"/>
            </a:xfrm>
            <a:prstGeom prst="rect">
              <a:avLst/>
            </a:prstGeom>
            <a:solidFill>
              <a:srgbClr val="05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/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5346260" y="742282"/>
              <a:ext cx="1376899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5350341" y="1028187"/>
              <a:ext cx="1570853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单击此处可编辑内容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738529" y="-608"/>
            <a:ext cx="2453472" cy="1981479"/>
            <a:chOff x="9738529" y="-608"/>
            <a:chExt cx="2453472" cy="1981479"/>
          </a:xfrm>
        </p:grpSpPr>
        <p:sp>
          <p:nvSpPr>
            <p:cNvPr id="21" name="Slide Number Placeholder 2"/>
            <p:cNvSpPr txBox="1"/>
            <p:nvPr/>
          </p:nvSpPr>
          <p:spPr>
            <a:xfrm>
              <a:off x="11235881" y="675577"/>
              <a:ext cx="556069" cy="471563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6D902E3-6E7D-4F5A-A7A6-39CFCB3F28E5}" type="slidenum">
                <a:rPr lang="en-US" smtClean="0"/>
                <a:t>10</a:t>
              </a:fld>
            </a:p>
          </p:txBody>
        </p:sp>
        <p:sp>
          <p:nvSpPr>
            <p:cNvPr id="22" name="Rectangle 28"/>
            <p:cNvSpPr/>
            <p:nvPr/>
          </p:nvSpPr>
          <p:spPr>
            <a:xfrm>
              <a:off x="9738529" y="-608"/>
              <a:ext cx="2453472" cy="198147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/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10227659" y="742282"/>
              <a:ext cx="1376899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10231740" y="1028187"/>
              <a:ext cx="1570853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单击此处可编辑内容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" y="-608"/>
            <a:ext cx="2438747" cy="1981479"/>
            <a:chOff x="1" y="-608"/>
            <a:chExt cx="2438747" cy="1981479"/>
          </a:xfrm>
        </p:grpSpPr>
        <p:sp>
          <p:nvSpPr>
            <p:cNvPr id="26" name="Rectangle 9"/>
            <p:cNvSpPr/>
            <p:nvPr/>
          </p:nvSpPr>
          <p:spPr>
            <a:xfrm>
              <a:off x="1" y="-608"/>
              <a:ext cx="2438747" cy="1981479"/>
            </a:xfrm>
            <a:prstGeom prst="rect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/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464850" y="742282"/>
              <a:ext cx="1376899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468931" y="1028187"/>
              <a:ext cx="1570853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单击此处可编辑内容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14505" y="1980871"/>
            <a:ext cx="2438747" cy="2456241"/>
            <a:chOff x="7314505" y="1980871"/>
            <a:chExt cx="2438747" cy="2456241"/>
          </a:xfrm>
        </p:grpSpPr>
        <p:sp>
          <p:nvSpPr>
            <p:cNvPr id="30" name="Rectangle 18"/>
            <p:cNvSpPr/>
            <p:nvPr/>
          </p:nvSpPr>
          <p:spPr>
            <a:xfrm>
              <a:off x="7314505" y="1980871"/>
              <a:ext cx="2438747" cy="2456241"/>
            </a:xfrm>
            <a:prstGeom prst="rect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/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7740713" y="3036024"/>
              <a:ext cx="1376899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7744794" y="3321929"/>
              <a:ext cx="1570853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单击此处可编辑内容</a:t>
              </a:r>
            </a:p>
          </p:txBody>
        </p:sp>
      </p:grpSp>
    </p:spTree>
    <p:extLst>
      <p:ext uri="{BB962C8B-B14F-4D97-AF65-F5344CB8AC3E}">
        <p14:creationId val="4003867729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7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473131" y="1667188"/>
            <a:ext cx="2086904" cy="2116762"/>
            <a:chOff x="4473131" y="1667188"/>
            <a:chExt cx="2086904" cy="2116762"/>
          </a:xfrm>
        </p:grpSpPr>
        <p:sp>
          <p:nvSpPr>
            <p:cNvPr id="5" name="Freeform 3"/>
            <p:cNvSpPr>
              <a:spLocks noChangeArrowheads="1"/>
            </p:cNvSpPr>
            <p:nvPr/>
          </p:nvSpPr>
          <p:spPr bwMode="auto">
            <a:xfrm rot="19397468">
              <a:off x="4473131" y="1667188"/>
              <a:ext cx="2086904" cy="2116762"/>
            </a:xfrm>
            <a:custGeom>
              <a:gdLst>
                <a:gd fmla="*/ 3563 w 10688" name="T0"/>
                <a:gd fmla="*/ 7062 h 10844" name="T1"/>
                <a:gd fmla="*/ 3563 w 10688" name="T2"/>
                <a:gd fmla="*/ 7062 h 10844" name="T3"/>
                <a:gd fmla="*/ 4563 w 10688" name="T4"/>
                <a:gd fmla="*/ 10749 h 10844" name="T5"/>
                <a:gd fmla="*/ 7937 w 10688" name="T6"/>
                <a:gd fmla="*/ 9812 h 10844" name="T7"/>
                <a:gd fmla="*/ 9062 w 10688" name="T8"/>
                <a:gd fmla="*/ 2782 h 10844" name="T9"/>
                <a:gd fmla="*/ 2032 w 10688" name="T10"/>
                <a:gd fmla="*/ 1626 h 10844" name="T11"/>
                <a:gd fmla="*/ 0 w 10688" name="T12"/>
                <a:gd fmla="*/ 4907 h 10844" name="T13"/>
                <a:gd fmla="*/ 3563 w 10688" name="T14"/>
                <a:gd fmla="*/ 7062 h 108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844" w="10688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589876"/>
            </a:solidFill>
            <a:ln>
              <a:noFill/>
            </a:ln>
            <a:effectLst/>
          </p:spPr>
          <p:txBody>
            <a:bodyPr anchor="ctr" bIns="60955" lIns="121910" rIns="121910" tIns="60955" wrap="none"/>
            <a:lstStyle/>
            <a:p>
              <a:pPr defTabSz="544047">
                <a:defRPr/>
              </a:pPr>
              <a:endParaRPr kern="0" lang="en-US" smtClean="0" sz="2149">
                <a:solidFill>
                  <a:srgbClr val="E2E3E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" name="TextBox 22"/>
            <p:cNvSpPr txBox="1"/>
            <p:nvPr/>
          </p:nvSpPr>
          <p:spPr>
            <a:xfrm>
              <a:off x="4813480" y="2157307"/>
              <a:ext cx="1319494" cy="944842"/>
            </a:xfrm>
            <a:prstGeom prst="rect">
              <a:avLst/>
            </a:prstGeom>
            <a:noFill/>
          </p:spPr>
          <p:txBody>
            <a:bodyPr bIns="60941" lIns="121884" rIns="121884" rtlCol="0" tIns="60941" wrap="square">
              <a:spAutoFit/>
            </a:bodyPr>
            <a:lstStyle/>
            <a:p>
              <a:pPr algn="ctr" defTabSz="544047"/>
              <a:r>
                <a:rPr b="1" lang="en-US" sz="54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Roboto Black"/>
                  <a:sym charset="0" panose="020b0604020202020204" pitchFamily="34" typeface="Arial"/>
                </a:rPr>
                <a:t>S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49334" y="3635442"/>
            <a:ext cx="2086904" cy="2116762"/>
            <a:chOff x="5449334" y="3635442"/>
            <a:chExt cx="2086904" cy="2116762"/>
          </a:xfrm>
        </p:grpSpPr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 rot="8579122">
              <a:off x="5449334" y="3635442"/>
              <a:ext cx="2086904" cy="2116762"/>
            </a:xfrm>
            <a:custGeom>
              <a:gdLst>
                <a:gd fmla="*/ 3563 w 10688" name="T0"/>
                <a:gd fmla="*/ 7062 h 10844" name="T1"/>
                <a:gd fmla="*/ 3563 w 10688" name="T2"/>
                <a:gd fmla="*/ 7062 h 10844" name="T3"/>
                <a:gd fmla="*/ 4563 w 10688" name="T4"/>
                <a:gd fmla="*/ 10749 h 10844" name="T5"/>
                <a:gd fmla="*/ 7937 w 10688" name="T6"/>
                <a:gd fmla="*/ 9812 h 10844" name="T7"/>
                <a:gd fmla="*/ 9062 w 10688" name="T8"/>
                <a:gd fmla="*/ 2782 h 10844" name="T9"/>
                <a:gd fmla="*/ 2032 w 10688" name="T10"/>
                <a:gd fmla="*/ 1626 h 10844" name="T11"/>
                <a:gd fmla="*/ 0 w 10688" name="T12"/>
                <a:gd fmla="*/ 4907 h 10844" name="T13"/>
                <a:gd fmla="*/ 3563 w 10688" name="T14"/>
                <a:gd fmla="*/ 7062 h 108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844" w="10688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589876"/>
            </a:solidFill>
            <a:ln>
              <a:noFill/>
            </a:ln>
            <a:effectLst/>
          </p:spPr>
          <p:txBody>
            <a:bodyPr anchor="ctr" bIns="60955" lIns="121910" rIns="121910" tIns="60955" wrap="none"/>
            <a:lstStyle/>
            <a:p>
              <a:pPr defTabSz="544047">
                <a:defRPr/>
              </a:pPr>
              <a:endParaRPr kern="0" lang="en-US" smtClean="0" sz="2149">
                <a:solidFill>
                  <a:srgbClr val="E2E3E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TextBox 24"/>
            <p:cNvSpPr txBox="1"/>
            <p:nvPr/>
          </p:nvSpPr>
          <p:spPr>
            <a:xfrm>
              <a:off x="5815402" y="4418450"/>
              <a:ext cx="1319494" cy="944842"/>
            </a:xfrm>
            <a:prstGeom prst="rect">
              <a:avLst/>
            </a:prstGeom>
            <a:noFill/>
          </p:spPr>
          <p:txBody>
            <a:bodyPr bIns="60941" lIns="121884" rIns="121884" rtlCol="0" tIns="60941" wrap="square">
              <a:spAutoFit/>
            </a:bodyPr>
            <a:lstStyle/>
            <a:p>
              <a:pPr algn="ctr" defTabSz="544047"/>
              <a:r>
                <a:rPr b="1" lang="en-US" sz="54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Roboto Black"/>
                  <a:sym charset="0" panose="020b0604020202020204" pitchFamily="34" typeface="Arial"/>
                </a:rPr>
                <a:t>T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30924" y="2175470"/>
            <a:ext cx="2117038" cy="2086632"/>
            <a:chOff x="5930924" y="2175470"/>
            <a:chExt cx="2117038" cy="2086632"/>
          </a:xfrm>
        </p:grpSpPr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 rot="3202081">
              <a:off x="5946127" y="2160267"/>
              <a:ext cx="2086632" cy="2117038"/>
            </a:xfrm>
            <a:custGeom>
              <a:gdLst>
                <a:gd fmla="*/ 3563 w 10688" name="T0"/>
                <a:gd fmla="*/ 7062 h 10844" name="T1"/>
                <a:gd fmla="*/ 3563 w 10688" name="T2"/>
                <a:gd fmla="*/ 7062 h 10844" name="T3"/>
                <a:gd fmla="*/ 4563 w 10688" name="T4"/>
                <a:gd fmla="*/ 10749 h 10844" name="T5"/>
                <a:gd fmla="*/ 7937 w 10688" name="T6"/>
                <a:gd fmla="*/ 9812 h 10844" name="T7"/>
                <a:gd fmla="*/ 9062 w 10688" name="T8"/>
                <a:gd fmla="*/ 2782 h 10844" name="T9"/>
                <a:gd fmla="*/ 2032 w 10688" name="T10"/>
                <a:gd fmla="*/ 1626 h 10844" name="T11"/>
                <a:gd fmla="*/ 0 w 10688" name="T12"/>
                <a:gd fmla="*/ 4907 h 10844" name="T13"/>
                <a:gd fmla="*/ 3563 w 10688" name="T14"/>
                <a:gd fmla="*/ 7062 h 108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844" w="10688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05588E"/>
            </a:solidFill>
            <a:ln>
              <a:noFill/>
            </a:ln>
            <a:effectLst/>
          </p:spPr>
          <p:txBody>
            <a:bodyPr anchor="ctr" bIns="60955" lIns="121910" rIns="121910" tIns="60955" wrap="none"/>
            <a:lstStyle/>
            <a:p>
              <a:pPr defTabSz="544047">
                <a:defRPr/>
              </a:pPr>
              <a:endParaRPr kern="0" lang="en-US" smtClean="0" sz="2149">
                <a:solidFill>
                  <a:srgbClr val="E2E3E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" name="TextBox 25"/>
            <p:cNvSpPr txBox="1"/>
            <p:nvPr/>
          </p:nvSpPr>
          <p:spPr>
            <a:xfrm>
              <a:off x="6450609" y="2820124"/>
              <a:ext cx="1319494" cy="944842"/>
            </a:xfrm>
            <a:prstGeom prst="rect">
              <a:avLst/>
            </a:prstGeom>
            <a:noFill/>
          </p:spPr>
          <p:txBody>
            <a:bodyPr bIns="60941" lIns="121884" rIns="121884" rtlCol="0" tIns="60941" wrap="square">
              <a:spAutoFit/>
            </a:bodyPr>
            <a:lstStyle/>
            <a:p>
              <a:pPr algn="ctr" defTabSz="544047"/>
              <a:r>
                <a:rPr b="1" lang="en-US" sz="54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Roboto Black"/>
                  <a:sym charset="0" panose="020b0604020202020204" pitchFamily="34" typeface="Arial"/>
                </a:rPr>
                <a:t>W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62185" y="3167649"/>
            <a:ext cx="2117038" cy="2086632"/>
            <a:chOff x="3962185" y="3167649"/>
            <a:chExt cx="2117038" cy="2086632"/>
          </a:xfrm>
        </p:grpSpPr>
        <p:sp>
          <p:nvSpPr>
            <p:cNvPr id="14" name="Freeform 3"/>
            <p:cNvSpPr>
              <a:spLocks noChangeArrowheads="1"/>
            </p:cNvSpPr>
            <p:nvPr/>
          </p:nvSpPr>
          <p:spPr bwMode="auto">
            <a:xfrm rot="13978264">
              <a:off x="3977388" y="3152446"/>
              <a:ext cx="2086632" cy="2117038"/>
            </a:xfrm>
            <a:custGeom>
              <a:gdLst>
                <a:gd fmla="*/ 3563 w 10688" name="T0"/>
                <a:gd fmla="*/ 7062 h 10844" name="T1"/>
                <a:gd fmla="*/ 3563 w 10688" name="T2"/>
                <a:gd fmla="*/ 7062 h 10844" name="T3"/>
                <a:gd fmla="*/ 4563 w 10688" name="T4"/>
                <a:gd fmla="*/ 10749 h 10844" name="T5"/>
                <a:gd fmla="*/ 7937 w 10688" name="T6"/>
                <a:gd fmla="*/ 9812 h 10844" name="T7"/>
                <a:gd fmla="*/ 9062 w 10688" name="T8"/>
                <a:gd fmla="*/ 2782 h 10844" name="T9"/>
                <a:gd fmla="*/ 2032 w 10688" name="T10"/>
                <a:gd fmla="*/ 1626 h 10844" name="T11"/>
                <a:gd fmla="*/ 0 w 10688" name="T12"/>
                <a:gd fmla="*/ 4907 h 10844" name="T13"/>
                <a:gd fmla="*/ 3563 w 10688" name="T14"/>
                <a:gd fmla="*/ 7062 h 108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844" w="10688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05588E"/>
            </a:solidFill>
            <a:ln>
              <a:noFill/>
            </a:ln>
            <a:effectLst/>
          </p:spPr>
          <p:txBody>
            <a:bodyPr anchor="ctr" bIns="60955" lIns="121910" rIns="121910" tIns="60955" wrap="none"/>
            <a:lstStyle/>
            <a:p>
              <a:pPr defTabSz="544047">
                <a:defRPr/>
              </a:pPr>
              <a:endParaRPr kern="0" lang="en-US" smtClean="0" sz="2149">
                <a:solidFill>
                  <a:srgbClr val="E2E3E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" name="TextBox 33"/>
            <p:cNvSpPr txBox="1"/>
            <p:nvPr/>
          </p:nvSpPr>
          <p:spPr>
            <a:xfrm>
              <a:off x="4326832" y="3766264"/>
              <a:ext cx="1319494" cy="944842"/>
            </a:xfrm>
            <a:prstGeom prst="rect">
              <a:avLst/>
            </a:prstGeom>
            <a:noFill/>
          </p:spPr>
          <p:txBody>
            <a:bodyPr bIns="60941" lIns="121884" rIns="121884" rtlCol="0" tIns="60941" wrap="square">
              <a:spAutoFit/>
            </a:bodyPr>
            <a:lstStyle/>
            <a:p>
              <a:pPr algn="ctr" defTabSz="544047"/>
              <a:r>
                <a:rPr b="1" lang="en-US" sz="54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Roboto Black"/>
                  <a:sym charset="0" panose="020b0604020202020204" pitchFamily="34" typeface="Arial"/>
                </a:rPr>
                <a:t>O</a:t>
              </a:r>
            </a:p>
          </p:txBody>
        </p:sp>
      </p:grpSp>
      <p:sp>
        <p:nvSpPr>
          <p:cNvPr id="16" name="TextBox 13"/>
          <p:cNvSpPr txBox="1"/>
          <p:nvPr/>
        </p:nvSpPr>
        <p:spPr>
          <a:xfrm>
            <a:off x="1834562" y="2198831"/>
            <a:ext cx="2338080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en-US" b="1" lang="zh-CN" smtClean="0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1834562" y="2497031"/>
            <a:ext cx="2030282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en-US" lang="zh-CN" smtClean="0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1834562" y="4239106"/>
            <a:ext cx="2338080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en-US" b="1" lang="zh-CN" smtClean="0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1834562" y="4537306"/>
            <a:ext cx="2030282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en-US" lang="zh-CN" smtClean="0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8280763" y="2198831"/>
            <a:ext cx="2338080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en-US" b="1" lang="zh-CN" smtClean="0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1" name="TextBox 13"/>
          <p:cNvSpPr txBox="1"/>
          <p:nvPr/>
        </p:nvSpPr>
        <p:spPr>
          <a:xfrm>
            <a:off x="8280763" y="2497031"/>
            <a:ext cx="2030282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en-US" lang="zh-CN" smtClean="0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8280763" y="4239106"/>
            <a:ext cx="2338080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en-US" b="1" lang="zh-CN" smtClean="0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8280763" y="4537306"/>
            <a:ext cx="2030282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en-US" lang="zh-CN" smtClean="0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  <p:extLst>
      <p:ext uri="{BB962C8B-B14F-4D97-AF65-F5344CB8AC3E}">
        <p14:creationId val="1892799071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51155" y="2373274"/>
            <a:ext cx="1691499" cy="1728956"/>
            <a:chOff x="1851155" y="2373274"/>
            <a:chExt cx="1691499" cy="1728956"/>
          </a:xfrm>
        </p:grpSpPr>
        <p:sp>
          <p:nvSpPr>
            <p:cNvPr id="5" name="Shape 4113"/>
            <p:cNvSpPr/>
            <p:nvPr/>
          </p:nvSpPr>
          <p:spPr>
            <a:xfrm>
              <a:off x="1851155" y="2373274"/>
              <a:ext cx="1691499" cy="17289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89876"/>
            </a:solidFill>
            <a:ln w="12700">
              <a:miter lim="400000"/>
            </a:ln>
          </p:spPr>
          <p:txBody>
            <a:bodyPr anchor="ctr" bIns="38097" lIns="38097" rIns="38097" tIns="38097"/>
            <a:lstStyle/>
            <a:p>
              <a:pPr algn="l" defTabSz="609509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b="0" baseline="0" cap="none" i="0" kern="0" kumimoji="0" noProof="0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6" name="TextBox 24"/>
            <p:cNvSpPr txBox="1"/>
            <p:nvPr/>
          </p:nvSpPr>
          <p:spPr>
            <a:xfrm>
              <a:off x="2246087" y="2792320"/>
              <a:ext cx="901700" cy="426568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defTabSz="609509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GB" noProof="0" normalizeH="0" spc="0" strike="noStrike" sz="279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31729" y="2373274"/>
            <a:ext cx="1691499" cy="1728956"/>
            <a:chOff x="4131729" y="2373274"/>
            <a:chExt cx="1691499" cy="1728956"/>
          </a:xfrm>
        </p:grpSpPr>
        <p:sp>
          <p:nvSpPr>
            <p:cNvPr id="8" name="Shape 4096"/>
            <p:cNvSpPr/>
            <p:nvPr/>
          </p:nvSpPr>
          <p:spPr>
            <a:xfrm>
              <a:off x="4131729" y="2373274"/>
              <a:ext cx="1691499" cy="17289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89876"/>
            </a:solidFill>
            <a:ln w="12700">
              <a:miter lim="400000"/>
            </a:ln>
          </p:spPr>
          <p:txBody>
            <a:bodyPr anchor="ctr" bIns="38097" lIns="38097" rIns="38097" tIns="38097"/>
            <a:lstStyle/>
            <a:p>
              <a:pPr algn="l" defTabSz="609509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b="0" baseline="0" cap="none" i="0" kern="0" kumimoji="0" lang="en-US" noProof="0" normalizeH="0" smtClean="0" spc="0" strike="noStrike" sz="16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1</a:t>
              </a:r>
            </a:p>
          </p:txBody>
        </p:sp>
        <p:sp>
          <p:nvSpPr>
            <p:cNvPr id="9" name="TextBox 25"/>
            <p:cNvSpPr txBox="1"/>
            <p:nvPr/>
          </p:nvSpPr>
          <p:spPr>
            <a:xfrm>
              <a:off x="4526627" y="2792320"/>
              <a:ext cx="901700" cy="426568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defTabSz="609509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0" strike="noStrike" sz="279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69554" y="2373274"/>
            <a:ext cx="1691499" cy="1728956"/>
            <a:chOff x="6369554" y="2373274"/>
            <a:chExt cx="1691499" cy="1728956"/>
          </a:xfrm>
        </p:grpSpPr>
        <p:sp>
          <p:nvSpPr>
            <p:cNvPr id="11" name="Shape 4115"/>
            <p:cNvSpPr/>
            <p:nvPr/>
          </p:nvSpPr>
          <p:spPr>
            <a:xfrm>
              <a:off x="6369554" y="2373274"/>
              <a:ext cx="1691499" cy="17289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89876"/>
            </a:solidFill>
            <a:ln w="12700">
              <a:miter lim="400000"/>
            </a:ln>
          </p:spPr>
          <p:txBody>
            <a:bodyPr anchor="ctr" bIns="38097" lIns="38097" rIns="38097" tIns="38097"/>
            <a:lstStyle/>
            <a:p>
              <a:pPr algn="l" defTabSz="609509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b="0" baseline="0" cap="none" i="0" kern="0" kumimoji="0" noProof="0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12" name="TextBox 26"/>
            <p:cNvSpPr txBox="1"/>
            <p:nvPr/>
          </p:nvSpPr>
          <p:spPr>
            <a:xfrm>
              <a:off x="6756667" y="2792320"/>
              <a:ext cx="901700" cy="426568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defTabSz="609509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0" strike="noStrike" sz="279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3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634524" y="2373274"/>
            <a:ext cx="1691499" cy="1728956"/>
            <a:chOff x="8634524" y="2373274"/>
            <a:chExt cx="1691499" cy="1728956"/>
          </a:xfrm>
        </p:grpSpPr>
        <p:sp>
          <p:nvSpPr>
            <p:cNvPr id="14" name="Shape 4114"/>
            <p:cNvSpPr/>
            <p:nvPr/>
          </p:nvSpPr>
          <p:spPr>
            <a:xfrm>
              <a:off x="8634524" y="2373274"/>
              <a:ext cx="1691499" cy="17289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89876"/>
            </a:solidFill>
            <a:ln w="12700">
              <a:miter lim="400000"/>
            </a:ln>
          </p:spPr>
          <p:txBody>
            <a:bodyPr anchor="ctr" bIns="38097" lIns="38097" rIns="38097" tIns="38097"/>
            <a:lstStyle/>
            <a:p>
              <a:pPr algn="l" defTabSz="609509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b="0" baseline="0" cap="none" i="0" kern="0" kumimoji="0" noProof="0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15" name="TextBox 27"/>
            <p:cNvSpPr txBox="1"/>
            <p:nvPr/>
          </p:nvSpPr>
          <p:spPr>
            <a:xfrm>
              <a:off x="9037208" y="2792320"/>
              <a:ext cx="901700" cy="426568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defTabSz="609509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GB" noProof="0" normalizeH="0" spc="0" strike="noStrike" sz="279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4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54127" y="4513878"/>
            <a:ext cx="2211875" cy="519555"/>
            <a:chOff x="1854127" y="4513878"/>
            <a:chExt cx="2211875" cy="519555"/>
          </a:xfrm>
        </p:grpSpPr>
        <p:sp>
          <p:nvSpPr>
            <p:cNvPr id="17" name="TextBox 13"/>
            <p:cNvSpPr txBox="1"/>
            <p:nvPr/>
          </p:nvSpPr>
          <p:spPr>
            <a:xfrm>
              <a:off x="2156204" y="4513878"/>
              <a:ext cx="946411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mtClean="0" spc="0" strike="noStrike" sz="16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854127" y="4848767"/>
              <a:ext cx="2211875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2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根据需求来调整文本框大小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30084" y="4513878"/>
            <a:ext cx="2211875" cy="519555"/>
            <a:chOff x="4130084" y="4513878"/>
            <a:chExt cx="2211875" cy="519555"/>
          </a:xfrm>
        </p:grpSpPr>
        <p:sp>
          <p:nvSpPr>
            <p:cNvPr id="20" name="TextBox 13"/>
            <p:cNvSpPr txBox="1"/>
            <p:nvPr/>
          </p:nvSpPr>
          <p:spPr>
            <a:xfrm>
              <a:off x="4432161" y="4513878"/>
              <a:ext cx="946411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mtClean="0" spc="0" strike="noStrike" sz="16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4130084" y="4848767"/>
              <a:ext cx="2211875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2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根据需求来调整文本框大小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06041" y="4513878"/>
            <a:ext cx="2211875" cy="519555"/>
            <a:chOff x="6406041" y="4513878"/>
            <a:chExt cx="2211875" cy="519555"/>
          </a:xfrm>
        </p:grpSpPr>
        <p:sp>
          <p:nvSpPr>
            <p:cNvPr id="23" name="TextBox 13"/>
            <p:cNvSpPr txBox="1"/>
            <p:nvPr/>
          </p:nvSpPr>
          <p:spPr>
            <a:xfrm>
              <a:off x="6708116" y="4513878"/>
              <a:ext cx="946411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mtClean="0" spc="0" strike="noStrike" sz="16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6406041" y="4848767"/>
              <a:ext cx="2211875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2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根据需求来调整文本框大小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06758" y="4513878"/>
            <a:ext cx="2211875" cy="519555"/>
            <a:chOff x="8706758" y="4513878"/>
            <a:chExt cx="2211875" cy="519555"/>
          </a:xfrm>
        </p:grpSpPr>
        <p:sp>
          <p:nvSpPr>
            <p:cNvPr id="26" name="TextBox 13"/>
            <p:cNvSpPr txBox="1"/>
            <p:nvPr/>
          </p:nvSpPr>
          <p:spPr>
            <a:xfrm>
              <a:off x="9008834" y="4513878"/>
              <a:ext cx="946411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mtClean="0" spc="0" strike="noStrike" sz="16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8706758" y="4848767"/>
              <a:ext cx="2211875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2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根据需求来调整文本框大小</a:t>
              </a:r>
            </a:p>
          </p:txBody>
        </p:sp>
      </p:grpSp>
    </p:spTree>
    <p:extLst>
      <p:ext uri="{BB962C8B-B14F-4D97-AF65-F5344CB8AC3E}">
        <p14:creationId val="671910193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29051 L -3.95833E-06 -7.40741E-07" pathEditMode="relative" ptsTypes="AA" rAng="0">
                                      <p:cBhvr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451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7" nodeType="withEffect" presetClass="path" presetID="35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066 -0.29051 L -3.95833E-06 -7.40741E-07" pathEditMode="relative" ptsTypes="AA" rAng="0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451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35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66 -0.29051 L -3.95833E-06 -7.40741E-07" pathEditMode="relative" ptsTypes="AA" rAng="0">
                                      <p:cBhvr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451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35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066 -0.29051 L -3.95833E-06 -7.40741E-07" pathEditMode="relative" ptsTypes="AA" rAng="0">
                                      <p:cBhvr>
                                        <p:cTn dur="10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451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id="3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411037" y="2214465"/>
            <a:ext cx="1223811" cy="369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258075" y="5293128"/>
            <a:ext cx="3804521" cy="605937"/>
            <a:chOff x="2258075" y="5293128"/>
            <a:chExt cx="3804521" cy="605937"/>
          </a:xfrm>
        </p:grpSpPr>
        <p:sp>
          <p:nvSpPr>
            <p:cNvPr id="6" name="Freeform 9"/>
            <p:cNvSpPr/>
            <p:nvPr/>
          </p:nvSpPr>
          <p:spPr bwMode="auto">
            <a:xfrm>
              <a:off x="2258075" y="5293128"/>
              <a:ext cx="3804521" cy="605937"/>
            </a:xfrm>
            <a:custGeom>
              <a:gdLst>
                <a:gd fmla="*/ 146 w 1802" name="T0"/>
                <a:gd fmla="*/ 0 h 287" name="T1"/>
                <a:gd fmla="*/ 0 w 1802" name="T2"/>
                <a:gd fmla="*/ 287 h 287" name="T3"/>
                <a:gd fmla="*/ 901 w 1802" name="T4"/>
                <a:gd fmla="*/ 287 h 287" name="T5"/>
                <a:gd fmla="*/ 1802 w 1802" name="T6"/>
                <a:gd fmla="*/ 287 h 287" name="T7"/>
                <a:gd fmla="*/ 1656 w 1802" name="T8"/>
                <a:gd fmla="*/ 0 h 287" name="T9"/>
                <a:gd fmla="*/ 146 w 1802" name="T10"/>
                <a:gd fmla="*/ 0 h 2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7" w="1802">
                  <a:moveTo>
                    <a:pt x="146" y="0"/>
                  </a:moveTo>
                  <a:lnTo>
                    <a:pt x="0" y="287"/>
                  </a:lnTo>
                  <a:lnTo>
                    <a:pt x="901" y="287"/>
                  </a:lnTo>
                  <a:lnTo>
                    <a:pt x="1802" y="287"/>
                  </a:lnTo>
                  <a:lnTo>
                    <a:pt x="165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5898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805" compatLnSpc="1" lIns="121610" numCol="1" rIns="121610" tIns="60805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7" name="矩形 1"/>
            <p:cNvSpPr>
              <a:spLocks noChangeArrowheads="1"/>
            </p:cNvSpPr>
            <p:nvPr/>
          </p:nvSpPr>
          <p:spPr bwMode="auto">
            <a:xfrm>
              <a:off x="2873577" y="5387901"/>
              <a:ext cx="3055701" cy="395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33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单击此处添加您要的文字标题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08547" y="4592184"/>
            <a:ext cx="3103577" cy="605937"/>
            <a:chOff x="2608547" y="4592184"/>
            <a:chExt cx="3103577" cy="605937"/>
          </a:xfrm>
        </p:grpSpPr>
        <p:sp>
          <p:nvSpPr>
            <p:cNvPr id="9" name="Freeform 10"/>
            <p:cNvSpPr/>
            <p:nvPr/>
          </p:nvSpPr>
          <p:spPr bwMode="auto">
            <a:xfrm>
              <a:off x="2608547" y="4592184"/>
              <a:ext cx="3103577" cy="605937"/>
            </a:xfrm>
            <a:custGeom>
              <a:gdLst>
                <a:gd fmla="*/ 1470 w 1470" name="T0"/>
                <a:gd fmla="*/ 287 h 287" name="T1"/>
                <a:gd fmla="*/ 1329 w 1470" name="T2"/>
                <a:gd fmla="*/ 0 h 287" name="T3"/>
                <a:gd fmla="*/ 146 w 1470" name="T4"/>
                <a:gd fmla="*/ 0 h 287" name="T5"/>
                <a:gd fmla="*/ 0 w 1470" name="T6"/>
                <a:gd fmla="*/ 287 h 287" name="T7"/>
                <a:gd fmla="*/ 1470 w 1470" name="T8"/>
                <a:gd fmla="*/ 287 h 2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7" w="1470">
                  <a:moveTo>
                    <a:pt x="1470" y="287"/>
                  </a:moveTo>
                  <a:lnTo>
                    <a:pt x="1329" y="0"/>
                  </a:lnTo>
                  <a:lnTo>
                    <a:pt x="146" y="0"/>
                  </a:lnTo>
                  <a:lnTo>
                    <a:pt x="0" y="287"/>
                  </a:lnTo>
                  <a:lnTo>
                    <a:pt x="1470" y="287"/>
                  </a:lnTo>
                  <a:close/>
                </a:path>
              </a:pathLst>
            </a:custGeom>
            <a:solidFill>
              <a:srgbClr val="0558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805" compatLnSpc="1" lIns="121610" numCol="1" rIns="121610" tIns="60805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0" name="矩形 1"/>
            <p:cNvSpPr>
              <a:spLocks noChangeArrowheads="1"/>
            </p:cNvSpPr>
            <p:nvPr/>
          </p:nvSpPr>
          <p:spPr bwMode="auto">
            <a:xfrm>
              <a:off x="3396035" y="4711138"/>
              <a:ext cx="2010786" cy="395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33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单击此处添加标题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59019" y="3891240"/>
            <a:ext cx="2402633" cy="605937"/>
            <a:chOff x="2959019" y="3891240"/>
            <a:chExt cx="2402633" cy="605937"/>
          </a:xfrm>
        </p:grpSpPr>
        <p:sp>
          <p:nvSpPr>
            <p:cNvPr id="12" name="Freeform 6"/>
            <p:cNvSpPr/>
            <p:nvPr/>
          </p:nvSpPr>
          <p:spPr bwMode="auto">
            <a:xfrm>
              <a:off x="2959019" y="3891240"/>
              <a:ext cx="2402633" cy="605937"/>
            </a:xfrm>
            <a:custGeom>
              <a:gdLst>
                <a:gd fmla="*/ 121 w 1138" name="T0"/>
                <a:gd fmla="*/ 51 h 287" name="T1"/>
                <a:gd fmla="*/ 0 w 1138" name="T2"/>
                <a:gd fmla="*/ 287 h 287" name="T3"/>
                <a:gd fmla="*/ 1138 w 1138" name="T4"/>
                <a:gd fmla="*/ 287 h 287" name="T5"/>
                <a:gd fmla="*/ 1022 w 1138" name="T6"/>
                <a:gd fmla="*/ 51 h 287" name="T7"/>
                <a:gd fmla="*/ 997 w 1138" name="T8"/>
                <a:gd fmla="*/ 0 h 287" name="T9"/>
                <a:gd fmla="*/ 146 w 1138" name="T10"/>
                <a:gd fmla="*/ 0 h 287" name="T11"/>
                <a:gd fmla="*/ 121 w 1138" name="T12"/>
                <a:gd fmla="*/ 51 h 28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7" w="1138">
                  <a:moveTo>
                    <a:pt x="121" y="51"/>
                  </a:moveTo>
                  <a:lnTo>
                    <a:pt x="0" y="287"/>
                  </a:lnTo>
                  <a:lnTo>
                    <a:pt x="1138" y="287"/>
                  </a:lnTo>
                  <a:lnTo>
                    <a:pt x="1022" y="51"/>
                  </a:lnTo>
                  <a:lnTo>
                    <a:pt x="997" y="0"/>
                  </a:lnTo>
                  <a:lnTo>
                    <a:pt x="146" y="0"/>
                  </a:lnTo>
                  <a:lnTo>
                    <a:pt x="121" y="51"/>
                  </a:lnTo>
                  <a:close/>
                </a:path>
              </a:pathLst>
            </a:custGeom>
            <a:solidFill>
              <a:srgbClr val="5898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805" compatLnSpc="1" lIns="121610" numCol="1" rIns="121610" tIns="60805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3" name="矩形 1"/>
            <p:cNvSpPr>
              <a:spLocks noChangeArrowheads="1"/>
            </p:cNvSpPr>
            <p:nvPr/>
          </p:nvSpPr>
          <p:spPr bwMode="auto">
            <a:xfrm>
              <a:off x="3508523" y="3994538"/>
              <a:ext cx="1565141" cy="395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33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输入您要的标题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09491" y="3190296"/>
            <a:ext cx="1701689" cy="605937"/>
            <a:chOff x="3309491" y="3190296"/>
            <a:chExt cx="1701689" cy="605937"/>
          </a:xfrm>
        </p:grpSpPr>
        <p:sp>
          <p:nvSpPr>
            <p:cNvPr id="15" name="Freeform 8"/>
            <p:cNvSpPr/>
            <p:nvPr/>
          </p:nvSpPr>
          <p:spPr bwMode="auto">
            <a:xfrm>
              <a:off x="3309491" y="3190296"/>
              <a:ext cx="1701689" cy="605937"/>
            </a:xfrm>
            <a:custGeom>
              <a:gdLst>
                <a:gd fmla="*/ 146 w 806" name="T0"/>
                <a:gd fmla="*/ 0 h 287" name="T1"/>
                <a:gd fmla="*/ 0 w 806" name="T2"/>
                <a:gd fmla="*/ 287 h 287" name="T3"/>
                <a:gd fmla="*/ 806 w 806" name="T4"/>
                <a:gd fmla="*/ 287 h 287" name="T5"/>
                <a:gd fmla="*/ 665 w 806" name="T6"/>
                <a:gd fmla="*/ 0 h 287" name="T7"/>
                <a:gd fmla="*/ 146 w 806" name="T8"/>
                <a:gd fmla="*/ 0 h 2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7" w="805">
                  <a:moveTo>
                    <a:pt x="146" y="0"/>
                  </a:moveTo>
                  <a:lnTo>
                    <a:pt x="0" y="287"/>
                  </a:lnTo>
                  <a:lnTo>
                    <a:pt x="806" y="287"/>
                  </a:lnTo>
                  <a:lnTo>
                    <a:pt x="665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558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805" compatLnSpc="1" lIns="121610" numCol="1" rIns="121610" tIns="60805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3696793" y="3278368"/>
              <a:ext cx="963915" cy="395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33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您的标题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59963" y="2086097"/>
            <a:ext cx="1151882" cy="1009191"/>
            <a:chOff x="3659963" y="2086097"/>
            <a:chExt cx="1151882" cy="1009191"/>
          </a:xfrm>
        </p:grpSpPr>
        <p:sp>
          <p:nvSpPr>
            <p:cNvPr id="18" name="Freeform 7"/>
            <p:cNvSpPr/>
            <p:nvPr/>
          </p:nvSpPr>
          <p:spPr bwMode="auto">
            <a:xfrm>
              <a:off x="3659963" y="2086097"/>
              <a:ext cx="1000745" cy="1009191"/>
            </a:xfrm>
            <a:custGeom>
              <a:gdLst>
                <a:gd fmla="*/ 474 w 474" name="T0"/>
                <a:gd fmla="*/ 478 h 478" name="T1"/>
                <a:gd fmla="*/ 237 w 474" name="T2"/>
                <a:gd fmla="*/ 0 h 478" name="T3"/>
                <a:gd fmla="*/ 0 w 474" name="T4"/>
                <a:gd fmla="*/ 478 h 478" name="T5"/>
                <a:gd fmla="*/ 474 w 474" name="T6"/>
                <a:gd fmla="*/ 478 h 47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78" w="473">
                  <a:moveTo>
                    <a:pt x="474" y="478"/>
                  </a:moveTo>
                  <a:lnTo>
                    <a:pt x="237" y="0"/>
                  </a:lnTo>
                  <a:lnTo>
                    <a:pt x="0" y="478"/>
                  </a:lnTo>
                  <a:lnTo>
                    <a:pt x="474" y="478"/>
                  </a:lnTo>
                  <a:close/>
                </a:path>
              </a:pathLst>
            </a:custGeom>
            <a:solidFill>
              <a:srgbClr val="5898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805" compatLnSpc="1" lIns="121610" numCol="1" rIns="121610" tIns="60805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9" name="矩形 1"/>
            <p:cNvSpPr>
              <a:spLocks noChangeArrowheads="1"/>
            </p:cNvSpPr>
            <p:nvPr/>
          </p:nvSpPr>
          <p:spPr bwMode="auto">
            <a:xfrm>
              <a:off x="3847930" y="2665498"/>
              <a:ext cx="963915" cy="395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33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46590" y="3770468"/>
            <a:ext cx="4217154" cy="47878"/>
            <a:chOff x="5145476" y="2195806"/>
            <a:chExt cx="3170940" cy="36000"/>
          </a:xfrm>
        </p:grpSpPr>
        <p:grpSp>
          <p:nvGrpSpPr>
            <p:cNvPr id="21" name="组合 20"/>
            <p:cNvGrpSpPr/>
            <p:nvPr/>
          </p:nvGrpSpPr>
          <p:grpSpPr>
            <a:xfrm>
              <a:off x="5145476" y="2195806"/>
              <a:ext cx="1761242" cy="36000"/>
              <a:chOff x="5186982" y="4217044"/>
              <a:chExt cx="1761242" cy="36000"/>
            </a:xfrm>
          </p:grpSpPr>
          <p:sp>
            <p:nvSpPr>
              <p:cNvPr id="27" name="矩形 26"/>
              <p:cNvSpPr/>
              <p:nvPr/>
            </p:nvSpPr>
            <p:spPr>
              <a:xfrm rot="16200000">
                <a:off x="5348982" y="4055044"/>
                <a:ext cx="36000" cy="360000"/>
              </a:xfrm>
              <a:prstGeom prst="rect">
                <a:avLst/>
              </a:prstGeom>
              <a:solidFill>
                <a:srgbClr val="4832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805" compatLnSpc="1" lIns="121610" numCol="1" rIns="121610" tIns="60805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 rot="16200000">
                <a:off x="5699292" y="4055044"/>
                <a:ext cx="36000" cy="360000"/>
              </a:xfrm>
              <a:prstGeom prst="rect">
                <a:avLst/>
              </a:prstGeom>
              <a:solidFill>
                <a:srgbClr val="4AADC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805" compatLnSpc="1" lIns="121610" numCol="1" rIns="121610" tIns="60805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 rot="16200000">
                <a:off x="6049602" y="4055044"/>
                <a:ext cx="36000" cy="360000"/>
              </a:xfrm>
              <a:prstGeom prst="rect">
                <a:avLst/>
              </a:prstGeom>
              <a:solidFill>
                <a:srgbClr val="3D907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805" compatLnSpc="1" lIns="121610" numCol="1" rIns="121610" tIns="60805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 rot="16200000">
                <a:off x="6399912" y="4055044"/>
                <a:ext cx="36000" cy="360000"/>
              </a:xfrm>
              <a:prstGeom prst="rect">
                <a:avLst/>
              </a:prstGeom>
              <a:solidFill>
                <a:srgbClr val="E4A70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805" compatLnSpc="1" lIns="121610" numCol="1" rIns="121610" tIns="60805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 rot="16200000">
                <a:off x="6750224" y="4055044"/>
                <a:ext cx="36000" cy="360000"/>
              </a:xfrm>
              <a:prstGeom prst="rect">
                <a:avLst/>
              </a:prstGeom>
              <a:solidFill>
                <a:srgbClr val="FF5F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805" compatLnSpc="1" lIns="121610" numCol="1" rIns="121610" tIns="60805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905484" y="2195806"/>
              <a:ext cx="1410932" cy="36000"/>
              <a:chOff x="5537292" y="4217044"/>
              <a:chExt cx="1410932" cy="36000"/>
            </a:xfrm>
          </p:grpSpPr>
          <p:sp>
            <p:nvSpPr>
              <p:cNvPr id="23" name="矩形 22"/>
              <p:cNvSpPr/>
              <p:nvPr/>
            </p:nvSpPr>
            <p:spPr>
              <a:xfrm rot="16200000">
                <a:off x="5699292" y="4055044"/>
                <a:ext cx="36000" cy="360000"/>
              </a:xfrm>
              <a:prstGeom prst="rect">
                <a:avLst/>
              </a:prstGeom>
              <a:solidFill>
                <a:srgbClr val="94B81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805" compatLnSpc="1" lIns="121610" numCol="1" rIns="121610" tIns="60805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 rot="16200000">
                <a:off x="6049602" y="4055044"/>
                <a:ext cx="36000" cy="360000"/>
              </a:xfrm>
              <a:prstGeom prst="rect">
                <a:avLst/>
              </a:prstGeom>
              <a:solidFill>
                <a:srgbClr val="3D907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805" compatLnSpc="1" lIns="121610" numCol="1" rIns="121610" tIns="60805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6200000">
                <a:off x="6399912" y="4055044"/>
                <a:ext cx="36000" cy="360000"/>
              </a:xfrm>
              <a:prstGeom prst="rect">
                <a:avLst/>
              </a:prstGeom>
              <a:solidFill>
                <a:srgbClr val="E4A70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805" compatLnSpc="1" lIns="121610" numCol="1" rIns="121610" tIns="60805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 rot="16200000">
                <a:off x="6750224" y="4055044"/>
                <a:ext cx="36000" cy="360000"/>
              </a:xfrm>
              <a:prstGeom prst="rect">
                <a:avLst/>
              </a:prstGeom>
              <a:solidFill>
                <a:srgbClr val="FF5F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805" compatLnSpc="1" lIns="121610" numCol="1" rIns="121610" tIns="60805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897312" y="3190296"/>
            <a:ext cx="4492142" cy="2997775"/>
            <a:chOff x="6897312" y="3190296"/>
            <a:chExt cx="4492142" cy="2997775"/>
          </a:xfrm>
        </p:grpSpPr>
        <p:sp>
          <p:nvSpPr>
            <p:cNvPr id="33" name="矩形 1"/>
            <p:cNvSpPr>
              <a:spLocks noChangeArrowheads="1"/>
            </p:cNvSpPr>
            <p:nvPr/>
          </p:nvSpPr>
          <p:spPr bwMode="auto">
            <a:xfrm>
              <a:off x="6909633" y="4156746"/>
              <a:ext cx="4479820" cy="179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  <p:sp>
          <p:nvSpPr>
            <p:cNvPr id="34" name="矩形 1"/>
            <p:cNvSpPr>
              <a:spLocks noChangeArrowheads="1"/>
            </p:cNvSpPr>
            <p:nvPr/>
          </p:nvSpPr>
          <p:spPr bwMode="auto">
            <a:xfrm>
              <a:off x="6897312" y="3190296"/>
              <a:ext cx="3034313" cy="57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128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单击此处添加标题</a:t>
              </a:r>
            </a:p>
          </p:txBody>
        </p:sp>
      </p:grpSp>
    </p:spTree>
    <p:extLst>
      <p:ext uri="{BB962C8B-B14F-4D97-AF65-F5344CB8AC3E}">
        <p14:creationId val="3894339492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7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7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7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7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7071973" cy="6858594"/>
          </a:xfrm>
          <a:prstGeom prst="rect">
            <a:avLst/>
          </a:prstGeom>
        </p:spPr>
      </p:pic>
      <p:sp>
        <p:nvSpPr>
          <p:cNvPr id="9" name="直角三角形 8"/>
          <p:cNvSpPr/>
          <p:nvPr/>
        </p:nvSpPr>
        <p:spPr>
          <a:xfrm>
            <a:off x="5181600" y="4381500"/>
            <a:ext cx="1701800" cy="1701800"/>
          </a:xfrm>
          <a:prstGeom prst="rtTriangle">
            <a:avLst/>
          </a:prstGeom>
          <a:solidFill>
            <a:srgbClr val="3D82B6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直角三角形 9"/>
          <p:cNvSpPr/>
          <p:nvPr/>
        </p:nvSpPr>
        <p:spPr>
          <a:xfrm>
            <a:off x="1574800" y="1117600"/>
            <a:ext cx="863600" cy="863600"/>
          </a:xfrm>
          <a:prstGeom prst="rtTriangle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28"/>
          <p:cNvSpPr txBox="1">
            <a:spLocks noChangeArrowheads="1"/>
          </p:cNvSpPr>
          <p:nvPr/>
        </p:nvSpPr>
        <p:spPr bwMode="auto">
          <a:xfrm>
            <a:off x="7046572" y="2640097"/>
            <a:ext cx="381712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4400">
                <a:solidFill>
                  <a:srgbClr val="58987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项目特色展示</a:t>
            </a:r>
          </a:p>
        </p:txBody>
      </p:sp>
      <p:sp>
        <p:nvSpPr>
          <p:cNvPr id="12" name="文本框 128"/>
          <p:cNvSpPr txBox="1">
            <a:spLocks noChangeArrowheads="1"/>
          </p:cNvSpPr>
          <p:nvPr/>
        </p:nvSpPr>
        <p:spPr bwMode="auto">
          <a:xfrm>
            <a:off x="1574800" y="3420468"/>
            <a:ext cx="2588888" cy="446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zh-CN" b="1" i="1" lang="en-US" sz="28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3" name="文本框 128"/>
          <p:cNvSpPr txBox="1">
            <a:spLocks noChangeArrowheads="1"/>
          </p:cNvSpPr>
          <p:nvPr/>
        </p:nvSpPr>
        <p:spPr bwMode="auto">
          <a:xfrm>
            <a:off x="6883399" y="3458170"/>
            <a:ext cx="390900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mtClean="0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单击此处添加本章节的简要内容。封面和内页的素材和图表都经过严格挑选，所有素材均可自由编辑替换</a:t>
            </a:r>
          </a:p>
        </p:txBody>
      </p:sp>
    </p:spTree>
    <p:extLst>
      <p:ext uri="{BB962C8B-B14F-4D97-AF65-F5344CB8AC3E}">
        <p14:creationId val="1029788836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8665917" y="5125781"/>
            <a:ext cx="688141" cy="688141"/>
            <a:chOff x="671649" y="4012622"/>
            <a:chExt cx="468008" cy="468008"/>
          </a:xfrm>
        </p:grpSpPr>
        <p:sp>
          <p:nvSpPr>
            <p:cNvPr id="5" name="矩形 4"/>
            <p:cNvSpPr/>
            <p:nvPr/>
          </p:nvSpPr>
          <p:spPr>
            <a:xfrm>
              <a:off x="671649" y="4012622"/>
              <a:ext cx="468008" cy="46800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6" name="Freeform 217"/>
            <p:cNvSpPr>
              <a:spLocks noChangeAspect="1" noEditPoints="1"/>
            </p:cNvSpPr>
            <p:nvPr/>
          </p:nvSpPr>
          <p:spPr bwMode="auto">
            <a:xfrm>
              <a:off x="759348" y="4100382"/>
              <a:ext cx="292609" cy="291112"/>
            </a:xfrm>
            <a:custGeom>
              <a:gdLst>
                <a:gd fmla="*/ 72 w 87" name="T0"/>
                <a:gd fmla="*/ 33 h 87" name="T1"/>
                <a:gd fmla="*/ 59 w 87" name="T2"/>
                <a:gd fmla="*/ 45 h 87" name="T3"/>
                <a:gd fmla="*/ 51 w 87" name="T4"/>
                <a:gd fmla="*/ 37 h 87" name="T5"/>
                <a:gd fmla="*/ 57 w 87" name="T6"/>
                <a:gd fmla="*/ 30 h 87" name="T7"/>
                <a:gd fmla="*/ 57 w 87" name="T8"/>
                <a:gd fmla="*/ 27 h 87" name="T9"/>
                <a:gd fmla="*/ 57 w 87" name="T10"/>
                <a:gd fmla="*/ 27 h 87" name="T11"/>
                <a:gd fmla="*/ 53 w 87" name="T12"/>
                <a:gd fmla="*/ 27 h 87" name="T13"/>
                <a:gd fmla="*/ 47 w 87" name="T14"/>
                <a:gd fmla="*/ 33 h 87" name="T15"/>
                <a:gd fmla="*/ 42 w 87" name="T16"/>
                <a:gd fmla="*/ 28 h 87" name="T17"/>
                <a:gd fmla="*/ 55 w 87" name="T18"/>
                <a:gd fmla="*/ 16 h 87" name="T19"/>
                <a:gd fmla="*/ 72 w 87" name="T20"/>
                <a:gd fmla="*/ 33 h 87" name="T21"/>
                <a:gd fmla="*/ 45 w 87" name="T22"/>
                <a:gd fmla="*/ 60 h 87" name="T23"/>
                <a:gd fmla="*/ 36 w 87" name="T24"/>
                <a:gd fmla="*/ 51 h 87" name="T25"/>
                <a:gd fmla="*/ 21 w 87" name="T26"/>
                <a:gd fmla="*/ 66 h 87" name="T27"/>
                <a:gd fmla="*/ 17 w 87" name="T28"/>
                <a:gd fmla="*/ 66 h 87" name="T29"/>
                <a:gd fmla="*/ 17 w 87" name="T30"/>
                <a:gd fmla="*/ 66 h 87" name="T31"/>
                <a:gd fmla="*/ 17 w 87" name="T32"/>
                <a:gd fmla="*/ 63 h 87" name="T33"/>
                <a:gd fmla="*/ 33 w 87" name="T34"/>
                <a:gd fmla="*/ 47 h 87" name="T35"/>
                <a:gd fmla="*/ 28 w 87" name="T36"/>
                <a:gd fmla="*/ 43 h 87" name="T37"/>
                <a:gd fmla="*/ 9 w 87" name="T38"/>
                <a:gd fmla="*/ 62 h 87" name="T39"/>
                <a:gd fmla="*/ 2 w 87" name="T40"/>
                <a:gd fmla="*/ 86 h 87" name="T41"/>
                <a:gd fmla="*/ 26 w 87" name="T42"/>
                <a:gd fmla="*/ 79 h 87" name="T43"/>
                <a:gd fmla="*/ 45 w 87" name="T44"/>
                <a:gd fmla="*/ 60 h 87" name="T45"/>
                <a:gd fmla="*/ 76 w 87" name="T46"/>
                <a:gd fmla="*/ 29 h 87" name="T47"/>
                <a:gd fmla="*/ 87 w 87" name="T48"/>
                <a:gd fmla="*/ 17 h 87" name="T49"/>
                <a:gd fmla="*/ 70 w 87" name="T50"/>
                <a:gd fmla="*/ 0 h 87" name="T51"/>
                <a:gd fmla="*/ 59 w 87" name="T52"/>
                <a:gd fmla="*/ 12 h 87" name="T53"/>
                <a:gd fmla="*/ 76 w 87" name="T54"/>
                <a:gd fmla="*/ 29 h 87" name="T55"/>
                <a:gd fmla="*/ 66 w 87" name="T56"/>
                <a:gd fmla="*/ 51 h 87" name="T57"/>
                <a:gd fmla="*/ 62 w 87" name="T58"/>
                <a:gd fmla="*/ 51 h 87" name="T59"/>
                <a:gd fmla="*/ 35 w 87" name="T60"/>
                <a:gd fmla="*/ 25 h 87" name="T61"/>
                <a:gd fmla="*/ 36 w 87" name="T62"/>
                <a:gd fmla="*/ 18 h 87" name="T63"/>
                <a:gd fmla="*/ 18 w 87" name="T64"/>
                <a:gd fmla="*/ 0 h 87" name="T65"/>
                <a:gd fmla="*/ 18 w 87" name="T66"/>
                <a:gd fmla="*/ 0 h 87" name="T67"/>
                <a:gd fmla="*/ 19 w 87" name="T68"/>
                <a:gd fmla="*/ 5 h 87" name="T69"/>
                <a:gd fmla="*/ 25 w 87" name="T70"/>
                <a:gd fmla="*/ 15 h 87" name="T71"/>
                <a:gd fmla="*/ 15 w 87" name="T72"/>
                <a:gd fmla="*/ 25 h 87" name="T73"/>
                <a:gd fmla="*/ 4 w 87" name="T74"/>
                <a:gd fmla="*/ 16 h 87" name="T75"/>
                <a:gd fmla="*/ 1 w 87" name="T76"/>
                <a:gd fmla="*/ 13 h 87" name="T77"/>
                <a:gd fmla="*/ 0 w 87" name="T78"/>
                <a:gd fmla="*/ 18 h 87" name="T79"/>
                <a:gd fmla="*/ 18 w 87" name="T80"/>
                <a:gd fmla="*/ 36 h 87" name="T81"/>
                <a:gd fmla="*/ 23 w 87" name="T82"/>
                <a:gd fmla="*/ 36 h 87" name="T83"/>
                <a:gd fmla="*/ 50 w 87" name="T84"/>
                <a:gd fmla="*/ 62 h 87" name="T85"/>
                <a:gd fmla="*/ 49 w 87" name="T86"/>
                <a:gd fmla="*/ 69 h 87" name="T87"/>
                <a:gd fmla="*/ 67 w 87" name="T88"/>
                <a:gd fmla="*/ 87 h 87" name="T89"/>
                <a:gd fmla="*/ 67 w 87" name="T90"/>
                <a:gd fmla="*/ 87 h 87" name="T91"/>
                <a:gd fmla="*/ 66 w 87" name="T92"/>
                <a:gd fmla="*/ 82 h 87" name="T93"/>
                <a:gd fmla="*/ 60 w 87" name="T94"/>
                <a:gd fmla="*/ 73 h 87" name="T95"/>
                <a:gd fmla="*/ 70 w 87" name="T96"/>
                <a:gd fmla="*/ 62 h 87" name="T97"/>
                <a:gd fmla="*/ 80 w 87" name="T98"/>
                <a:gd fmla="*/ 71 h 87" name="T99"/>
                <a:gd fmla="*/ 84 w 87" name="T100"/>
                <a:gd fmla="*/ 74 h 87" name="T101"/>
                <a:gd fmla="*/ 84 w 87" name="T102"/>
                <a:gd fmla="*/ 69 h 87" name="T103"/>
                <a:gd fmla="*/ 66 w 87" name="T104"/>
                <a:gd fmla="*/ 51 h 8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87" w="87">
                  <a:moveTo>
                    <a:pt x="72" y="33"/>
                  </a:moveTo>
                  <a:cubicBezTo>
                    <a:pt x="59" y="45"/>
                    <a:pt x="59" y="45"/>
                    <a:pt x="59" y="4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29"/>
                    <a:pt x="58" y="28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6"/>
                    <a:pt x="54" y="26"/>
                    <a:pt x="53" y="27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2" y="33"/>
                    <a:pt x="72" y="33"/>
                    <a:pt x="72" y="33"/>
                  </a:cubicBezTo>
                  <a:close/>
                  <a:moveTo>
                    <a:pt x="45" y="60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7"/>
                    <a:pt x="18" y="67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6" y="65"/>
                    <a:pt x="16" y="64"/>
                    <a:pt x="17" y="63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6" y="79"/>
                    <a:pt x="26" y="79"/>
                    <a:pt x="26" y="79"/>
                  </a:cubicBezTo>
                  <a:lnTo>
                    <a:pt x="45" y="60"/>
                  </a:lnTo>
                  <a:close/>
                  <a:moveTo>
                    <a:pt x="76" y="29"/>
                  </a:moveTo>
                  <a:cubicBezTo>
                    <a:pt x="87" y="17"/>
                    <a:pt x="87" y="17"/>
                    <a:pt x="87" y="17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76" y="29"/>
                  </a:lnTo>
                  <a:close/>
                  <a:moveTo>
                    <a:pt x="66" y="51"/>
                  </a:moveTo>
                  <a:cubicBezTo>
                    <a:pt x="65" y="51"/>
                    <a:pt x="64" y="51"/>
                    <a:pt x="62" y="5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3" y="7"/>
                    <a:pt x="25" y="11"/>
                    <a:pt x="25" y="15"/>
                  </a:cubicBezTo>
                  <a:cubicBezTo>
                    <a:pt x="25" y="20"/>
                    <a:pt x="21" y="25"/>
                    <a:pt x="15" y="25"/>
                  </a:cubicBezTo>
                  <a:cubicBezTo>
                    <a:pt x="10" y="25"/>
                    <a:pt x="5" y="21"/>
                    <a:pt x="4" y="1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0" y="17"/>
                    <a:pt x="0" y="18"/>
                  </a:cubicBezTo>
                  <a:cubicBezTo>
                    <a:pt x="0" y="28"/>
                    <a:pt x="9" y="36"/>
                    <a:pt x="18" y="36"/>
                  </a:cubicBezTo>
                  <a:cubicBezTo>
                    <a:pt x="20" y="36"/>
                    <a:pt x="22" y="36"/>
                    <a:pt x="23" y="3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4"/>
                    <a:pt x="49" y="67"/>
                    <a:pt x="49" y="69"/>
                  </a:cubicBezTo>
                  <a:cubicBezTo>
                    <a:pt x="49" y="79"/>
                    <a:pt x="57" y="87"/>
                    <a:pt x="67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2" y="80"/>
                    <a:pt x="60" y="77"/>
                    <a:pt x="60" y="73"/>
                  </a:cubicBezTo>
                  <a:cubicBezTo>
                    <a:pt x="60" y="67"/>
                    <a:pt x="64" y="62"/>
                    <a:pt x="70" y="62"/>
                  </a:cubicBezTo>
                  <a:cubicBezTo>
                    <a:pt x="75" y="62"/>
                    <a:pt x="80" y="66"/>
                    <a:pt x="80" y="71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5" y="71"/>
                    <a:pt x="84" y="69"/>
                  </a:cubicBezTo>
                  <a:cubicBezTo>
                    <a:pt x="84" y="59"/>
                    <a:pt x="76" y="51"/>
                    <a:pt x="6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45568" y="5124769"/>
            <a:ext cx="739105" cy="688141"/>
            <a:chOff x="1197283" y="4012622"/>
            <a:chExt cx="502669" cy="468008"/>
          </a:xfrm>
        </p:grpSpPr>
        <p:sp>
          <p:nvSpPr>
            <p:cNvPr id="8" name="矩形 7"/>
            <p:cNvSpPr/>
            <p:nvPr/>
          </p:nvSpPr>
          <p:spPr>
            <a:xfrm>
              <a:off x="1231944" y="4012622"/>
              <a:ext cx="468008" cy="46800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pic>
          <p:nvPicPr>
            <p:cNvPr descr="\\MAGNUM\Projects\Microsoft\Cloud Power FY12\Design\ICONS_PNG\Building.png" id="9" name="Picture 2"/>
            <p:cNvPicPr>
              <a:picLocks noChangeArrowheads="1" noChangeAspect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197283" y="4012622"/>
              <a:ext cx="489073" cy="429309"/>
            </a:xfrm>
            <a:prstGeom prst="rect">
              <a:avLst/>
            </a:prstGeom>
            <a:noFill/>
          </p:spPr>
        </p:pic>
      </p:grpSp>
      <p:grpSp>
        <p:nvGrpSpPr>
          <p:cNvPr id="10" name="组合 9"/>
          <p:cNvGrpSpPr/>
          <p:nvPr/>
        </p:nvGrpSpPr>
        <p:grpSpPr>
          <a:xfrm>
            <a:off x="10707156" y="5124768"/>
            <a:ext cx="737872" cy="688141"/>
            <a:chOff x="1775328" y="4012622"/>
            <a:chExt cx="501830" cy="468008"/>
          </a:xfrm>
        </p:grpSpPr>
        <p:sp>
          <p:nvSpPr>
            <p:cNvPr id="11" name="矩形 10"/>
            <p:cNvSpPr/>
            <p:nvPr/>
          </p:nvSpPr>
          <p:spPr>
            <a:xfrm>
              <a:off x="1792239" y="4012622"/>
              <a:ext cx="468008" cy="46800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pic>
          <p:nvPicPr>
            <p:cNvPr descr="\\MAGNUM\Projects\Microsoft\Cloud Power FY12\Design\Icons\PNGs\Cloud_on_your_terms.png" id="12" name="Picture 2"/>
            <p:cNvPicPr>
              <a:picLocks noChangeArrowheads="1" noChangeAspect="1"/>
            </p:cNvPicPr>
            <p:nvPr/>
          </p:nvPicPr>
          <p:blipFill>
            <a:blip r:embed="rId3">
              <a:lum bright="100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775328" y="4026372"/>
              <a:ext cx="501830" cy="4405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751383" y="4374208"/>
            <a:ext cx="3176332" cy="635266"/>
            <a:chOff x="751383" y="4374208"/>
            <a:chExt cx="3176332" cy="635266"/>
          </a:xfrm>
        </p:grpSpPr>
        <p:sp>
          <p:nvSpPr>
            <p:cNvPr id="17" name="流程图: 数据 16"/>
            <p:cNvSpPr/>
            <p:nvPr/>
          </p:nvSpPr>
          <p:spPr>
            <a:xfrm>
              <a:off x="751383" y="4374208"/>
              <a:ext cx="3176332" cy="635266"/>
            </a:xfrm>
            <a:prstGeom prst="flowChartInputOutput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81019" y="4525308"/>
              <a:ext cx="18084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请在此添加关键字</a:t>
              </a:r>
            </a:p>
          </p:txBody>
        </p:sp>
      </p:grpSp>
      <p:sp>
        <p:nvSpPr>
          <p:cNvPr id="19" name="矩形 12"/>
          <p:cNvSpPr/>
          <p:nvPr/>
        </p:nvSpPr>
        <p:spPr>
          <a:xfrm flipH="1" flipV="1">
            <a:off x="3292519" y="3950698"/>
            <a:ext cx="635196" cy="1058778"/>
          </a:xfrm>
          <a:custGeom>
            <a:rect b="b" l="l" r="r" t="t"/>
            <a:pathLst>
              <a:path h="720080" w="43200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292519" y="3315431"/>
            <a:ext cx="3176332" cy="635267"/>
            <a:chOff x="3292519" y="3315431"/>
            <a:chExt cx="3176332" cy="635267"/>
          </a:xfrm>
        </p:grpSpPr>
        <p:sp>
          <p:nvSpPr>
            <p:cNvPr id="21" name="流程图: 数据 20"/>
            <p:cNvSpPr/>
            <p:nvPr/>
          </p:nvSpPr>
          <p:spPr>
            <a:xfrm>
              <a:off x="3292519" y="3315431"/>
              <a:ext cx="3176332" cy="635267"/>
            </a:xfrm>
            <a:prstGeom prst="flowChartInputOutput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888215" y="3463787"/>
              <a:ext cx="18084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请在此添加关键字</a:t>
              </a:r>
            </a:p>
          </p:txBody>
        </p:sp>
      </p:grpSp>
      <p:sp>
        <p:nvSpPr>
          <p:cNvPr id="23" name="矩形 12"/>
          <p:cNvSpPr/>
          <p:nvPr/>
        </p:nvSpPr>
        <p:spPr>
          <a:xfrm flipH="1" flipV="1">
            <a:off x="5833656" y="2891920"/>
            <a:ext cx="635196" cy="1058778"/>
          </a:xfrm>
          <a:custGeom>
            <a:rect b="b" l="l" r="r" t="t"/>
            <a:pathLst>
              <a:path h="720080" w="43200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33656" y="2256653"/>
            <a:ext cx="3176332" cy="635267"/>
            <a:chOff x="5833656" y="2256653"/>
            <a:chExt cx="3176332" cy="635267"/>
          </a:xfrm>
        </p:grpSpPr>
        <p:sp>
          <p:nvSpPr>
            <p:cNvPr id="25" name="流程图: 数据 24"/>
            <p:cNvSpPr/>
            <p:nvPr/>
          </p:nvSpPr>
          <p:spPr>
            <a:xfrm>
              <a:off x="5833656" y="2256653"/>
              <a:ext cx="3176332" cy="635267"/>
            </a:xfrm>
            <a:prstGeom prst="flowChartInputOutput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29352" y="2399780"/>
              <a:ext cx="18084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请在此添加关键字</a:t>
              </a:r>
            </a:p>
          </p:txBody>
        </p:sp>
      </p:grpSp>
      <p:sp>
        <p:nvSpPr>
          <p:cNvPr id="27" name="矩形 12"/>
          <p:cNvSpPr/>
          <p:nvPr/>
        </p:nvSpPr>
        <p:spPr>
          <a:xfrm flipH="1" flipV="1">
            <a:off x="8374792" y="1833143"/>
            <a:ext cx="635196" cy="1058778"/>
          </a:xfrm>
          <a:custGeom>
            <a:rect b="b" l="l" r="r" t="t"/>
            <a:pathLst>
              <a:path h="720080" w="43200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374792" y="1197876"/>
            <a:ext cx="3176332" cy="635267"/>
            <a:chOff x="8374792" y="1197876"/>
            <a:chExt cx="3176332" cy="635267"/>
          </a:xfrm>
        </p:grpSpPr>
        <p:sp>
          <p:nvSpPr>
            <p:cNvPr id="29" name="流程图: 数据 28"/>
            <p:cNvSpPr/>
            <p:nvPr/>
          </p:nvSpPr>
          <p:spPr>
            <a:xfrm>
              <a:off x="8374792" y="1197876"/>
              <a:ext cx="3176332" cy="635267"/>
            </a:xfrm>
            <a:prstGeom prst="flowChartInputOutput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092054" y="1318996"/>
              <a:ext cx="18084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请在此添加关键字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255622" y="5124767"/>
            <a:ext cx="244605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022797" y="4124300"/>
            <a:ext cx="244605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646001" y="3027399"/>
            <a:ext cx="244605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225106" y="1968606"/>
            <a:ext cx="244605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我们工作室致力于专业PPT模板的发布，课件及汇报PPT的美化，并为您提供专业的PPT个性定制服务。</a:t>
            </a:r>
          </a:p>
        </p:txBody>
      </p:sp>
    </p:spTree>
    <p:extLst>
      <p:ext uri="{BB962C8B-B14F-4D97-AF65-F5344CB8AC3E}">
        <p14:creationId val="1275587669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4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5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6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8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94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3"/>
      <p:bldP grpId="0" spid="27"/>
      <p:bldP grpId="0" spid="31"/>
      <p:bldP grpId="0" spid="32"/>
      <p:bldP grpId="0" spid="33"/>
      <p:bldP grpId="0" spid="3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1222931"/>
            <a:ext cx="12192001" cy="3094545"/>
            <a:chOff x="0" y="1222931"/>
            <a:chExt cx="12192001" cy="309454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rcRect b="16927"/>
            <a:stretch>
              <a:fillRect/>
            </a:stretch>
          </p:blipFill>
          <p:spPr>
            <a:xfrm>
              <a:off x="1" y="1222932"/>
              <a:ext cx="12192000" cy="309454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1222931"/>
              <a:ext cx="12192000" cy="3094545"/>
            </a:xfrm>
            <a:prstGeom prst="rect">
              <a:avLst/>
            </a:prstGeom>
            <a:solidFill>
              <a:srgbClr val="00206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85740" y="3661181"/>
            <a:ext cx="1027522" cy="1027522"/>
            <a:chOff x="1385740" y="3661181"/>
            <a:chExt cx="1027522" cy="1027522"/>
          </a:xfrm>
        </p:grpSpPr>
        <p:sp>
          <p:nvSpPr>
            <p:cNvPr id="8" name="矩形 7"/>
            <p:cNvSpPr/>
            <p:nvPr/>
          </p:nvSpPr>
          <p:spPr>
            <a:xfrm>
              <a:off x="1385740" y="3661181"/>
              <a:ext cx="1027522" cy="1027522"/>
            </a:xfrm>
            <a:prstGeom prst="rect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664208" y="3968638"/>
              <a:ext cx="463828" cy="412608"/>
              <a:chOff x="815976" y="1495426"/>
              <a:chExt cx="258763" cy="23018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815976" y="1495426"/>
                <a:ext cx="258763" cy="230188"/>
              </a:xfrm>
              <a:custGeom>
                <a:gdLst>
                  <a:gd fmla="*/ 138 w 163" name="T0"/>
                  <a:gd fmla="*/ 0 h 145" name="T1"/>
                  <a:gd fmla="*/ 24 w 163" name="T2"/>
                  <a:gd fmla="*/ 0 h 145" name="T3"/>
                  <a:gd fmla="*/ 0 w 163" name="T4"/>
                  <a:gd fmla="*/ 65 h 145" name="T5"/>
                  <a:gd fmla="*/ 0 w 163" name="T6"/>
                  <a:gd fmla="*/ 145 h 145" name="T7"/>
                  <a:gd fmla="*/ 163 w 163" name="T8"/>
                  <a:gd fmla="*/ 145 h 145" name="T9"/>
                  <a:gd fmla="*/ 163 w 163" name="T10"/>
                  <a:gd fmla="*/ 65 h 145" name="T11"/>
                  <a:gd fmla="*/ 138 w 163" name="T12"/>
                  <a:gd fmla="*/ 0 h 145" name="T13"/>
                  <a:gd fmla="*/ 22 w 163" name="T14"/>
                  <a:gd fmla="*/ 59 h 145" name="T15"/>
                  <a:gd fmla="*/ 37 w 163" name="T16"/>
                  <a:gd fmla="*/ 11 h 145" name="T17"/>
                  <a:gd fmla="*/ 126 w 163" name="T18"/>
                  <a:gd fmla="*/ 11 h 145" name="T19"/>
                  <a:gd fmla="*/ 142 w 163" name="T20"/>
                  <a:gd fmla="*/ 59 h 145" name="T21"/>
                  <a:gd fmla="*/ 22 w 163" name="T22"/>
                  <a:gd fmla="*/ 59 h 14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5" w="163">
                    <a:moveTo>
                      <a:pt x="138" y="0"/>
                    </a:moveTo>
                    <a:lnTo>
                      <a:pt x="24" y="0"/>
                    </a:lnTo>
                    <a:lnTo>
                      <a:pt x="0" y="65"/>
                    </a:lnTo>
                    <a:lnTo>
                      <a:pt x="0" y="145"/>
                    </a:lnTo>
                    <a:lnTo>
                      <a:pt x="163" y="145"/>
                    </a:lnTo>
                    <a:lnTo>
                      <a:pt x="163" y="65"/>
                    </a:lnTo>
                    <a:lnTo>
                      <a:pt x="138" y="0"/>
                    </a:lnTo>
                    <a:close/>
                    <a:moveTo>
                      <a:pt x="22" y="59"/>
                    </a:moveTo>
                    <a:lnTo>
                      <a:pt x="37" y="11"/>
                    </a:lnTo>
                    <a:lnTo>
                      <a:pt x="126" y="11"/>
                    </a:lnTo>
                    <a:lnTo>
                      <a:pt x="142" y="59"/>
                    </a:lnTo>
                    <a:lnTo>
                      <a:pt x="22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866776" y="1566864"/>
                <a:ext cx="158750" cy="11113"/>
              </a:xfrm>
              <a:custGeom>
                <a:gdLst>
                  <a:gd fmla="*/ 100 w 100" name="T0"/>
                  <a:gd fmla="*/ 7 h 7" name="T1"/>
                  <a:gd fmla="*/ 97 w 100" name="T2"/>
                  <a:gd fmla="*/ 0 h 7" name="T3"/>
                  <a:gd fmla="*/ 2 w 100" name="T4"/>
                  <a:gd fmla="*/ 0 h 7" name="T5"/>
                  <a:gd fmla="*/ 0 w 100" name="T6"/>
                  <a:gd fmla="*/ 7 h 7" name="T7"/>
                  <a:gd fmla="*/ 100 w 100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100">
                    <a:moveTo>
                      <a:pt x="100" y="7"/>
                    </a:moveTo>
                    <a:lnTo>
                      <a:pt x="97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0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879476" y="1525589"/>
                <a:ext cx="131763" cy="9525"/>
              </a:xfrm>
              <a:custGeom>
                <a:gdLst>
                  <a:gd fmla="*/ 83 w 83" name="T0"/>
                  <a:gd fmla="*/ 6 h 6" name="T1"/>
                  <a:gd fmla="*/ 81 w 83" name="T2"/>
                  <a:gd fmla="*/ 0 h 6" name="T3"/>
                  <a:gd fmla="*/ 3 w 83" name="T4"/>
                  <a:gd fmla="*/ 0 h 6" name="T5"/>
                  <a:gd fmla="*/ 0 w 83" name="T6"/>
                  <a:gd fmla="*/ 6 h 6" name="T7"/>
                  <a:gd fmla="*/ 83 w 83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3">
                    <a:moveTo>
                      <a:pt x="83" y="6"/>
                    </a:moveTo>
                    <a:lnTo>
                      <a:pt x="81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8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873126" y="1544639"/>
                <a:ext cx="144463" cy="11113"/>
              </a:xfrm>
              <a:custGeom>
                <a:gdLst>
                  <a:gd fmla="*/ 2 w 91" name="T0"/>
                  <a:gd fmla="*/ 0 h 7" name="T1"/>
                  <a:gd fmla="*/ 0 w 91" name="T2"/>
                  <a:gd fmla="*/ 7 h 7" name="T3"/>
                  <a:gd fmla="*/ 91 w 91" name="T4"/>
                  <a:gd fmla="*/ 7 h 7" name="T5"/>
                  <a:gd fmla="*/ 89 w 91" name="T6"/>
                  <a:gd fmla="*/ 0 h 7" name="T7"/>
                  <a:gd fmla="*/ 2 w 91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91">
                    <a:moveTo>
                      <a:pt x="2" y="0"/>
                    </a:moveTo>
                    <a:lnTo>
                      <a:pt x="0" y="7"/>
                    </a:lnTo>
                    <a:lnTo>
                      <a:pt x="91" y="7"/>
                    </a:lnTo>
                    <a:lnTo>
                      <a:pt x="89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3115244" y="3661181"/>
            <a:ext cx="1027522" cy="1027522"/>
            <a:chOff x="3115244" y="3661181"/>
            <a:chExt cx="1027522" cy="1027522"/>
          </a:xfrm>
        </p:grpSpPr>
        <p:sp>
          <p:nvSpPr>
            <p:cNvPr id="15" name="矩形 14"/>
            <p:cNvSpPr/>
            <p:nvPr/>
          </p:nvSpPr>
          <p:spPr>
            <a:xfrm>
              <a:off x="3115244" y="3661181"/>
              <a:ext cx="1027522" cy="1027522"/>
            </a:xfrm>
            <a:prstGeom prst="rect">
              <a:avLst/>
            </a:prstGeom>
            <a:solidFill>
              <a:srgbClr val="05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97091" y="3968638"/>
              <a:ext cx="463828" cy="412608"/>
            </a:xfrm>
            <a:custGeom>
              <a:gdLst>
                <a:gd fmla="*/ 138 w 163" name="T0"/>
                <a:gd fmla="*/ 0 h 145" name="T1"/>
                <a:gd fmla="*/ 24 w 163" name="T2"/>
                <a:gd fmla="*/ 0 h 145" name="T3"/>
                <a:gd fmla="*/ 0 w 163" name="T4"/>
                <a:gd fmla="*/ 65 h 145" name="T5"/>
                <a:gd fmla="*/ 0 w 163" name="T6"/>
                <a:gd fmla="*/ 145 h 145" name="T7"/>
                <a:gd fmla="*/ 163 w 163" name="T8"/>
                <a:gd fmla="*/ 145 h 145" name="T9"/>
                <a:gd fmla="*/ 163 w 163" name="T10"/>
                <a:gd fmla="*/ 65 h 145" name="T11"/>
                <a:gd fmla="*/ 138 w 163" name="T12"/>
                <a:gd fmla="*/ 0 h 145" name="T13"/>
                <a:gd fmla="*/ 21 w 163" name="T14"/>
                <a:gd fmla="*/ 59 h 145" name="T15"/>
                <a:gd fmla="*/ 37 w 163" name="T16"/>
                <a:gd fmla="*/ 11 h 145" name="T17"/>
                <a:gd fmla="*/ 126 w 163" name="T18"/>
                <a:gd fmla="*/ 11 h 145" name="T19"/>
                <a:gd fmla="*/ 142 w 163" name="T20"/>
                <a:gd fmla="*/ 59 h 145" name="T21"/>
                <a:gd fmla="*/ 21 w 163" name="T22"/>
                <a:gd fmla="*/ 59 h 14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5" w="163">
                  <a:moveTo>
                    <a:pt x="138" y="0"/>
                  </a:moveTo>
                  <a:lnTo>
                    <a:pt x="24" y="0"/>
                  </a:lnTo>
                  <a:lnTo>
                    <a:pt x="0" y="65"/>
                  </a:lnTo>
                  <a:lnTo>
                    <a:pt x="0" y="145"/>
                  </a:lnTo>
                  <a:lnTo>
                    <a:pt x="163" y="145"/>
                  </a:lnTo>
                  <a:lnTo>
                    <a:pt x="163" y="65"/>
                  </a:lnTo>
                  <a:lnTo>
                    <a:pt x="138" y="0"/>
                  </a:lnTo>
                  <a:close/>
                  <a:moveTo>
                    <a:pt x="21" y="59"/>
                  </a:moveTo>
                  <a:lnTo>
                    <a:pt x="37" y="11"/>
                  </a:lnTo>
                  <a:lnTo>
                    <a:pt x="126" y="11"/>
                  </a:lnTo>
                  <a:lnTo>
                    <a:pt x="142" y="59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033260" y="3661181"/>
            <a:ext cx="1027522" cy="1027522"/>
            <a:chOff x="10033260" y="3661181"/>
            <a:chExt cx="1027522" cy="1027522"/>
          </a:xfrm>
        </p:grpSpPr>
        <p:sp>
          <p:nvSpPr>
            <p:cNvPr id="18" name="矩形 17"/>
            <p:cNvSpPr/>
            <p:nvPr/>
          </p:nvSpPr>
          <p:spPr>
            <a:xfrm>
              <a:off x="10033260" y="3661181"/>
              <a:ext cx="1027522" cy="1027522"/>
            </a:xfrm>
            <a:prstGeom prst="rect">
              <a:avLst/>
            </a:prstGeom>
            <a:solidFill>
              <a:srgbClr val="05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10315107" y="3976823"/>
              <a:ext cx="463828" cy="404070"/>
            </a:xfrm>
            <a:custGeom>
              <a:gdLst>
                <a:gd fmla="*/ 251 w 288" name="T0"/>
                <a:gd fmla="*/ 175 h 250" name="T1"/>
                <a:gd fmla="*/ 251 w 288" name="T2"/>
                <a:gd fmla="*/ 60 h 250" name="T3"/>
                <a:gd fmla="*/ 191 w 288" name="T4"/>
                <a:gd fmla="*/ 0 h 250" name="T5"/>
                <a:gd fmla="*/ 190 w 288" name="T6"/>
                <a:gd fmla="*/ 0 h 250" name="T7"/>
                <a:gd fmla="*/ 189 w 288" name="T8"/>
                <a:gd fmla="*/ 0 h 250" name="T9"/>
                <a:gd fmla="*/ 129 w 288" name="T10"/>
                <a:gd fmla="*/ 60 h 250" name="T11"/>
                <a:gd fmla="*/ 129 w 288" name="T12"/>
                <a:gd fmla="*/ 190 h 250" name="T13"/>
                <a:gd fmla="*/ 99 w 288" name="T14"/>
                <a:gd fmla="*/ 220 h 250" name="T15"/>
                <a:gd fmla="*/ 98 w 288" name="T16"/>
                <a:gd fmla="*/ 220 h 250" name="T17"/>
                <a:gd fmla="*/ 97 w 288" name="T18"/>
                <a:gd fmla="*/ 220 h 250" name="T19"/>
                <a:gd fmla="*/ 67 w 288" name="T20"/>
                <a:gd fmla="*/ 190 h 250" name="T21"/>
                <a:gd fmla="*/ 67 w 288" name="T22"/>
                <a:gd fmla="*/ 75 h 250" name="T23"/>
                <a:gd fmla="*/ 105 w 288" name="T24"/>
                <a:gd fmla="*/ 75 h 250" name="T25"/>
                <a:gd fmla="*/ 52 w 288" name="T26"/>
                <a:gd fmla="*/ 19 h 250" name="T27"/>
                <a:gd fmla="*/ 0 w 288" name="T28"/>
                <a:gd fmla="*/ 75 h 250" name="T29"/>
                <a:gd fmla="*/ 37 w 288" name="T30"/>
                <a:gd fmla="*/ 75 h 250" name="T31"/>
                <a:gd fmla="*/ 37 w 288" name="T32"/>
                <a:gd fmla="*/ 190 h 250" name="T33"/>
                <a:gd fmla="*/ 97 w 288" name="T34"/>
                <a:gd fmla="*/ 250 h 250" name="T35"/>
                <a:gd fmla="*/ 98 w 288" name="T36"/>
                <a:gd fmla="*/ 250 h 250" name="T37"/>
                <a:gd fmla="*/ 99 w 288" name="T38"/>
                <a:gd fmla="*/ 250 h 250" name="T39"/>
                <a:gd fmla="*/ 159 w 288" name="T40"/>
                <a:gd fmla="*/ 190 h 250" name="T41"/>
                <a:gd fmla="*/ 159 w 288" name="T42"/>
                <a:gd fmla="*/ 60 h 250" name="T43"/>
                <a:gd fmla="*/ 189 w 288" name="T44"/>
                <a:gd fmla="*/ 30 h 250" name="T45"/>
                <a:gd fmla="*/ 190 w 288" name="T46"/>
                <a:gd fmla="*/ 30 h 250" name="T47"/>
                <a:gd fmla="*/ 191 w 288" name="T48"/>
                <a:gd fmla="*/ 30 h 250" name="T49"/>
                <a:gd fmla="*/ 221 w 288" name="T50"/>
                <a:gd fmla="*/ 60 h 250" name="T51"/>
                <a:gd fmla="*/ 221 w 288" name="T52"/>
                <a:gd fmla="*/ 175 h 250" name="T53"/>
                <a:gd fmla="*/ 184 w 288" name="T54"/>
                <a:gd fmla="*/ 175 h 250" name="T55"/>
                <a:gd fmla="*/ 236 w 288" name="T56"/>
                <a:gd fmla="*/ 231 h 250" name="T57"/>
                <a:gd fmla="*/ 288 w 288" name="T58"/>
                <a:gd fmla="*/ 175 h 250" name="T59"/>
                <a:gd fmla="*/ 251 w 288" name="T60"/>
                <a:gd fmla="*/ 175 h 25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50" w="288">
                  <a:moveTo>
                    <a:pt x="251" y="175"/>
                  </a:moveTo>
                  <a:cubicBezTo>
                    <a:pt x="251" y="60"/>
                    <a:pt x="251" y="60"/>
                    <a:pt x="251" y="60"/>
                  </a:cubicBezTo>
                  <a:cubicBezTo>
                    <a:pt x="251" y="27"/>
                    <a:pt x="224" y="0"/>
                    <a:pt x="191" y="0"/>
                  </a:cubicBezTo>
                  <a:cubicBezTo>
                    <a:pt x="191" y="0"/>
                    <a:pt x="190" y="0"/>
                    <a:pt x="190" y="0"/>
                  </a:cubicBezTo>
                  <a:cubicBezTo>
                    <a:pt x="190" y="0"/>
                    <a:pt x="189" y="0"/>
                    <a:pt x="189" y="0"/>
                  </a:cubicBezTo>
                  <a:cubicBezTo>
                    <a:pt x="156" y="0"/>
                    <a:pt x="129" y="27"/>
                    <a:pt x="129" y="60"/>
                  </a:cubicBezTo>
                  <a:cubicBezTo>
                    <a:pt x="129" y="190"/>
                    <a:pt x="129" y="190"/>
                    <a:pt x="129" y="190"/>
                  </a:cubicBezTo>
                  <a:cubicBezTo>
                    <a:pt x="129" y="206"/>
                    <a:pt x="116" y="220"/>
                    <a:pt x="99" y="220"/>
                  </a:cubicBezTo>
                  <a:cubicBezTo>
                    <a:pt x="99" y="220"/>
                    <a:pt x="98" y="220"/>
                    <a:pt x="98" y="220"/>
                  </a:cubicBezTo>
                  <a:cubicBezTo>
                    <a:pt x="98" y="220"/>
                    <a:pt x="97" y="220"/>
                    <a:pt x="97" y="220"/>
                  </a:cubicBezTo>
                  <a:cubicBezTo>
                    <a:pt x="81" y="220"/>
                    <a:pt x="67" y="206"/>
                    <a:pt x="67" y="190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90"/>
                    <a:pt x="37" y="190"/>
                    <a:pt x="37" y="190"/>
                  </a:cubicBezTo>
                  <a:cubicBezTo>
                    <a:pt x="37" y="223"/>
                    <a:pt x="64" y="250"/>
                    <a:pt x="97" y="250"/>
                  </a:cubicBezTo>
                  <a:cubicBezTo>
                    <a:pt x="98" y="250"/>
                    <a:pt x="98" y="250"/>
                    <a:pt x="98" y="250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32" y="250"/>
                    <a:pt x="159" y="223"/>
                    <a:pt x="159" y="19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44"/>
                    <a:pt x="172" y="30"/>
                    <a:pt x="189" y="30"/>
                  </a:cubicBezTo>
                  <a:cubicBezTo>
                    <a:pt x="189" y="30"/>
                    <a:pt x="190" y="30"/>
                    <a:pt x="190" y="30"/>
                  </a:cubicBezTo>
                  <a:cubicBezTo>
                    <a:pt x="190" y="30"/>
                    <a:pt x="191" y="30"/>
                    <a:pt x="191" y="30"/>
                  </a:cubicBezTo>
                  <a:cubicBezTo>
                    <a:pt x="208" y="30"/>
                    <a:pt x="221" y="44"/>
                    <a:pt x="221" y="60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236" y="231"/>
                    <a:pt x="236" y="231"/>
                    <a:pt x="236" y="231"/>
                  </a:cubicBezTo>
                  <a:cubicBezTo>
                    <a:pt x="288" y="175"/>
                    <a:pt x="288" y="175"/>
                    <a:pt x="288" y="175"/>
                  </a:cubicBezTo>
                  <a:lnTo>
                    <a:pt x="251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44748" y="3661181"/>
            <a:ext cx="1027522" cy="1027522"/>
            <a:chOff x="4844748" y="3661181"/>
            <a:chExt cx="1027522" cy="1027522"/>
          </a:xfrm>
        </p:grpSpPr>
        <p:sp>
          <p:nvSpPr>
            <p:cNvPr id="21" name="矩形 20"/>
            <p:cNvSpPr/>
            <p:nvPr/>
          </p:nvSpPr>
          <p:spPr>
            <a:xfrm>
              <a:off x="4844748" y="3661181"/>
              <a:ext cx="1027522" cy="1027522"/>
            </a:xfrm>
            <a:prstGeom prst="rect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22" name="Freeform 196"/>
            <p:cNvSpPr>
              <a:spLocks noEditPoints="1"/>
            </p:cNvSpPr>
            <p:nvPr/>
          </p:nvSpPr>
          <p:spPr bwMode="auto">
            <a:xfrm>
              <a:off x="5125172" y="3992825"/>
              <a:ext cx="466673" cy="364233"/>
            </a:xfrm>
            <a:custGeom>
              <a:gdLst>
                <a:gd fmla="*/ 82 w 164" name="T0"/>
                <a:gd fmla="*/ 0 h 128" name="T1"/>
                <a:gd fmla="*/ 0 w 164" name="T2"/>
                <a:gd fmla="*/ 22 h 128" name="T3"/>
                <a:gd fmla="*/ 0 w 164" name="T4"/>
                <a:gd fmla="*/ 22 h 128" name="T5"/>
                <a:gd fmla="*/ 0 w 164" name="T6"/>
                <a:gd fmla="*/ 107 h 128" name="T7"/>
                <a:gd fmla="*/ 76 w 164" name="T8"/>
                <a:gd fmla="*/ 128 h 128" name="T9"/>
                <a:gd fmla="*/ 76 w 164" name="T10"/>
                <a:gd fmla="*/ 43 h 128" name="T11"/>
                <a:gd fmla="*/ 22 w 164" name="T12"/>
                <a:gd fmla="*/ 28 h 128" name="T13"/>
                <a:gd fmla="*/ 82 w 164" name="T14"/>
                <a:gd fmla="*/ 12 h 128" name="T15"/>
                <a:gd fmla="*/ 141 w 164" name="T16"/>
                <a:gd fmla="*/ 28 h 128" name="T17"/>
                <a:gd fmla="*/ 141 w 164" name="T18"/>
                <a:gd fmla="*/ 28 h 128" name="T19"/>
                <a:gd fmla="*/ 88 w 164" name="T20"/>
                <a:gd fmla="*/ 43 h 128" name="T21"/>
                <a:gd fmla="*/ 88 w 164" name="T22"/>
                <a:gd fmla="*/ 128 h 128" name="T23"/>
                <a:gd fmla="*/ 164 w 164" name="T24"/>
                <a:gd fmla="*/ 107 h 128" name="T25"/>
                <a:gd fmla="*/ 164 w 164" name="T26"/>
                <a:gd fmla="*/ 22 h 128" name="T27"/>
                <a:gd fmla="*/ 82 w 164" name="T28"/>
                <a:gd fmla="*/ 0 h 128" name="T29"/>
                <a:gd fmla="*/ 143 w 164" name="T30"/>
                <a:gd fmla="*/ 62 h 128" name="T31"/>
                <a:gd fmla="*/ 110 w 164" name="T32"/>
                <a:gd fmla="*/ 71 h 128" name="T33"/>
                <a:gd fmla="*/ 110 w 164" name="T34"/>
                <a:gd fmla="*/ 55 h 128" name="T35"/>
                <a:gd fmla="*/ 143 w 164" name="T36"/>
                <a:gd fmla="*/ 46 h 128" name="T37"/>
                <a:gd fmla="*/ 143 w 164" name="T38"/>
                <a:gd fmla="*/ 62 h 12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8" w="164">
                  <a:moveTo>
                    <a:pt x="8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107"/>
                  </a:lnTo>
                  <a:lnTo>
                    <a:pt x="76" y="128"/>
                  </a:lnTo>
                  <a:lnTo>
                    <a:pt x="76" y="43"/>
                  </a:lnTo>
                  <a:lnTo>
                    <a:pt x="22" y="28"/>
                  </a:lnTo>
                  <a:lnTo>
                    <a:pt x="82" y="12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88" y="43"/>
                  </a:lnTo>
                  <a:lnTo>
                    <a:pt x="88" y="128"/>
                  </a:lnTo>
                  <a:lnTo>
                    <a:pt x="164" y="107"/>
                  </a:lnTo>
                  <a:lnTo>
                    <a:pt x="164" y="22"/>
                  </a:lnTo>
                  <a:lnTo>
                    <a:pt x="82" y="0"/>
                  </a:lnTo>
                  <a:close/>
                  <a:moveTo>
                    <a:pt x="143" y="62"/>
                  </a:moveTo>
                  <a:lnTo>
                    <a:pt x="110" y="71"/>
                  </a:lnTo>
                  <a:lnTo>
                    <a:pt x="110" y="55"/>
                  </a:lnTo>
                  <a:lnTo>
                    <a:pt x="143" y="46"/>
                  </a:lnTo>
                  <a:lnTo>
                    <a:pt x="14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74252" y="3661181"/>
            <a:ext cx="1027522" cy="1027522"/>
            <a:chOff x="6574252" y="3661181"/>
            <a:chExt cx="1027522" cy="1027522"/>
          </a:xfrm>
        </p:grpSpPr>
        <p:sp>
          <p:nvSpPr>
            <p:cNvPr id="24" name="矩形 23"/>
            <p:cNvSpPr/>
            <p:nvPr/>
          </p:nvSpPr>
          <p:spPr>
            <a:xfrm>
              <a:off x="6574252" y="3661181"/>
              <a:ext cx="1027522" cy="1027522"/>
            </a:xfrm>
            <a:prstGeom prst="rect">
              <a:avLst/>
            </a:prstGeom>
            <a:solidFill>
              <a:srgbClr val="05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900294" y="3944449"/>
              <a:ext cx="347159" cy="460983"/>
              <a:chOff x="2405063" y="1482726"/>
              <a:chExt cx="193675" cy="257176"/>
            </a:xfrm>
            <a:solidFill>
              <a:schemeClr val="bg1"/>
            </a:solidFill>
          </p:grpSpPr>
          <p:sp>
            <p:nvSpPr>
              <p:cNvPr id="26" name="Freeform 197"/>
              <p:cNvSpPr/>
              <p:nvPr/>
            </p:nvSpPr>
            <p:spPr bwMode="auto">
              <a:xfrm>
                <a:off x="2405063" y="1598614"/>
                <a:ext cx="90488" cy="141288"/>
              </a:xfrm>
              <a:custGeom>
                <a:gdLst>
                  <a:gd fmla="*/ 0 w 57" name="T0"/>
                  <a:gd fmla="*/ 9 h 89" name="T1"/>
                  <a:gd fmla="*/ 0 w 57" name="T2"/>
                  <a:gd fmla="*/ 9 h 89" name="T3"/>
                  <a:gd fmla="*/ 0 w 57" name="T4"/>
                  <a:gd fmla="*/ 73 h 89" name="T5"/>
                  <a:gd fmla="*/ 57 w 57" name="T6"/>
                  <a:gd fmla="*/ 89 h 89" name="T7"/>
                  <a:gd fmla="*/ 57 w 57" name="T8"/>
                  <a:gd fmla="*/ 25 h 89" name="T9"/>
                  <a:gd fmla="*/ 16 w 57" name="T10"/>
                  <a:gd fmla="*/ 14 h 89" name="T11"/>
                  <a:gd fmla="*/ 41 w 57" name="T12"/>
                  <a:gd fmla="*/ 7 h 89" name="T13"/>
                  <a:gd fmla="*/ 36 w 57" name="T14"/>
                  <a:gd fmla="*/ 0 h 89" name="T15"/>
                  <a:gd fmla="*/ 0 w 57" name="T16"/>
                  <a:gd fmla="*/ 9 h 8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9" w="57">
                    <a:moveTo>
                      <a:pt x="0" y="9"/>
                    </a:moveTo>
                    <a:lnTo>
                      <a:pt x="0" y="9"/>
                    </a:lnTo>
                    <a:lnTo>
                      <a:pt x="0" y="73"/>
                    </a:lnTo>
                    <a:lnTo>
                      <a:pt x="57" y="89"/>
                    </a:lnTo>
                    <a:lnTo>
                      <a:pt x="57" y="25"/>
                    </a:lnTo>
                    <a:lnTo>
                      <a:pt x="16" y="14"/>
                    </a:lnTo>
                    <a:lnTo>
                      <a:pt x="41" y="7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7" name="Freeform 198"/>
              <p:cNvSpPr>
                <a:spLocks noEditPoints="1"/>
              </p:cNvSpPr>
              <p:nvPr/>
            </p:nvSpPr>
            <p:spPr bwMode="auto">
              <a:xfrm>
                <a:off x="2509838" y="1598614"/>
                <a:ext cx="88900" cy="141288"/>
              </a:xfrm>
              <a:custGeom>
                <a:gdLst>
                  <a:gd fmla="*/ 21 w 56" name="T0"/>
                  <a:gd fmla="*/ 0 h 89" name="T1"/>
                  <a:gd fmla="*/ 15 w 56" name="T2"/>
                  <a:gd fmla="*/ 7 h 89" name="T3"/>
                  <a:gd fmla="*/ 40 w 56" name="T4"/>
                  <a:gd fmla="*/ 14 h 89" name="T5"/>
                  <a:gd fmla="*/ 40 w 56" name="T6"/>
                  <a:gd fmla="*/ 14 h 89" name="T7"/>
                  <a:gd fmla="*/ 0 w 56" name="T8"/>
                  <a:gd fmla="*/ 25 h 89" name="T9"/>
                  <a:gd fmla="*/ 0 w 56" name="T10"/>
                  <a:gd fmla="*/ 89 h 89" name="T11"/>
                  <a:gd fmla="*/ 56 w 56" name="T12"/>
                  <a:gd fmla="*/ 73 h 89" name="T13"/>
                  <a:gd fmla="*/ 56 w 56" name="T14"/>
                  <a:gd fmla="*/ 9 h 89" name="T15"/>
                  <a:gd fmla="*/ 21 w 56" name="T16"/>
                  <a:gd fmla="*/ 0 h 89" name="T17"/>
                  <a:gd fmla="*/ 41 w 56" name="T18"/>
                  <a:gd fmla="*/ 39 h 89" name="T19"/>
                  <a:gd fmla="*/ 17 w 56" name="T20"/>
                  <a:gd fmla="*/ 46 h 89" name="T21"/>
                  <a:gd fmla="*/ 17 w 56" name="T22"/>
                  <a:gd fmla="*/ 34 h 89" name="T23"/>
                  <a:gd fmla="*/ 41 w 56" name="T24"/>
                  <a:gd fmla="*/ 28 h 89" name="T25"/>
                  <a:gd fmla="*/ 41 w 56" name="T26"/>
                  <a:gd fmla="*/ 39 h 8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9" w="56">
                    <a:moveTo>
                      <a:pt x="21" y="0"/>
                    </a:moveTo>
                    <a:lnTo>
                      <a:pt x="15" y="7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0" y="25"/>
                    </a:lnTo>
                    <a:lnTo>
                      <a:pt x="0" y="89"/>
                    </a:lnTo>
                    <a:lnTo>
                      <a:pt x="56" y="73"/>
                    </a:lnTo>
                    <a:lnTo>
                      <a:pt x="56" y="9"/>
                    </a:lnTo>
                    <a:lnTo>
                      <a:pt x="21" y="0"/>
                    </a:lnTo>
                    <a:close/>
                    <a:moveTo>
                      <a:pt x="41" y="39"/>
                    </a:moveTo>
                    <a:lnTo>
                      <a:pt x="17" y="46"/>
                    </a:lnTo>
                    <a:lnTo>
                      <a:pt x="17" y="34"/>
                    </a:lnTo>
                    <a:lnTo>
                      <a:pt x="41" y="28"/>
                    </a:lnTo>
                    <a:lnTo>
                      <a:pt x="4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8" name="Freeform 199"/>
              <p:cNvSpPr/>
              <p:nvPr/>
            </p:nvSpPr>
            <p:spPr bwMode="auto">
              <a:xfrm>
                <a:off x="2441576" y="1482726"/>
                <a:ext cx="122238" cy="138113"/>
              </a:xfrm>
              <a:custGeom>
                <a:gdLst>
                  <a:gd fmla="*/ 38 w 77" name="T0"/>
                  <a:gd fmla="*/ 87 h 87" name="T1"/>
                  <a:gd fmla="*/ 77 w 77" name="T2"/>
                  <a:gd fmla="*/ 42 h 87" name="T3"/>
                  <a:gd fmla="*/ 48 w 77" name="T4"/>
                  <a:gd fmla="*/ 42 h 87" name="T5"/>
                  <a:gd fmla="*/ 48 w 77" name="T6"/>
                  <a:gd fmla="*/ 0 h 87" name="T7"/>
                  <a:gd fmla="*/ 29 w 77" name="T8"/>
                  <a:gd fmla="*/ 0 h 87" name="T9"/>
                  <a:gd fmla="*/ 29 w 77" name="T10"/>
                  <a:gd fmla="*/ 42 h 87" name="T11"/>
                  <a:gd fmla="*/ 0 w 77" name="T12"/>
                  <a:gd fmla="*/ 42 h 87" name="T13"/>
                  <a:gd fmla="*/ 38 w 77" name="T14"/>
                  <a:gd fmla="*/ 87 h 8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7" w="77">
                    <a:moveTo>
                      <a:pt x="38" y="87"/>
                    </a:moveTo>
                    <a:lnTo>
                      <a:pt x="77" y="42"/>
                    </a:lnTo>
                    <a:lnTo>
                      <a:pt x="48" y="42"/>
                    </a:lnTo>
                    <a:lnTo>
                      <a:pt x="48" y="0"/>
                    </a:lnTo>
                    <a:lnTo>
                      <a:pt x="29" y="0"/>
                    </a:lnTo>
                    <a:lnTo>
                      <a:pt x="29" y="42"/>
                    </a:lnTo>
                    <a:lnTo>
                      <a:pt x="0" y="42"/>
                    </a:lnTo>
                    <a:lnTo>
                      <a:pt x="38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303756" y="3661181"/>
            <a:ext cx="1027522" cy="1027522"/>
            <a:chOff x="8303756" y="3661181"/>
            <a:chExt cx="1027522" cy="1027522"/>
          </a:xfrm>
        </p:grpSpPr>
        <p:sp>
          <p:nvSpPr>
            <p:cNvPr id="30" name="矩形 29"/>
            <p:cNvSpPr/>
            <p:nvPr/>
          </p:nvSpPr>
          <p:spPr>
            <a:xfrm>
              <a:off x="8303756" y="3661181"/>
              <a:ext cx="1027522" cy="1027522"/>
            </a:xfrm>
            <a:prstGeom prst="rect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31" name="Freeform 352"/>
            <p:cNvSpPr>
              <a:spLocks noEditPoints="1"/>
            </p:cNvSpPr>
            <p:nvPr/>
          </p:nvSpPr>
          <p:spPr bwMode="auto">
            <a:xfrm>
              <a:off x="8585603" y="3976823"/>
              <a:ext cx="463828" cy="466673"/>
            </a:xfrm>
            <a:custGeom>
              <a:gdLst>
                <a:gd fmla="*/ 81 w 163" name="T0"/>
                <a:gd fmla="*/ 0 h 164" name="T1"/>
                <a:gd fmla="*/ 0 w 163" name="T2"/>
                <a:gd fmla="*/ 23 h 164" name="T3"/>
                <a:gd fmla="*/ 0 w 163" name="T4"/>
                <a:gd fmla="*/ 23 h 164" name="T5"/>
                <a:gd fmla="*/ 0 w 163" name="T6"/>
                <a:gd fmla="*/ 142 h 164" name="T7"/>
                <a:gd fmla="*/ 81 w 163" name="T8"/>
                <a:gd fmla="*/ 164 h 164" name="T9"/>
                <a:gd fmla="*/ 163 w 163" name="T10"/>
                <a:gd fmla="*/ 142 h 164" name="T11"/>
                <a:gd fmla="*/ 163 w 163" name="T12"/>
                <a:gd fmla="*/ 23 h 164" name="T13"/>
                <a:gd fmla="*/ 81 w 163" name="T14"/>
                <a:gd fmla="*/ 0 h 164" name="T15"/>
                <a:gd fmla="*/ 74 w 163" name="T16"/>
                <a:gd fmla="*/ 148 h 164" name="T17"/>
                <a:gd fmla="*/ 13 w 163" name="T18"/>
                <a:gd fmla="*/ 131 h 164" name="T19"/>
                <a:gd fmla="*/ 13 w 163" name="T20"/>
                <a:gd fmla="*/ 43 h 164" name="T21"/>
                <a:gd fmla="*/ 74 w 163" name="T22"/>
                <a:gd fmla="*/ 60 h 164" name="T23"/>
                <a:gd fmla="*/ 74 w 163" name="T24"/>
                <a:gd fmla="*/ 148 h 164" name="T25"/>
                <a:gd fmla="*/ 81 w 163" name="T26"/>
                <a:gd fmla="*/ 48 h 164" name="T27"/>
                <a:gd fmla="*/ 22 w 163" name="T28"/>
                <a:gd fmla="*/ 32 h 164" name="T29"/>
                <a:gd fmla="*/ 81 w 163" name="T30"/>
                <a:gd fmla="*/ 15 h 164" name="T31"/>
                <a:gd fmla="*/ 141 w 163" name="T32"/>
                <a:gd fmla="*/ 32 h 164" name="T33"/>
                <a:gd fmla="*/ 81 w 163" name="T34"/>
                <a:gd fmla="*/ 48 h 164" name="T35"/>
                <a:gd fmla="*/ 149 w 163" name="T36"/>
                <a:gd fmla="*/ 131 h 164" name="T37"/>
                <a:gd fmla="*/ 88 w 163" name="T38"/>
                <a:gd fmla="*/ 148 h 164" name="T39"/>
                <a:gd fmla="*/ 88 w 163" name="T40"/>
                <a:gd fmla="*/ 60 h 164" name="T41"/>
                <a:gd fmla="*/ 149 w 163" name="T42"/>
                <a:gd fmla="*/ 43 h 164" name="T43"/>
                <a:gd fmla="*/ 149 w 163" name="T44"/>
                <a:gd fmla="*/ 131 h 16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64" w="163">
                  <a:moveTo>
                    <a:pt x="81" y="0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0" y="142"/>
                  </a:lnTo>
                  <a:lnTo>
                    <a:pt x="81" y="164"/>
                  </a:lnTo>
                  <a:lnTo>
                    <a:pt x="163" y="142"/>
                  </a:lnTo>
                  <a:lnTo>
                    <a:pt x="163" y="23"/>
                  </a:lnTo>
                  <a:lnTo>
                    <a:pt x="81" y="0"/>
                  </a:lnTo>
                  <a:close/>
                  <a:moveTo>
                    <a:pt x="74" y="148"/>
                  </a:moveTo>
                  <a:lnTo>
                    <a:pt x="13" y="131"/>
                  </a:lnTo>
                  <a:lnTo>
                    <a:pt x="13" y="43"/>
                  </a:lnTo>
                  <a:lnTo>
                    <a:pt x="74" y="60"/>
                  </a:lnTo>
                  <a:lnTo>
                    <a:pt x="74" y="148"/>
                  </a:lnTo>
                  <a:close/>
                  <a:moveTo>
                    <a:pt x="81" y="48"/>
                  </a:moveTo>
                  <a:lnTo>
                    <a:pt x="22" y="32"/>
                  </a:lnTo>
                  <a:lnTo>
                    <a:pt x="81" y="15"/>
                  </a:lnTo>
                  <a:lnTo>
                    <a:pt x="141" y="32"/>
                  </a:lnTo>
                  <a:lnTo>
                    <a:pt x="81" y="48"/>
                  </a:lnTo>
                  <a:close/>
                  <a:moveTo>
                    <a:pt x="149" y="131"/>
                  </a:moveTo>
                  <a:lnTo>
                    <a:pt x="88" y="148"/>
                  </a:lnTo>
                  <a:lnTo>
                    <a:pt x="88" y="60"/>
                  </a:lnTo>
                  <a:lnTo>
                    <a:pt x="149" y="43"/>
                  </a:ln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664208" y="5370685"/>
            <a:ext cx="9114727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单击此处添加您的文字内容。本模板的所有素材和逻辑图表，均可自由编辑替换和移动。。单击此处添加您的文字内容。本模板的所有素材和逻辑图表，均可自由编辑替换和移动。</a:t>
            </a:r>
          </a:p>
        </p:txBody>
      </p:sp>
    </p:spTree>
    <p:extLst>
      <p:ext uri="{BB962C8B-B14F-4D97-AF65-F5344CB8AC3E}">
        <p14:creationId val="140909929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0.12623 L -2.77778E-06 7.40741E-07" pathEditMode="relative" ptsTypes="AA" rAng="0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0.12623 L -2.77778E-06 7.40741E-07" pathEditMode="relative" ptsTypes="AA" rAng="0">
                                      <p:cBhvr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0.12623 L -2.77778E-06 7.40741E-07" pathEditMode="relative" ptsTypes="AA" rAng="0">
                                      <p:cBhvr>
                                        <p:cTn dur="5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4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0.12623 L -2.77778E-06 7.40741E-07" pathEditMode="relative" ptsTypes="AA" rAng="0">
                                      <p:cBhvr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0.12623 L -2.77778E-06 7.40741E-07" pathEditMode="relative" ptsTypes="AA" rAng="0">
                                      <p:cBhvr>
                                        <p:cTn dur="5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6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0.12623 L -2.77778E-06 7.40741E-07" pathEditMode="relative" ptsTypes="AA" rAng="0">
                                      <p:cBhvr>
                                        <p:cTn dur="500" fill="hold" id="7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7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" name="Freeform 6"/>
          <p:cNvSpPr/>
          <p:nvPr/>
        </p:nvSpPr>
        <p:spPr bwMode="auto">
          <a:xfrm>
            <a:off x="1096963" y="2740025"/>
            <a:ext cx="9972675" cy="1593850"/>
          </a:xfrm>
          <a:custGeom>
            <a:gdLst>
              <a:gd fmla="*/ 3857177 w 9972375" name="T0"/>
              <a:gd fmla="*/ 0 h 1593851" name="T1"/>
              <a:gd fmla="*/ 4653286 w 9972375" name="T2"/>
              <a:gd fmla="*/ 796926 h 1593851" name="T3"/>
              <a:gd fmla="*/ 4653286 w 9972375" name="T4"/>
              <a:gd fmla="*/ 803900 h 1593851" name="T5"/>
              <a:gd fmla="*/ 5523554 w 9972375" name="T6"/>
              <a:gd fmla="*/ 803900 h 1593851" name="T7"/>
              <a:gd fmla="*/ 5523554 w 9972375" name="T8"/>
              <a:gd fmla="*/ 930698 h 1593851" name="T9"/>
              <a:gd fmla="*/ 6180217 w 9972375" name="T10"/>
              <a:gd fmla="*/ 1467053 h 1593851" name="T11"/>
              <a:gd fmla="*/ 6836246 w 9972375" name="T12"/>
              <a:gd fmla="*/ 930698 h 1593851" name="T13"/>
              <a:gd fmla="*/ 6836246 w 9972375" name="T14"/>
              <a:gd fmla="*/ 803900 h 1593851" name="T15"/>
              <a:gd fmla="*/ 7735037 w 9972375" name="T16"/>
              <a:gd fmla="*/ 803900 h 1593851" name="T17"/>
              <a:gd fmla="*/ 7735037 w 9972375" name="T18"/>
              <a:gd fmla="*/ 796926 h 1593851" name="T19"/>
              <a:gd fmla="*/ 8531779 w 9972375" name="T20"/>
              <a:gd fmla="*/ 0 h 1593851" name="T21"/>
              <a:gd fmla="*/ 9328522 w 9972375" name="T22"/>
              <a:gd fmla="*/ 796926 h 1593851" name="T23"/>
              <a:gd fmla="*/ 9328522 w 9972375" name="T24"/>
              <a:gd fmla="*/ 803900 h 1593851" name="T25"/>
              <a:gd fmla="*/ 9972375 w 9972375" name="T26"/>
              <a:gd fmla="*/ 803900 h 1593851" name="T27"/>
              <a:gd fmla="*/ 9972375 w 9972375" name="T28"/>
              <a:gd fmla="*/ 930698 h 1593851" name="T29"/>
              <a:gd fmla="*/ 9201753 w 9972375" name="T30"/>
              <a:gd fmla="*/ 930698 h 1593851" name="T31"/>
              <a:gd fmla="*/ 9201753 w 9972375" name="T32"/>
              <a:gd fmla="*/ 803900 h 1593851" name="T33"/>
              <a:gd fmla="*/ 9201753 w 9972375" name="T34"/>
              <a:gd fmla="*/ 796926 h 1593851" name="T35"/>
              <a:gd fmla="*/ 8531779 w 9972375" name="T36"/>
              <a:gd fmla="*/ 126798 h 1593851" name="T37"/>
              <a:gd fmla="*/ 7861806 w 9972375" name="T38"/>
              <a:gd fmla="*/ 796926 h 1593851" name="T39"/>
              <a:gd fmla="*/ 7861806 w 9972375" name="T40"/>
              <a:gd fmla="*/ 803900 h 1593851" name="T41"/>
              <a:gd fmla="*/ 7861806 w 9972375" name="T42"/>
              <a:gd fmla="*/ 930698 h 1593851" name="T43"/>
              <a:gd fmla="*/ 6965550 w 9972375" name="T44"/>
              <a:gd fmla="*/ 930698 h 1593851" name="T45"/>
              <a:gd fmla="*/ 6180217 w 9972375" name="T46"/>
              <a:gd fmla="*/ 1593851 h 1593851" name="T47"/>
              <a:gd fmla="*/ 5394884 w 9972375" name="T48"/>
              <a:gd fmla="*/ 930698 h 1593851" name="T49"/>
              <a:gd fmla="*/ 4526517 w 9972375" name="T50"/>
              <a:gd fmla="*/ 930698 h 1593851" name="T51"/>
              <a:gd fmla="*/ 4526517 w 9972375" name="T52"/>
              <a:gd fmla="*/ 800096 h 1593851" name="T53"/>
              <a:gd fmla="*/ 4526517 w 9972375" name="T54"/>
              <a:gd fmla="*/ 796926 h 1593851" name="T55"/>
              <a:gd fmla="*/ 3857177 w 9972375" name="T56"/>
              <a:gd fmla="*/ 126798 h 1593851" name="T57"/>
              <a:gd fmla="*/ 3187204 w 9972375" name="T58"/>
              <a:gd fmla="*/ 796926 h 1593851" name="T59"/>
              <a:gd fmla="*/ 3187204 w 9972375" name="T60"/>
              <a:gd fmla="*/ 800730 h 1593851" name="T61"/>
              <a:gd fmla="*/ 3187204 w 9972375" name="T62"/>
              <a:gd fmla="*/ 930698 h 1593851" name="T63"/>
              <a:gd fmla="*/ 2271299 w 9972375" name="T64"/>
              <a:gd fmla="*/ 930698 h 1593851" name="T65"/>
              <a:gd fmla="*/ 1485966 w 9972375" name="T66"/>
              <a:gd fmla="*/ 1593851 h 1593851" name="T67"/>
              <a:gd fmla="*/ 700632 w 9972375" name="T68"/>
              <a:gd fmla="*/ 930698 h 1593851" name="T69"/>
              <a:gd fmla="*/ 0 w 9972375" name="T70"/>
              <a:gd fmla="*/ 930698 h 1593851" name="T71"/>
              <a:gd fmla="*/ 0 w 9972375" name="T72"/>
              <a:gd fmla="*/ 803900 h 1593851" name="T73"/>
              <a:gd fmla="*/ 829303 w 9972375" name="T74"/>
              <a:gd fmla="*/ 803900 h 1593851" name="T75"/>
              <a:gd fmla="*/ 829303 w 9972375" name="T76"/>
              <a:gd fmla="*/ 930698 h 1593851" name="T77"/>
              <a:gd fmla="*/ 1485966 w 9972375" name="T78"/>
              <a:gd fmla="*/ 1467053 h 1593851" name="T79"/>
              <a:gd fmla="*/ 2141994 w 9972375" name="T80"/>
              <a:gd fmla="*/ 930698 h 1593851" name="T81"/>
              <a:gd fmla="*/ 2141994 w 9972375" name="T82"/>
              <a:gd fmla="*/ 803900 h 1593851" name="T83"/>
              <a:gd fmla="*/ 3060435 w 9972375" name="T84"/>
              <a:gd fmla="*/ 803900 h 1593851" name="T85"/>
              <a:gd fmla="*/ 3060435 w 9972375" name="T86"/>
              <a:gd fmla="*/ 796926 h 1593851" name="T87"/>
              <a:gd fmla="*/ 3857177 w 9972375" name="T88"/>
              <a:gd fmla="*/ 0 h 1593851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593851" w="9972375">
                <a:moveTo>
                  <a:pt x="3857177" y="0"/>
                </a:moveTo>
                <a:cubicBezTo>
                  <a:pt x="4297065" y="0"/>
                  <a:pt x="4653286" y="356937"/>
                  <a:pt x="4653286" y="796926"/>
                </a:cubicBezTo>
                <a:lnTo>
                  <a:pt x="4653286" y="803900"/>
                </a:lnTo>
                <a:lnTo>
                  <a:pt x="5523554" y="803900"/>
                </a:lnTo>
                <a:lnTo>
                  <a:pt x="5523554" y="930698"/>
                </a:lnTo>
                <a:cubicBezTo>
                  <a:pt x="5585671" y="1236281"/>
                  <a:pt x="5855689" y="1467053"/>
                  <a:pt x="6180217" y="1467053"/>
                </a:cubicBezTo>
                <a:cubicBezTo>
                  <a:pt x="6504111" y="1467053"/>
                  <a:pt x="6774129" y="1236281"/>
                  <a:pt x="6836246" y="930698"/>
                </a:cubicBezTo>
                <a:lnTo>
                  <a:pt x="6836246" y="803900"/>
                </a:lnTo>
                <a:lnTo>
                  <a:pt x="7735037" y="803900"/>
                </a:lnTo>
                <a:lnTo>
                  <a:pt x="7735037" y="796926"/>
                </a:lnTo>
                <a:cubicBezTo>
                  <a:pt x="7735037" y="356937"/>
                  <a:pt x="8091891" y="0"/>
                  <a:pt x="8531779" y="0"/>
                </a:cubicBezTo>
                <a:cubicBezTo>
                  <a:pt x="8971667" y="0"/>
                  <a:pt x="9328522" y="356937"/>
                  <a:pt x="9328522" y="796926"/>
                </a:cubicBezTo>
                <a:lnTo>
                  <a:pt x="9328522" y="803900"/>
                </a:lnTo>
                <a:lnTo>
                  <a:pt x="9972375" y="803900"/>
                </a:lnTo>
                <a:lnTo>
                  <a:pt x="9972375" y="930698"/>
                </a:lnTo>
                <a:lnTo>
                  <a:pt x="9201753" y="930698"/>
                </a:lnTo>
                <a:lnTo>
                  <a:pt x="9201753" y="803900"/>
                </a:lnTo>
                <a:lnTo>
                  <a:pt x="9201753" y="796926"/>
                </a:lnTo>
                <a:cubicBezTo>
                  <a:pt x="9201753" y="426675"/>
                  <a:pt x="8901944" y="126798"/>
                  <a:pt x="8531779" y="126798"/>
                </a:cubicBezTo>
                <a:cubicBezTo>
                  <a:pt x="8162248" y="126798"/>
                  <a:pt x="7861806" y="426675"/>
                  <a:pt x="7861806" y="796926"/>
                </a:cubicBezTo>
                <a:lnTo>
                  <a:pt x="7861806" y="803900"/>
                </a:lnTo>
                <a:lnTo>
                  <a:pt x="7861806" y="930698"/>
                </a:lnTo>
                <a:lnTo>
                  <a:pt x="6965550" y="930698"/>
                </a:lnTo>
                <a:cubicBezTo>
                  <a:pt x="6901532" y="1306654"/>
                  <a:pt x="6574468" y="1593851"/>
                  <a:pt x="6180217" y="1593851"/>
                </a:cubicBezTo>
                <a:cubicBezTo>
                  <a:pt x="5785332" y="1593851"/>
                  <a:pt x="5458268" y="1306654"/>
                  <a:pt x="5394884" y="930698"/>
                </a:cubicBezTo>
                <a:lnTo>
                  <a:pt x="4526517" y="930698"/>
                </a:lnTo>
                <a:lnTo>
                  <a:pt x="4526517" y="800096"/>
                </a:lnTo>
                <a:lnTo>
                  <a:pt x="4526517" y="796926"/>
                </a:lnTo>
                <a:cubicBezTo>
                  <a:pt x="4526517" y="426675"/>
                  <a:pt x="4226709" y="126798"/>
                  <a:pt x="3857177" y="126798"/>
                </a:cubicBezTo>
                <a:cubicBezTo>
                  <a:pt x="3487012" y="126798"/>
                  <a:pt x="3187204" y="426675"/>
                  <a:pt x="3187204" y="796926"/>
                </a:cubicBezTo>
                <a:lnTo>
                  <a:pt x="3187204" y="800730"/>
                </a:lnTo>
                <a:lnTo>
                  <a:pt x="3187204" y="930698"/>
                </a:lnTo>
                <a:lnTo>
                  <a:pt x="2271299" y="930698"/>
                </a:lnTo>
                <a:cubicBezTo>
                  <a:pt x="2207280" y="1306654"/>
                  <a:pt x="1880217" y="1593851"/>
                  <a:pt x="1485966" y="1593851"/>
                </a:cubicBezTo>
                <a:cubicBezTo>
                  <a:pt x="1091080" y="1593851"/>
                  <a:pt x="764017" y="1306654"/>
                  <a:pt x="700632" y="930698"/>
                </a:cubicBezTo>
                <a:lnTo>
                  <a:pt x="0" y="930698"/>
                </a:lnTo>
                <a:lnTo>
                  <a:pt x="0" y="803900"/>
                </a:lnTo>
                <a:lnTo>
                  <a:pt x="829303" y="803900"/>
                </a:lnTo>
                <a:lnTo>
                  <a:pt x="829303" y="930698"/>
                </a:lnTo>
                <a:cubicBezTo>
                  <a:pt x="891419" y="1236281"/>
                  <a:pt x="1161437" y="1467053"/>
                  <a:pt x="1485966" y="1467053"/>
                </a:cubicBezTo>
                <a:cubicBezTo>
                  <a:pt x="1809860" y="1467053"/>
                  <a:pt x="2079878" y="1236281"/>
                  <a:pt x="2141994" y="930698"/>
                </a:cubicBezTo>
                <a:lnTo>
                  <a:pt x="2141994" y="803900"/>
                </a:lnTo>
                <a:lnTo>
                  <a:pt x="3060435" y="803900"/>
                </a:lnTo>
                <a:lnTo>
                  <a:pt x="3060435" y="796926"/>
                </a:lnTo>
                <a:cubicBezTo>
                  <a:pt x="3060435" y="356937"/>
                  <a:pt x="3417289" y="0"/>
                  <a:pt x="385717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B62822"/>
              </a:solidFill>
              <a:effectLst/>
              <a:uLnTx/>
              <a:uFillTx/>
              <a:latin charset="0" panose="020b0604020202020204" pitchFamily="34" typeface="Arial"/>
              <a:ea charset="-122" panose="02010600030101010101" pitchFamily="2" typeface="宋体"/>
              <a:cs typeface="+mn-cs"/>
            </a:endParaRPr>
          </a:p>
        </p:txBody>
      </p:sp>
      <p:sp>
        <p:nvSpPr>
          <p:cNvPr id="5" name="椭圆 14"/>
          <p:cNvSpPr>
            <a:spLocks noChangeArrowheads="1"/>
          </p:cNvSpPr>
          <p:nvPr/>
        </p:nvSpPr>
        <p:spPr bwMode="auto">
          <a:xfrm>
            <a:off x="1876425" y="2797175"/>
            <a:ext cx="1389063" cy="1385888"/>
          </a:xfrm>
          <a:prstGeom prst="ellipse">
            <a:avLst/>
          </a:prstGeom>
          <a:solidFill>
            <a:srgbClr val="589876"/>
          </a:solidFill>
          <a:ln cmpd="sng" w="25400">
            <a:solidFill>
              <a:srgbClr val="FFFFEB"/>
            </a:solidFill>
            <a:round/>
          </a:ln>
        </p:spPr>
        <p:txBody>
          <a:bodyPr anchor="ctr" bIns="36287" lIns="72574" rIns="72574" tIns="36287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mtClean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0030101010101" pitchFamily="2" typeface="宋体"/>
              </a:rPr>
              <a:t>文本</a:t>
            </a:r>
          </a:p>
        </p:txBody>
      </p:sp>
      <p:sp>
        <p:nvSpPr>
          <p:cNvPr id="6" name="椭圆 15"/>
          <p:cNvSpPr>
            <a:spLocks noChangeArrowheads="1"/>
          </p:cNvSpPr>
          <p:nvPr/>
        </p:nvSpPr>
        <p:spPr bwMode="auto">
          <a:xfrm>
            <a:off x="4257675" y="2871788"/>
            <a:ext cx="1389063" cy="1385887"/>
          </a:xfrm>
          <a:prstGeom prst="ellipse">
            <a:avLst/>
          </a:prstGeom>
          <a:solidFill>
            <a:srgbClr val="05588E"/>
          </a:solidFill>
          <a:ln cmpd="sng" w="25400">
            <a:solidFill>
              <a:srgbClr val="FFFFEB"/>
            </a:solidFill>
            <a:round/>
          </a:ln>
        </p:spPr>
        <p:txBody>
          <a:bodyPr anchor="ctr" bIns="36287" lIns="72574" rIns="72574" tIns="36287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0030101010101" pitchFamily="2" typeface="宋体"/>
              </a:rPr>
              <a:t>文本</a:t>
            </a:r>
          </a:p>
        </p:txBody>
      </p:sp>
      <p:sp>
        <p:nvSpPr>
          <p:cNvPr id="7" name="椭圆 16"/>
          <p:cNvSpPr>
            <a:spLocks noChangeArrowheads="1"/>
          </p:cNvSpPr>
          <p:nvPr/>
        </p:nvSpPr>
        <p:spPr bwMode="auto">
          <a:xfrm>
            <a:off x="6580188" y="2811463"/>
            <a:ext cx="1389062" cy="1385887"/>
          </a:xfrm>
          <a:prstGeom prst="ellipse">
            <a:avLst/>
          </a:prstGeom>
          <a:solidFill>
            <a:srgbClr val="589876"/>
          </a:solidFill>
          <a:ln cmpd="sng" w="25400">
            <a:solidFill>
              <a:srgbClr val="FFFFEB"/>
            </a:solidFill>
            <a:round/>
          </a:ln>
        </p:spPr>
        <p:txBody>
          <a:bodyPr anchor="ctr" bIns="36287" lIns="72574" rIns="72574" tIns="36287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mtClean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0030101010101" pitchFamily="2" typeface="宋体"/>
              </a:rPr>
              <a:t>文本</a:t>
            </a:r>
          </a:p>
        </p:txBody>
      </p:sp>
      <p:sp>
        <p:nvSpPr>
          <p:cNvPr id="8" name="椭圆 17"/>
          <p:cNvSpPr>
            <a:spLocks noChangeArrowheads="1"/>
          </p:cNvSpPr>
          <p:nvPr/>
        </p:nvSpPr>
        <p:spPr bwMode="auto">
          <a:xfrm>
            <a:off x="8951913" y="2844800"/>
            <a:ext cx="1389062" cy="1385888"/>
          </a:xfrm>
          <a:prstGeom prst="ellipse">
            <a:avLst/>
          </a:prstGeom>
          <a:solidFill>
            <a:srgbClr val="05588E"/>
          </a:solidFill>
          <a:ln cmpd="sng" w="25400">
            <a:solidFill>
              <a:srgbClr val="FFFFEB"/>
            </a:solidFill>
            <a:round/>
          </a:ln>
        </p:spPr>
        <p:txBody>
          <a:bodyPr anchor="ctr" bIns="36287" lIns="72574" rIns="72574" tIns="36287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0030101010101" pitchFamily="2" typeface="宋体"/>
              </a:rPr>
              <a:t>文本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16013" y="4381500"/>
            <a:ext cx="7696200" cy="1135063"/>
            <a:chOff x="1116013" y="4381500"/>
            <a:chExt cx="7696200" cy="1135063"/>
          </a:xfrm>
        </p:grpSpPr>
        <p:grpSp>
          <p:nvGrpSpPr>
            <p:cNvPr id="10" name="Group 3"/>
            <p:cNvGrpSpPr/>
            <p:nvPr/>
          </p:nvGrpSpPr>
          <p:grpSpPr>
            <a:xfrm>
              <a:off x="1116013" y="4381500"/>
              <a:ext cx="3009900" cy="1135063"/>
              <a:chExt cx="1856582" cy="881252"/>
            </a:xfrm>
          </p:grpSpPr>
          <p:sp>
            <p:nvSpPr>
              <p:cNvPr id="15" name="Line 58"/>
              <p:cNvSpPr>
                <a:spLocks noChangeShapeType="1"/>
              </p:cNvSpPr>
              <p:nvPr/>
            </p:nvSpPr>
            <p:spPr bwMode="auto">
              <a:xfrm>
                <a:off x="913706" y="0"/>
                <a:ext cx="1" cy="334963"/>
              </a:xfrm>
              <a:prstGeom prst="line">
                <a:avLst/>
              </a:prstGeom>
              <a:noFill/>
              <a:ln cmpd="sng" w="19050">
                <a:solidFill>
                  <a:srgbClr val="9B827D"/>
                </a:solidFill>
                <a:round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bIns="36287" lIns="72574" rIns="72574" tIns="36287"/>
              <a:lstStyle/>
              <a:p>
                <a:pPr algn="l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6" name="Line 59"/>
              <p:cNvSpPr>
                <a:spLocks noChangeShapeType="1"/>
              </p:cNvSpPr>
              <p:nvPr/>
            </p:nvSpPr>
            <p:spPr bwMode="auto">
              <a:xfrm flipH="1">
                <a:off x="158056" y="344488"/>
                <a:ext cx="1495425" cy="1"/>
              </a:xfrm>
              <a:prstGeom prst="line">
                <a:avLst/>
              </a:prstGeom>
              <a:noFill/>
              <a:ln cmpd="sng" w="19050">
                <a:solidFill>
                  <a:srgbClr val="9B827D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bIns="36287" lIns="72574" rIns="72574" tIns="36287"/>
              <a:lstStyle/>
              <a:p>
                <a:pPr algn="l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7" name="Text Box 60"/>
              <p:cNvSpPr>
                <a:spLocks noChangeArrowheads="1"/>
              </p:cNvSpPr>
              <p:nvPr/>
            </p:nvSpPr>
            <p:spPr bwMode="auto">
              <a:xfrm>
                <a:off x="0" y="327111"/>
                <a:ext cx="1856582" cy="548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bIns="36287" lIns="72574" rIns="72574" tIns="36287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0" fontAlgn="base" hangingPunct="0" indent="0" latinLnBrk="0" lvl="0" marL="0" marR="0" rtl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570BC"/>
                  </a:buClr>
                  <a:buSzTx/>
                  <a:buFont charset="0" panose="020b0604020202020204" pitchFamily="34" typeface="Arial"/>
                  <a:buNone/>
                  <a:defRPr/>
                </a:pPr>
                <a:r>
                  <a:rPr altLang="zh-CN" b="0" baseline="0" cap="none" i="0" kern="1200" kumimoji="0" lang="en-US" noProof="0" normalizeH="0" smtClean="0" spc="0" strike="noStrike" sz="16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cs"/>
                    <a:sym charset="-122" panose="02010600030101010101" pitchFamily="2" typeface="宋体"/>
                  </a:rPr>
                  <a:t> 单击此处添加文本</a:t>
                </a:r>
              </a:p>
              <a:p>
                <a:pPr algn="ctr" defTabSz="914400" eaLnBrk="0" fontAlgn="base" hangingPunct="0" indent="0" latinLnBrk="0" lvl="0" marL="0" marR="0" rtl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570BC"/>
                  </a:buClr>
                  <a:buSzTx/>
                  <a:buFont charset="0" panose="020b0604020202020204" pitchFamily="34" typeface="Arial"/>
                  <a:buNone/>
                  <a:defRPr/>
                </a:pPr>
                <a:r>
                  <a:rPr altLang="zh-CN" b="0" baseline="0" cap="none" i="0" kern="1200" kumimoji="0" lang="en-US" noProof="0" normalizeH="0" smtClean="0" spc="0" strike="noStrike" sz="16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cs"/>
                    <a:sym charset="-122" panose="02010600030101010101" pitchFamily="2" typeface="宋体"/>
                  </a:rPr>
                  <a:t> 单击此处添加文本</a:t>
                </a:r>
              </a:p>
            </p:txBody>
          </p:sp>
        </p:grpSp>
        <p:grpSp>
          <p:nvGrpSpPr>
            <p:cNvPr id="11" name="Group 15"/>
            <p:cNvGrpSpPr/>
            <p:nvPr/>
          </p:nvGrpSpPr>
          <p:grpSpPr>
            <a:xfrm>
              <a:off x="5800725" y="4381500"/>
              <a:ext cx="3011488" cy="1135063"/>
              <a:chExt cx="1856582" cy="881252"/>
            </a:xfrm>
          </p:grpSpPr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>
                <a:off x="913706" y="0"/>
                <a:ext cx="1" cy="334963"/>
              </a:xfrm>
              <a:prstGeom prst="line">
                <a:avLst/>
              </a:prstGeom>
              <a:noFill/>
              <a:ln cmpd="sng" w="19050">
                <a:solidFill>
                  <a:srgbClr val="9B827D"/>
                </a:solidFill>
                <a:round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bIns="36287" lIns="72574" rIns="72574" tIns="36287"/>
              <a:lstStyle/>
              <a:p>
                <a:pPr algn="l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3" name="Line 59"/>
              <p:cNvSpPr>
                <a:spLocks noChangeShapeType="1"/>
              </p:cNvSpPr>
              <p:nvPr/>
            </p:nvSpPr>
            <p:spPr bwMode="auto">
              <a:xfrm flipH="1">
                <a:off x="158056" y="344488"/>
                <a:ext cx="1495425" cy="1"/>
              </a:xfrm>
              <a:prstGeom prst="line">
                <a:avLst/>
              </a:prstGeom>
              <a:noFill/>
              <a:ln cmpd="sng" w="19050">
                <a:solidFill>
                  <a:srgbClr val="9B827D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bIns="36287" lIns="72574" rIns="72574" tIns="36287"/>
              <a:lstStyle/>
              <a:p>
                <a:pPr algn="l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4" name="Text Box 60"/>
              <p:cNvSpPr>
                <a:spLocks noChangeArrowheads="1"/>
              </p:cNvSpPr>
              <p:nvPr/>
            </p:nvSpPr>
            <p:spPr bwMode="auto">
              <a:xfrm>
                <a:off x="0" y="327111"/>
                <a:ext cx="1856582" cy="548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bIns="36287" lIns="72574" rIns="72574" tIns="36287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0" fontAlgn="base" hangingPunct="0" indent="0" latinLnBrk="0" lvl="0" marL="0" marR="0" rtl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570BC"/>
                  </a:buClr>
                  <a:buSzTx/>
                  <a:buFont charset="0" panose="020b0604020202020204" pitchFamily="34" typeface="Arial"/>
                  <a:buNone/>
                  <a:defRPr/>
                </a:pPr>
                <a:r>
                  <a:rPr altLang="zh-CN" b="0" baseline="0" cap="none" i="0" kern="1200" kumimoji="0" lang="en-US" noProof="0" normalizeH="0" smtClean="0" spc="0" strike="noStrike" sz="16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cs"/>
                    <a:sym charset="-122" panose="02010600030101010101" pitchFamily="2" typeface="宋体"/>
                  </a:rPr>
                  <a:t> 单击此处添加文本</a:t>
                </a:r>
              </a:p>
              <a:p>
                <a:pPr algn="ctr" defTabSz="914400" eaLnBrk="0" fontAlgn="base" hangingPunct="0" indent="0" latinLnBrk="0" lvl="0" marL="0" marR="0" rtl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570BC"/>
                  </a:buClr>
                  <a:buSzTx/>
                  <a:buFont charset="0" panose="020b0604020202020204" pitchFamily="34" typeface="Arial"/>
                  <a:buNone/>
                  <a:defRPr/>
                </a:pPr>
                <a:r>
                  <a:rPr altLang="zh-CN" b="0" baseline="0" cap="none" i="0" kern="1200" kumimoji="0" lang="en-US" noProof="0" normalizeH="0" smtClean="0" spc="0" strike="noStrike" sz="16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cs"/>
                    <a:sym charset="-122" panose="02010600030101010101" pitchFamily="2" typeface="宋体"/>
                  </a:rPr>
                  <a:t> 单击此处添加文本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476625" y="1582738"/>
            <a:ext cx="7672388" cy="1174750"/>
            <a:chOff x="3476625" y="1582738"/>
            <a:chExt cx="7672388" cy="1174750"/>
          </a:xfrm>
        </p:grpSpPr>
        <p:grpSp>
          <p:nvGrpSpPr>
            <p:cNvPr id="19" name="Group 7"/>
            <p:cNvGrpSpPr/>
            <p:nvPr/>
          </p:nvGrpSpPr>
          <p:grpSpPr>
            <a:xfrm>
              <a:off x="3476625" y="1582738"/>
              <a:ext cx="2952750" cy="1098550"/>
              <a:chExt cx="2952326" cy="1098602"/>
            </a:xfrm>
          </p:grpSpPr>
          <p:sp>
            <p:nvSpPr>
              <p:cNvPr id="24" name="Line 68"/>
              <p:cNvSpPr>
                <a:spLocks noChangeShapeType="1"/>
              </p:cNvSpPr>
              <p:nvPr/>
            </p:nvSpPr>
            <p:spPr bwMode="auto">
              <a:xfrm flipH="1">
                <a:off x="1440568" y="776698"/>
                <a:ext cx="0" cy="321904"/>
              </a:xfrm>
              <a:prstGeom prst="line">
                <a:avLst/>
              </a:prstGeom>
              <a:noFill/>
              <a:ln cmpd="sng" w="19050">
                <a:solidFill>
                  <a:srgbClr val="9B827D"/>
                </a:solidFill>
                <a:round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bIns="36287" lIns="72574" rIns="72574" tIns="36287"/>
              <a:lstStyle/>
              <a:p>
                <a:pPr algn="l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5" name="Line 69"/>
              <p:cNvSpPr>
                <a:spLocks noChangeShapeType="1"/>
              </p:cNvSpPr>
              <p:nvPr/>
            </p:nvSpPr>
            <p:spPr bwMode="auto">
              <a:xfrm flipH="1">
                <a:off x="0" y="765835"/>
                <a:ext cx="2872531" cy="1"/>
              </a:xfrm>
              <a:prstGeom prst="line">
                <a:avLst/>
              </a:prstGeom>
              <a:noFill/>
              <a:ln cmpd="sng" w="19050">
                <a:solidFill>
                  <a:srgbClr val="9B827D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bIns="36287" lIns="72574" rIns="72574" tIns="36287"/>
              <a:lstStyle/>
              <a:p>
                <a:pPr algn="l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6" name="Text Box 7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52326" cy="706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bIns="36287" lIns="72574" rIns="72574" tIns="36287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0" fontAlgn="base" hangingPunct="0" indent="0" latinLnBrk="0" lvl="0" marL="0" marR="0" rtl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A68461"/>
                  </a:buClr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0" baseline="0" cap="none" i="0" kern="1200" kumimoji="0" lang="zh-CN" noProof="0" normalizeH="0" smtClean="0" spc="0" strike="noStrike" sz="16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cs"/>
                    <a:sym charset="-122" panose="02010600030101010101" pitchFamily="2" typeface="宋体"/>
                  </a:rPr>
                  <a:t>单击此处添加文本</a:t>
                </a:r>
              </a:p>
              <a:p>
                <a:pPr algn="ctr" defTabSz="914400" eaLnBrk="0" fontAlgn="base" hangingPunct="0" indent="0" latinLnBrk="0" lvl="0" marL="0" marR="0" rtl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A68461"/>
                  </a:buClr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0" baseline="0" cap="none" i="0" kern="1200" kumimoji="0" lang="zh-CN" noProof="0" normalizeH="0" smtClean="0" spc="0" strike="noStrike" sz="16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cs"/>
                    <a:sym charset="-122" panose="02010600030101010101" pitchFamily="2" typeface="宋体"/>
                  </a:rPr>
                  <a:t>单击此处添加文本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196263" y="1658938"/>
              <a:ext cx="2952750" cy="1098550"/>
              <a:chExt cx="2952326" cy="1098602"/>
            </a:xfrm>
          </p:grpSpPr>
          <p:sp>
            <p:nvSpPr>
              <p:cNvPr id="21" name="Line 68"/>
              <p:cNvSpPr>
                <a:spLocks noChangeShapeType="1"/>
              </p:cNvSpPr>
              <p:nvPr/>
            </p:nvSpPr>
            <p:spPr bwMode="auto">
              <a:xfrm flipH="1">
                <a:off x="1440568" y="776698"/>
                <a:ext cx="0" cy="321904"/>
              </a:xfrm>
              <a:prstGeom prst="line">
                <a:avLst/>
              </a:prstGeom>
              <a:noFill/>
              <a:ln cmpd="sng" w="19050">
                <a:solidFill>
                  <a:srgbClr val="9B827D"/>
                </a:solidFill>
                <a:round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bIns="36287" lIns="72574" rIns="72574" tIns="36287"/>
              <a:lstStyle/>
              <a:p>
                <a:pPr algn="l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2" name="Line 69"/>
              <p:cNvSpPr>
                <a:spLocks noChangeShapeType="1"/>
              </p:cNvSpPr>
              <p:nvPr/>
            </p:nvSpPr>
            <p:spPr bwMode="auto">
              <a:xfrm flipH="1">
                <a:off x="0" y="765835"/>
                <a:ext cx="2872531" cy="1"/>
              </a:xfrm>
              <a:prstGeom prst="line">
                <a:avLst/>
              </a:prstGeom>
              <a:noFill/>
              <a:ln cmpd="sng" w="19050">
                <a:solidFill>
                  <a:srgbClr val="9B827D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bIns="36287" lIns="72574" rIns="72574" tIns="36287"/>
              <a:lstStyle/>
              <a:p>
                <a:pPr algn="l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3" name="Text Box 7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52326" cy="706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bIns="36287" lIns="72574" rIns="72574" tIns="36287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0" fontAlgn="base" hangingPunct="0" indent="0" latinLnBrk="0" lvl="0" marL="0" marR="0" rtl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A68461"/>
                  </a:buClr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0" baseline="0" cap="none" i="0" kern="1200" kumimoji="0" lang="zh-CN" noProof="0" normalizeH="0" smtClean="0" spc="0" strike="noStrike" sz="16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cs"/>
                    <a:sym charset="-122" panose="02010600030101010101" pitchFamily="2" typeface="宋体"/>
                  </a:rPr>
                  <a:t>单击此处添加文本</a:t>
                </a:r>
              </a:p>
              <a:p>
                <a:pPr algn="ctr" defTabSz="914400" eaLnBrk="0" fontAlgn="base" hangingPunct="0" indent="0" latinLnBrk="0" lvl="0" marL="0" marR="0" rtl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A68461"/>
                  </a:buClr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0" baseline="0" cap="none" i="0" kern="1200" kumimoji="0" lang="zh-CN" noProof="0" normalizeH="0" smtClean="0" spc="0" strike="noStrike" sz="16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cs"/>
                    <a:sym charset="-122" panose="02010600030101010101" pitchFamily="2" typeface="宋体"/>
                  </a:rPr>
                  <a:t>单击此处添加文本</a:t>
                </a:r>
              </a:p>
            </p:txBody>
          </p:sp>
        </p:grpSp>
      </p:grpSp>
    </p:spTree>
    <p:extLst>
      <p:ext uri="{BB962C8B-B14F-4D97-AF65-F5344CB8AC3E}">
        <p14:creationId val="618586966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7"/>
      <p:bldP grpId="0" spid="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93396" y="2484114"/>
            <a:ext cx="5124819" cy="2807573"/>
          </a:xfrm>
          <a:prstGeom prst="rect">
            <a:avLst/>
          </a:prstGeom>
        </p:spPr>
      </p:pic>
      <p:cxnSp>
        <p:nvCxnSpPr>
          <p:cNvPr id="5" name="Straight Connector 66"/>
          <p:cNvCxnSpPr/>
          <p:nvPr/>
        </p:nvCxnSpPr>
        <p:spPr>
          <a:xfrm flipH="1">
            <a:off x="6557647" y="3504047"/>
            <a:ext cx="0" cy="1787640"/>
          </a:xfrm>
          <a:prstGeom prst="line">
            <a:avLst/>
          </a:prstGeom>
          <a:noFill/>
          <a:ln algn="ctr" cap="flat" cmpd="sng" w="9525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sp>
        <p:nvSpPr>
          <p:cNvPr id="6" name="Content Placeholder 2"/>
          <p:cNvSpPr txBox="1"/>
          <p:nvPr/>
        </p:nvSpPr>
        <p:spPr>
          <a:xfrm>
            <a:off x="6965659" y="3630198"/>
            <a:ext cx="4436523" cy="1864523"/>
          </a:xfrm>
          <a:prstGeom prst="rect">
            <a:avLst/>
          </a:prstGeom>
        </p:spPr>
        <p:txBody>
          <a:bodyPr bIns="60841" lIns="121682" rIns="121682" rtlCol="0" tIns="60841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我们工作室致力于专业PPT模板的发布，课件及汇报PPT的美化，并为您提供专业的PPT个性定制服务。专业的团队，完善的售后，热情的服务，科学严谨的逻辑，一丝不苟的工作态度，定能使您的发展如虎添翼</a:t>
            </a:r>
          </a:p>
        </p:txBody>
      </p:sp>
    </p:spTree>
    <p:extLst>
      <p:ext uri="{BB962C8B-B14F-4D97-AF65-F5344CB8AC3E}">
        <p14:creationId val="947309315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-1.85185E-06 L 8.33333E-07 -1.85185E-06" pathEditMode="relative" ptsTypes="AA" rAng="0">
                                      <p:cBhvr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42614" y="1808068"/>
            <a:ext cx="1636923" cy="1411140"/>
            <a:chOff x="1366414" y="1668368"/>
            <a:chExt cx="1636923" cy="1411140"/>
          </a:xfrm>
        </p:grpSpPr>
        <p:sp>
          <p:nvSpPr>
            <p:cNvPr id="5" name="六边形 4"/>
            <p:cNvSpPr/>
            <p:nvPr/>
          </p:nvSpPr>
          <p:spPr>
            <a:xfrm>
              <a:off x="1366414" y="1668368"/>
              <a:ext cx="1636923" cy="1411140"/>
            </a:xfrm>
            <a:prstGeom prst="hexagon">
              <a:avLst/>
            </a:prstGeom>
            <a:solidFill>
              <a:srgbClr val="05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935961" y="2127455"/>
              <a:ext cx="465104" cy="496301"/>
              <a:chOff x="9909176" y="2032000"/>
              <a:chExt cx="260350" cy="277813"/>
            </a:xfrm>
          </p:grpSpPr>
          <p:sp>
            <p:nvSpPr>
              <p:cNvPr id="7" name="Freeform 472"/>
              <p:cNvSpPr/>
              <p:nvPr/>
            </p:nvSpPr>
            <p:spPr bwMode="auto">
              <a:xfrm>
                <a:off x="9909176" y="2192338"/>
                <a:ext cx="260350" cy="117475"/>
              </a:xfrm>
              <a:custGeom>
                <a:gdLst>
                  <a:gd fmla="*/ 263 w 271" name="T0"/>
                  <a:gd fmla="*/ 34 h 122" name="T1"/>
                  <a:gd fmla="*/ 213 w 271" name="T2"/>
                  <a:gd fmla="*/ 6 h 122" name="T3"/>
                  <a:gd fmla="*/ 191 w 271" name="T4"/>
                  <a:gd fmla="*/ 1 h 122" name="T5"/>
                  <a:gd fmla="*/ 183 w 271" name="T6"/>
                  <a:gd fmla="*/ 19 h 122" name="T7"/>
                  <a:gd fmla="*/ 205 w 271" name="T8"/>
                  <a:gd fmla="*/ 27 h 122" name="T9"/>
                  <a:gd fmla="*/ 224 w 271" name="T10"/>
                  <a:gd fmla="*/ 41 h 122" name="T11"/>
                  <a:gd fmla="*/ 228 w 271" name="T12"/>
                  <a:gd fmla="*/ 51 h 122" name="T13"/>
                  <a:gd fmla="*/ 219 w 271" name="T14"/>
                  <a:gd fmla="*/ 60 h 122" name="T15"/>
                  <a:gd fmla="*/ 162 w 271" name="T16"/>
                  <a:gd fmla="*/ 78 h 122" name="T17"/>
                  <a:gd fmla="*/ 98 w 271" name="T18"/>
                  <a:gd fmla="*/ 76 h 122" name="T19"/>
                  <a:gd fmla="*/ 68 w 271" name="T20"/>
                  <a:gd fmla="*/ 68 h 122" name="T21"/>
                  <a:gd fmla="*/ 45 w 271" name="T22"/>
                  <a:gd fmla="*/ 53 h 122" name="T23"/>
                  <a:gd fmla="*/ 42 w 271" name="T24"/>
                  <a:gd fmla="*/ 47 h 122" name="T25"/>
                  <a:gd fmla="*/ 43 w 271" name="T26"/>
                  <a:gd fmla="*/ 43 h 122" name="T27"/>
                  <a:gd fmla="*/ 52 w 271" name="T28"/>
                  <a:gd fmla="*/ 34 h 122" name="T29"/>
                  <a:gd fmla="*/ 87 w 271" name="T30"/>
                  <a:gd fmla="*/ 19 h 122" name="T31"/>
                  <a:gd fmla="*/ 79 w 271" name="T32"/>
                  <a:gd fmla="*/ 0 h 122" name="T33"/>
                  <a:gd fmla="*/ 21 w 271" name="T34"/>
                  <a:gd fmla="*/ 20 h 122" name="T35"/>
                  <a:gd fmla="*/ 2 w 271" name="T36"/>
                  <a:gd fmla="*/ 40 h 122" name="T37"/>
                  <a:gd fmla="*/ 0 w 271" name="T38"/>
                  <a:gd fmla="*/ 52 h 122" name="T39"/>
                  <a:gd fmla="*/ 3 w 271" name="T40"/>
                  <a:gd fmla="*/ 68 h 122" name="T41"/>
                  <a:gd fmla="*/ 40 w 271" name="T42"/>
                  <a:gd fmla="*/ 104 h 122" name="T43"/>
                  <a:gd fmla="*/ 149 w 271" name="T44"/>
                  <a:gd fmla="*/ 121 h 122" name="T45"/>
                  <a:gd fmla="*/ 246 w 271" name="T46"/>
                  <a:gd fmla="*/ 96 h 122" name="T47"/>
                  <a:gd fmla="*/ 268 w 271" name="T48"/>
                  <a:gd fmla="*/ 65 h 122" name="T49"/>
                  <a:gd fmla="*/ 270 w 271" name="T50"/>
                  <a:gd fmla="*/ 54 h 122" name="T51"/>
                  <a:gd fmla="*/ 263 w 271" name="T52"/>
                  <a:gd fmla="*/ 34 h 122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22" w="271">
                    <a:moveTo>
                      <a:pt x="263" y="34"/>
                    </a:moveTo>
                    <a:cubicBezTo>
                      <a:pt x="251" y="19"/>
                      <a:pt x="231" y="11"/>
                      <a:pt x="213" y="6"/>
                    </a:cubicBezTo>
                    <a:cubicBezTo>
                      <a:pt x="206" y="4"/>
                      <a:pt x="198" y="2"/>
                      <a:pt x="191" y="1"/>
                    </a:cubicBezTo>
                    <a:cubicBezTo>
                      <a:pt x="188" y="7"/>
                      <a:pt x="185" y="13"/>
                      <a:pt x="183" y="19"/>
                    </a:cubicBezTo>
                    <a:cubicBezTo>
                      <a:pt x="190" y="21"/>
                      <a:pt x="198" y="23"/>
                      <a:pt x="205" y="27"/>
                    </a:cubicBezTo>
                    <a:cubicBezTo>
                      <a:pt x="212" y="30"/>
                      <a:pt x="219" y="35"/>
                      <a:pt x="224" y="41"/>
                    </a:cubicBezTo>
                    <a:cubicBezTo>
                      <a:pt x="226" y="43"/>
                      <a:pt x="230" y="48"/>
                      <a:pt x="228" y="51"/>
                    </a:cubicBezTo>
                    <a:cubicBezTo>
                      <a:pt x="226" y="55"/>
                      <a:pt x="222" y="58"/>
                      <a:pt x="219" y="60"/>
                    </a:cubicBezTo>
                    <a:cubicBezTo>
                      <a:pt x="203" y="72"/>
                      <a:pt x="181" y="76"/>
                      <a:pt x="162" y="78"/>
                    </a:cubicBezTo>
                    <a:cubicBezTo>
                      <a:pt x="141" y="81"/>
                      <a:pt x="119" y="80"/>
                      <a:pt x="98" y="76"/>
                    </a:cubicBezTo>
                    <a:cubicBezTo>
                      <a:pt x="88" y="75"/>
                      <a:pt x="77" y="72"/>
                      <a:pt x="68" y="68"/>
                    </a:cubicBezTo>
                    <a:cubicBezTo>
                      <a:pt x="59" y="65"/>
                      <a:pt x="50" y="60"/>
                      <a:pt x="45" y="53"/>
                    </a:cubicBezTo>
                    <a:cubicBezTo>
                      <a:pt x="43" y="51"/>
                      <a:pt x="41" y="49"/>
                      <a:pt x="42" y="47"/>
                    </a:cubicBezTo>
                    <a:cubicBezTo>
                      <a:pt x="42" y="45"/>
                      <a:pt x="42" y="44"/>
                      <a:pt x="43" y="43"/>
                    </a:cubicBezTo>
                    <a:cubicBezTo>
                      <a:pt x="45" y="39"/>
                      <a:pt x="48" y="36"/>
                      <a:pt x="52" y="34"/>
                    </a:cubicBezTo>
                    <a:cubicBezTo>
                      <a:pt x="62" y="26"/>
                      <a:pt x="74" y="21"/>
                      <a:pt x="87" y="19"/>
                    </a:cubicBezTo>
                    <a:cubicBezTo>
                      <a:pt x="84" y="13"/>
                      <a:pt x="82" y="7"/>
                      <a:pt x="79" y="0"/>
                    </a:cubicBezTo>
                    <a:cubicBezTo>
                      <a:pt x="59" y="4"/>
                      <a:pt x="39" y="9"/>
                      <a:pt x="21" y="20"/>
                    </a:cubicBezTo>
                    <a:cubicBezTo>
                      <a:pt x="14" y="25"/>
                      <a:pt x="6" y="31"/>
                      <a:pt x="2" y="40"/>
                    </a:cubicBezTo>
                    <a:cubicBezTo>
                      <a:pt x="0" y="44"/>
                      <a:pt x="0" y="48"/>
                      <a:pt x="0" y="52"/>
                    </a:cubicBezTo>
                    <a:cubicBezTo>
                      <a:pt x="1" y="58"/>
                      <a:pt x="1" y="63"/>
                      <a:pt x="3" y="68"/>
                    </a:cubicBezTo>
                    <a:cubicBezTo>
                      <a:pt x="8" y="84"/>
                      <a:pt x="26" y="97"/>
                      <a:pt x="40" y="104"/>
                    </a:cubicBezTo>
                    <a:cubicBezTo>
                      <a:pt x="74" y="118"/>
                      <a:pt x="113" y="122"/>
                      <a:pt x="149" y="121"/>
                    </a:cubicBezTo>
                    <a:cubicBezTo>
                      <a:pt x="182" y="119"/>
                      <a:pt x="218" y="114"/>
                      <a:pt x="246" y="96"/>
                    </a:cubicBezTo>
                    <a:cubicBezTo>
                      <a:pt x="256" y="90"/>
                      <a:pt x="266" y="77"/>
                      <a:pt x="268" y="65"/>
                    </a:cubicBezTo>
                    <a:cubicBezTo>
                      <a:pt x="269" y="61"/>
                      <a:pt x="269" y="58"/>
                      <a:pt x="270" y="54"/>
                    </a:cubicBezTo>
                    <a:cubicBezTo>
                      <a:pt x="271" y="47"/>
                      <a:pt x="268" y="40"/>
                      <a:pt x="263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8" name="Freeform 473"/>
              <p:cNvSpPr/>
              <p:nvPr/>
            </p:nvSpPr>
            <p:spPr bwMode="auto">
              <a:xfrm>
                <a:off x="10156826" y="2219325"/>
                <a:ext cx="9525" cy="12700"/>
              </a:xfrm>
              <a:custGeom>
                <a:gdLst>
                  <a:gd fmla="*/ 5 w 11" name="T0"/>
                  <a:gd fmla="*/ 6 h 13" name="T1"/>
                  <a:gd fmla="*/ 5 w 11" name="T2"/>
                  <a:gd fmla="*/ 6 h 1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3" w="11">
                    <a:moveTo>
                      <a:pt x="5" y="6"/>
                    </a:moveTo>
                    <a:cubicBezTo>
                      <a:pt x="11" y="13"/>
                      <a:pt x="0" y="0"/>
                      <a:pt x="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9" name="Freeform 474"/>
              <p:cNvSpPr>
                <a:spLocks noEditPoints="1"/>
              </p:cNvSpPr>
              <p:nvPr/>
            </p:nvSpPr>
            <p:spPr bwMode="auto">
              <a:xfrm>
                <a:off x="9977438" y="2032000"/>
                <a:ext cx="122238" cy="220662"/>
              </a:xfrm>
              <a:custGeom>
                <a:gdLst>
                  <a:gd fmla="*/ 64 w 128" name="T0"/>
                  <a:gd fmla="*/ 231 h 231" name="T1"/>
                  <a:gd fmla="*/ 128 w 128" name="T2"/>
                  <a:gd fmla="*/ 63 h 231" name="T3"/>
                  <a:gd fmla="*/ 65 w 128" name="T4"/>
                  <a:gd fmla="*/ 0 h 231" name="T5"/>
                  <a:gd fmla="*/ 64 w 128" name="T6"/>
                  <a:gd fmla="*/ 0 h 231" name="T7"/>
                  <a:gd fmla="*/ 64 w 128" name="T8"/>
                  <a:gd fmla="*/ 0 h 231" name="T9"/>
                  <a:gd fmla="*/ 64 w 128" name="T10"/>
                  <a:gd fmla="*/ 0 h 231" name="T11"/>
                  <a:gd fmla="*/ 63 w 128" name="T12"/>
                  <a:gd fmla="*/ 0 h 231" name="T13"/>
                  <a:gd fmla="*/ 0 w 128" name="T14"/>
                  <a:gd fmla="*/ 63 h 231" name="T15"/>
                  <a:gd fmla="*/ 64 w 128" name="T16"/>
                  <a:gd fmla="*/ 231 h 231" name="T17"/>
                  <a:gd fmla="*/ 64 w 128" name="T18"/>
                  <a:gd fmla="*/ 29 h 231" name="T19"/>
                  <a:gd fmla="*/ 93 w 128" name="T20"/>
                  <a:gd fmla="*/ 58 h 231" name="T21"/>
                  <a:gd fmla="*/ 64 w 128" name="T22"/>
                  <a:gd fmla="*/ 86 h 231" name="T23"/>
                  <a:gd fmla="*/ 35 w 128" name="T24"/>
                  <a:gd fmla="*/ 58 h 231" name="T25"/>
                  <a:gd fmla="*/ 64 w 128" name="T26"/>
                  <a:gd fmla="*/ 29 h 23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31" w="128">
                    <a:moveTo>
                      <a:pt x="64" y="231"/>
                    </a:moveTo>
                    <a:cubicBezTo>
                      <a:pt x="64" y="231"/>
                      <a:pt x="128" y="97"/>
                      <a:pt x="128" y="63"/>
                    </a:cubicBezTo>
                    <a:cubicBezTo>
                      <a:pt x="128" y="29"/>
                      <a:pt x="100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3" y="0"/>
                      <a:pt x="63" y="0"/>
                    </a:cubicBezTo>
                    <a:cubicBezTo>
                      <a:pt x="28" y="0"/>
                      <a:pt x="0" y="29"/>
                      <a:pt x="0" y="63"/>
                    </a:cubicBezTo>
                    <a:cubicBezTo>
                      <a:pt x="0" y="98"/>
                      <a:pt x="64" y="231"/>
                      <a:pt x="64" y="231"/>
                    </a:cubicBezTo>
                    <a:close/>
                    <a:moveTo>
                      <a:pt x="64" y="29"/>
                    </a:moveTo>
                    <a:cubicBezTo>
                      <a:pt x="80" y="29"/>
                      <a:pt x="93" y="42"/>
                      <a:pt x="93" y="58"/>
                    </a:cubicBezTo>
                    <a:cubicBezTo>
                      <a:pt x="93" y="74"/>
                      <a:pt x="80" y="86"/>
                      <a:pt x="64" y="86"/>
                    </a:cubicBezTo>
                    <a:cubicBezTo>
                      <a:pt x="48" y="86"/>
                      <a:pt x="35" y="74"/>
                      <a:pt x="35" y="58"/>
                    </a:cubicBezTo>
                    <a:cubicBezTo>
                      <a:pt x="35" y="42"/>
                      <a:pt x="48" y="29"/>
                      <a:pt x="64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91843" y="3609017"/>
            <a:ext cx="2538464" cy="1761743"/>
            <a:chOff x="991843" y="3609017"/>
            <a:chExt cx="2538464" cy="1761743"/>
          </a:xfrm>
        </p:grpSpPr>
        <p:sp>
          <p:nvSpPr>
            <p:cNvPr id="11" name="文本框 10"/>
            <p:cNvSpPr txBox="1"/>
            <p:nvPr/>
          </p:nvSpPr>
          <p:spPr>
            <a:xfrm>
              <a:off x="1072355" y="3609017"/>
              <a:ext cx="237744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单击此处添加标题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991843" y="4201209"/>
              <a:ext cx="2538464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我们工作室致力于专业PPT模板的发布，课件及汇报PPT的美化，并为您提供专业的PPT个性定制服务。专业的团队，完善的售后，热情的服务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86273" y="1808068"/>
            <a:ext cx="1636923" cy="1411140"/>
            <a:chOff x="3886273" y="1808068"/>
            <a:chExt cx="1636923" cy="1411140"/>
          </a:xfrm>
        </p:grpSpPr>
        <p:sp>
          <p:nvSpPr>
            <p:cNvPr id="14" name="六边形 13"/>
            <p:cNvSpPr/>
            <p:nvPr/>
          </p:nvSpPr>
          <p:spPr>
            <a:xfrm>
              <a:off x="3886273" y="1808068"/>
              <a:ext cx="1636923" cy="1411140"/>
            </a:xfrm>
            <a:prstGeom prst="hexagon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464081" y="2194257"/>
              <a:ext cx="501835" cy="584375"/>
              <a:chOff x="8816976" y="3130550"/>
              <a:chExt cx="241300" cy="280988"/>
            </a:xfrm>
            <a:solidFill>
              <a:schemeClr val="bg1"/>
            </a:solidFill>
          </p:grpSpPr>
          <p:sp>
            <p:nvSpPr>
              <p:cNvPr id="16" name="Freeform 45"/>
              <p:cNvSpPr/>
              <p:nvPr/>
            </p:nvSpPr>
            <p:spPr bwMode="auto">
              <a:xfrm>
                <a:off x="8926513" y="3232150"/>
                <a:ext cx="71438" cy="107950"/>
              </a:xfrm>
              <a:custGeom>
                <a:gdLst>
                  <a:gd fmla="*/ 65 w 74" name="T0"/>
                  <a:gd fmla="*/ 111 h 113" name="T1"/>
                  <a:gd fmla="*/ 62 w 74" name="T2"/>
                  <a:gd fmla="*/ 113 h 113" name="T3"/>
                  <a:gd fmla="*/ 61 w 74" name="T4"/>
                  <a:gd fmla="*/ 113 h 113" name="T5"/>
                  <a:gd fmla="*/ 58 w 74" name="T6"/>
                  <a:gd fmla="*/ 113 h 113" name="T7"/>
                  <a:gd fmla="*/ 3 w 74" name="T8"/>
                  <a:gd fmla="*/ 75 h 113" name="T9"/>
                  <a:gd fmla="*/ 1 w 74" name="T10"/>
                  <a:gd fmla="*/ 74 h 113" name="T11"/>
                  <a:gd fmla="*/ 0 w 74" name="T12"/>
                  <a:gd fmla="*/ 71 h 113" name="T13"/>
                  <a:gd fmla="*/ 0 w 74" name="T14"/>
                  <a:gd fmla="*/ 5 h 113" name="T15"/>
                  <a:gd fmla="*/ 1 w 74" name="T16"/>
                  <a:gd fmla="*/ 1 h 113" name="T17"/>
                  <a:gd fmla="*/ 5 w 74" name="T18"/>
                  <a:gd fmla="*/ 0 h 113" name="T19"/>
                  <a:gd fmla="*/ 18 w 74" name="T20"/>
                  <a:gd fmla="*/ 0 h 113" name="T21"/>
                  <a:gd fmla="*/ 22 w 74" name="T22"/>
                  <a:gd fmla="*/ 1 h 113" name="T23"/>
                  <a:gd fmla="*/ 23 w 74" name="T24"/>
                  <a:gd fmla="*/ 5 h 113" name="T25"/>
                  <a:gd fmla="*/ 23 w 74" name="T26"/>
                  <a:gd fmla="*/ 61 h 113" name="T27"/>
                  <a:gd fmla="*/ 71 w 74" name="T28"/>
                  <a:gd fmla="*/ 93 h 113" name="T29"/>
                  <a:gd fmla="*/ 72 w 74" name="T30"/>
                  <a:gd fmla="*/ 100 h 113" name="T31"/>
                  <a:gd fmla="*/ 65 w 74" name="T32"/>
                  <a:gd fmla="*/ 111 h 113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13" w="74">
                    <a:moveTo>
                      <a:pt x="65" y="111"/>
                    </a:moveTo>
                    <a:cubicBezTo>
                      <a:pt x="65" y="112"/>
                      <a:pt x="64" y="113"/>
                      <a:pt x="62" y="113"/>
                    </a:cubicBezTo>
                    <a:cubicBezTo>
                      <a:pt x="62" y="113"/>
                      <a:pt x="62" y="113"/>
                      <a:pt x="61" y="113"/>
                    </a:cubicBezTo>
                    <a:cubicBezTo>
                      <a:pt x="60" y="113"/>
                      <a:pt x="59" y="113"/>
                      <a:pt x="58" y="113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2" y="75"/>
                      <a:pt x="2" y="75"/>
                      <a:pt x="1" y="74"/>
                    </a:cubicBezTo>
                    <a:cubicBezTo>
                      <a:pt x="0" y="73"/>
                      <a:pt x="0" y="72"/>
                      <a:pt x="0" y="7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1" y="0"/>
                      <a:pt x="22" y="1"/>
                    </a:cubicBezTo>
                    <a:cubicBezTo>
                      <a:pt x="23" y="2"/>
                      <a:pt x="23" y="3"/>
                      <a:pt x="23" y="5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3" y="94"/>
                      <a:pt x="74" y="98"/>
                      <a:pt x="72" y="100"/>
                    </a:cubicBezTo>
                    <a:lnTo>
                      <a:pt x="65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7" name="Freeform 46"/>
              <p:cNvSpPr/>
              <p:nvPr/>
            </p:nvSpPr>
            <p:spPr bwMode="auto">
              <a:xfrm>
                <a:off x="8816976" y="3130550"/>
                <a:ext cx="107950" cy="87312"/>
              </a:xfrm>
              <a:custGeom>
                <a:gdLst>
                  <a:gd fmla="*/ 113 w 113" name="T0"/>
                  <a:gd fmla="*/ 38 h 90" name="T1"/>
                  <a:gd fmla="*/ 100 w 113" name="T2"/>
                  <a:gd fmla="*/ 15 h 90" name="T3"/>
                  <a:gd fmla="*/ 40 w 113" name="T4"/>
                  <a:gd fmla="*/ 18 h 90" name="T5"/>
                  <a:gd fmla="*/ 7 w 113" name="T6"/>
                  <a:gd fmla="*/ 69 h 90" name="T7"/>
                  <a:gd fmla="*/ 19 w 113" name="T8"/>
                  <a:gd fmla="*/ 90 h 90" name="T9"/>
                  <a:gd fmla="*/ 113 w 113" name="T10"/>
                  <a:gd fmla="*/ 38 h 9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0" w="113">
                    <a:moveTo>
                      <a:pt x="113" y="38"/>
                    </a:moveTo>
                    <a:cubicBezTo>
                      <a:pt x="100" y="15"/>
                      <a:pt x="100" y="15"/>
                      <a:pt x="100" y="15"/>
                    </a:cubicBezTo>
                    <a:cubicBezTo>
                      <a:pt x="92" y="2"/>
                      <a:pt x="71" y="0"/>
                      <a:pt x="40" y="18"/>
                    </a:cubicBezTo>
                    <a:cubicBezTo>
                      <a:pt x="9" y="36"/>
                      <a:pt x="0" y="56"/>
                      <a:pt x="7" y="69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41" y="61"/>
                      <a:pt x="75" y="42"/>
                      <a:pt x="11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8" name="Freeform 47"/>
              <p:cNvSpPr/>
              <p:nvPr/>
            </p:nvSpPr>
            <p:spPr bwMode="auto">
              <a:xfrm>
                <a:off x="8950326" y="3130550"/>
                <a:ext cx="107950" cy="85725"/>
              </a:xfrm>
              <a:custGeom>
                <a:gdLst>
                  <a:gd fmla="*/ 94 w 113" name="T0"/>
                  <a:gd fmla="*/ 89 h 89" name="T1"/>
                  <a:gd fmla="*/ 106 w 113" name="T2"/>
                  <a:gd fmla="*/ 69 h 89" name="T3"/>
                  <a:gd fmla="*/ 73 w 113" name="T4"/>
                  <a:gd fmla="*/ 18 h 89" name="T5"/>
                  <a:gd fmla="*/ 13 w 113" name="T6"/>
                  <a:gd fmla="*/ 15 h 89" name="T7"/>
                  <a:gd fmla="*/ 0 w 113" name="T8"/>
                  <a:gd fmla="*/ 38 h 89" name="T9"/>
                  <a:gd fmla="*/ 94 w 113" name="T10"/>
                  <a:gd fmla="*/ 89 h 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9" w="113">
                    <a:moveTo>
                      <a:pt x="94" y="89"/>
                    </a:moveTo>
                    <a:cubicBezTo>
                      <a:pt x="106" y="69"/>
                      <a:pt x="106" y="69"/>
                      <a:pt x="106" y="69"/>
                    </a:cubicBezTo>
                    <a:cubicBezTo>
                      <a:pt x="113" y="56"/>
                      <a:pt x="104" y="36"/>
                      <a:pt x="73" y="18"/>
                    </a:cubicBezTo>
                    <a:cubicBezTo>
                      <a:pt x="42" y="0"/>
                      <a:pt x="21" y="2"/>
                      <a:pt x="13" y="1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38" y="41"/>
                      <a:pt x="71" y="61"/>
                      <a:pt x="94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9" name="Freeform 48"/>
              <p:cNvSpPr>
                <a:spLocks noEditPoints="1"/>
              </p:cNvSpPr>
              <p:nvPr/>
            </p:nvSpPr>
            <p:spPr bwMode="auto">
              <a:xfrm>
                <a:off x="8821738" y="3179763"/>
                <a:ext cx="231775" cy="231775"/>
              </a:xfrm>
              <a:custGeom>
                <a:gdLst>
                  <a:gd fmla="*/ 121 w 242" name="T0"/>
                  <a:gd fmla="*/ 0 h 242" name="T1"/>
                  <a:gd fmla="*/ 0 w 242" name="T2"/>
                  <a:gd fmla="*/ 121 h 242" name="T3"/>
                  <a:gd fmla="*/ 121 w 242" name="T4"/>
                  <a:gd fmla="*/ 242 h 242" name="T5"/>
                  <a:gd fmla="*/ 242 w 242" name="T6"/>
                  <a:gd fmla="*/ 121 h 242" name="T7"/>
                  <a:gd fmla="*/ 121 w 242" name="T8"/>
                  <a:gd fmla="*/ 0 h 242" name="T9"/>
                  <a:gd fmla="*/ 121 w 242" name="T10"/>
                  <a:gd fmla="*/ 212 h 242" name="T11"/>
                  <a:gd fmla="*/ 30 w 242" name="T12"/>
                  <a:gd fmla="*/ 121 h 242" name="T13"/>
                  <a:gd fmla="*/ 121 w 242" name="T14"/>
                  <a:gd fmla="*/ 30 h 242" name="T15"/>
                  <a:gd fmla="*/ 212 w 242" name="T16"/>
                  <a:gd fmla="*/ 121 h 242" name="T17"/>
                  <a:gd fmla="*/ 121 w 242" name="T18"/>
                  <a:gd fmla="*/ 212 h 24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41" w="241">
                    <a:moveTo>
                      <a:pt x="121" y="0"/>
                    </a:moveTo>
                    <a:cubicBezTo>
                      <a:pt x="54" y="0"/>
                      <a:pt x="0" y="54"/>
                      <a:pt x="0" y="121"/>
                    </a:cubicBezTo>
                    <a:cubicBezTo>
                      <a:pt x="0" y="188"/>
                      <a:pt x="54" y="242"/>
                      <a:pt x="121" y="242"/>
                    </a:cubicBezTo>
                    <a:cubicBezTo>
                      <a:pt x="188" y="242"/>
                      <a:pt x="242" y="188"/>
                      <a:pt x="242" y="121"/>
                    </a:cubicBezTo>
                    <a:cubicBezTo>
                      <a:pt x="242" y="54"/>
                      <a:pt x="188" y="0"/>
                      <a:pt x="121" y="0"/>
                    </a:cubicBezTo>
                    <a:close/>
                    <a:moveTo>
                      <a:pt x="121" y="212"/>
                    </a:moveTo>
                    <a:cubicBezTo>
                      <a:pt x="71" y="212"/>
                      <a:pt x="30" y="171"/>
                      <a:pt x="30" y="121"/>
                    </a:cubicBezTo>
                    <a:cubicBezTo>
                      <a:pt x="30" y="71"/>
                      <a:pt x="71" y="30"/>
                      <a:pt x="121" y="30"/>
                    </a:cubicBezTo>
                    <a:cubicBezTo>
                      <a:pt x="171" y="30"/>
                      <a:pt x="212" y="71"/>
                      <a:pt x="212" y="121"/>
                    </a:cubicBezTo>
                    <a:cubicBezTo>
                      <a:pt x="212" y="171"/>
                      <a:pt x="171" y="212"/>
                      <a:pt x="121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0" name="Freeform 49"/>
              <p:cNvSpPr/>
              <p:nvPr/>
            </p:nvSpPr>
            <p:spPr bwMode="auto">
              <a:xfrm>
                <a:off x="8926513" y="3232150"/>
                <a:ext cx="71438" cy="107950"/>
              </a:xfrm>
              <a:custGeom>
                <a:gdLst>
                  <a:gd fmla="*/ 71 w 74" name="T0"/>
                  <a:gd fmla="*/ 93 h 113" name="T1"/>
                  <a:gd fmla="*/ 23 w 74" name="T2"/>
                  <a:gd fmla="*/ 61 h 113" name="T3"/>
                  <a:gd fmla="*/ 23 w 74" name="T4"/>
                  <a:gd fmla="*/ 5 h 113" name="T5"/>
                  <a:gd fmla="*/ 22 w 74" name="T6"/>
                  <a:gd fmla="*/ 1 h 113" name="T7"/>
                  <a:gd fmla="*/ 18 w 74" name="T8"/>
                  <a:gd fmla="*/ 0 h 113" name="T9"/>
                  <a:gd fmla="*/ 5 w 74" name="T10"/>
                  <a:gd fmla="*/ 0 h 113" name="T11"/>
                  <a:gd fmla="*/ 1 w 74" name="T12"/>
                  <a:gd fmla="*/ 1 h 113" name="T13"/>
                  <a:gd fmla="*/ 0 w 74" name="T14"/>
                  <a:gd fmla="*/ 5 h 113" name="T15"/>
                  <a:gd fmla="*/ 0 w 74" name="T16"/>
                  <a:gd fmla="*/ 71 h 113" name="T17"/>
                  <a:gd fmla="*/ 1 w 74" name="T18"/>
                  <a:gd fmla="*/ 74 h 113" name="T19"/>
                  <a:gd fmla="*/ 3 w 74" name="T20"/>
                  <a:gd fmla="*/ 75 h 113" name="T21"/>
                  <a:gd fmla="*/ 58 w 74" name="T22"/>
                  <a:gd fmla="*/ 113 h 113" name="T23"/>
                  <a:gd fmla="*/ 61 w 74" name="T24"/>
                  <a:gd fmla="*/ 113 h 113" name="T25"/>
                  <a:gd fmla="*/ 62 w 74" name="T26"/>
                  <a:gd fmla="*/ 113 h 113" name="T27"/>
                  <a:gd fmla="*/ 65 w 74" name="T28"/>
                  <a:gd fmla="*/ 111 h 113" name="T29"/>
                  <a:gd fmla="*/ 72 w 74" name="T30"/>
                  <a:gd fmla="*/ 100 h 113" name="T31"/>
                  <a:gd fmla="*/ 71 w 74" name="T32"/>
                  <a:gd fmla="*/ 93 h 113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13" w="74">
                    <a:moveTo>
                      <a:pt x="71" y="93"/>
                    </a:move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3"/>
                      <a:pt x="23" y="2"/>
                      <a:pt x="22" y="1"/>
                    </a:cubicBezTo>
                    <a:cubicBezTo>
                      <a:pt x="21" y="0"/>
                      <a:pt x="19" y="0"/>
                      <a:pt x="1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3"/>
                      <a:pt x="1" y="74"/>
                    </a:cubicBezTo>
                    <a:cubicBezTo>
                      <a:pt x="2" y="75"/>
                      <a:pt x="2" y="75"/>
                      <a:pt x="3" y="75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9" y="113"/>
                      <a:pt x="60" y="113"/>
                      <a:pt x="61" y="113"/>
                    </a:cubicBezTo>
                    <a:cubicBezTo>
                      <a:pt x="62" y="113"/>
                      <a:pt x="62" y="113"/>
                      <a:pt x="62" y="113"/>
                    </a:cubicBezTo>
                    <a:cubicBezTo>
                      <a:pt x="64" y="113"/>
                      <a:pt x="65" y="112"/>
                      <a:pt x="65" y="111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74" y="98"/>
                      <a:pt x="73" y="94"/>
                      <a:pt x="71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530054" y="3609017"/>
            <a:ext cx="2538464" cy="1761742"/>
            <a:chOff x="3530054" y="3609017"/>
            <a:chExt cx="2538464" cy="1761742"/>
          </a:xfrm>
        </p:grpSpPr>
        <p:sp>
          <p:nvSpPr>
            <p:cNvPr id="22" name="文本框 21"/>
            <p:cNvSpPr txBox="1"/>
            <p:nvPr/>
          </p:nvSpPr>
          <p:spPr>
            <a:xfrm>
              <a:off x="3584153" y="3609017"/>
              <a:ext cx="237744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单击此处添加标题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530054" y="4201208"/>
              <a:ext cx="2538464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我们工作室致力于专业PPT模板的发布，课件及汇报PPT的美化，并为您提供专业的PPT个性定制服务。专业的团队，完善的售后，热情的服务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29931" y="1808068"/>
            <a:ext cx="1636923" cy="1411140"/>
            <a:chOff x="6329931" y="1808068"/>
            <a:chExt cx="1636923" cy="1411140"/>
          </a:xfrm>
        </p:grpSpPr>
        <p:sp>
          <p:nvSpPr>
            <p:cNvPr id="25" name="六边形 24"/>
            <p:cNvSpPr/>
            <p:nvPr/>
          </p:nvSpPr>
          <p:spPr>
            <a:xfrm>
              <a:off x="6329931" y="1808068"/>
              <a:ext cx="1636923" cy="1411140"/>
            </a:xfrm>
            <a:prstGeom prst="hexagon">
              <a:avLst/>
            </a:prstGeom>
            <a:solidFill>
              <a:srgbClr val="05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828055" y="2222319"/>
              <a:ext cx="616245" cy="616245"/>
              <a:chOff x="528638" y="3135313"/>
              <a:chExt cx="276225" cy="276225"/>
            </a:xfrm>
            <a:solidFill>
              <a:schemeClr val="bg1"/>
            </a:solidFill>
          </p:grpSpPr>
          <p:sp>
            <p:nvSpPr>
              <p:cNvPr id="27" name="Freeform 375"/>
              <p:cNvSpPr>
                <a:spLocks noEditPoints="1"/>
              </p:cNvSpPr>
              <p:nvPr/>
            </p:nvSpPr>
            <p:spPr bwMode="auto">
              <a:xfrm>
                <a:off x="528638" y="3135313"/>
                <a:ext cx="276225" cy="276225"/>
              </a:xfrm>
              <a:custGeom>
                <a:gdLst>
                  <a:gd fmla="*/ 144 w 289" name="T0"/>
                  <a:gd fmla="*/ 0 h 288" name="T1"/>
                  <a:gd fmla="*/ 0 w 289" name="T2"/>
                  <a:gd fmla="*/ 144 h 288" name="T3"/>
                  <a:gd fmla="*/ 144 w 289" name="T4"/>
                  <a:gd fmla="*/ 288 h 288" name="T5"/>
                  <a:gd fmla="*/ 289 w 289" name="T6"/>
                  <a:gd fmla="*/ 144 h 288" name="T7"/>
                  <a:gd fmla="*/ 144 w 289" name="T8"/>
                  <a:gd fmla="*/ 0 h 288" name="T9"/>
                  <a:gd fmla="*/ 144 w 289" name="T10"/>
                  <a:gd fmla="*/ 267 h 288" name="T11"/>
                  <a:gd fmla="*/ 21 w 289" name="T12"/>
                  <a:gd fmla="*/ 144 h 288" name="T13"/>
                  <a:gd fmla="*/ 144 w 289" name="T14"/>
                  <a:gd fmla="*/ 20 h 288" name="T15"/>
                  <a:gd fmla="*/ 268 w 289" name="T16"/>
                  <a:gd fmla="*/ 144 h 288" name="T17"/>
                  <a:gd fmla="*/ 144 w 289" name="T18"/>
                  <a:gd fmla="*/ 267 h 28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8" w="289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8"/>
                      <a:pt x="144" y="288"/>
                    </a:cubicBezTo>
                    <a:cubicBezTo>
                      <a:pt x="224" y="288"/>
                      <a:pt x="289" y="224"/>
                      <a:pt x="289" y="144"/>
                    </a:cubicBezTo>
                    <a:cubicBezTo>
                      <a:pt x="289" y="64"/>
                      <a:pt x="224" y="0"/>
                      <a:pt x="144" y="0"/>
                    </a:cubicBezTo>
                    <a:close/>
                    <a:moveTo>
                      <a:pt x="144" y="267"/>
                    </a:moveTo>
                    <a:cubicBezTo>
                      <a:pt x="76" y="267"/>
                      <a:pt x="21" y="212"/>
                      <a:pt x="21" y="144"/>
                    </a:cubicBezTo>
                    <a:cubicBezTo>
                      <a:pt x="21" y="76"/>
                      <a:pt x="76" y="20"/>
                      <a:pt x="144" y="20"/>
                    </a:cubicBezTo>
                    <a:cubicBezTo>
                      <a:pt x="213" y="20"/>
                      <a:pt x="268" y="76"/>
                      <a:pt x="268" y="144"/>
                    </a:cubicBezTo>
                    <a:cubicBezTo>
                      <a:pt x="268" y="212"/>
                      <a:pt x="213" y="267"/>
                      <a:pt x="144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8" name="Freeform 376"/>
              <p:cNvSpPr/>
              <p:nvPr/>
            </p:nvSpPr>
            <p:spPr bwMode="auto">
              <a:xfrm>
                <a:off x="673101" y="3287713"/>
                <a:ext cx="14288" cy="36512"/>
              </a:xfrm>
              <a:custGeom>
                <a:gdLst>
                  <a:gd fmla="*/ 0 w 15" name="T0"/>
                  <a:gd fmla="*/ 0 h 38" name="T1"/>
                  <a:gd fmla="*/ 0 w 15" name="T2"/>
                  <a:gd fmla="*/ 38 h 38" name="T3"/>
                  <a:gd fmla="*/ 15 w 15" name="T4"/>
                  <a:gd fmla="*/ 20 h 38" name="T5"/>
                  <a:gd fmla="*/ 0 w 15" name="T6"/>
                  <a:gd fmla="*/ 0 h 3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8" w="15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5" y="33"/>
                      <a:pt x="15" y="20"/>
                    </a:cubicBezTo>
                    <a:cubicBezTo>
                      <a:pt x="15" y="7"/>
                      <a:pt x="5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9" name="Freeform 377"/>
              <p:cNvSpPr/>
              <p:nvPr/>
            </p:nvSpPr>
            <p:spPr bwMode="auto">
              <a:xfrm>
                <a:off x="647701" y="3222625"/>
                <a:ext cx="14288" cy="34925"/>
              </a:xfrm>
              <a:custGeom>
                <a:gdLst>
                  <a:gd fmla="*/ 0 w 15" name="T0"/>
                  <a:gd fmla="*/ 17 h 36" name="T1"/>
                  <a:gd fmla="*/ 15 w 15" name="T2"/>
                  <a:gd fmla="*/ 36 h 36" name="T3"/>
                  <a:gd fmla="*/ 15 w 15" name="T4"/>
                  <a:gd fmla="*/ 0 h 36" name="T5"/>
                  <a:gd fmla="*/ 0 w 15" name="T6"/>
                  <a:gd fmla="*/ 17 h 3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6" w="15">
                    <a:moveTo>
                      <a:pt x="0" y="17"/>
                    </a:moveTo>
                    <a:cubicBezTo>
                      <a:pt x="0" y="29"/>
                      <a:pt x="10" y="34"/>
                      <a:pt x="15" y="3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0" y="4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30" name="Freeform 378"/>
              <p:cNvSpPr>
                <a:spLocks noEditPoints="1"/>
              </p:cNvSpPr>
              <p:nvPr/>
            </p:nvSpPr>
            <p:spPr bwMode="auto">
              <a:xfrm>
                <a:off x="557213" y="3162300"/>
                <a:ext cx="220663" cy="222250"/>
              </a:xfrm>
              <a:custGeom>
                <a:gdLst>
                  <a:gd fmla="*/ 115 w 231" name="T0"/>
                  <a:gd fmla="*/ 0 h 231" name="T1"/>
                  <a:gd fmla="*/ 0 w 231" name="T2"/>
                  <a:gd fmla="*/ 116 h 231" name="T3"/>
                  <a:gd fmla="*/ 115 w 231" name="T4"/>
                  <a:gd fmla="*/ 231 h 231" name="T5"/>
                  <a:gd fmla="*/ 231 w 231" name="T6"/>
                  <a:gd fmla="*/ 116 h 231" name="T7"/>
                  <a:gd fmla="*/ 115 w 231" name="T8"/>
                  <a:gd fmla="*/ 0 h 231" name="T9"/>
                  <a:gd fmla="*/ 123 w 231" name="T10"/>
                  <a:gd fmla="*/ 192 h 231" name="T11"/>
                  <a:gd fmla="*/ 123 w 231" name="T12"/>
                  <a:gd fmla="*/ 202 h 231" name="T13"/>
                  <a:gd fmla="*/ 119 w 231" name="T14"/>
                  <a:gd fmla="*/ 207 h 231" name="T15"/>
                  <a:gd fmla="*/ 114 w 231" name="T16"/>
                  <a:gd fmla="*/ 207 h 231" name="T17"/>
                  <a:gd fmla="*/ 110 w 231" name="T18"/>
                  <a:gd fmla="*/ 202 h 231" name="T19"/>
                  <a:gd fmla="*/ 110 w 231" name="T20"/>
                  <a:gd fmla="*/ 192 h 231" name="T21"/>
                  <a:gd fmla="*/ 71 w 231" name="T22"/>
                  <a:gd fmla="*/ 181 h 231" name="T23"/>
                  <a:gd fmla="*/ 72 w 231" name="T24"/>
                  <a:gd fmla="*/ 179 h 231" name="T25"/>
                  <a:gd fmla="*/ 78 w 231" name="T26"/>
                  <a:gd fmla="*/ 160 h 231" name="T27"/>
                  <a:gd fmla="*/ 80 w 231" name="T28"/>
                  <a:gd fmla="*/ 158 h 231" name="T29"/>
                  <a:gd fmla="*/ 110 w 231" name="T30"/>
                  <a:gd fmla="*/ 168 h 231" name="T31"/>
                  <a:gd fmla="*/ 110 w 231" name="T32"/>
                  <a:gd fmla="*/ 125 h 231" name="T33"/>
                  <a:gd fmla="*/ 71 w 231" name="T34"/>
                  <a:gd fmla="*/ 82 h 231" name="T35"/>
                  <a:gd fmla="*/ 110 w 231" name="T36"/>
                  <a:gd fmla="*/ 40 h 231" name="T37"/>
                  <a:gd fmla="*/ 110 w 231" name="T38"/>
                  <a:gd fmla="*/ 29 h 231" name="T39"/>
                  <a:gd fmla="*/ 114 w 231" name="T40"/>
                  <a:gd fmla="*/ 25 h 231" name="T41"/>
                  <a:gd fmla="*/ 119 w 231" name="T42"/>
                  <a:gd fmla="*/ 25 h 231" name="T43"/>
                  <a:gd fmla="*/ 123 w 231" name="T44"/>
                  <a:gd fmla="*/ 29 h 231" name="T45"/>
                  <a:gd fmla="*/ 123 w 231" name="T46"/>
                  <a:gd fmla="*/ 40 h 231" name="T47"/>
                  <a:gd fmla="*/ 158 w 231" name="T48"/>
                  <a:gd fmla="*/ 53 h 231" name="T49"/>
                  <a:gd fmla="*/ 157 w 231" name="T50"/>
                  <a:gd fmla="*/ 55 h 231" name="T51"/>
                  <a:gd fmla="*/ 151 w 231" name="T52"/>
                  <a:gd fmla="*/ 70 h 231" name="T53"/>
                  <a:gd fmla="*/ 149 w 231" name="T54"/>
                  <a:gd fmla="*/ 72 h 231" name="T55"/>
                  <a:gd fmla="*/ 123 w 231" name="T56"/>
                  <a:gd fmla="*/ 63 h 231" name="T57"/>
                  <a:gd fmla="*/ 123 w 231" name="T58"/>
                  <a:gd fmla="*/ 104 h 231" name="T59"/>
                  <a:gd fmla="*/ 162 w 231" name="T60"/>
                  <a:gd fmla="*/ 149 h 231" name="T61"/>
                  <a:gd fmla="*/ 123 w 231" name="T62"/>
                  <a:gd fmla="*/ 192 h 231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1" w="231">
                    <a:moveTo>
                      <a:pt x="115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1"/>
                      <a:pt x="115" y="231"/>
                    </a:cubicBezTo>
                    <a:cubicBezTo>
                      <a:pt x="179" y="231"/>
                      <a:pt x="231" y="180"/>
                      <a:pt x="231" y="116"/>
                    </a:cubicBezTo>
                    <a:cubicBezTo>
                      <a:pt x="231" y="52"/>
                      <a:pt x="179" y="0"/>
                      <a:pt x="115" y="0"/>
                    </a:cubicBezTo>
                    <a:close/>
                    <a:moveTo>
                      <a:pt x="123" y="192"/>
                    </a:moveTo>
                    <a:cubicBezTo>
                      <a:pt x="123" y="202"/>
                      <a:pt x="123" y="202"/>
                      <a:pt x="123" y="202"/>
                    </a:cubicBezTo>
                    <a:cubicBezTo>
                      <a:pt x="123" y="206"/>
                      <a:pt x="123" y="207"/>
                      <a:pt x="119" y="207"/>
                    </a:cubicBezTo>
                    <a:cubicBezTo>
                      <a:pt x="114" y="207"/>
                      <a:pt x="114" y="207"/>
                      <a:pt x="114" y="207"/>
                    </a:cubicBezTo>
                    <a:cubicBezTo>
                      <a:pt x="110" y="207"/>
                      <a:pt x="110" y="206"/>
                      <a:pt x="110" y="20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2" y="192"/>
                      <a:pt x="71" y="187"/>
                      <a:pt x="71" y="181"/>
                    </a:cubicBezTo>
                    <a:cubicBezTo>
                      <a:pt x="71" y="180"/>
                      <a:pt x="71" y="180"/>
                      <a:pt x="72" y="179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79" y="158"/>
                      <a:pt x="80" y="158"/>
                    </a:cubicBezTo>
                    <a:cubicBezTo>
                      <a:pt x="81" y="158"/>
                      <a:pt x="96" y="167"/>
                      <a:pt x="110" y="168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96" y="119"/>
                      <a:pt x="71" y="111"/>
                      <a:pt x="71" y="82"/>
                    </a:cubicBezTo>
                    <a:cubicBezTo>
                      <a:pt x="71" y="50"/>
                      <a:pt x="99" y="40"/>
                      <a:pt x="110" y="4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5"/>
                      <a:pt x="110" y="25"/>
                      <a:pt x="114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23" y="25"/>
                      <a:pt x="123" y="25"/>
                      <a:pt x="123" y="2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30" y="40"/>
                      <a:pt x="158" y="45"/>
                      <a:pt x="158" y="53"/>
                    </a:cubicBezTo>
                    <a:cubicBezTo>
                      <a:pt x="158" y="54"/>
                      <a:pt x="158" y="54"/>
                      <a:pt x="157" y="55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0" y="71"/>
                      <a:pt x="150" y="72"/>
                      <a:pt x="149" y="72"/>
                    </a:cubicBezTo>
                    <a:cubicBezTo>
                      <a:pt x="147" y="72"/>
                      <a:pt x="133" y="63"/>
                      <a:pt x="123" y="63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38" y="111"/>
                      <a:pt x="162" y="121"/>
                      <a:pt x="162" y="149"/>
                    </a:cubicBezTo>
                    <a:cubicBezTo>
                      <a:pt x="162" y="180"/>
                      <a:pt x="138" y="190"/>
                      <a:pt x="12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015439" y="3613013"/>
            <a:ext cx="2538464" cy="1757746"/>
            <a:chOff x="6015439" y="3613013"/>
            <a:chExt cx="2538464" cy="1757746"/>
          </a:xfrm>
        </p:grpSpPr>
        <p:sp>
          <p:nvSpPr>
            <p:cNvPr id="32" name="文本框 31"/>
            <p:cNvSpPr txBox="1"/>
            <p:nvPr/>
          </p:nvSpPr>
          <p:spPr>
            <a:xfrm>
              <a:off x="6095951" y="3613014"/>
              <a:ext cx="237744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单击此处添加标题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015439" y="4201208"/>
              <a:ext cx="2538464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我们工作室致力于专业PPT模板的发布，课件及汇报PPT的美化，并为您提供专业的PPT个性定制服务。专业的团队，完善的售后，热情的服务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773590" y="1808068"/>
            <a:ext cx="1636923" cy="1411140"/>
            <a:chOff x="8773590" y="1808068"/>
            <a:chExt cx="1636923" cy="1411140"/>
          </a:xfrm>
        </p:grpSpPr>
        <p:sp>
          <p:nvSpPr>
            <p:cNvPr id="35" name="六边形 34"/>
            <p:cNvSpPr/>
            <p:nvPr/>
          </p:nvSpPr>
          <p:spPr>
            <a:xfrm>
              <a:off x="8773590" y="1808068"/>
              <a:ext cx="1636923" cy="1411140"/>
            </a:xfrm>
            <a:prstGeom prst="hexagon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9360547" y="2329699"/>
              <a:ext cx="463007" cy="375194"/>
              <a:chOff x="1079501" y="4265613"/>
              <a:chExt cx="276225" cy="223837"/>
            </a:xfrm>
            <a:solidFill>
              <a:schemeClr val="bg1"/>
            </a:solidFill>
          </p:grpSpPr>
          <p:sp>
            <p:nvSpPr>
              <p:cNvPr id="37" name="Freeform 283"/>
              <p:cNvSpPr/>
              <p:nvPr/>
            </p:nvSpPr>
            <p:spPr bwMode="auto">
              <a:xfrm>
                <a:off x="1079501" y="4265613"/>
                <a:ext cx="276225" cy="106362"/>
              </a:xfrm>
              <a:custGeom>
                <a:gdLst>
                  <a:gd fmla="*/ 285 w 288" name="T0"/>
                  <a:gd fmla="*/ 44 h 111" name="T1"/>
                  <a:gd fmla="*/ 144 w 288" name="T2"/>
                  <a:gd fmla="*/ 0 h 111" name="T3"/>
                  <a:gd fmla="*/ 4 w 288" name="T4"/>
                  <a:gd fmla="*/ 44 h 111" name="T5"/>
                  <a:gd fmla="*/ 0 w 288" name="T6"/>
                  <a:gd fmla="*/ 54 h 111" name="T7"/>
                  <a:gd fmla="*/ 0 w 288" name="T8"/>
                  <a:gd fmla="*/ 106 h 111" name="T9"/>
                  <a:gd fmla="*/ 6 w 288" name="T10"/>
                  <a:gd fmla="*/ 110 h 111" name="T11"/>
                  <a:gd fmla="*/ 67 w 288" name="T12"/>
                  <a:gd fmla="*/ 95 h 111" name="T13"/>
                  <a:gd fmla="*/ 72 w 288" name="T14"/>
                  <a:gd fmla="*/ 87 h 111" name="T15"/>
                  <a:gd fmla="*/ 72 w 288" name="T16"/>
                  <a:gd fmla="*/ 65 h 111" name="T17"/>
                  <a:gd fmla="*/ 76 w 288" name="T18"/>
                  <a:gd fmla="*/ 55 h 111" name="T19"/>
                  <a:gd fmla="*/ 144 w 288" name="T20"/>
                  <a:gd fmla="*/ 40 h 111" name="T21"/>
                  <a:gd fmla="*/ 212 w 288" name="T22"/>
                  <a:gd fmla="*/ 55 h 111" name="T23"/>
                  <a:gd fmla="*/ 216 w 288" name="T24"/>
                  <a:gd fmla="*/ 65 h 111" name="T25"/>
                  <a:gd fmla="*/ 216 w 288" name="T26"/>
                  <a:gd fmla="*/ 84 h 111" name="T27"/>
                  <a:gd fmla="*/ 222 w 288" name="T28"/>
                  <a:gd fmla="*/ 92 h 111" name="T29"/>
                  <a:gd fmla="*/ 283 w 288" name="T30"/>
                  <a:gd fmla="*/ 110 h 111" name="T31"/>
                  <a:gd fmla="*/ 288 w 288" name="T32"/>
                  <a:gd fmla="*/ 106 h 111" name="T33"/>
                  <a:gd fmla="*/ 288 w 288" name="T34"/>
                  <a:gd fmla="*/ 54 h 111" name="T35"/>
                  <a:gd fmla="*/ 285 w 288" name="T36"/>
                  <a:gd fmla="*/ 44 h 111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10" w="288">
                    <a:moveTo>
                      <a:pt x="285" y="44"/>
                    </a:moveTo>
                    <a:cubicBezTo>
                      <a:pt x="285" y="44"/>
                      <a:pt x="252" y="0"/>
                      <a:pt x="144" y="0"/>
                    </a:cubicBezTo>
                    <a:cubicBezTo>
                      <a:pt x="37" y="0"/>
                      <a:pt x="4" y="44"/>
                      <a:pt x="4" y="44"/>
                    </a:cubicBezTo>
                    <a:cubicBezTo>
                      <a:pt x="2" y="46"/>
                      <a:pt x="0" y="51"/>
                      <a:pt x="0" y="54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0"/>
                      <a:pt x="3" y="111"/>
                      <a:pt x="6" y="110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70" y="94"/>
                      <a:pt x="72" y="90"/>
                      <a:pt x="72" y="8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1"/>
                      <a:pt x="74" y="57"/>
                      <a:pt x="76" y="55"/>
                    </a:cubicBezTo>
                    <a:cubicBezTo>
                      <a:pt x="76" y="55"/>
                      <a:pt x="91" y="40"/>
                      <a:pt x="144" y="40"/>
                    </a:cubicBezTo>
                    <a:cubicBezTo>
                      <a:pt x="198" y="40"/>
                      <a:pt x="212" y="55"/>
                      <a:pt x="212" y="55"/>
                    </a:cubicBezTo>
                    <a:cubicBezTo>
                      <a:pt x="215" y="57"/>
                      <a:pt x="216" y="61"/>
                      <a:pt x="216" y="65"/>
                    </a:cubicBezTo>
                    <a:cubicBezTo>
                      <a:pt x="216" y="84"/>
                      <a:pt x="216" y="84"/>
                      <a:pt x="216" y="84"/>
                    </a:cubicBezTo>
                    <a:cubicBezTo>
                      <a:pt x="216" y="87"/>
                      <a:pt x="219" y="90"/>
                      <a:pt x="222" y="92"/>
                    </a:cubicBezTo>
                    <a:cubicBezTo>
                      <a:pt x="283" y="110"/>
                      <a:pt x="283" y="110"/>
                      <a:pt x="283" y="110"/>
                    </a:cubicBezTo>
                    <a:cubicBezTo>
                      <a:pt x="286" y="111"/>
                      <a:pt x="288" y="110"/>
                      <a:pt x="288" y="106"/>
                    </a:cubicBezTo>
                    <a:cubicBezTo>
                      <a:pt x="288" y="54"/>
                      <a:pt x="288" y="54"/>
                      <a:pt x="288" y="54"/>
                    </a:cubicBezTo>
                    <a:cubicBezTo>
                      <a:pt x="288" y="51"/>
                      <a:pt x="287" y="46"/>
                      <a:pt x="285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38" name="Freeform 284"/>
              <p:cNvSpPr>
                <a:spLocks noEditPoints="1"/>
              </p:cNvSpPr>
              <p:nvPr/>
            </p:nvSpPr>
            <p:spPr bwMode="auto">
              <a:xfrm>
                <a:off x="1093788" y="4322763"/>
                <a:ext cx="247650" cy="166687"/>
              </a:xfrm>
              <a:custGeom>
                <a:gdLst>
                  <a:gd fmla="*/ 246 w 258" name="T0"/>
                  <a:gd fmla="*/ 99 h 174" name="T1"/>
                  <a:gd fmla="*/ 196 w 258" name="T2"/>
                  <a:gd fmla="*/ 52 h 174" name="T3"/>
                  <a:gd fmla="*/ 185 w 258" name="T4"/>
                  <a:gd fmla="*/ 46 h 174" name="T5"/>
                  <a:gd fmla="*/ 177 w 258" name="T6"/>
                  <a:gd fmla="*/ 12 h 174" name="T7"/>
                  <a:gd fmla="*/ 163 w 258" name="T8"/>
                  <a:gd fmla="*/ 0 h 174" name="T9"/>
                  <a:gd fmla="*/ 96 w 258" name="T10"/>
                  <a:gd fmla="*/ 0 h 174" name="T11"/>
                  <a:gd fmla="*/ 81 w 258" name="T12"/>
                  <a:gd fmla="*/ 12 h 174" name="T13"/>
                  <a:gd fmla="*/ 74 w 258" name="T14"/>
                  <a:gd fmla="*/ 46 h 174" name="T15"/>
                  <a:gd fmla="*/ 63 w 258" name="T16"/>
                  <a:gd fmla="*/ 52 h 174" name="T17"/>
                  <a:gd fmla="*/ 13 w 258" name="T18"/>
                  <a:gd fmla="*/ 99 h 174" name="T19"/>
                  <a:gd fmla="*/ 3 w 258" name="T20"/>
                  <a:gd fmla="*/ 119 h 174" name="T21"/>
                  <a:gd fmla="*/ 1 w 258" name="T22"/>
                  <a:gd fmla="*/ 162 h 174" name="T23"/>
                  <a:gd fmla="*/ 12 w 258" name="T24"/>
                  <a:gd fmla="*/ 174 h 174" name="T25"/>
                  <a:gd fmla="*/ 246 w 258" name="T26"/>
                  <a:gd fmla="*/ 174 h 174" name="T27"/>
                  <a:gd fmla="*/ 258 w 258" name="T28"/>
                  <a:gd fmla="*/ 162 h 174" name="T29"/>
                  <a:gd fmla="*/ 255 w 258" name="T30"/>
                  <a:gd fmla="*/ 119 h 174" name="T31"/>
                  <a:gd fmla="*/ 246 w 258" name="T32"/>
                  <a:gd fmla="*/ 99 h 174" name="T33"/>
                  <a:gd fmla="*/ 129 w 258" name="T34"/>
                  <a:gd fmla="*/ 154 h 174" name="T35"/>
                  <a:gd fmla="*/ 71 w 258" name="T36"/>
                  <a:gd fmla="*/ 96 h 174" name="T37"/>
                  <a:gd fmla="*/ 129 w 258" name="T38"/>
                  <a:gd fmla="*/ 38 h 174" name="T39"/>
                  <a:gd fmla="*/ 187 w 258" name="T40"/>
                  <a:gd fmla="*/ 96 h 174" name="T41"/>
                  <a:gd fmla="*/ 129 w 258" name="T42"/>
                  <a:gd fmla="*/ 154 h 17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74" w="258">
                    <a:moveTo>
                      <a:pt x="246" y="99"/>
                    </a:moveTo>
                    <a:cubicBezTo>
                      <a:pt x="196" y="52"/>
                      <a:pt x="196" y="52"/>
                      <a:pt x="196" y="52"/>
                    </a:cubicBezTo>
                    <a:cubicBezTo>
                      <a:pt x="193" y="49"/>
                      <a:pt x="189" y="47"/>
                      <a:pt x="185" y="46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6" y="6"/>
                      <a:pt x="169" y="0"/>
                      <a:pt x="163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9" y="0"/>
                      <a:pt x="83" y="6"/>
                      <a:pt x="81" y="12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0" y="47"/>
                      <a:pt x="65" y="49"/>
                      <a:pt x="63" y="52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8" y="104"/>
                      <a:pt x="4" y="113"/>
                      <a:pt x="3" y="119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0" y="168"/>
                      <a:pt x="5" y="174"/>
                      <a:pt x="12" y="174"/>
                    </a:cubicBezTo>
                    <a:cubicBezTo>
                      <a:pt x="246" y="174"/>
                      <a:pt x="246" y="174"/>
                      <a:pt x="246" y="174"/>
                    </a:cubicBezTo>
                    <a:cubicBezTo>
                      <a:pt x="253" y="174"/>
                      <a:pt x="258" y="168"/>
                      <a:pt x="258" y="162"/>
                    </a:cubicBezTo>
                    <a:cubicBezTo>
                      <a:pt x="255" y="119"/>
                      <a:pt x="255" y="119"/>
                      <a:pt x="255" y="119"/>
                    </a:cubicBezTo>
                    <a:cubicBezTo>
                      <a:pt x="255" y="113"/>
                      <a:pt x="250" y="104"/>
                      <a:pt x="246" y="99"/>
                    </a:cubicBezTo>
                    <a:close/>
                    <a:moveTo>
                      <a:pt x="129" y="154"/>
                    </a:moveTo>
                    <a:cubicBezTo>
                      <a:pt x="97" y="154"/>
                      <a:pt x="71" y="128"/>
                      <a:pt x="71" y="96"/>
                    </a:cubicBezTo>
                    <a:cubicBezTo>
                      <a:pt x="71" y="64"/>
                      <a:pt x="97" y="38"/>
                      <a:pt x="129" y="38"/>
                    </a:cubicBezTo>
                    <a:cubicBezTo>
                      <a:pt x="161" y="38"/>
                      <a:pt x="187" y="64"/>
                      <a:pt x="187" y="96"/>
                    </a:cubicBezTo>
                    <a:cubicBezTo>
                      <a:pt x="187" y="128"/>
                      <a:pt x="161" y="154"/>
                      <a:pt x="129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39" name="Oval 285"/>
              <p:cNvSpPr>
                <a:spLocks noChangeArrowheads="1"/>
              </p:cNvSpPr>
              <p:nvPr/>
            </p:nvSpPr>
            <p:spPr bwMode="auto">
              <a:xfrm>
                <a:off x="1181101" y="4376738"/>
                <a:ext cx="73025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527237" y="3613013"/>
            <a:ext cx="2538464" cy="1757745"/>
            <a:chOff x="8527237" y="3613013"/>
            <a:chExt cx="2538464" cy="1757745"/>
          </a:xfrm>
        </p:grpSpPr>
        <p:sp>
          <p:nvSpPr>
            <p:cNvPr id="41" name="文本框 40"/>
            <p:cNvSpPr txBox="1"/>
            <p:nvPr/>
          </p:nvSpPr>
          <p:spPr>
            <a:xfrm>
              <a:off x="8607748" y="3613013"/>
              <a:ext cx="237744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单击此处添加标题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8527238" y="4201208"/>
              <a:ext cx="2538464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我们工作室致力于专业PPT模板的发布，课件及汇报PPT的美化，并为您提供专业的PPT个性定制服务。专业的团队，完善的售后，热情的服务</a:t>
              </a:r>
            </a:p>
          </p:txBody>
        </p:sp>
      </p:grpSp>
    </p:spTree>
    <p:extLst>
      <p:ext uri="{BB962C8B-B14F-4D97-AF65-F5344CB8AC3E}">
        <p14:creationId val="1041057882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7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7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7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" y="1831348"/>
            <a:ext cx="4356100" cy="5026652"/>
          </a:xfrm>
          <a:prstGeom prst="rect">
            <a:avLst/>
          </a:prstGeom>
        </p:spPr>
      </p:pic>
      <p:grpSp>
        <p:nvGrpSpPr>
          <p:cNvPr id="9" name="组合 5"/>
          <p:cNvGrpSpPr/>
          <p:nvPr/>
        </p:nvGrpSpPr>
        <p:grpSpPr>
          <a:xfrm>
            <a:off x="6167923" y="1947863"/>
            <a:ext cx="4414838" cy="523875"/>
            <a:chOff x="5562145" y="1681162"/>
            <a:chExt cx="4414786" cy="523220"/>
          </a:xfrm>
        </p:grpSpPr>
        <p:sp>
          <p:nvSpPr>
            <p:cNvPr id="10" name="文本框 128"/>
            <p:cNvSpPr txBox="1">
              <a:spLocks noChangeArrowheads="1"/>
            </p:cNvSpPr>
            <p:nvPr/>
          </p:nvSpPr>
          <p:spPr bwMode="auto">
            <a:xfrm>
              <a:off x="7388074" y="1681162"/>
              <a:ext cx="2588858" cy="5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项目背景研究</a:t>
              </a:r>
            </a:p>
          </p:txBody>
        </p:sp>
        <p:sp>
          <p:nvSpPr>
            <p:cNvPr id="11" name="文本框 129"/>
            <p:cNvSpPr txBox="1">
              <a:spLocks noChangeArrowheads="1"/>
            </p:cNvSpPr>
            <p:nvPr/>
          </p:nvSpPr>
          <p:spPr bwMode="auto">
            <a:xfrm>
              <a:off x="5562144" y="1681162"/>
              <a:ext cx="1596512" cy="5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b="1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 01</a:t>
              </a:r>
            </a:p>
          </p:txBody>
        </p:sp>
        <p:cxnSp>
          <p:nvCxnSpPr>
            <p:cNvPr id="12" name="直接连接符 11"/>
            <p:cNvCxnSpPr/>
            <p:nvPr/>
          </p:nvCxnSpPr>
          <p:spPr bwMode="auto">
            <a:xfrm flipV="1">
              <a:off x="7141689" y="1776293"/>
              <a:ext cx="130173" cy="33295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8"/>
          <p:cNvGrpSpPr/>
          <p:nvPr/>
        </p:nvGrpSpPr>
        <p:grpSpPr>
          <a:xfrm>
            <a:off x="6167923" y="2706688"/>
            <a:ext cx="4414838" cy="523875"/>
            <a:chOff x="5562145" y="2439987"/>
            <a:chExt cx="4414786" cy="523220"/>
          </a:xfrm>
        </p:grpSpPr>
        <p:sp>
          <p:nvSpPr>
            <p:cNvPr id="14" name="文本框 127"/>
            <p:cNvSpPr txBox="1">
              <a:spLocks noChangeArrowheads="1"/>
            </p:cNvSpPr>
            <p:nvPr/>
          </p:nvSpPr>
          <p:spPr bwMode="auto">
            <a:xfrm>
              <a:off x="7388074" y="2439987"/>
              <a:ext cx="2588858" cy="5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团队成员介绍</a:t>
              </a:r>
            </a:p>
          </p:txBody>
        </p:sp>
        <p:sp>
          <p:nvSpPr>
            <p:cNvPr id="15" name="文本框 130"/>
            <p:cNvSpPr txBox="1">
              <a:spLocks noChangeArrowheads="1"/>
            </p:cNvSpPr>
            <p:nvPr/>
          </p:nvSpPr>
          <p:spPr bwMode="auto">
            <a:xfrm>
              <a:off x="5562144" y="2439987"/>
              <a:ext cx="1596512" cy="5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b="1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 02</a:t>
              </a:r>
            </a:p>
          </p:txBody>
        </p:sp>
        <p:cxnSp>
          <p:nvCxnSpPr>
            <p:cNvPr id="16" name="直接连接符 15"/>
            <p:cNvCxnSpPr/>
            <p:nvPr/>
          </p:nvCxnSpPr>
          <p:spPr bwMode="auto">
            <a:xfrm flipV="1">
              <a:off x="7141689" y="2535118"/>
              <a:ext cx="130173" cy="33295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9"/>
          <p:cNvGrpSpPr/>
          <p:nvPr/>
        </p:nvGrpSpPr>
        <p:grpSpPr>
          <a:xfrm>
            <a:off x="6167923" y="3465513"/>
            <a:ext cx="4414838" cy="523875"/>
            <a:chOff x="5562145" y="3198812"/>
            <a:chExt cx="4414786" cy="523220"/>
          </a:xfrm>
        </p:grpSpPr>
        <p:sp>
          <p:nvSpPr>
            <p:cNvPr id="18" name="文本框 126"/>
            <p:cNvSpPr txBox="1">
              <a:spLocks noChangeArrowheads="1"/>
            </p:cNvSpPr>
            <p:nvPr/>
          </p:nvSpPr>
          <p:spPr bwMode="auto">
            <a:xfrm>
              <a:off x="7388074" y="3198812"/>
              <a:ext cx="2588858" cy="5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项目特色展示</a:t>
              </a:r>
            </a:p>
          </p:txBody>
        </p:sp>
        <p:sp>
          <p:nvSpPr>
            <p:cNvPr id="19" name="文本框 131"/>
            <p:cNvSpPr txBox="1">
              <a:spLocks noChangeArrowheads="1"/>
            </p:cNvSpPr>
            <p:nvPr/>
          </p:nvSpPr>
          <p:spPr bwMode="auto">
            <a:xfrm>
              <a:off x="5562144" y="3198812"/>
              <a:ext cx="1596512" cy="5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b="1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 03</a:t>
              </a: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 flipV="1">
              <a:off x="7141689" y="3293943"/>
              <a:ext cx="130173" cy="33295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10"/>
          <p:cNvGrpSpPr/>
          <p:nvPr/>
        </p:nvGrpSpPr>
        <p:grpSpPr>
          <a:xfrm>
            <a:off x="6167923" y="4222750"/>
            <a:ext cx="4414838" cy="523875"/>
            <a:chOff x="5562145" y="3956049"/>
            <a:chExt cx="4414786" cy="523220"/>
          </a:xfrm>
        </p:grpSpPr>
        <p:sp>
          <p:nvSpPr>
            <p:cNvPr id="22" name="文本框 125"/>
            <p:cNvSpPr txBox="1">
              <a:spLocks noChangeArrowheads="1"/>
            </p:cNvSpPr>
            <p:nvPr/>
          </p:nvSpPr>
          <p:spPr bwMode="auto">
            <a:xfrm>
              <a:off x="7388074" y="3956048"/>
              <a:ext cx="2588858" cy="5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市场评估分析</a:t>
              </a:r>
            </a:p>
          </p:txBody>
        </p:sp>
        <p:sp>
          <p:nvSpPr>
            <p:cNvPr id="23" name="文本框 132"/>
            <p:cNvSpPr txBox="1">
              <a:spLocks noChangeArrowheads="1"/>
            </p:cNvSpPr>
            <p:nvPr/>
          </p:nvSpPr>
          <p:spPr bwMode="auto">
            <a:xfrm>
              <a:off x="5562144" y="3956048"/>
              <a:ext cx="1596512" cy="5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b="1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 04</a:t>
              </a:r>
            </a:p>
          </p:txBody>
        </p:sp>
        <p:cxnSp>
          <p:nvCxnSpPr>
            <p:cNvPr id="24" name="直接连接符 23"/>
            <p:cNvCxnSpPr/>
            <p:nvPr/>
          </p:nvCxnSpPr>
          <p:spPr bwMode="auto">
            <a:xfrm flipV="1">
              <a:off x="7141689" y="4051180"/>
              <a:ext cx="130173" cy="33295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13"/>
          <p:cNvGrpSpPr/>
          <p:nvPr/>
        </p:nvGrpSpPr>
        <p:grpSpPr>
          <a:xfrm>
            <a:off x="6167923" y="4981575"/>
            <a:ext cx="4414838" cy="523875"/>
            <a:chOff x="5562145" y="4714874"/>
            <a:chExt cx="4414786" cy="523220"/>
          </a:xfrm>
        </p:grpSpPr>
        <p:sp>
          <p:nvSpPr>
            <p:cNvPr id="26" name="文本框 124"/>
            <p:cNvSpPr txBox="1">
              <a:spLocks noChangeArrowheads="1"/>
            </p:cNvSpPr>
            <p:nvPr/>
          </p:nvSpPr>
          <p:spPr bwMode="auto">
            <a:xfrm>
              <a:off x="7388074" y="4714873"/>
              <a:ext cx="2588858" cy="5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财务计划报表</a:t>
              </a:r>
            </a:p>
          </p:txBody>
        </p:sp>
        <p:sp>
          <p:nvSpPr>
            <p:cNvPr id="27" name="文本框 133"/>
            <p:cNvSpPr txBox="1">
              <a:spLocks noChangeArrowheads="1"/>
            </p:cNvSpPr>
            <p:nvPr/>
          </p:nvSpPr>
          <p:spPr bwMode="auto">
            <a:xfrm>
              <a:off x="5562144" y="4714873"/>
              <a:ext cx="1596512" cy="5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b="1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 05</a:t>
              </a:r>
            </a:p>
          </p:txBody>
        </p:sp>
        <p:cxnSp>
          <p:nvCxnSpPr>
            <p:cNvPr id="28" name="直接连接符 27"/>
            <p:cNvCxnSpPr/>
            <p:nvPr/>
          </p:nvCxnSpPr>
          <p:spPr bwMode="auto">
            <a:xfrm flipV="1">
              <a:off x="7141689" y="4810005"/>
              <a:ext cx="130173" cy="33295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79923" y="2714625"/>
            <a:ext cx="2729361" cy="1249224"/>
            <a:chOff x="579923" y="2714625"/>
            <a:chExt cx="2729361" cy="1249224"/>
          </a:xfrm>
        </p:grpSpPr>
        <p:sp>
          <p:nvSpPr>
            <p:cNvPr id="31" name="文本框 133"/>
            <p:cNvSpPr txBox="1">
              <a:spLocks noChangeArrowheads="1"/>
            </p:cNvSpPr>
            <p:nvPr/>
          </p:nvSpPr>
          <p:spPr bwMode="auto">
            <a:xfrm>
              <a:off x="579923" y="2714625"/>
              <a:ext cx="2729361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b="1" lang="en-US" smtClean="0" sz="4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</a:t>
              </a:r>
            </a:p>
          </p:txBody>
        </p:sp>
        <p:sp>
          <p:nvSpPr>
            <p:cNvPr id="33" name="文本框 133"/>
            <p:cNvSpPr txBox="1">
              <a:spLocks noChangeArrowheads="1"/>
            </p:cNvSpPr>
            <p:nvPr/>
          </p:nvSpPr>
          <p:spPr bwMode="auto">
            <a:xfrm>
              <a:off x="1989623" y="3255963"/>
              <a:ext cx="1319661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mtClean="0" sz="4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目录</a:t>
              </a:r>
            </a:p>
          </p:txBody>
        </p:sp>
      </p:grpSp>
    </p:spTree>
    <p:extLst>
      <p:ext uri="{BB962C8B-B14F-4D97-AF65-F5344CB8AC3E}">
        <p14:creationId val="980873115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7071973" cy="6858594"/>
          </a:xfrm>
          <a:prstGeom prst="rect">
            <a:avLst/>
          </a:prstGeom>
        </p:spPr>
      </p:pic>
      <p:sp>
        <p:nvSpPr>
          <p:cNvPr id="9" name="直角三角形 8"/>
          <p:cNvSpPr/>
          <p:nvPr/>
        </p:nvSpPr>
        <p:spPr>
          <a:xfrm>
            <a:off x="5181600" y="4381500"/>
            <a:ext cx="1701800" cy="1701800"/>
          </a:xfrm>
          <a:prstGeom prst="rtTriangle">
            <a:avLst/>
          </a:prstGeom>
          <a:solidFill>
            <a:srgbClr val="3D82B6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直角三角形 9"/>
          <p:cNvSpPr/>
          <p:nvPr/>
        </p:nvSpPr>
        <p:spPr>
          <a:xfrm>
            <a:off x="1574800" y="1117600"/>
            <a:ext cx="863600" cy="863600"/>
          </a:xfrm>
          <a:prstGeom prst="rtTriangle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28"/>
          <p:cNvSpPr txBox="1">
            <a:spLocks noChangeArrowheads="1"/>
          </p:cNvSpPr>
          <p:nvPr/>
        </p:nvSpPr>
        <p:spPr bwMode="auto">
          <a:xfrm>
            <a:off x="7046572" y="2640097"/>
            <a:ext cx="381712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4400">
                <a:solidFill>
                  <a:srgbClr val="58987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市场评估分析</a:t>
            </a:r>
          </a:p>
        </p:txBody>
      </p:sp>
      <p:sp>
        <p:nvSpPr>
          <p:cNvPr id="12" name="文本框 128"/>
          <p:cNvSpPr txBox="1">
            <a:spLocks noChangeArrowheads="1"/>
          </p:cNvSpPr>
          <p:nvPr/>
        </p:nvSpPr>
        <p:spPr bwMode="auto">
          <a:xfrm>
            <a:off x="1574800" y="3420468"/>
            <a:ext cx="2588888" cy="446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zh-CN" b="1" i="1" lang="en-US" smtClean="0" sz="28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13" name="文本框 128"/>
          <p:cNvSpPr txBox="1">
            <a:spLocks noChangeArrowheads="1"/>
          </p:cNvSpPr>
          <p:nvPr/>
        </p:nvSpPr>
        <p:spPr bwMode="auto">
          <a:xfrm>
            <a:off x="6883399" y="3458170"/>
            <a:ext cx="390900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mtClean="0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单击此处添加本章节的简要内容。封面和内页的素材和图表都经过严格挑选，所有素材均可自由编辑替换</a:t>
            </a:r>
          </a:p>
        </p:txBody>
      </p:sp>
    </p:spTree>
    <p:extLst>
      <p:ext uri="{BB962C8B-B14F-4D97-AF65-F5344CB8AC3E}">
        <p14:creationId val="1299668441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1" y="0"/>
            <a:ext cx="12212321" cy="6858000"/>
            <a:chOff x="-1" y="0"/>
            <a:chExt cx="12212321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rcRect l="3568"/>
            <a:stretch>
              <a:fillRect/>
            </a:stretch>
          </p:blipFill>
          <p:spPr>
            <a:xfrm>
              <a:off x="-1" y="0"/>
              <a:ext cx="12177745" cy="6858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0" y="0"/>
              <a:ext cx="12212320" cy="5339751"/>
            </a:xfrm>
            <a:prstGeom prst="rect">
              <a:avLst/>
            </a:prstGeom>
            <a:solidFill>
              <a:schemeClr val="tx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475009" y="0"/>
              <a:ext cx="3914111" cy="5339751"/>
            </a:xfrm>
            <a:prstGeom prst="parallelogram">
              <a:avLst>
                <a:gd fmla="val 66532" name="adj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5339751"/>
              <a:ext cx="12177744" cy="1518249"/>
            </a:xfrm>
            <a:prstGeom prst="rect">
              <a:avLst/>
            </a:prstGeom>
            <a:solidFill>
              <a:schemeClr val="tx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9123680" y="4172474"/>
            <a:ext cx="2296160" cy="2296160"/>
          </a:xfrm>
          <a:prstGeom prst="ellipse">
            <a:avLst/>
          </a:prstGeom>
          <a:solidFill>
            <a:srgbClr val="58987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360240" y="3708727"/>
            <a:ext cx="794083" cy="794083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138852" y="5761030"/>
            <a:ext cx="442776" cy="442776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13" name="Freeform 367"/>
          <p:cNvSpPr>
            <a:spLocks noEditPoints="1"/>
          </p:cNvSpPr>
          <p:nvPr/>
        </p:nvSpPr>
        <p:spPr bwMode="auto">
          <a:xfrm>
            <a:off x="9881599" y="4929708"/>
            <a:ext cx="780321" cy="831322"/>
          </a:xfrm>
          <a:custGeom>
            <a:gdLst>
              <a:gd fmla="*/ 251 w 269" name="T0"/>
              <a:gd fmla="*/ 192 h 288" name="T1"/>
              <a:gd fmla="*/ 234 w 269" name="T2"/>
              <a:gd fmla="*/ 209 h 288" name="T3"/>
              <a:gd fmla="*/ 234 w 269" name="T4"/>
              <a:gd fmla="*/ 211 h 288" name="T5"/>
              <a:gd fmla="*/ 201 w 269" name="T6"/>
              <a:gd fmla="*/ 233 h 288" name="T7"/>
              <a:gd fmla="*/ 160 w 269" name="T8"/>
              <a:gd fmla="*/ 240 h 288" name="T9"/>
              <a:gd fmla="*/ 148 w 269" name="T10"/>
              <a:gd fmla="*/ 187 h 288" name="T11"/>
              <a:gd fmla="*/ 146 w 269" name="T12"/>
              <a:gd fmla="*/ 121 h 288" name="T13"/>
              <a:gd fmla="*/ 193 w 269" name="T14"/>
              <a:gd fmla="*/ 121 h 288" name="T15"/>
              <a:gd fmla="*/ 211 w 269" name="T16"/>
              <a:gd fmla="*/ 117 h 288" name="T17"/>
              <a:gd fmla="*/ 222 w 269" name="T18"/>
              <a:gd fmla="*/ 123 h 288" name="T19"/>
              <a:gd fmla="*/ 236 w 269" name="T20"/>
              <a:gd fmla="*/ 109 h 288" name="T21"/>
              <a:gd fmla="*/ 222 w 269" name="T22"/>
              <a:gd fmla="*/ 95 h 288" name="T23"/>
              <a:gd fmla="*/ 210 w 269" name="T24"/>
              <a:gd fmla="*/ 101 h 288" name="T25"/>
              <a:gd fmla="*/ 145 w 269" name="T26"/>
              <a:gd fmla="*/ 101 h 288" name="T27"/>
              <a:gd fmla="*/ 144 w 269" name="T28"/>
              <a:gd fmla="*/ 68 h 288" name="T29"/>
              <a:gd fmla="*/ 169 w 269" name="T30"/>
              <a:gd fmla="*/ 35 h 288" name="T31"/>
              <a:gd fmla="*/ 134 w 269" name="T32"/>
              <a:gd fmla="*/ 0 h 288" name="T33"/>
              <a:gd fmla="*/ 99 w 269" name="T34"/>
              <a:gd fmla="*/ 35 h 288" name="T35"/>
              <a:gd fmla="*/ 124 w 269" name="T36"/>
              <a:gd fmla="*/ 68 h 288" name="T37"/>
              <a:gd fmla="*/ 123 w 269" name="T38"/>
              <a:gd fmla="*/ 101 h 288" name="T39"/>
              <a:gd fmla="*/ 58 w 269" name="T40"/>
              <a:gd fmla="*/ 101 h 288" name="T41"/>
              <a:gd fmla="*/ 46 w 269" name="T42"/>
              <a:gd fmla="*/ 95 h 288" name="T43"/>
              <a:gd fmla="*/ 32 w 269" name="T44"/>
              <a:gd fmla="*/ 109 h 288" name="T45"/>
              <a:gd fmla="*/ 46 w 269" name="T46"/>
              <a:gd fmla="*/ 123 h 288" name="T47"/>
              <a:gd fmla="*/ 57 w 269" name="T48"/>
              <a:gd fmla="*/ 117 h 288" name="T49"/>
              <a:gd fmla="*/ 76 w 269" name="T50"/>
              <a:gd fmla="*/ 121 h 288" name="T51"/>
              <a:gd fmla="*/ 122 w 269" name="T52"/>
              <a:gd fmla="*/ 121 h 288" name="T53"/>
              <a:gd fmla="*/ 120 w 269" name="T54"/>
              <a:gd fmla="*/ 187 h 288" name="T55"/>
              <a:gd fmla="*/ 109 w 269" name="T56"/>
              <a:gd fmla="*/ 239 h 288" name="T57"/>
              <a:gd fmla="*/ 59 w 269" name="T58"/>
              <a:gd fmla="*/ 227 h 288" name="T59"/>
              <a:gd fmla="*/ 34 w 269" name="T60"/>
              <a:gd fmla="*/ 212 h 288" name="T61"/>
              <a:gd fmla="*/ 35 w 269" name="T62"/>
              <a:gd fmla="*/ 209 h 288" name="T63"/>
              <a:gd fmla="*/ 17 w 269" name="T64"/>
              <a:gd fmla="*/ 192 h 288" name="T65"/>
              <a:gd fmla="*/ 0 w 269" name="T66"/>
              <a:gd fmla="*/ 209 h 288" name="T67"/>
              <a:gd fmla="*/ 17 w 269" name="T68"/>
              <a:gd fmla="*/ 227 h 288" name="T69"/>
              <a:gd fmla="*/ 21 w 269" name="T70"/>
              <a:gd fmla="*/ 226 h 288" name="T71"/>
              <a:gd fmla="*/ 48 w 269" name="T72"/>
              <a:gd fmla="*/ 247 h 288" name="T73"/>
              <a:gd fmla="*/ 102 w 269" name="T74"/>
              <a:gd fmla="*/ 273 h 288" name="T75"/>
              <a:gd fmla="*/ 135 w 269" name="T76"/>
              <a:gd fmla="*/ 288 h 288" name="T77"/>
              <a:gd fmla="*/ 166 w 269" name="T78"/>
              <a:gd fmla="*/ 273 h 288" name="T79"/>
              <a:gd fmla="*/ 220 w 269" name="T80"/>
              <a:gd fmla="*/ 247 h 288" name="T81"/>
              <a:gd fmla="*/ 247 w 269" name="T82"/>
              <a:gd fmla="*/ 226 h 288" name="T83"/>
              <a:gd fmla="*/ 251 w 269" name="T84"/>
              <a:gd fmla="*/ 227 h 288" name="T85"/>
              <a:gd fmla="*/ 269 w 269" name="T86"/>
              <a:gd fmla="*/ 209 h 288" name="T87"/>
              <a:gd fmla="*/ 251 w 269" name="T88"/>
              <a:gd fmla="*/ 192 h 288" name="T89"/>
              <a:gd fmla="*/ 115 w 269" name="T90"/>
              <a:gd fmla="*/ 35 h 288" name="T91"/>
              <a:gd fmla="*/ 134 w 269" name="T92"/>
              <a:gd fmla="*/ 16 h 288" name="T93"/>
              <a:gd fmla="*/ 152 w 269" name="T94"/>
              <a:gd fmla="*/ 35 h 288" name="T95"/>
              <a:gd fmla="*/ 134 w 269" name="T96"/>
              <a:gd fmla="*/ 53 h 288" name="T97"/>
              <a:gd fmla="*/ 115 w 269" name="T98"/>
              <a:gd fmla="*/ 35 h 288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288" w="269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87543" y="5621821"/>
            <a:ext cx="2296047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我们工作室致力于专业PPT模板的发布，课件及汇报PPT的美化，并为您提供专业的PPT个性定制服务</a:t>
            </a:r>
          </a:p>
        </p:txBody>
      </p:sp>
    </p:spTree>
    <p:extLst>
      <p:ext uri="{BB962C8B-B14F-4D97-AF65-F5344CB8AC3E}">
        <p14:creationId val="2621325376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4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2 2.59259E-06 L -2.08333E-07 2.59259E-06" pathEditMode="relative" ptsTypes="AA" rAng="0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2 2.59259E-06 L -2.08333E-07 2.59259E-06" pathEditMode="relative" ptsTypes="AA" rAng="0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2 2.59259E-06 L -2.08333E-07 2.59259E-06" pathEditMode="relative" ptsTypes="AA" rAng="0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1" spid="10"/>
      <p:bldP grpId="0" spid="11"/>
      <p:bldP grpId="1" spid="11"/>
      <p:bldP grpId="0" spid="12"/>
      <p:bldP grpId="1" spid="12"/>
      <p:bldP grpId="0" spid="13"/>
      <p:bldP grpId="0" spid="1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886935" y="1778865"/>
            <a:ext cx="4394324" cy="4403601"/>
            <a:chOff x="3886935" y="1778865"/>
            <a:chExt cx="4394324" cy="4403601"/>
          </a:xfrm>
        </p:grpSpPr>
        <p:grpSp>
          <p:nvGrpSpPr>
            <p:cNvPr id="5" name="组合 4"/>
            <p:cNvGrpSpPr/>
            <p:nvPr/>
          </p:nvGrpSpPr>
          <p:grpSpPr>
            <a:xfrm>
              <a:off x="3886936" y="3546802"/>
              <a:ext cx="2187882" cy="2628705"/>
              <a:chOff x="3886936" y="3546802"/>
              <a:chExt cx="2187882" cy="2628705"/>
            </a:xfrm>
          </p:grpSpPr>
          <p:sp>
            <p:nvSpPr>
              <p:cNvPr id="21" name="Freeform 12"/>
              <p:cNvSpPr/>
              <p:nvPr/>
            </p:nvSpPr>
            <p:spPr bwMode="auto">
              <a:xfrm>
                <a:off x="3886936" y="3546802"/>
                <a:ext cx="2187882" cy="2628705"/>
              </a:xfrm>
              <a:custGeom>
                <a:cxnLst>
                  <a:cxn ang="0">
                    <a:pos x="372" y="232"/>
                  </a:cxn>
                  <a:cxn ang="0">
                    <a:pos x="372" y="279"/>
                  </a:cxn>
                  <a:cxn ang="0">
                    <a:pos x="367" y="273"/>
                  </a:cxn>
                  <a:cxn ang="0">
                    <a:pos x="338" y="261"/>
                  </a:cxn>
                  <a:cxn ang="0">
                    <a:pos x="309" y="273"/>
                  </a:cxn>
                  <a:cxn ang="0">
                    <a:pos x="298" y="302"/>
                  </a:cxn>
                  <a:cxn ang="0">
                    <a:pos x="309" y="330"/>
                  </a:cxn>
                  <a:cxn ang="0">
                    <a:pos x="338" y="342"/>
                  </a:cxn>
                  <a:cxn ang="0">
                    <a:pos x="367" y="330"/>
                  </a:cxn>
                  <a:cxn ang="0">
                    <a:pos x="372" y="324"/>
                  </a:cxn>
                  <a:cxn ang="0">
                    <a:pos x="372" y="387"/>
                  </a:cxn>
                  <a:cxn ang="0">
                    <a:pos x="340" y="385"/>
                  </a:cxn>
                  <a:cxn ang="0">
                    <a:pos x="302" y="446"/>
                  </a:cxn>
                  <a:cxn ang="0">
                    <a:pos x="242" y="430"/>
                  </a:cxn>
                  <a:cxn ang="0">
                    <a:pos x="247" y="361"/>
                  </a:cxn>
                  <a:cxn ang="0">
                    <a:pos x="184" y="323"/>
                  </a:cxn>
                  <a:cxn ang="0">
                    <a:pos x="129" y="363"/>
                  </a:cxn>
                  <a:cxn ang="0">
                    <a:pos x="106" y="342"/>
                  </a:cxn>
                  <a:cxn ang="0">
                    <a:pos x="82" y="316"/>
                  </a:cxn>
                  <a:cxn ang="0">
                    <a:pos x="118" y="254"/>
                  </a:cxn>
                  <a:cxn ang="0">
                    <a:pos x="86" y="199"/>
                  </a:cxn>
                  <a:cxn ang="0">
                    <a:pos x="15" y="199"/>
                  </a:cxn>
                  <a:cxn ang="0">
                    <a:pos x="0" y="141"/>
                  </a:cxn>
                  <a:cxn ang="0">
                    <a:pos x="62" y="104"/>
                  </a:cxn>
                  <a:cxn ang="0">
                    <a:pos x="61" y="84"/>
                  </a:cxn>
                  <a:cxn ang="0">
                    <a:pos x="61" y="76"/>
                  </a:cxn>
                  <a:cxn ang="0">
                    <a:pos x="118" y="76"/>
                  </a:cxn>
                  <a:cxn ang="0">
                    <a:pos x="109" y="69"/>
                  </a:cxn>
                  <a:cxn ang="0">
                    <a:pos x="97" y="41"/>
                  </a:cxn>
                  <a:cxn ang="0">
                    <a:pos x="109" y="12"/>
                  </a:cxn>
                  <a:cxn ang="0">
                    <a:pos x="138" y="0"/>
                  </a:cxn>
                  <a:cxn ang="0">
                    <a:pos x="167" y="12"/>
                  </a:cxn>
                  <a:cxn ang="0">
                    <a:pos x="179" y="41"/>
                  </a:cxn>
                  <a:cxn ang="0">
                    <a:pos x="167" y="69"/>
                  </a:cxn>
                  <a:cxn ang="0">
                    <a:pos x="158" y="76"/>
                  </a:cxn>
                  <a:cxn ang="0">
                    <a:pos x="214" y="76"/>
                  </a:cxn>
                  <a:cxn ang="0">
                    <a:pos x="260" y="186"/>
                  </a:cxn>
                  <a:cxn ang="0">
                    <a:pos x="372" y="232"/>
                  </a:cxn>
                  <a:cxn ang="0">
                    <a:pos x="372" y="232"/>
                  </a:cxn>
                </a:cxnLst>
                <a:rect b="b" l="0" r="r" t="0"/>
                <a:pathLst>
                  <a:path h="446" w="372">
                    <a:moveTo>
                      <a:pt x="372" y="232"/>
                    </a:moveTo>
                    <a:cubicBezTo>
                      <a:pt x="372" y="279"/>
                      <a:pt x="372" y="279"/>
                      <a:pt x="372" y="279"/>
                    </a:cubicBezTo>
                    <a:cubicBezTo>
                      <a:pt x="371" y="277"/>
                      <a:pt x="369" y="275"/>
                      <a:pt x="367" y="273"/>
                    </a:cubicBezTo>
                    <a:cubicBezTo>
                      <a:pt x="359" y="265"/>
                      <a:pt x="349" y="261"/>
                      <a:pt x="338" y="261"/>
                    </a:cubicBezTo>
                    <a:cubicBezTo>
                      <a:pt x="327" y="261"/>
                      <a:pt x="317" y="265"/>
                      <a:pt x="309" y="273"/>
                    </a:cubicBezTo>
                    <a:cubicBezTo>
                      <a:pt x="302" y="281"/>
                      <a:pt x="298" y="291"/>
                      <a:pt x="298" y="302"/>
                    </a:cubicBezTo>
                    <a:cubicBezTo>
                      <a:pt x="298" y="313"/>
                      <a:pt x="302" y="323"/>
                      <a:pt x="309" y="330"/>
                    </a:cubicBezTo>
                    <a:cubicBezTo>
                      <a:pt x="317" y="338"/>
                      <a:pt x="327" y="342"/>
                      <a:pt x="338" y="342"/>
                    </a:cubicBezTo>
                    <a:cubicBezTo>
                      <a:pt x="349" y="342"/>
                      <a:pt x="359" y="338"/>
                      <a:pt x="367" y="330"/>
                    </a:cubicBezTo>
                    <a:cubicBezTo>
                      <a:pt x="369" y="328"/>
                      <a:pt x="371" y="326"/>
                      <a:pt x="372" y="324"/>
                    </a:cubicBezTo>
                    <a:cubicBezTo>
                      <a:pt x="372" y="387"/>
                      <a:pt x="372" y="387"/>
                      <a:pt x="372" y="387"/>
                    </a:cubicBezTo>
                    <a:cubicBezTo>
                      <a:pt x="361" y="387"/>
                      <a:pt x="351" y="386"/>
                      <a:pt x="340" y="385"/>
                    </a:cubicBezTo>
                    <a:cubicBezTo>
                      <a:pt x="302" y="446"/>
                      <a:pt x="302" y="446"/>
                      <a:pt x="302" y="446"/>
                    </a:cubicBezTo>
                    <a:cubicBezTo>
                      <a:pt x="281" y="443"/>
                      <a:pt x="261" y="437"/>
                      <a:pt x="242" y="430"/>
                    </a:cubicBezTo>
                    <a:cubicBezTo>
                      <a:pt x="247" y="361"/>
                      <a:pt x="247" y="361"/>
                      <a:pt x="247" y="361"/>
                    </a:cubicBezTo>
                    <a:cubicBezTo>
                      <a:pt x="225" y="351"/>
                      <a:pt x="204" y="338"/>
                      <a:pt x="184" y="323"/>
                    </a:cubicBezTo>
                    <a:cubicBezTo>
                      <a:pt x="129" y="363"/>
                      <a:pt x="129" y="363"/>
                      <a:pt x="129" y="363"/>
                    </a:cubicBezTo>
                    <a:cubicBezTo>
                      <a:pt x="121" y="356"/>
                      <a:pt x="113" y="349"/>
                      <a:pt x="106" y="342"/>
                    </a:cubicBezTo>
                    <a:cubicBezTo>
                      <a:pt x="97" y="333"/>
                      <a:pt x="89" y="325"/>
                      <a:pt x="82" y="316"/>
                    </a:cubicBezTo>
                    <a:cubicBezTo>
                      <a:pt x="118" y="254"/>
                      <a:pt x="118" y="254"/>
                      <a:pt x="118" y="254"/>
                    </a:cubicBezTo>
                    <a:cubicBezTo>
                      <a:pt x="105" y="237"/>
                      <a:pt x="95" y="219"/>
                      <a:pt x="86" y="199"/>
                    </a:cubicBezTo>
                    <a:cubicBezTo>
                      <a:pt x="15" y="199"/>
                      <a:pt x="15" y="199"/>
                      <a:pt x="15" y="199"/>
                    </a:cubicBezTo>
                    <a:cubicBezTo>
                      <a:pt x="8" y="180"/>
                      <a:pt x="4" y="161"/>
                      <a:pt x="0" y="141"/>
                    </a:cubicBezTo>
                    <a:cubicBezTo>
                      <a:pt x="62" y="104"/>
                      <a:pt x="62" y="104"/>
                      <a:pt x="62" y="104"/>
                    </a:cubicBezTo>
                    <a:cubicBezTo>
                      <a:pt x="62" y="98"/>
                      <a:pt x="61" y="91"/>
                      <a:pt x="61" y="84"/>
                    </a:cubicBezTo>
                    <a:cubicBezTo>
                      <a:pt x="61" y="82"/>
                      <a:pt x="61" y="79"/>
                      <a:pt x="61" y="76"/>
                    </a:cubicBezTo>
                    <a:cubicBezTo>
                      <a:pt x="118" y="76"/>
                      <a:pt x="118" y="76"/>
                      <a:pt x="118" y="76"/>
                    </a:cubicBezTo>
                    <a:cubicBezTo>
                      <a:pt x="115" y="74"/>
                      <a:pt x="112" y="72"/>
                      <a:pt x="109" y="69"/>
                    </a:cubicBezTo>
                    <a:cubicBezTo>
                      <a:pt x="101" y="61"/>
                      <a:pt x="97" y="52"/>
                      <a:pt x="97" y="41"/>
                    </a:cubicBezTo>
                    <a:cubicBezTo>
                      <a:pt x="97" y="29"/>
                      <a:pt x="101" y="20"/>
                      <a:pt x="109" y="12"/>
                    </a:cubicBezTo>
                    <a:cubicBezTo>
                      <a:pt x="117" y="4"/>
                      <a:pt x="127" y="0"/>
                      <a:pt x="138" y="0"/>
                    </a:cubicBezTo>
                    <a:cubicBezTo>
                      <a:pt x="149" y="0"/>
                      <a:pt x="159" y="4"/>
                      <a:pt x="167" y="12"/>
                    </a:cubicBezTo>
                    <a:cubicBezTo>
                      <a:pt x="175" y="20"/>
                      <a:pt x="179" y="29"/>
                      <a:pt x="179" y="41"/>
                    </a:cubicBezTo>
                    <a:cubicBezTo>
                      <a:pt x="179" y="52"/>
                      <a:pt x="175" y="61"/>
                      <a:pt x="167" y="69"/>
                    </a:cubicBezTo>
                    <a:cubicBezTo>
                      <a:pt x="164" y="72"/>
                      <a:pt x="161" y="74"/>
                      <a:pt x="158" y="76"/>
                    </a:cubicBezTo>
                    <a:cubicBezTo>
                      <a:pt x="214" y="76"/>
                      <a:pt x="214" y="76"/>
                      <a:pt x="214" y="76"/>
                    </a:cubicBezTo>
                    <a:cubicBezTo>
                      <a:pt x="214" y="119"/>
                      <a:pt x="229" y="156"/>
                      <a:pt x="260" y="186"/>
                    </a:cubicBezTo>
                    <a:cubicBezTo>
                      <a:pt x="291" y="217"/>
                      <a:pt x="328" y="232"/>
                      <a:pt x="372" y="232"/>
                    </a:cubicBezTo>
                    <a:cubicBezTo>
                      <a:pt x="372" y="232"/>
                      <a:pt x="372" y="232"/>
                      <a:pt x="372" y="232"/>
                    </a:cubicBezTo>
                    <a:close/>
                  </a:path>
                </a:pathLst>
              </a:custGeom>
              <a:solidFill>
                <a:srgbClr val="589876"/>
              </a:solidFill>
              <a:ln w="19050">
                <a:solidFill>
                  <a:sysClr lastClr="FFFFFF" val="window"/>
                </a:solidFill>
                <a:round/>
              </a:ln>
            </p:spPr>
            <p:txBody>
              <a:bodyPr anchor="t" anchorCtr="0" bIns="60841" compatLnSpc="1" lIns="121682" numCol="1" rIns="121682" tIns="60841" vert="horz" wrap="square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kern="0" lang="en-US" sz="319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2" name="Oval 30"/>
              <p:cNvSpPr/>
              <p:nvPr/>
            </p:nvSpPr>
            <p:spPr>
              <a:xfrm flipH="1">
                <a:off x="4664474" y="4574546"/>
                <a:ext cx="671181" cy="671181"/>
              </a:xfrm>
              <a:prstGeom prst="ellipse">
                <a:avLst/>
              </a:prstGeom>
              <a:solidFill>
                <a:sysClr lastClr="FFFFFF" val="window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/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3" name="Freeform 157"/>
              <p:cNvSpPr>
                <a:spLocks noEditPoints="1"/>
              </p:cNvSpPr>
              <p:nvPr/>
            </p:nvSpPr>
            <p:spPr bwMode="auto">
              <a:xfrm>
                <a:off x="4823902" y="4715048"/>
                <a:ext cx="352324" cy="390175"/>
              </a:xfrm>
              <a:custGeom>
                <a:cxnLst>
                  <a:cxn ang="0">
                    <a:pos x="46" y="62"/>
                  </a:cxn>
                  <a:cxn ang="0">
                    <a:pos x="10" y="62"/>
                  </a:cxn>
                  <a:cxn ang="0">
                    <a:pos x="0" y="52"/>
                  </a:cxn>
                  <a:cxn ang="0">
                    <a:pos x="14" y="29"/>
                  </a:cxn>
                  <a:cxn ang="0">
                    <a:pos x="28" y="34"/>
                  </a:cxn>
                  <a:cxn ang="0">
                    <a:pos x="42" y="29"/>
                  </a:cxn>
                  <a:cxn ang="0">
                    <a:pos x="56" y="52"/>
                  </a:cxn>
                  <a:cxn ang="0">
                    <a:pos x="46" y="62"/>
                  </a:cxn>
                  <a:cxn ang="0">
                    <a:pos x="28" y="31"/>
                  </a:cxn>
                  <a:cxn ang="0">
                    <a:pos x="13" y="16"/>
                  </a:cxn>
                  <a:cxn ang="0">
                    <a:pos x="28" y="0"/>
                  </a:cxn>
                  <a:cxn ang="0">
                    <a:pos x="43" y="16"/>
                  </a:cxn>
                  <a:cxn ang="0">
                    <a:pos x="28" y="31"/>
                  </a:cxn>
                </a:cxnLst>
                <a:rect b="b" l="0" r="r" t="0"/>
                <a:pathLst>
                  <a:path h="62" w="56">
                    <a:moveTo>
                      <a:pt x="46" y="62"/>
                    </a:moveTo>
                    <a:cubicBezTo>
                      <a:pt x="10" y="62"/>
                      <a:pt x="10" y="62"/>
                      <a:pt x="10" y="62"/>
                    </a:cubicBezTo>
                    <a:cubicBezTo>
                      <a:pt x="4" y="62"/>
                      <a:pt x="0" y="58"/>
                      <a:pt x="0" y="52"/>
                    </a:cubicBezTo>
                    <a:cubicBezTo>
                      <a:pt x="0" y="43"/>
                      <a:pt x="2" y="29"/>
                      <a:pt x="14" y="29"/>
                    </a:cubicBezTo>
                    <a:cubicBezTo>
                      <a:pt x="15" y="29"/>
                      <a:pt x="20" y="34"/>
                      <a:pt x="28" y="34"/>
                    </a:cubicBezTo>
                    <a:cubicBezTo>
                      <a:pt x="36" y="34"/>
                      <a:pt x="41" y="29"/>
                      <a:pt x="42" y="29"/>
                    </a:cubicBezTo>
                    <a:cubicBezTo>
                      <a:pt x="54" y="29"/>
                      <a:pt x="56" y="43"/>
                      <a:pt x="56" y="52"/>
                    </a:cubicBezTo>
                    <a:cubicBezTo>
                      <a:pt x="56" y="58"/>
                      <a:pt x="52" y="62"/>
                      <a:pt x="46" y="62"/>
                    </a:cubicBezTo>
                    <a:close/>
                    <a:moveTo>
                      <a:pt x="28" y="31"/>
                    </a:moveTo>
                    <a:cubicBezTo>
                      <a:pt x="20" y="31"/>
                      <a:pt x="13" y="24"/>
                      <a:pt x="13" y="16"/>
                    </a:cubicBezTo>
                    <a:cubicBezTo>
                      <a:pt x="13" y="7"/>
                      <a:pt x="20" y="0"/>
                      <a:pt x="28" y="0"/>
                    </a:cubicBezTo>
                    <a:cubicBezTo>
                      <a:pt x="37" y="0"/>
                      <a:pt x="43" y="7"/>
                      <a:pt x="43" y="16"/>
                    </a:cubicBezTo>
                    <a:cubicBezTo>
                      <a:pt x="43" y="24"/>
                      <a:pt x="37" y="31"/>
                      <a:pt x="28" y="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t" anchorCtr="0" bIns="60841" compatLnSpc="1" lIns="121682" numCol="1" rIns="121682" tIns="60841" vert="horz" wrap="square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kern="0" lang="en-US" sz="319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638632" y="3994585"/>
              <a:ext cx="2642627" cy="2187881"/>
              <a:chOff x="5638632" y="3994585"/>
              <a:chExt cx="2642627" cy="2187881"/>
            </a:xfrm>
          </p:grpSpPr>
          <p:sp>
            <p:nvSpPr>
              <p:cNvPr id="18" name="Freeform 11"/>
              <p:cNvSpPr/>
              <p:nvPr/>
            </p:nvSpPr>
            <p:spPr bwMode="auto">
              <a:xfrm>
                <a:off x="5638632" y="3994585"/>
                <a:ext cx="2642627" cy="2187881"/>
              </a:xfrm>
              <a:custGeom>
                <a:cxnLst>
                  <a:cxn ang="0">
                    <a:pos x="74" y="156"/>
                  </a:cxn>
                  <a:cxn ang="0">
                    <a:pos x="185" y="110"/>
                  </a:cxn>
                  <a:cxn ang="0">
                    <a:pos x="232" y="0"/>
                  </a:cxn>
                  <a:cxn ang="0">
                    <a:pos x="274" y="0"/>
                  </a:cxn>
                  <a:cxn ang="0">
                    <a:pos x="274" y="1"/>
                  </a:cxn>
                  <a:cxn ang="0">
                    <a:pos x="262" y="30"/>
                  </a:cxn>
                  <a:cxn ang="0">
                    <a:pos x="274" y="58"/>
                  </a:cxn>
                  <a:cxn ang="0">
                    <a:pos x="302" y="70"/>
                  </a:cxn>
                  <a:cxn ang="0">
                    <a:pos x="331" y="58"/>
                  </a:cxn>
                  <a:cxn ang="0">
                    <a:pos x="343" y="30"/>
                  </a:cxn>
                  <a:cxn ang="0">
                    <a:pos x="331" y="1"/>
                  </a:cxn>
                  <a:cxn ang="0">
                    <a:pos x="330" y="0"/>
                  </a:cxn>
                  <a:cxn ang="0">
                    <a:pos x="388" y="0"/>
                  </a:cxn>
                  <a:cxn ang="0">
                    <a:pos x="387" y="32"/>
                  </a:cxn>
                  <a:cxn ang="0">
                    <a:pos x="449" y="66"/>
                  </a:cxn>
                  <a:cxn ang="0">
                    <a:pos x="435" y="121"/>
                  </a:cxn>
                  <a:cxn ang="0">
                    <a:pos x="362" y="125"/>
                  </a:cxn>
                  <a:cxn ang="0">
                    <a:pos x="328" y="183"/>
                  </a:cxn>
                  <a:cxn ang="0">
                    <a:pos x="365" y="243"/>
                  </a:cxn>
                  <a:cxn ang="0">
                    <a:pos x="344" y="266"/>
                  </a:cxn>
                  <a:cxn ang="0">
                    <a:pos x="321" y="287"/>
                  </a:cxn>
                  <a:cxn ang="0">
                    <a:pos x="260" y="251"/>
                  </a:cxn>
                  <a:cxn ang="0">
                    <a:pos x="202" y="285"/>
                  </a:cxn>
                  <a:cxn ang="0">
                    <a:pos x="202" y="356"/>
                  </a:cxn>
                  <a:cxn ang="0">
                    <a:pos x="144" y="371"/>
                  </a:cxn>
                  <a:cxn ang="0">
                    <a:pos x="108" y="309"/>
                  </a:cxn>
                  <a:cxn ang="0">
                    <a:pos x="76" y="311"/>
                  </a:cxn>
                  <a:cxn ang="0">
                    <a:pos x="74" y="311"/>
                  </a:cxn>
                  <a:cxn ang="0">
                    <a:pos x="74" y="248"/>
                  </a:cxn>
                  <a:cxn ang="0">
                    <a:pos x="69" y="254"/>
                  </a:cxn>
                  <a:cxn ang="0">
                    <a:pos x="40" y="266"/>
                  </a:cxn>
                  <a:cxn ang="0">
                    <a:pos x="11" y="254"/>
                  </a:cxn>
                  <a:cxn ang="0">
                    <a:pos x="0" y="226"/>
                  </a:cxn>
                  <a:cxn ang="0">
                    <a:pos x="11" y="197"/>
                  </a:cxn>
                  <a:cxn ang="0">
                    <a:pos x="40" y="185"/>
                  </a:cxn>
                  <a:cxn ang="0">
                    <a:pos x="69" y="197"/>
                  </a:cxn>
                  <a:cxn ang="0">
                    <a:pos x="74" y="203"/>
                  </a:cxn>
                  <a:cxn ang="0">
                    <a:pos x="74" y="156"/>
                  </a:cxn>
                </a:cxnLst>
                <a:rect b="b" l="0" r="r" t="0"/>
                <a:pathLst>
                  <a:path h="371" w="449">
                    <a:moveTo>
                      <a:pt x="74" y="156"/>
                    </a:moveTo>
                    <a:cubicBezTo>
                      <a:pt x="117" y="156"/>
                      <a:pt x="155" y="141"/>
                      <a:pt x="185" y="110"/>
                    </a:cubicBezTo>
                    <a:cubicBezTo>
                      <a:pt x="216" y="80"/>
                      <a:pt x="231" y="43"/>
                      <a:pt x="232" y="0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74" y="0"/>
                      <a:pt x="274" y="1"/>
                      <a:pt x="274" y="1"/>
                    </a:cubicBezTo>
                    <a:cubicBezTo>
                      <a:pt x="266" y="9"/>
                      <a:pt x="262" y="19"/>
                      <a:pt x="262" y="30"/>
                    </a:cubicBezTo>
                    <a:cubicBezTo>
                      <a:pt x="262" y="41"/>
                      <a:pt x="266" y="51"/>
                      <a:pt x="274" y="58"/>
                    </a:cubicBezTo>
                    <a:cubicBezTo>
                      <a:pt x="282" y="66"/>
                      <a:pt x="291" y="70"/>
                      <a:pt x="302" y="70"/>
                    </a:cubicBezTo>
                    <a:cubicBezTo>
                      <a:pt x="314" y="70"/>
                      <a:pt x="323" y="66"/>
                      <a:pt x="331" y="58"/>
                    </a:cubicBezTo>
                    <a:cubicBezTo>
                      <a:pt x="339" y="51"/>
                      <a:pt x="343" y="41"/>
                      <a:pt x="343" y="30"/>
                    </a:cubicBezTo>
                    <a:cubicBezTo>
                      <a:pt x="343" y="19"/>
                      <a:pt x="339" y="9"/>
                      <a:pt x="331" y="1"/>
                    </a:cubicBezTo>
                    <a:cubicBezTo>
                      <a:pt x="331" y="1"/>
                      <a:pt x="330" y="0"/>
                      <a:pt x="330" y="0"/>
                    </a:cubicBezTo>
                    <a:cubicBezTo>
                      <a:pt x="388" y="0"/>
                      <a:pt x="388" y="0"/>
                      <a:pt x="388" y="0"/>
                    </a:cubicBezTo>
                    <a:cubicBezTo>
                      <a:pt x="388" y="11"/>
                      <a:pt x="388" y="22"/>
                      <a:pt x="387" y="32"/>
                    </a:cubicBezTo>
                    <a:cubicBezTo>
                      <a:pt x="449" y="66"/>
                      <a:pt x="449" y="66"/>
                      <a:pt x="449" y="66"/>
                    </a:cubicBezTo>
                    <a:cubicBezTo>
                      <a:pt x="446" y="85"/>
                      <a:pt x="441" y="103"/>
                      <a:pt x="435" y="121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53" y="145"/>
                      <a:pt x="342" y="164"/>
                      <a:pt x="328" y="183"/>
                    </a:cubicBezTo>
                    <a:cubicBezTo>
                      <a:pt x="365" y="243"/>
                      <a:pt x="365" y="243"/>
                      <a:pt x="365" y="243"/>
                    </a:cubicBezTo>
                    <a:cubicBezTo>
                      <a:pt x="358" y="251"/>
                      <a:pt x="351" y="258"/>
                      <a:pt x="344" y="266"/>
                    </a:cubicBezTo>
                    <a:cubicBezTo>
                      <a:pt x="336" y="273"/>
                      <a:pt x="329" y="280"/>
                      <a:pt x="321" y="287"/>
                    </a:cubicBezTo>
                    <a:cubicBezTo>
                      <a:pt x="260" y="251"/>
                      <a:pt x="260" y="251"/>
                      <a:pt x="260" y="251"/>
                    </a:cubicBezTo>
                    <a:cubicBezTo>
                      <a:pt x="241" y="265"/>
                      <a:pt x="222" y="276"/>
                      <a:pt x="202" y="285"/>
                    </a:cubicBezTo>
                    <a:cubicBezTo>
                      <a:pt x="202" y="356"/>
                      <a:pt x="202" y="356"/>
                      <a:pt x="202" y="356"/>
                    </a:cubicBezTo>
                    <a:cubicBezTo>
                      <a:pt x="183" y="363"/>
                      <a:pt x="164" y="368"/>
                      <a:pt x="144" y="371"/>
                    </a:cubicBezTo>
                    <a:cubicBezTo>
                      <a:pt x="108" y="309"/>
                      <a:pt x="108" y="309"/>
                      <a:pt x="108" y="309"/>
                    </a:cubicBezTo>
                    <a:cubicBezTo>
                      <a:pt x="97" y="310"/>
                      <a:pt x="86" y="311"/>
                      <a:pt x="76" y="311"/>
                    </a:cubicBezTo>
                    <a:cubicBezTo>
                      <a:pt x="75" y="311"/>
                      <a:pt x="75" y="311"/>
                      <a:pt x="74" y="311"/>
                    </a:cubicBezTo>
                    <a:cubicBezTo>
                      <a:pt x="74" y="248"/>
                      <a:pt x="74" y="248"/>
                      <a:pt x="74" y="248"/>
                    </a:cubicBezTo>
                    <a:cubicBezTo>
                      <a:pt x="73" y="250"/>
                      <a:pt x="71" y="252"/>
                      <a:pt x="69" y="254"/>
                    </a:cubicBezTo>
                    <a:cubicBezTo>
                      <a:pt x="61" y="262"/>
                      <a:pt x="51" y="266"/>
                      <a:pt x="40" y="266"/>
                    </a:cubicBezTo>
                    <a:cubicBezTo>
                      <a:pt x="29" y="266"/>
                      <a:pt x="19" y="262"/>
                      <a:pt x="11" y="254"/>
                    </a:cubicBezTo>
                    <a:cubicBezTo>
                      <a:pt x="4" y="247"/>
                      <a:pt x="0" y="237"/>
                      <a:pt x="0" y="226"/>
                    </a:cubicBezTo>
                    <a:cubicBezTo>
                      <a:pt x="0" y="215"/>
                      <a:pt x="4" y="205"/>
                      <a:pt x="11" y="197"/>
                    </a:cubicBezTo>
                    <a:cubicBezTo>
                      <a:pt x="19" y="189"/>
                      <a:pt x="29" y="185"/>
                      <a:pt x="40" y="185"/>
                    </a:cubicBezTo>
                    <a:cubicBezTo>
                      <a:pt x="51" y="185"/>
                      <a:pt x="61" y="189"/>
                      <a:pt x="69" y="197"/>
                    </a:cubicBezTo>
                    <a:cubicBezTo>
                      <a:pt x="71" y="199"/>
                      <a:pt x="73" y="201"/>
                      <a:pt x="74" y="203"/>
                    </a:cubicBezTo>
                    <a:lnTo>
                      <a:pt x="74" y="156"/>
                    </a:lnTo>
                    <a:close/>
                  </a:path>
                </a:pathLst>
              </a:custGeom>
              <a:solidFill>
                <a:srgbClr val="05588E"/>
              </a:solidFill>
              <a:ln w="19050">
                <a:solidFill>
                  <a:sysClr lastClr="FFFFFF" val="window"/>
                </a:solidFill>
                <a:round/>
              </a:ln>
            </p:spPr>
            <p:txBody>
              <a:bodyPr anchor="t" anchorCtr="0" bIns="60841" compatLnSpc="1" lIns="121682" numCol="1" rIns="121682" tIns="60841" vert="horz" wrap="square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kern="0" lang="en-US" sz="319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9" name="Oval 32"/>
              <p:cNvSpPr/>
              <p:nvPr/>
            </p:nvSpPr>
            <p:spPr>
              <a:xfrm>
                <a:off x="6666053" y="4675947"/>
                <a:ext cx="671181" cy="671181"/>
              </a:xfrm>
              <a:prstGeom prst="ellipse">
                <a:avLst/>
              </a:prstGeom>
              <a:solidFill>
                <a:sysClr lastClr="FFFFFF" val="window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/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0" name="Freeform 105"/>
              <p:cNvSpPr>
                <a:spLocks noEditPoints="1"/>
              </p:cNvSpPr>
              <p:nvPr/>
            </p:nvSpPr>
            <p:spPr bwMode="auto">
              <a:xfrm>
                <a:off x="6832140" y="4844492"/>
                <a:ext cx="339006" cy="334091"/>
              </a:xfrm>
              <a:custGeom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b="b" l="0" r="r" t="0"/>
                <a:pathLst>
                  <a:path h="62" w="64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t" anchorCtr="0" bIns="60841" compatLnSpc="1" lIns="121682" numCol="1" rIns="121682" tIns="60841" vert="horz" wrap="square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kern="0" lang="en-US" sz="3190">
                  <a:solidFill>
                    <a:srgbClr val="FEB834">
                      <a:lumMod val="50000"/>
                    </a:srgb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074814" y="1778865"/>
              <a:ext cx="2199482" cy="2628705"/>
              <a:chOff x="6074814" y="1778865"/>
              <a:chExt cx="2199482" cy="2628705"/>
            </a:xfrm>
          </p:grpSpPr>
          <p:sp>
            <p:nvSpPr>
              <p:cNvPr id="15" name="Freeform 10"/>
              <p:cNvSpPr/>
              <p:nvPr/>
            </p:nvSpPr>
            <p:spPr bwMode="auto">
              <a:xfrm>
                <a:off x="6074814" y="1778865"/>
                <a:ext cx="2199482" cy="2628705"/>
              </a:xfrm>
              <a:custGeom>
                <a:cxnLst>
                  <a:cxn ang="0">
                    <a:pos x="314" y="376"/>
                  </a:cxn>
                  <a:cxn ang="0">
                    <a:pos x="256" y="376"/>
                  </a:cxn>
                  <a:cxn ang="0">
                    <a:pos x="257" y="377"/>
                  </a:cxn>
                  <a:cxn ang="0">
                    <a:pos x="269" y="406"/>
                  </a:cxn>
                  <a:cxn ang="0">
                    <a:pos x="257" y="434"/>
                  </a:cxn>
                  <a:cxn ang="0">
                    <a:pos x="228" y="446"/>
                  </a:cxn>
                  <a:cxn ang="0">
                    <a:pos x="200" y="434"/>
                  </a:cxn>
                  <a:cxn ang="0">
                    <a:pos x="188" y="406"/>
                  </a:cxn>
                  <a:cxn ang="0">
                    <a:pos x="200" y="377"/>
                  </a:cxn>
                  <a:cxn ang="0">
                    <a:pos x="200" y="376"/>
                  </a:cxn>
                  <a:cxn ang="0">
                    <a:pos x="158" y="376"/>
                  </a:cxn>
                  <a:cxn ang="0">
                    <a:pos x="158" y="374"/>
                  </a:cxn>
                  <a:cxn ang="0">
                    <a:pos x="111" y="263"/>
                  </a:cxn>
                  <a:cxn ang="0">
                    <a:pos x="0" y="216"/>
                  </a:cxn>
                  <a:cxn ang="0">
                    <a:pos x="0" y="171"/>
                  </a:cxn>
                  <a:cxn ang="0">
                    <a:pos x="3" y="175"/>
                  </a:cxn>
                  <a:cxn ang="0">
                    <a:pos x="32" y="187"/>
                  </a:cxn>
                  <a:cxn ang="0">
                    <a:pos x="61" y="175"/>
                  </a:cxn>
                  <a:cxn ang="0">
                    <a:pos x="73" y="146"/>
                  </a:cxn>
                  <a:cxn ang="0">
                    <a:pos x="61" y="118"/>
                  </a:cxn>
                  <a:cxn ang="0">
                    <a:pos x="32" y="106"/>
                  </a:cxn>
                  <a:cxn ang="0">
                    <a:pos x="3" y="118"/>
                  </a:cxn>
                  <a:cxn ang="0">
                    <a:pos x="0" y="122"/>
                  </a:cxn>
                  <a:cxn ang="0">
                    <a:pos x="0" y="61"/>
                  </a:cxn>
                  <a:cxn ang="0">
                    <a:pos x="2" y="61"/>
                  </a:cxn>
                  <a:cxn ang="0">
                    <a:pos x="32" y="62"/>
                  </a:cxn>
                  <a:cxn ang="0">
                    <a:pos x="67" y="0"/>
                  </a:cxn>
                  <a:cxn ang="0">
                    <a:pos x="126" y="15"/>
                  </a:cxn>
                  <a:cxn ang="0">
                    <a:pos x="126" y="86"/>
                  </a:cxn>
                  <a:cxn ang="0">
                    <a:pos x="186" y="120"/>
                  </a:cxn>
                  <a:cxn ang="0">
                    <a:pos x="246" y="84"/>
                  </a:cxn>
                  <a:cxn ang="0">
                    <a:pos x="270" y="106"/>
                  </a:cxn>
                  <a:cxn ang="0">
                    <a:pos x="288" y="126"/>
                  </a:cxn>
                  <a:cxn ang="0">
                    <a:pos x="252" y="186"/>
                  </a:cxn>
                  <a:cxn ang="0">
                    <a:pos x="288" y="244"/>
                  </a:cxn>
                  <a:cxn ang="0">
                    <a:pos x="359" y="244"/>
                  </a:cxn>
                  <a:cxn ang="0">
                    <a:pos x="374" y="301"/>
                  </a:cxn>
                  <a:cxn ang="0">
                    <a:pos x="313" y="341"/>
                  </a:cxn>
                  <a:cxn ang="0">
                    <a:pos x="314" y="374"/>
                  </a:cxn>
                  <a:cxn ang="0">
                    <a:pos x="314" y="376"/>
                  </a:cxn>
                </a:cxnLst>
                <a:rect b="b" l="0" r="r" t="0"/>
                <a:pathLst>
                  <a:path h="446" w="374">
                    <a:moveTo>
                      <a:pt x="314" y="376"/>
                    </a:moveTo>
                    <a:cubicBezTo>
                      <a:pt x="256" y="376"/>
                      <a:pt x="256" y="376"/>
                      <a:pt x="256" y="376"/>
                    </a:cubicBezTo>
                    <a:cubicBezTo>
                      <a:pt x="256" y="376"/>
                      <a:pt x="257" y="377"/>
                      <a:pt x="257" y="377"/>
                    </a:cubicBezTo>
                    <a:cubicBezTo>
                      <a:pt x="265" y="385"/>
                      <a:pt x="269" y="395"/>
                      <a:pt x="269" y="406"/>
                    </a:cubicBezTo>
                    <a:cubicBezTo>
                      <a:pt x="269" y="417"/>
                      <a:pt x="265" y="427"/>
                      <a:pt x="257" y="434"/>
                    </a:cubicBezTo>
                    <a:cubicBezTo>
                      <a:pt x="249" y="442"/>
                      <a:pt x="240" y="446"/>
                      <a:pt x="228" y="446"/>
                    </a:cubicBezTo>
                    <a:cubicBezTo>
                      <a:pt x="217" y="446"/>
                      <a:pt x="208" y="442"/>
                      <a:pt x="200" y="434"/>
                    </a:cubicBezTo>
                    <a:cubicBezTo>
                      <a:pt x="192" y="427"/>
                      <a:pt x="188" y="417"/>
                      <a:pt x="188" y="406"/>
                    </a:cubicBezTo>
                    <a:cubicBezTo>
                      <a:pt x="188" y="395"/>
                      <a:pt x="192" y="385"/>
                      <a:pt x="200" y="377"/>
                    </a:cubicBezTo>
                    <a:cubicBezTo>
                      <a:pt x="200" y="377"/>
                      <a:pt x="200" y="376"/>
                      <a:pt x="200" y="376"/>
                    </a:cubicBezTo>
                    <a:cubicBezTo>
                      <a:pt x="158" y="376"/>
                      <a:pt x="158" y="376"/>
                      <a:pt x="158" y="376"/>
                    </a:cubicBezTo>
                    <a:cubicBezTo>
                      <a:pt x="158" y="376"/>
                      <a:pt x="158" y="375"/>
                      <a:pt x="158" y="374"/>
                    </a:cubicBezTo>
                    <a:cubicBezTo>
                      <a:pt x="158" y="331"/>
                      <a:pt x="142" y="293"/>
                      <a:pt x="111" y="263"/>
                    </a:cubicBezTo>
                    <a:cubicBezTo>
                      <a:pt x="81" y="232"/>
                      <a:pt x="43" y="216"/>
                      <a:pt x="0" y="216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" y="173"/>
                      <a:pt x="2" y="174"/>
                      <a:pt x="3" y="175"/>
                    </a:cubicBezTo>
                    <a:cubicBezTo>
                      <a:pt x="11" y="183"/>
                      <a:pt x="21" y="187"/>
                      <a:pt x="32" y="187"/>
                    </a:cubicBezTo>
                    <a:cubicBezTo>
                      <a:pt x="43" y="187"/>
                      <a:pt x="53" y="183"/>
                      <a:pt x="61" y="175"/>
                    </a:cubicBezTo>
                    <a:cubicBezTo>
                      <a:pt x="69" y="167"/>
                      <a:pt x="73" y="158"/>
                      <a:pt x="73" y="146"/>
                    </a:cubicBezTo>
                    <a:cubicBezTo>
                      <a:pt x="73" y="135"/>
                      <a:pt x="69" y="126"/>
                      <a:pt x="61" y="118"/>
                    </a:cubicBezTo>
                    <a:cubicBezTo>
                      <a:pt x="53" y="110"/>
                      <a:pt x="43" y="106"/>
                      <a:pt x="32" y="106"/>
                    </a:cubicBezTo>
                    <a:cubicBezTo>
                      <a:pt x="21" y="106"/>
                      <a:pt x="11" y="110"/>
                      <a:pt x="3" y="118"/>
                    </a:cubicBezTo>
                    <a:cubicBezTo>
                      <a:pt x="2" y="119"/>
                      <a:pt x="1" y="120"/>
                      <a:pt x="0" y="12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12" y="61"/>
                      <a:pt x="22" y="61"/>
                      <a:pt x="32" y="6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87" y="4"/>
                      <a:pt x="107" y="8"/>
                      <a:pt x="126" y="15"/>
                    </a:cubicBezTo>
                    <a:cubicBezTo>
                      <a:pt x="126" y="86"/>
                      <a:pt x="126" y="86"/>
                      <a:pt x="126" y="86"/>
                    </a:cubicBezTo>
                    <a:cubicBezTo>
                      <a:pt x="147" y="95"/>
                      <a:pt x="167" y="106"/>
                      <a:pt x="186" y="120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254" y="91"/>
                      <a:pt x="262" y="98"/>
                      <a:pt x="270" y="106"/>
                    </a:cubicBezTo>
                    <a:cubicBezTo>
                      <a:pt x="276" y="113"/>
                      <a:pt x="282" y="119"/>
                      <a:pt x="288" y="126"/>
                    </a:cubicBezTo>
                    <a:cubicBezTo>
                      <a:pt x="252" y="186"/>
                      <a:pt x="252" y="186"/>
                      <a:pt x="252" y="186"/>
                    </a:cubicBezTo>
                    <a:cubicBezTo>
                      <a:pt x="266" y="204"/>
                      <a:pt x="278" y="224"/>
                      <a:pt x="288" y="244"/>
                    </a:cubicBezTo>
                    <a:cubicBezTo>
                      <a:pt x="359" y="244"/>
                      <a:pt x="359" y="244"/>
                      <a:pt x="359" y="244"/>
                    </a:cubicBezTo>
                    <a:cubicBezTo>
                      <a:pt x="365" y="263"/>
                      <a:pt x="370" y="282"/>
                      <a:pt x="374" y="301"/>
                    </a:cubicBezTo>
                    <a:cubicBezTo>
                      <a:pt x="313" y="341"/>
                      <a:pt x="313" y="341"/>
                      <a:pt x="313" y="341"/>
                    </a:cubicBezTo>
                    <a:cubicBezTo>
                      <a:pt x="314" y="352"/>
                      <a:pt x="314" y="363"/>
                      <a:pt x="314" y="374"/>
                    </a:cubicBezTo>
                    <a:cubicBezTo>
                      <a:pt x="314" y="375"/>
                      <a:pt x="314" y="375"/>
                      <a:pt x="314" y="376"/>
                    </a:cubicBezTo>
                    <a:close/>
                  </a:path>
                </a:pathLst>
              </a:custGeom>
              <a:solidFill>
                <a:srgbClr val="589876"/>
              </a:solidFill>
              <a:ln w="19050">
                <a:noFill/>
                <a:round/>
              </a:ln>
            </p:spPr>
            <p:txBody>
              <a:bodyPr anchor="t" anchorCtr="0" bIns="60841" compatLnSpc="1" lIns="121682" numCol="1" rIns="121682" tIns="60841" vert="horz" wrap="square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kern="0" lang="en-US" sz="319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6" name="Oval 31"/>
              <p:cNvSpPr/>
              <p:nvPr/>
            </p:nvSpPr>
            <p:spPr>
              <a:xfrm>
                <a:off x="6802726" y="2749318"/>
                <a:ext cx="671181" cy="671181"/>
              </a:xfrm>
              <a:prstGeom prst="ellipse">
                <a:avLst/>
              </a:prstGeom>
              <a:solidFill>
                <a:sysClr lastClr="FFFFFF" val="window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/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7" name="Freeform 193"/>
              <p:cNvSpPr>
                <a:spLocks noEditPoints="1"/>
              </p:cNvSpPr>
              <p:nvPr/>
            </p:nvSpPr>
            <p:spPr bwMode="auto">
              <a:xfrm>
                <a:off x="6948463" y="2895055"/>
                <a:ext cx="379706" cy="379706"/>
              </a:xfrm>
              <a:custGeom>
                <a:cxnLst>
                  <a:cxn ang="0">
                    <a:pos x="81" y="37"/>
                  </a:cxn>
                  <a:cxn ang="0">
                    <a:pos x="38" y="80"/>
                  </a:cxn>
                  <a:cxn ang="0">
                    <a:pos x="21" y="77"/>
                  </a:cxn>
                  <a:cxn ang="0">
                    <a:pos x="0" y="124"/>
                  </a:cxn>
                  <a:cxn ang="0">
                    <a:pos x="38" y="167"/>
                  </a:cxn>
                  <a:cxn ang="0">
                    <a:pos x="1" y="210"/>
                  </a:cxn>
                  <a:cxn ang="0">
                    <a:pos x="21" y="257"/>
                  </a:cxn>
                  <a:cxn ang="0">
                    <a:pos x="38" y="253"/>
                  </a:cxn>
                  <a:cxn ang="0">
                    <a:pos x="81" y="297"/>
                  </a:cxn>
                  <a:cxn ang="0">
                    <a:pos x="78" y="314"/>
                  </a:cxn>
                  <a:cxn ang="0">
                    <a:pos x="125" y="334"/>
                  </a:cxn>
                  <a:cxn ang="0">
                    <a:pos x="168" y="297"/>
                  </a:cxn>
                  <a:cxn ang="0">
                    <a:pos x="210" y="334"/>
                  </a:cxn>
                  <a:cxn ang="0">
                    <a:pos x="258" y="314"/>
                  </a:cxn>
                  <a:cxn ang="0">
                    <a:pos x="254" y="297"/>
                  </a:cxn>
                  <a:cxn ang="0">
                    <a:pos x="297" y="253"/>
                  </a:cxn>
                  <a:cxn ang="0">
                    <a:pos x="315" y="257"/>
                  </a:cxn>
                  <a:cxn ang="0">
                    <a:pos x="335" y="210"/>
                  </a:cxn>
                  <a:cxn ang="0">
                    <a:pos x="297" y="167"/>
                  </a:cxn>
                  <a:cxn ang="0">
                    <a:pos x="335" y="124"/>
                  </a:cxn>
                  <a:cxn ang="0">
                    <a:pos x="315" y="77"/>
                  </a:cxn>
                  <a:cxn ang="0">
                    <a:pos x="297" y="80"/>
                  </a:cxn>
                  <a:cxn ang="0">
                    <a:pos x="254" y="37"/>
                  </a:cxn>
                  <a:cxn ang="0">
                    <a:pos x="258" y="20"/>
                  </a:cxn>
                  <a:cxn ang="0">
                    <a:pos x="210" y="0"/>
                  </a:cxn>
                  <a:cxn ang="0">
                    <a:pos x="168" y="37"/>
                  </a:cxn>
                  <a:cxn ang="0">
                    <a:pos x="125" y="0"/>
                  </a:cxn>
                  <a:cxn ang="0">
                    <a:pos x="78" y="20"/>
                  </a:cxn>
                  <a:cxn ang="0">
                    <a:pos x="81" y="37"/>
                  </a:cxn>
                  <a:cxn ang="0">
                    <a:pos x="168" y="60"/>
                  </a:cxn>
                  <a:cxn ang="0">
                    <a:pos x="274" y="167"/>
                  </a:cxn>
                  <a:cxn ang="0">
                    <a:pos x="168" y="274"/>
                  </a:cxn>
                  <a:cxn ang="0">
                    <a:pos x="61" y="167"/>
                  </a:cxn>
                  <a:cxn ang="0">
                    <a:pos x="168" y="60"/>
                  </a:cxn>
                </a:cxnLst>
                <a:rect b="b" l="0" r="r" t="0"/>
                <a:pathLst>
                  <a:path h="334" w="335">
                    <a:moveTo>
                      <a:pt x="81" y="37"/>
                    </a:moveTo>
                    <a:cubicBezTo>
                      <a:pt x="81" y="61"/>
                      <a:pt x="62" y="80"/>
                      <a:pt x="38" y="80"/>
                    </a:cubicBezTo>
                    <a:cubicBezTo>
                      <a:pt x="32" y="80"/>
                      <a:pt x="26" y="79"/>
                      <a:pt x="21" y="77"/>
                    </a:cubicBezTo>
                    <a:cubicBezTo>
                      <a:pt x="12" y="91"/>
                      <a:pt x="5" y="107"/>
                      <a:pt x="0" y="124"/>
                    </a:cubicBezTo>
                    <a:cubicBezTo>
                      <a:pt x="22" y="127"/>
                      <a:pt x="38" y="145"/>
                      <a:pt x="38" y="167"/>
                    </a:cubicBezTo>
                    <a:cubicBezTo>
                      <a:pt x="38" y="189"/>
                      <a:pt x="22" y="207"/>
                      <a:pt x="1" y="210"/>
                    </a:cubicBezTo>
                    <a:cubicBezTo>
                      <a:pt x="5" y="227"/>
                      <a:pt x="12" y="243"/>
                      <a:pt x="21" y="257"/>
                    </a:cubicBezTo>
                    <a:cubicBezTo>
                      <a:pt x="26" y="255"/>
                      <a:pt x="32" y="253"/>
                      <a:pt x="38" y="253"/>
                    </a:cubicBezTo>
                    <a:cubicBezTo>
                      <a:pt x="62" y="253"/>
                      <a:pt x="81" y="273"/>
                      <a:pt x="81" y="297"/>
                    </a:cubicBezTo>
                    <a:cubicBezTo>
                      <a:pt x="81" y="303"/>
                      <a:pt x="80" y="309"/>
                      <a:pt x="78" y="314"/>
                    </a:cubicBezTo>
                    <a:cubicBezTo>
                      <a:pt x="92" y="323"/>
                      <a:pt x="108" y="330"/>
                      <a:pt x="125" y="334"/>
                    </a:cubicBezTo>
                    <a:cubicBezTo>
                      <a:pt x="128" y="313"/>
                      <a:pt x="146" y="297"/>
                      <a:pt x="168" y="297"/>
                    </a:cubicBezTo>
                    <a:cubicBezTo>
                      <a:pt x="190" y="297"/>
                      <a:pt x="208" y="313"/>
                      <a:pt x="210" y="334"/>
                    </a:cubicBezTo>
                    <a:cubicBezTo>
                      <a:pt x="227" y="330"/>
                      <a:pt x="243" y="323"/>
                      <a:pt x="258" y="314"/>
                    </a:cubicBezTo>
                    <a:cubicBezTo>
                      <a:pt x="255" y="309"/>
                      <a:pt x="254" y="303"/>
                      <a:pt x="254" y="297"/>
                    </a:cubicBezTo>
                    <a:cubicBezTo>
                      <a:pt x="254" y="273"/>
                      <a:pt x="273" y="253"/>
                      <a:pt x="297" y="253"/>
                    </a:cubicBezTo>
                    <a:cubicBezTo>
                      <a:pt x="304" y="253"/>
                      <a:pt x="309" y="255"/>
                      <a:pt x="315" y="257"/>
                    </a:cubicBezTo>
                    <a:cubicBezTo>
                      <a:pt x="324" y="243"/>
                      <a:pt x="331" y="227"/>
                      <a:pt x="335" y="210"/>
                    </a:cubicBezTo>
                    <a:cubicBezTo>
                      <a:pt x="314" y="207"/>
                      <a:pt x="297" y="189"/>
                      <a:pt x="297" y="167"/>
                    </a:cubicBezTo>
                    <a:cubicBezTo>
                      <a:pt x="297" y="145"/>
                      <a:pt x="314" y="127"/>
                      <a:pt x="335" y="124"/>
                    </a:cubicBezTo>
                    <a:cubicBezTo>
                      <a:pt x="331" y="107"/>
                      <a:pt x="324" y="91"/>
                      <a:pt x="315" y="77"/>
                    </a:cubicBezTo>
                    <a:cubicBezTo>
                      <a:pt x="309" y="79"/>
                      <a:pt x="304" y="80"/>
                      <a:pt x="297" y="80"/>
                    </a:cubicBezTo>
                    <a:cubicBezTo>
                      <a:pt x="273" y="80"/>
                      <a:pt x="254" y="61"/>
                      <a:pt x="254" y="37"/>
                    </a:cubicBezTo>
                    <a:cubicBezTo>
                      <a:pt x="254" y="31"/>
                      <a:pt x="255" y="25"/>
                      <a:pt x="258" y="20"/>
                    </a:cubicBezTo>
                    <a:cubicBezTo>
                      <a:pt x="243" y="11"/>
                      <a:pt x="227" y="4"/>
                      <a:pt x="210" y="0"/>
                    </a:cubicBezTo>
                    <a:cubicBezTo>
                      <a:pt x="208" y="21"/>
                      <a:pt x="190" y="37"/>
                      <a:pt x="168" y="37"/>
                    </a:cubicBezTo>
                    <a:cubicBezTo>
                      <a:pt x="146" y="37"/>
                      <a:pt x="128" y="21"/>
                      <a:pt x="125" y="0"/>
                    </a:cubicBezTo>
                    <a:cubicBezTo>
                      <a:pt x="108" y="4"/>
                      <a:pt x="92" y="11"/>
                      <a:pt x="78" y="20"/>
                    </a:cubicBezTo>
                    <a:cubicBezTo>
                      <a:pt x="80" y="25"/>
                      <a:pt x="81" y="31"/>
                      <a:pt x="81" y="37"/>
                    </a:cubicBezTo>
                    <a:close/>
                    <a:moveTo>
                      <a:pt x="168" y="60"/>
                    </a:moveTo>
                    <a:cubicBezTo>
                      <a:pt x="227" y="60"/>
                      <a:pt x="274" y="108"/>
                      <a:pt x="274" y="167"/>
                    </a:cubicBezTo>
                    <a:cubicBezTo>
                      <a:pt x="274" y="226"/>
                      <a:pt x="227" y="274"/>
                      <a:pt x="168" y="274"/>
                    </a:cubicBezTo>
                    <a:cubicBezTo>
                      <a:pt x="109" y="274"/>
                      <a:pt x="61" y="226"/>
                      <a:pt x="61" y="167"/>
                    </a:cubicBezTo>
                    <a:cubicBezTo>
                      <a:pt x="61" y="108"/>
                      <a:pt x="109" y="60"/>
                      <a:pt x="168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t" anchorCtr="0" bIns="60841" compatLnSpc="1" lIns="121682" numCol="1" rIns="121682" tIns="60841" vert="horz" wrap="square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kern="0" lang="en-US" sz="319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886935" y="1785824"/>
              <a:ext cx="2617105" cy="2208762"/>
              <a:chOff x="3886935" y="1785824"/>
              <a:chExt cx="2617105" cy="2208762"/>
            </a:xfrm>
          </p:grpSpPr>
          <p:sp>
            <p:nvSpPr>
              <p:cNvPr id="9" name="Freeform 9"/>
              <p:cNvSpPr/>
              <p:nvPr/>
            </p:nvSpPr>
            <p:spPr bwMode="auto">
              <a:xfrm>
                <a:off x="3886935" y="1785824"/>
                <a:ext cx="2617105" cy="2208762"/>
              </a:xfrm>
              <a:custGeom>
                <a:cxnLst>
                  <a:cxn ang="0">
                    <a:pos x="372" y="215"/>
                  </a:cxn>
                  <a:cxn ang="0">
                    <a:pos x="372" y="215"/>
                  </a:cxn>
                  <a:cxn ang="0">
                    <a:pos x="260" y="262"/>
                  </a:cxn>
                  <a:cxn ang="0">
                    <a:pos x="214" y="373"/>
                  </a:cxn>
                  <a:cxn ang="0">
                    <a:pos x="214" y="375"/>
                  </a:cxn>
                  <a:cxn ang="0">
                    <a:pos x="158" y="375"/>
                  </a:cxn>
                  <a:cxn ang="0">
                    <a:pos x="167" y="368"/>
                  </a:cxn>
                  <a:cxn ang="0">
                    <a:pos x="179" y="340"/>
                  </a:cxn>
                  <a:cxn ang="0">
                    <a:pos x="167" y="311"/>
                  </a:cxn>
                  <a:cxn ang="0">
                    <a:pos x="138" y="299"/>
                  </a:cxn>
                  <a:cxn ang="0">
                    <a:pos x="109" y="311"/>
                  </a:cxn>
                  <a:cxn ang="0">
                    <a:pos x="97" y="340"/>
                  </a:cxn>
                  <a:cxn ang="0">
                    <a:pos x="109" y="368"/>
                  </a:cxn>
                  <a:cxn ang="0">
                    <a:pos x="118" y="375"/>
                  </a:cxn>
                  <a:cxn ang="0">
                    <a:pos x="61" y="375"/>
                  </a:cxn>
                  <a:cxn ang="0">
                    <a:pos x="61" y="373"/>
                  </a:cxn>
                  <a:cxn ang="0">
                    <a:pos x="61" y="367"/>
                  </a:cxn>
                  <a:cxn ang="0">
                    <a:pos x="62" y="342"/>
                  </a:cxn>
                  <a:cxn ang="0">
                    <a:pos x="0" y="307"/>
                  </a:cxn>
                  <a:cxn ang="0">
                    <a:pos x="17" y="243"/>
                  </a:cxn>
                  <a:cxn ang="0">
                    <a:pos x="86" y="247"/>
                  </a:cxn>
                  <a:cxn ang="0">
                    <a:pos x="119" y="191"/>
                  </a:cxn>
                  <a:cxn ang="0">
                    <a:pos x="85" y="127"/>
                  </a:cxn>
                  <a:cxn ang="0">
                    <a:pos x="106" y="105"/>
                  </a:cxn>
                  <a:cxn ang="0">
                    <a:pos x="128" y="84"/>
                  </a:cxn>
                  <a:cxn ang="0">
                    <a:pos x="188" y="120"/>
                  </a:cxn>
                  <a:cxn ang="0">
                    <a:pos x="243" y="88"/>
                  </a:cxn>
                  <a:cxn ang="0">
                    <a:pos x="243" y="16"/>
                  </a:cxn>
                  <a:cxn ang="0">
                    <a:pos x="303" y="0"/>
                  </a:cxn>
                  <a:cxn ang="0">
                    <a:pos x="339" y="62"/>
                  </a:cxn>
                  <a:cxn ang="0">
                    <a:pos x="372" y="60"/>
                  </a:cxn>
                  <a:cxn ang="0">
                    <a:pos x="372" y="121"/>
                  </a:cxn>
                  <a:cxn ang="0">
                    <a:pos x="375" y="117"/>
                  </a:cxn>
                  <a:cxn ang="0">
                    <a:pos x="404" y="105"/>
                  </a:cxn>
                  <a:cxn ang="0">
                    <a:pos x="433" y="117"/>
                  </a:cxn>
                  <a:cxn ang="0">
                    <a:pos x="445" y="145"/>
                  </a:cxn>
                  <a:cxn ang="0">
                    <a:pos x="433" y="174"/>
                  </a:cxn>
                  <a:cxn ang="0">
                    <a:pos x="404" y="186"/>
                  </a:cxn>
                  <a:cxn ang="0">
                    <a:pos x="375" y="174"/>
                  </a:cxn>
                  <a:cxn ang="0">
                    <a:pos x="372" y="170"/>
                  </a:cxn>
                  <a:cxn ang="0">
                    <a:pos x="372" y="215"/>
                  </a:cxn>
                </a:cxnLst>
                <a:rect b="b" l="0" r="r" t="0"/>
                <a:pathLst>
                  <a:path h="375" w="445">
                    <a:moveTo>
                      <a:pt x="372" y="215"/>
                    </a:moveTo>
                    <a:cubicBezTo>
                      <a:pt x="372" y="215"/>
                      <a:pt x="372" y="215"/>
                      <a:pt x="372" y="215"/>
                    </a:cubicBezTo>
                    <a:cubicBezTo>
                      <a:pt x="328" y="215"/>
                      <a:pt x="291" y="231"/>
                      <a:pt x="260" y="262"/>
                    </a:cubicBezTo>
                    <a:cubicBezTo>
                      <a:pt x="229" y="292"/>
                      <a:pt x="214" y="330"/>
                      <a:pt x="214" y="373"/>
                    </a:cubicBezTo>
                    <a:cubicBezTo>
                      <a:pt x="214" y="374"/>
                      <a:pt x="214" y="375"/>
                      <a:pt x="214" y="375"/>
                    </a:cubicBezTo>
                    <a:cubicBezTo>
                      <a:pt x="158" y="375"/>
                      <a:pt x="158" y="375"/>
                      <a:pt x="158" y="375"/>
                    </a:cubicBezTo>
                    <a:cubicBezTo>
                      <a:pt x="161" y="373"/>
                      <a:pt x="164" y="371"/>
                      <a:pt x="167" y="368"/>
                    </a:cubicBezTo>
                    <a:cubicBezTo>
                      <a:pt x="175" y="360"/>
                      <a:pt x="179" y="351"/>
                      <a:pt x="179" y="340"/>
                    </a:cubicBezTo>
                    <a:cubicBezTo>
                      <a:pt x="179" y="328"/>
                      <a:pt x="175" y="319"/>
                      <a:pt x="167" y="311"/>
                    </a:cubicBezTo>
                    <a:cubicBezTo>
                      <a:pt x="159" y="303"/>
                      <a:pt x="149" y="299"/>
                      <a:pt x="138" y="299"/>
                    </a:cubicBezTo>
                    <a:cubicBezTo>
                      <a:pt x="127" y="299"/>
                      <a:pt x="117" y="303"/>
                      <a:pt x="109" y="311"/>
                    </a:cubicBezTo>
                    <a:cubicBezTo>
                      <a:pt x="101" y="319"/>
                      <a:pt x="97" y="328"/>
                      <a:pt x="97" y="340"/>
                    </a:cubicBezTo>
                    <a:cubicBezTo>
                      <a:pt x="97" y="351"/>
                      <a:pt x="101" y="360"/>
                      <a:pt x="109" y="368"/>
                    </a:cubicBezTo>
                    <a:cubicBezTo>
                      <a:pt x="112" y="371"/>
                      <a:pt x="115" y="373"/>
                      <a:pt x="118" y="375"/>
                    </a:cubicBezTo>
                    <a:cubicBezTo>
                      <a:pt x="61" y="375"/>
                      <a:pt x="61" y="375"/>
                      <a:pt x="61" y="375"/>
                    </a:cubicBezTo>
                    <a:cubicBezTo>
                      <a:pt x="61" y="374"/>
                      <a:pt x="61" y="374"/>
                      <a:pt x="61" y="373"/>
                    </a:cubicBezTo>
                    <a:cubicBezTo>
                      <a:pt x="61" y="371"/>
                      <a:pt x="61" y="369"/>
                      <a:pt x="61" y="367"/>
                    </a:cubicBezTo>
                    <a:cubicBezTo>
                      <a:pt x="61" y="359"/>
                      <a:pt x="62" y="350"/>
                      <a:pt x="62" y="342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4" y="285"/>
                      <a:pt x="9" y="263"/>
                      <a:pt x="17" y="243"/>
                    </a:cubicBezTo>
                    <a:cubicBezTo>
                      <a:pt x="86" y="247"/>
                      <a:pt x="86" y="247"/>
                      <a:pt x="86" y="247"/>
                    </a:cubicBezTo>
                    <a:cubicBezTo>
                      <a:pt x="95" y="227"/>
                      <a:pt x="106" y="209"/>
                      <a:pt x="119" y="191"/>
                    </a:cubicBezTo>
                    <a:cubicBezTo>
                      <a:pt x="85" y="127"/>
                      <a:pt x="85" y="127"/>
                      <a:pt x="85" y="127"/>
                    </a:cubicBezTo>
                    <a:cubicBezTo>
                      <a:pt x="92" y="120"/>
                      <a:pt x="99" y="112"/>
                      <a:pt x="106" y="105"/>
                    </a:cubicBezTo>
                    <a:cubicBezTo>
                      <a:pt x="113" y="98"/>
                      <a:pt x="120" y="91"/>
                      <a:pt x="128" y="84"/>
                    </a:cubicBezTo>
                    <a:cubicBezTo>
                      <a:pt x="188" y="120"/>
                      <a:pt x="188" y="120"/>
                      <a:pt x="188" y="120"/>
                    </a:cubicBezTo>
                    <a:cubicBezTo>
                      <a:pt x="206" y="107"/>
                      <a:pt x="224" y="96"/>
                      <a:pt x="243" y="88"/>
                    </a:cubicBezTo>
                    <a:cubicBezTo>
                      <a:pt x="243" y="16"/>
                      <a:pt x="243" y="16"/>
                      <a:pt x="243" y="16"/>
                    </a:cubicBezTo>
                    <a:cubicBezTo>
                      <a:pt x="262" y="9"/>
                      <a:pt x="283" y="4"/>
                      <a:pt x="303" y="0"/>
                    </a:cubicBezTo>
                    <a:cubicBezTo>
                      <a:pt x="339" y="62"/>
                      <a:pt x="339" y="62"/>
                      <a:pt x="339" y="62"/>
                    </a:cubicBezTo>
                    <a:cubicBezTo>
                      <a:pt x="350" y="61"/>
                      <a:pt x="361" y="60"/>
                      <a:pt x="372" y="60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3" y="119"/>
                      <a:pt x="374" y="118"/>
                      <a:pt x="375" y="117"/>
                    </a:cubicBezTo>
                    <a:cubicBezTo>
                      <a:pt x="383" y="109"/>
                      <a:pt x="393" y="105"/>
                      <a:pt x="404" y="105"/>
                    </a:cubicBezTo>
                    <a:cubicBezTo>
                      <a:pt x="415" y="105"/>
                      <a:pt x="425" y="109"/>
                      <a:pt x="433" y="117"/>
                    </a:cubicBezTo>
                    <a:cubicBezTo>
                      <a:pt x="441" y="125"/>
                      <a:pt x="445" y="134"/>
                      <a:pt x="445" y="145"/>
                    </a:cubicBezTo>
                    <a:cubicBezTo>
                      <a:pt x="445" y="157"/>
                      <a:pt x="441" y="166"/>
                      <a:pt x="433" y="174"/>
                    </a:cubicBezTo>
                    <a:cubicBezTo>
                      <a:pt x="425" y="182"/>
                      <a:pt x="415" y="186"/>
                      <a:pt x="404" y="186"/>
                    </a:cubicBezTo>
                    <a:cubicBezTo>
                      <a:pt x="393" y="186"/>
                      <a:pt x="383" y="182"/>
                      <a:pt x="375" y="174"/>
                    </a:cubicBezTo>
                    <a:cubicBezTo>
                      <a:pt x="374" y="173"/>
                      <a:pt x="373" y="172"/>
                      <a:pt x="372" y="170"/>
                    </a:cubicBezTo>
                    <a:lnTo>
                      <a:pt x="372" y="215"/>
                    </a:lnTo>
                    <a:close/>
                  </a:path>
                </a:pathLst>
              </a:custGeom>
              <a:solidFill>
                <a:srgbClr val="05588E"/>
              </a:solidFill>
              <a:ln w="19050">
                <a:solidFill>
                  <a:sysClr lastClr="FFFFFF" val="window"/>
                </a:solidFill>
                <a:round/>
              </a:ln>
            </p:spPr>
            <p:txBody>
              <a:bodyPr anchor="t" anchorCtr="0" bIns="60841" compatLnSpc="1" lIns="121682" numCol="1" rIns="121682" tIns="60841" vert="horz" wrap="square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kern="0" lang="en-US" sz="319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0" name="Oval 33"/>
              <p:cNvSpPr/>
              <p:nvPr/>
            </p:nvSpPr>
            <p:spPr>
              <a:xfrm>
                <a:off x="4765876" y="2643509"/>
                <a:ext cx="671181" cy="671181"/>
              </a:xfrm>
              <a:prstGeom prst="ellipse">
                <a:avLst/>
              </a:prstGeom>
              <a:solidFill>
                <a:sysClr lastClr="FFFFFF" val="window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/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grpSp>
            <p:nvGrpSpPr>
              <p:cNvPr id="11" name="Group 41"/>
              <p:cNvGrpSpPr/>
              <p:nvPr/>
            </p:nvGrpSpPr>
            <p:grpSpPr>
              <a:xfrm>
                <a:off x="4926922" y="2828142"/>
                <a:ext cx="349089" cy="301913"/>
                <a:chOff x="4343400" y="2343150"/>
                <a:chExt cx="444500" cy="384434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2" name="Freeform 154@|5FFC:0|FBC:0|LFC:16777215|LBC:16777215"/>
                <p:cNvSpPr/>
                <p:nvPr/>
              </p:nvSpPr>
              <p:spPr bwMode="auto">
                <a:xfrm>
                  <a:off x="4343400" y="2427245"/>
                  <a:ext cx="55263" cy="300339"/>
                </a:xfrm>
                <a:custGeom>
                  <a:cxnLst>
                    <a:cxn ang="0">
                      <a:pos x="0" y="14"/>
                    </a:cxn>
                    <a:cxn ang="0">
                      <a:pos x="0" y="65"/>
                    </a:cxn>
                    <a:cxn ang="0">
                      <a:pos x="14" y="79"/>
                    </a:cxn>
                    <a:cxn ang="0">
                      <a:pos x="14" y="0"/>
                    </a:cxn>
                    <a:cxn ang="0">
                      <a:pos x="0" y="14"/>
                    </a:cxn>
                  </a:cxnLst>
                  <a:rect b="b" l="0" r="r" t="0"/>
                  <a:pathLst>
                    <a:path h="79" w="14">
                      <a:moveTo>
                        <a:pt x="0" y="14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73"/>
                        <a:pt x="6" y="79"/>
                        <a:pt x="14" y="79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60841" compatLnSpc="1" lIns="121682" numCol="1" rIns="121682" tIns="60841" vert="horz" wrap="square">
                  <a:prstTxWarp prst="textNoShape">
                    <a:avLst/>
                  </a:prstTxWarp>
                </a:bodyPr>
                <a:lstStyle/>
                <a:p>
                  <a:pPr defTabSz="1217491">
                    <a:defRPr/>
                  </a:pPr>
                  <a:endParaRPr kern="0" lang="en-US" sz="3190">
                    <a:solidFill>
                      <a:prstClr val="black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13" name="Freeform 155@|5FFC:0|FBC:0|LFC:16777215|LBC:16777215"/>
                <p:cNvSpPr>
                  <a:spLocks noEditPoints="1"/>
                </p:cNvSpPr>
                <p:nvPr/>
              </p:nvSpPr>
              <p:spPr bwMode="auto">
                <a:xfrm>
                  <a:off x="4424975" y="2343150"/>
                  <a:ext cx="276311" cy="384432"/>
                </a:xfrm>
                <a:custGeom>
                  <a:cxnLst>
                    <a:cxn ang="0">
                      <a:pos x="58" y="7"/>
                    </a:cxn>
                    <a:cxn ang="0">
                      <a:pos x="50" y="0"/>
                    </a:cxn>
                    <a:cxn ang="0">
                      <a:pos x="21" y="0"/>
                    </a:cxn>
                    <a:cxn ang="0">
                      <a:pos x="14" y="7"/>
                    </a:cxn>
                    <a:cxn ang="0">
                      <a:pos x="14" y="22"/>
                    </a:cxn>
                    <a:cxn ang="0">
                      <a:pos x="0" y="22"/>
                    </a:cxn>
                    <a:cxn ang="0">
                      <a:pos x="0" y="101"/>
                    </a:cxn>
                    <a:cxn ang="0">
                      <a:pos x="72" y="101"/>
                    </a:cxn>
                    <a:cxn ang="0">
                      <a:pos x="72" y="22"/>
                    </a:cxn>
                    <a:cxn ang="0">
                      <a:pos x="58" y="22"/>
                    </a:cxn>
                    <a:cxn ang="0">
                      <a:pos x="58" y="7"/>
                    </a:cxn>
                    <a:cxn ang="0">
                      <a:pos x="50" y="22"/>
                    </a:cxn>
                    <a:cxn ang="0">
                      <a:pos x="21" y="22"/>
                    </a:cxn>
                    <a:cxn ang="0">
                      <a:pos x="21" y="7"/>
                    </a:cxn>
                    <a:cxn ang="0">
                      <a:pos x="50" y="7"/>
                    </a:cxn>
                    <a:cxn ang="0">
                      <a:pos x="50" y="22"/>
                    </a:cxn>
                  </a:cxnLst>
                  <a:rect b="b" l="0" r="r" t="0"/>
                  <a:pathLst>
                    <a:path h="100" w="72">
                      <a:moveTo>
                        <a:pt x="58" y="7"/>
                      </a:moveTo>
                      <a:cubicBezTo>
                        <a:pt x="58" y="3"/>
                        <a:pt x="54" y="0"/>
                        <a:pt x="5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7" y="0"/>
                        <a:pt x="14" y="3"/>
                        <a:pt x="14" y="7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72" y="101"/>
                        <a:pt x="72" y="101"/>
                        <a:pt x="72" y="101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58" y="22"/>
                        <a:pt x="58" y="22"/>
                        <a:pt x="58" y="22"/>
                      </a:cubicBezTo>
                      <a:lnTo>
                        <a:pt x="58" y="7"/>
                      </a:lnTo>
                      <a:close/>
                      <a:moveTo>
                        <a:pt x="50" y="22"/>
                      </a:move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lnTo>
                        <a:pt x="50" y="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60841" compatLnSpc="1" lIns="121682" numCol="1" rIns="121682" tIns="60841" vert="horz" wrap="square">
                  <a:prstTxWarp prst="textNoShape">
                    <a:avLst/>
                  </a:prstTxWarp>
                </a:bodyPr>
                <a:lstStyle/>
                <a:p>
                  <a:pPr defTabSz="1217491">
                    <a:defRPr/>
                  </a:pPr>
                  <a:endParaRPr kern="0" lang="en-US" sz="3190">
                    <a:solidFill>
                      <a:prstClr val="black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14" name="Freeform 156@|5FFC:0|FBC:0|LFC:16777215|LBC:16777215"/>
                <p:cNvSpPr/>
                <p:nvPr/>
              </p:nvSpPr>
              <p:spPr bwMode="auto">
                <a:xfrm>
                  <a:off x="4730235" y="2427245"/>
                  <a:ext cx="57665" cy="300339"/>
                </a:xfrm>
                <a:custGeom>
                  <a:cxnLst>
                    <a:cxn ang="0">
                      <a:pos x="0" y="0"/>
                    </a:cxn>
                    <a:cxn ang="0">
                      <a:pos x="0" y="79"/>
                    </a:cxn>
                    <a:cxn ang="0">
                      <a:pos x="15" y="65"/>
                    </a:cxn>
                    <a:cxn ang="0">
                      <a:pos x="15" y="14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79" w="15">
                      <a:moveTo>
                        <a:pt x="0" y="0"/>
                      </a:move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8" y="79"/>
                        <a:pt x="15" y="73"/>
                        <a:pt x="15" y="65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6"/>
                        <a:pt x="8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60841" compatLnSpc="1" lIns="121682" numCol="1" rIns="121682" tIns="60841" vert="horz" wrap="square">
                  <a:prstTxWarp prst="textNoShape">
                    <a:avLst/>
                  </a:prstTxWarp>
                </a:bodyPr>
                <a:lstStyle/>
                <a:p>
                  <a:pPr defTabSz="1217491">
                    <a:defRPr/>
                  </a:pPr>
                  <a:endParaRPr kern="0" lang="en-US" sz="3190">
                    <a:solidFill>
                      <a:prstClr val="black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</p:grpSp>
        </p:grpSp>
      </p:grpSp>
      <p:sp>
        <p:nvSpPr>
          <p:cNvPr id="24" name="TextBox 13"/>
          <p:cNvSpPr txBox="1"/>
          <p:nvPr/>
        </p:nvSpPr>
        <p:spPr>
          <a:xfrm>
            <a:off x="8572982" y="2956461"/>
            <a:ext cx="2333999" cy="438912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>
            <a:defPPr>
              <a:defRPr lang="zh-CN"/>
            </a:defPPr>
            <a:lvl1pPr algn="ctr" defTabSz="1216817">
              <a:spcBef>
                <a:spcPct val="20000"/>
              </a:spcBef>
              <a:defRPr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8572982" y="2626207"/>
            <a:ext cx="1952995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8572982" y="5312366"/>
            <a:ext cx="2333999" cy="438912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>
            <a:defPPr>
              <a:defRPr lang="zh-CN"/>
            </a:defPPr>
            <a:lvl1pPr algn="ctr" defTabSz="1216817">
              <a:spcBef>
                <a:spcPct val="20000"/>
              </a:spcBef>
              <a:defRPr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8572982" y="4982112"/>
            <a:ext cx="1952995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1386450" y="2956461"/>
            <a:ext cx="2333999" cy="438912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>
            <a:defPPr>
              <a:defRPr lang="zh-CN"/>
            </a:defPPr>
            <a:lvl1pPr algn="ctr" defTabSz="1216817">
              <a:spcBef>
                <a:spcPct val="20000"/>
              </a:spcBef>
              <a:defRPr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9" name="TextBox 13"/>
          <p:cNvSpPr txBox="1"/>
          <p:nvPr/>
        </p:nvSpPr>
        <p:spPr>
          <a:xfrm>
            <a:off x="1386450" y="2626207"/>
            <a:ext cx="1952995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0" name="TextBox 13"/>
          <p:cNvSpPr txBox="1"/>
          <p:nvPr/>
        </p:nvSpPr>
        <p:spPr>
          <a:xfrm>
            <a:off x="1386450" y="5312366"/>
            <a:ext cx="2333999" cy="438912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>
            <a:defPPr>
              <a:defRPr lang="zh-CN"/>
            </a:defPPr>
            <a:lvl1pPr algn="ctr" defTabSz="1216817">
              <a:spcBef>
                <a:spcPct val="20000"/>
              </a:spcBef>
              <a:defRPr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1386450" y="4982112"/>
            <a:ext cx="1952995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单击编辑标题</a:t>
            </a:r>
          </a:p>
        </p:txBody>
      </p:sp>
    </p:spTree>
    <p:extLst>
      <p:ext uri="{BB962C8B-B14F-4D97-AF65-F5344CB8AC3E}">
        <p14:creationId val="2877585289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03814" y="1776556"/>
            <a:ext cx="4966446" cy="1823058"/>
            <a:chOff x="3603814" y="1776556"/>
            <a:chExt cx="4966446" cy="1823058"/>
          </a:xfrm>
        </p:grpSpPr>
        <p:grpSp>
          <p:nvGrpSpPr>
            <p:cNvPr id="5" name="组合 4"/>
            <p:cNvGrpSpPr/>
            <p:nvPr/>
          </p:nvGrpSpPr>
          <p:grpSpPr>
            <a:xfrm>
              <a:off x="3603815" y="1776556"/>
              <a:ext cx="4966445" cy="1823056"/>
              <a:chOff x="3603815" y="1776556"/>
              <a:chExt cx="4966445" cy="1823056"/>
            </a:xfrm>
          </p:grpSpPr>
          <p:sp>
            <p:nvSpPr>
              <p:cNvPr id="26" name="Freeform 27"/>
              <p:cNvSpPr/>
              <p:nvPr/>
            </p:nvSpPr>
            <p:spPr bwMode="auto">
              <a:xfrm rot="5400000">
                <a:off x="4988197" y="392174"/>
                <a:ext cx="1823056" cy="4591820"/>
              </a:xfrm>
              <a:custGeom>
                <a:gdLst>
                  <a:gd fmla="*/ 365 w 720" name="T0"/>
                  <a:gd fmla="*/ 0 h 1287" name="T1"/>
                  <a:gd fmla="*/ 358 w 720" name="T2"/>
                  <a:gd fmla="*/ 0 h 1287" name="T3"/>
                  <a:gd fmla="*/ 0 w 720" name="T4"/>
                  <a:gd fmla="*/ 0 h 1287" name="T5"/>
                  <a:gd fmla="*/ 0 w 720" name="T6"/>
                  <a:gd fmla="*/ 1287 h 1287" name="T7"/>
                  <a:gd fmla="*/ 358 w 720" name="T8"/>
                  <a:gd fmla="*/ 1287 h 1287" name="T9"/>
                  <a:gd fmla="*/ 365 w 720" name="T10"/>
                  <a:gd fmla="*/ 1287 h 1287" name="T11"/>
                  <a:gd fmla="*/ 720 w 720" name="T12"/>
                  <a:gd fmla="*/ 1287 h 1287" name="T13"/>
                  <a:gd fmla="*/ 720 w 720" name="T14"/>
                  <a:gd fmla="*/ 0 h 1287" name="T15"/>
                  <a:gd fmla="*/ 365 w 720" name="T16"/>
                  <a:gd fmla="*/ 0 h 128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87" w="720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1287"/>
                    </a:lnTo>
                    <a:lnTo>
                      <a:pt x="358" y="1287"/>
                    </a:lnTo>
                    <a:lnTo>
                      <a:pt x="365" y="1287"/>
                    </a:lnTo>
                    <a:lnTo>
                      <a:pt x="720" y="1287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DADDE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mtClean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auto">
              <a:xfrm rot="5400000">
                <a:off x="8029730" y="2500774"/>
                <a:ext cx="706434" cy="374626"/>
              </a:xfrm>
              <a:prstGeom prst="rect">
                <a:avLst/>
              </a:prstGeom>
              <a:solidFill>
                <a:srgbClr val="DADDE3"/>
              </a:solidFill>
              <a:ln>
                <a:gradFill>
                  <a:gsLst>
                    <a:gs pos="0">
                      <a:sysClr lastClr="FFFFFF" val="window">
                        <a:lumMod val="75000"/>
                      </a:sysClr>
                    </a:gs>
                    <a:gs pos="74000">
                      <a:sysClr lastClr="FFFFFF" val="window">
                        <a:lumMod val="85000"/>
                      </a:sysClr>
                    </a:gs>
                    <a:gs pos="100000">
                      <a:sysClr lastClr="FFFFFF" val="window">
                        <a:lumMod val="75000"/>
                      </a:sysClr>
                    </a:gs>
                  </a:gsLst>
                  <a:lin ang="5400000" scaled="1"/>
                </a:gra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mtClean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 rot="5400000">
              <a:off x="7089657" y="2493637"/>
              <a:ext cx="1823056" cy="388897"/>
            </a:xfrm>
            <a:prstGeom prst="rect">
              <a:avLst/>
            </a:prstGeom>
            <a:solidFill>
              <a:srgbClr val="589876"/>
            </a:solidFill>
            <a:ln>
              <a:gradFill>
                <a:gsLst>
                  <a:gs pos="0">
                    <a:sysClr lastClr="FFFFFF" val="window">
                      <a:lumMod val="75000"/>
                    </a:sysClr>
                  </a:gs>
                  <a:gs pos="74000">
                    <a:sysClr lastClr="FFFFFF" val="window">
                      <a:lumMod val="85000"/>
                    </a:sysClr>
                  </a:gs>
                  <a:gs pos="100000">
                    <a:sysClr lastClr="FFFFFF" val="window">
                      <a:lumMod val="75000"/>
                    </a:sysClr>
                  </a:gs>
                </a:gsLst>
                <a:lin ang="5400000" scaled="1"/>
              </a:gra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 rot="5400000">
              <a:off x="2883166" y="2497205"/>
              <a:ext cx="1823056" cy="381760"/>
            </a:xfrm>
            <a:prstGeom prst="rect">
              <a:avLst/>
            </a:prstGeom>
            <a:solidFill>
              <a:srgbClr val="445469"/>
            </a:solidFill>
            <a:ln>
              <a:gradFill>
                <a:gsLst>
                  <a:gs pos="0">
                    <a:sysClr lastClr="FFFFFF" val="window">
                      <a:lumMod val="85000"/>
                    </a:sysClr>
                  </a:gs>
                  <a:gs pos="100000">
                    <a:sysClr lastClr="FFFFFF" val="window">
                      <a:lumMod val="65000"/>
                    </a:sysClr>
                  </a:gs>
                </a:gsLst>
                <a:lin ang="5400000" scaled="1"/>
              </a:gra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937812" y="1776558"/>
              <a:ext cx="801823" cy="1823056"/>
              <a:chOff x="3937812" y="1776558"/>
              <a:chExt cx="801823" cy="1823056"/>
            </a:xfrm>
          </p:grpSpPr>
          <p:sp>
            <p:nvSpPr>
              <p:cNvPr id="24" name="Freeform 28"/>
              <p:cNvSpPr/>
              <p:nvPr/>
            </p:nvSpPr>
            <p:spPr bwMode="auto">
              <a:xfrm rot="5400000">
                <a:off x="3422386" y="2415228"/>
                <a:ext cx="1823056" cy="545716"/>
              </a:xfrm>
              <a:custGeom>
                <a:gdLst>
                  <a:gd fmla="*/ 365 w 720" name="T0"/>
                  <a:gd fmla="*/ 0 h 976" name="T1"/>
                  <a:gd fmla="*/ 358 w 720" name="T2"/>
                  <a:gd fmla="*/ 0 h 976" name="T3"/>
                  <a:gd fmla="*/ 0 w 720" name="T4"/>
                  <a:gd fmla="*/ 0 h 976" name="T5"/>
                  <a:gd fmla="*/ 0 w 720" name="T6"/>
                  <a:gd fmla="*/ 976 h 976" name="T7"/>
                  <a:gd fmla="*/ 358 w 720" name="T8"/>
                  <a:gd fmla="*/ 976 h 976" name="T9"/>
                  <a:gd fmla="*/ 365 w 720" name="T10"/>
                  <a:gd fmla="*/ 976 h 976" name="T11"/>
                  <a:gd fmla="*/ 720 w 720" name="T12"/>
                  <a:gd fmla="*/ 976 h 976" name="T13"/>
                  <a:gd fmla="*/ 720 w 720" name="T14"/>
                  <a:gd fmla="*/ 0 h 976" name="T15"/>
                  <a:gd fmla="*/ 365 w 720" name="T16"/>
                  <a:gd fmla="*/ 0 h 97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76" w="720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976"/>
                    </a:lnTo>
                    <a:lnTo>
                      <a:pt x="358" y="976"/>
                    </a:lnTo>
                    <a:lnTo>
                      <a:pt x="365" y="976"/>
                    </a:lnTo>
                    <a:lnTo>
                      <a:pt x="720" y="976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58987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mtClean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5" name="TextBox 149"/>
              <p:cNvSpPr txBox="1"/>
              <p:nvPr/>
            </p:nvSpPr>
            <p:spPr>
              <a:xfrm>
                <a:off x="3937813" y="2522065"/>
                <a:ext cx="801823" cy="274320"/>
              </a:xfrm>
              <a:prstGeom prst="rect">
                <a:avLst/>
              </a:prstGeom>
              <a:noFill/>
            </p:spPr>
            <p:txBody>
              <a:bodyPr anchor="t" anchorCtr="0" bIns="0" lIns="0" rIns="0" rtlCol="0" tIns="0" wrap="square">
                <a:spAutoFit/>
              </a:bodyPr>
              <a:lstStyle>
                <a:defPPr>
                  <a:defRPr lang="zh-CN"/>
                </a:defPPr>
                <a:lvl1pPr algn="ctr" defTabSz="1216817">
                  <a:spcBef>
                    <a:spcPct val="20000"/>
                  </a:spcBef>
                  <a:defRPr b="1" sz="2400"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</a:lstStyle>
              <a:p>
                <a:r>
                  <a:rPr lang="id-ID" sz="1800">
                    <a:solidFill>
                      <a:schemeClr val="bg1"/>
                    </a:solidFill>
                    <a:cs typeface="+mn-ea"/>
                    <a:sym charset="0" panose="020b0604020202020204" pitchFamily="34" typeface="Arial"/>
                  </a:rPr>
                  <a:t>15%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669638" y="1776558"/>
              <a:ext cx="607859" cy="1823056"/>
              <a:chOff x="4669638" y="1776558"/>
              <a:chExt cx="607859" cy="1823056"/>
            </a:xfrm>
          </p:grpSpPr>
          <p:sp>
            <p:nvSpPr>
              <p:cNvPr id="22" name="Freeform 28"/>
              <p:cNvSpPr/>
              <p:nvPr/>
            </p:nvSpPr>
            <p:spPr bwMode="auto">
              <a:xfrm rot="5400000">
                <a:off x="4045220" y="2415228"/>
                <a:ext cx="1823056" cy="545716"/>
              </a:xfrm>
              <a:custGeom>
                <a:gdLst>
                  <a:gd fmla="*/ 365 w 720" name="T0"/>
                  <a:gd fmla="*/ 0 h 976" name="T1"/>
                  <a:gd fmla="*/ 358 w 720" name="T2"/>
                  <a:gd fmla="*/ 0 h 976" name="T3"/>
                  <a:gd fmla="*/ 0 w 720" name="T4"/>
                  <a:gd fmla="*/ 0 h 976" name="T5"/>
                  <a:gd fmla="*/ 0 w 720" name="T6"/>
                  <a:gd fmla="*/ 976 h 976" name="T7"/>
                  <a:gd fmla="*/ 358 w 720" name="T8"/>
                  <a:gd fmla="*/ 976 h 976" name="T9"/>
                  <a:gd fmla="*/ 365 w 720" name="T10"/>
                  <a:gd fmla="*/ 976 h 976" name="T11"/>
                  <a:gd fmla="*/ 720 w 720" name="T12"/>
                  <a:gd fmla="*/ 976 h 976" name="T13"/>
                  <a:gd fmla="*/ 720 w 720" name="T14"/>
                  <a:gd fmla="*/ 0 h 976" name="T15"/>
                  <a:gd fmla="*/ 365 w 720" name="T16"/>
                  <a:gd fmla="*/ 0 h 97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76" w="720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976"/>
                    </a:lnTo>
                    <a:lnTo>
                      <a:pt x="358" y="976"/>
                    </a:lnTo>
                    <a:lnTo>
                      <a:pt x="365" y="976"/>
                    </a:lnTo>
                    <a:lnTo>
                      <a:pt x="720" y="976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5588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mtClean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3" name="TextBox 150"/>
              <p:cNvSpPr txBox="1"/>
              <p:nvPr/>
            </p:nvSpPr>
            <p:spPr>
              <a:xfrm>
                <a:off x="4669638" y="2522065"/>
                <a:ext cx="607859" cy="274320"/>
              </a:xfrm>
              <a:prstGeom prst="rect">
                <a:avLst/>
              </a:prstGeom>
              <a:noFill/>
            </p:spPr>
            <p:txBody>
              <a:bodyPr anchor="t" anchorCtr="0" bIns="0" lIns="0" rIns="0" rtlCol="0" tIns="0" wrap="square">
                <a:spAutoFit/>
              </a:bodyPr>
              <a:lstStyle>
                <a:defPPr>
                  <a:defRPr lang="zh-CN"/>
                </a:defPPr>
                <a:lvl1pPr algn="ctr" defTabSz="1216817">
                  <a:spcBef>
                    <a:spcPct val="20000"/>
                  </a:spcBef>
                  <a:defRPr b="1" sz="2400"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</a:lstStyle>
              <a:p>
                <a:r>
                  <a:rPr lang="id-ID" sz="1800">
                    <a:solidFill>
                      <a:schemeClr val="bg1"/>
                    </a:solidFill>
                    <a:cs typeface="+mn-ea"/>
                    <a:sym charset="0" panose="020b0604020202020204" pitchFamily="34" typeface="Arial"/>
                  </a:rPr>
                  <a:t>15%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308322" y="1776557"/>
              <a:ext cx="607859" cy="1823056"/>
              <a:chOff x="5308322" y="1776557"/>
              <a:chExt cx="607859" cy="1823056"/>
            </a:xfrm>
          </p:grpSpPr>
          <p:sp>
            <p:nvSpPr>
              <p:cNvPr id="20" name="Freeform 28"/>
              <p:cNvSpPr/>
              <p:nvPr/>
            </p:nvSpPr>
            <p:spPr bwMode="auto">
              <a:xfrm rot="5400000">
                <a:off x="4674152" y="2415227"/>
                <a:ext cx="1823056" cy="545716"/>
              </a:xfrm>
              <a:custGeom>
                <a:gdLst>
                  <a:gd fmla="*/ 365 w 720" name="T0"/>
                  <a:gd fmla="*/ 0 h 976" name="T1"/>
                  <a:gd fmla="*/ 358 w 720" name="T2"/>
                  <a:gd fmla="*/ 0 h 976" name="T3"/>
                  <a:gd fmla="*/ 0 w 720" name="T4"/>
                  <a:gd fmla="*/ 0 h 976" name="T5"/>
                  <a:gd fmla="*/ 0 w 720" name="T6"/>
                  <a:gd fmla="*/ 976 h 976" name="T7"/>
                  <a:gd fmla="*/ 358 w 720" name="T8"/>
                  <a:gd fmla="*/ 976 h 976" name="T9"/>
                  <a:gd fmla="*/ 365 w 720" name="T10"/>
                  <a:gd fmla="*/ 976 h 976" name="T11"/>
                  <a:gd fmla="*/ 720 w 720" name="T12"/>
                  <a:gd fmla="*/ 976 h 976" name="T13"/>
                  <a:gd fmla="*/ 720 w 720" name="T14"/>
                  <a:gd fmla="*/ 0 h 976" name="T15"/>
                  <a:gd fmla="*/ 365 w 720" name="T16"/>
                  <a:gd fmla="*/ 0 h 97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76" w="720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976"/>
                    </a:lnTo>
                    <a:lnTo>
                      <a:pt x="358" y="976"/>
                    </a:lnTo>
                    <a:lnTo>
                      <a:pt x="365" y="976"/>
                    </a:lnTo>
                    <a:lnTo>
                      <a:pt x="720" y="976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58987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mtClean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1" name="TextBox 151"/>
              <p:cNvSpPr txBox="1"/>
              <p:nvPr/>
            </p:nvSpPr>
            <p:spPr>
              <a:xfrm>
                <a:off x="5308322" y="2522065"/>
                <a:ext cx="607859" cy="274320"/>
              </a:xfrm>
              <a:prstGeom prst="rect">
                <a:avLst/>
              </a:prstGeom>
              <a:noFill/>
            </p:spPr>
            <p:txBody>
              <a:bodyPr anchor="t" anchorCtr="0" bIns="0" lIns="0" rIns="0" rtlCol="0" tIns="0" wrap="square">
                <a:spAutoFit/>
              </a:bodyPr>
              <a:lstStyle>
                <a:defPPr>
                  <a:defRPr lang="zh-CN"/>
                </a:defPPr>
                <a:lvl1pPr algn="ctr" defTabSz="1216817">
                  <a:spcBef>
                    <a:spcPct val="20000"/>
                  </a:spcBef>
                  <a:defRPr b="1" sz="2400"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</a:lstStyle>
              <a:p>
                <a:r>
                  <a:rPr lang="id-ID" sz="1800">
                    <a:solidFill>
                      <a:schemeClr val="bg1"/>
                    </a:solidFill>
                    <a:cs typeface="+mn-ea"/>
                    <a:sym charset="0" panose="020b0604020202020204" pitchFamily="34" typeface="Arial"/>
                  </a:rPr>
                  <a:t>15%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937476" y="1776558"/>
              <a:ext cx="613549" cy="1823056"/>
              <a:chOff x="5937476" y="1776558"/>
              <a:chExt cx="613549" cy="1823056"/>
            </a:xfrm>
          </p:grpSpPr>
          <p:sp>
            <p:nvSpPr>
              <p:cNvPr id="18" name="Freeform 28"/>
              <p:cNvSpPr/>
              <p:nvPr/>
            </p:nvSpPr>
            <p:spPr bwMode="auto">
              <a:xfrm rot="5400000">
                <a:off x="5298806" y="2415228"/>
                <a:ext cx="1823056" cy="545716"/>
              </a:xfrm>
              <a:custGeom>
                <a:gdLst>
                  <a:gd fmla="*/ 365 w 720" name="T0"/>
                  <a:gd fmla="*/ 0 h 976" name="T1"/>
                  <a:gd fmla="*/ 358 w 720" name="T2"/>
                  <a:gd fmla="*/ 0 h 976" name="T3"/>
                  <a:gd fmla="*/ 0 w 720" name="T4"/>
                  <a:gd fmla="*/ 0 h 976" name="T5"/>
                  <a:gd fmla="*/ 0 w 720" name="T6"/>
                  <a:gd fmla="*/ 976 h 976" name="T7"/>
                  <a:gd fmla="*/ 358 w 720" name="T8"/>
                  <a:gd fmla="*/ 976 h 976" name="T9"/>
                  <a:gd fmla="*/ 365 w 720" name="T10"/>
                  <a:gd fmla="*/ 976 h 976" name="T11"/>
                  <a:gd fmla="*/ 720 w 720" name="T12"/>
                  <a:gd fmla="*/ 976 h 976" name="T13"/>
                  <a:gd fmla="*/ 720 w 720" name="T14"/>
                  <a:gd fmla="*/ 0 h 976" name="T15"/>
                  <a:gd fmla="*/ 365 w 720" name="T16"/>
                  <a:gd fmla="*/ 0 h 97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76" w="720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976"/>
                    </a:lnTo>
                    <a:lnTo>
                      <a:pt x="358" y="976"/>
                    </a:lnTo>
                    <a:lnTo>
                      <a:pt x="365" y="976"/>
                    </a:lnTo>
                    <a:lnTo>
                      <a:pt x="720" y="976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5588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mtClean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9" name="TextBox 152"/>
              <p:cNvSpPr txBox="1"/>
              <p:nvPr/>
            </p:nvSpPr>
            <p:spPr>
              <a:xfrm>
                <a:off x="5943166" y="2522065"/>
                <a:ext cx="607859" cy="274320"/>
              </a:xfrm>
              <a:prstGeom prst="rect">
                <a:avLst/>
              </a:prstGeom>
              <a:noFill/>
            </p:spPr>
            <p:txBody>
              <a:bodyPr anchor="t" anchorCtr="0" bIns="0" lIns="0" rIns="0" rtlCol="0" tIns="0" wrap="square">
                <a:spAutoFit/>
              </a:bodyPr>
              <a:lstStyle>
                <a:defPPr>
                  <a:defRPr lang="zh-CN"/>
                </a:defPPr>
                <a:lvl1pPr algn="ctr" defTabSz="1216817">
                  <a:spcBef>
                    <a:spcPct val="20000"/>
                  </a:spcBef>
                  <a:defRPr b="1" sz="2400"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</a:lstStyle>
              <a:p>
                <a:r>
                  <a:rPr lang="id-ID" sz="1800">
                    <a:solidFill>
                      <a:schemeClr val="bg1"/>
                    </a:solidFill>
                    <a:cs typeface="+mn-ea"/>
                    <a:sym charset="0" panose="020b0604020202020204" pitchFamily="34" typeface="Arial"/>
                  </a:rPr>
                  <a:t>15%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538400" y="1776558"/>
              <a:ext cx="607860" cy="1823056"/>
              <a:chOff x="6538400" y="1776558"/>
              <a:chExt cx="607860" cy="1823056"/>
            </a:xfrm>
          </p:grpSpPr>
          <p:sp>
            <p:nvSpPr>
              <p:cNvPr id="16" name="Freeform 28"/>
              <p:cNvSpPr/>
              <p:nvPr/>
            </p:nvSpPr>
            <p:spPr bwMode="auto">
              <a:xfrm rot="5400000">
                <a:off x="5919996" y="2415228"/>
                <a:ext cx="1823056" cy="545716"/>
              </a:xfrm>
              <a:custGeom>
                <a:gdLst>
                  <a:gd fmla="*/ 365 w 720" name="T0"/>
                  <a:gd fmla="*/ 0 h 976" name="T1"/>
                  <a:gd fmla="*/ 358 w 720" name="T2"/>
                  <a:gd fmla="*/ 0 h 976" name="T3"/>
                  <a:gd fmla="*/ 0 w 720" name="T4"/>
                  <a:gd fmla="*/ 0 h 976" name="T5"/>
                  <a:gd fmla="*/ 0 w 720" name="T6"/>
                  <a:gd fmla="*/ 976 h 976" name="T7"/>
                  <a:gd fmla="*/ 358 w 720" name="T8"/>
                  <a:gd fmla="*/ 976 h 976" name="T9"/>
                  <a:gd fmla="*/ 365 w 720" name="T10"/>
                  <a:gd fmla="*/ 976 h 976" name="T11"/>
                  <a:gd fmla="*/ 720 w 720" name="T12"/>
                  <a:gd fmla="*/ 976 h 976" name="T13"/>
                  <a:gd fmla="*/ 720 w 720" name="T14"/>
                  <a:gd fmla="*/ 0 h 976" name="T15"/>
                  <a:gd fmla="*/ 365 w 720" name="T16"/>
                  <a:gd fmla="*/ 0 h 97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76" w="720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976"/>
                    </a:lnTo>
                    <a:lnTo>
                      <a:pt x="358" y="976"/>
                    </a:lnTo>
                    <a:lnTo>
                      <a:pt x="365" y="976"/>
                    </a:lnTo>
                    <a:lnTo>
                      <a:pt x="720" y="976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58987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mtClean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7" name="TextBox 155"/>
              <p:cNvSpPr txBox="1"/>
              <p:nvPr/>
            </p:nvSpPr>
            <p:spPr>
              <a:xfrm>
                <a:off x="6538400" y="2522065"/>
                <a:ext cx="607860" cy="274320"/>
              </a:xfrm>
              <a:prstGeom prst="rect">
                <a:avLst/>
              </a:prstGeom>
              <a:noFill/>
            </p:spPr>
            <p:txBody>
              <a:bodyPr anchor="t" anchorCtr="0" bIns="0" lIns="0" rIns="0" rtlCol="0" tIns="0" wrap="square">
                <a:spAutoFit/>
              </a:bodyPr>
              <a:lstStyle>
                <a:defPPr>
                  <a:defRPr lang="zh-CN"/>
                </a:defPPr>
                <a:lvl1pPr algn="ctr" defTabSz="1216817">
                  <a:spcBef>
                    <a:spcPct val="20000"/>
                  </a:spcBef>
                  <a:defRPr b="1" sz="2400"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</a:lstStyle>
              <a:p>
                <a:r>
                  <a:rPr lang="id-ID" sz="1800">
                    <a:solidFill>
                      <a:schemeClr val="bg1"/>
                    </a:solidFill>
                    <a:cs typeface="+mn-ea"/>
                    <a:sym charset="0" panose="020b0604020202020204" pitchFamily="34" typeface="Arial"/>
                  </a:rPr>
                  <a:t>20%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173244" y="1776558"/>
              <a:ext cx="607860" cy="1823056"/>
              <a:chOff x="7173244" y="1776558"/>
              <a:chExt cx="607860" cy="1823056"/>
            </a:xfrm>
          </p:grpSpPr>
          <p:sp>
            <p:nvSpPr>
              <p:cNvPr id="14" name="Freeform 28"/>
              <p:cNvSpPr/>
              <p:nvPr/>
            </p:nvSpPr>
            <p:spPr bwMode="auto">
              <a:xfrm rot="5400000">
                <a:off x="6541187" y="2415228"/>
                <a:ext cx="1823056" cy="545716"/>
              </a:xfrm>
              <a:custGeom>
                <a:gdLst>
                  <a:gd fmla="*/ 365 w 720" name="T0"/>
                  <a:gd fmla="*/ 0 h 976" name="T1"/>
                  <a:gd fmla="*/ 358 w 720" name="T2"/>
                  <a:gd fmla="*/ 0 h 976" name="T3"/>
                  <a:gd fmla="*/ 0 w 720" name="T4"/>
                  <a:gd fmla="*/ 0 h 976" name="T5"/>
                  <a:gd fmla="*/ 0 w 720" name="T6"/>
                  <a:gd fmla="*/ 976 h 976" name="T7"/>
                  <a:gd fmla="*/ 358 w 720" name="T8"/>
                  <a:gd fmla="*/ 976 h 976" name="T9"/>
                  <a:gd fmla="*/ 365 w 720" name="T10"/>
                  <a:gd fmla="*/ 976 h 976" name="T11"/>
                  <a:gd fmla="*/ 720 w 720" name="T12"/>
                  <a:gd fmla="*/ 976 h 976" name="T13"/>
                  <a:gd fmla="*/ 720 w 720" name="T14"/>
                  <a:gd fmla="*/ 0 h 976" name="T15"/>
                  <a:gd fmla="*/ 365 w 720" name="T16"/>
                  <a:gd fmla="*/ 0 h 97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76" w="720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976"/>
                    </a:lnTo>
                    <a:lnTo>
                      <a:pt x="358" y="976"/>
                    </a:lnTo>
                    <a:lnTo>
                      <a:pt x="365" y="976"/>
                    </a:lnTo>
                    <a:lnTo>
                      <a:pt x="720" y="976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5588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id-ID" noProof="0" normalizeH="0" smtClean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5" name="TextBox 156"/>
              <p:cNvSpPr txBox="1"/>
              <p:nvPr/>
            </p:nvSpPr>
            <p:spPr>
              <a:xfrm>
                <a:off x="7173247" y="2522065"/>
                <a:ext cx="607860" cy="274320"/>
              </a:xfrm>
              <a:prstGeom prst="rect">
                <a:avLst/>
              </a:prstGeom>
              <a:noFill/>
            </p:spPr>
            <p:txBody>
              <a:bodyPr anchor="t" anchorCtr="0" bIns="0" lIns="0" rIns="0" rtlCol="0" tIns="0" wrap="square">
                <a:spAutoFit/>
              </a:bodyPr>
              <a:lstStyle>
                <a:defPPr>
                  <a:defRPr lang="zh-CN"/>
                </a:defPPr>
                <a:lvl1pPr algn="ctr" defTabSz="1216817">
                  <a:spcBef>
                    <a:spcPct val="20000"/>
                  </a:spcBef>
                  <a:defRPr b="1" sz="2400">
                    <a:latin charset="0" panose="020b0604020202020204" pitchFamily="34" typeface="Arial"/>
                    <a:ea charset="-122" panose="020b0503020204020204" pitchFamily="34" typeface="微软雅黑"/>
                  </a:defRPr>
                </a:lvl1pPr>
              </a:lstStyle>
              <a:p>
                <a:r>
                  <a:rPr lang="id-ID" sz="1800">
                    <a:solidFill>
                      <a:schemeClr val="bg1"/>
                    </a:solidFill>
                    <a:cs typeface="+mn-ea"/>
                    <a:sym charset="0" panose="020b0604020202020204" pitchFamily="34" typeface="Arial"/>
                  </a:rPr>
                  <a:t>20%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290918" y="3576913"/>
            <a:ext cx="9660102" cy="976123"/>
            <a:chOff x="1290918" y="3576913"/>
            <a:chExt cx="9660102" cy="976123"/>
          </a:xfrm>
        </p:grpSpPr>
        <p:cxnSp>
          <p:nvCxnSpPr>
            <p:cNvPr id="29" name="Straight Connector 7"/>
            <p:cNvCxnSpPr/>
            <p:nvPr/>
          </p:nvCxnSpPr>
          <p:spPr>
            <a:xfrm flipH="1">
              <a:off x="4329953" y="3576913"/>
              <a:ext cx="0" cy="23218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157"/>
            <p:cNvCxnSpPr/>
            <p:nvPr/>
          </p:nvCxnSpPr>
          <p:spPr>
            <a:xfrm flipH="1">
              <a:off x="4956748" y="3576913"/>
              <a:ext cx="0" cy="515263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158"/>
            <p:cNvCxnSpPr/>
            <p:nvPr/>
          </p:nvCxnSpPr>
          <p:spPr>
            <a:xfrm flipH="1">
              <a:off x="5585680" y="3576913"/>
              <a:ext cx="0" cy="785162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159"/>
            <p:cNvCxnSpPr/>
            <p:nvPr/>
          </p:nvCxnSpPr>
          <p:spPr>
            <a:xfrm flipH="1">
              <a:off x="6210334" y="3576913"/>
              <a:ext cx="0" cy="785162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3" name="Straight Connector 160"/>
            <p:cNvCxnSpPr/>
            <p:nvPr/>
          </p:nvCxnSpPr>
          <p:spPr>
            <a:xfrm flipH="1">
              <a:off x="6831524" y="3576913"/>
              <a:ext cx="0" cy="515263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4" name="Straight Connector 161"/>
            <p:cNvCxnSpPr/>
            <p:nvPr/>
          </p:nvCxnSpPr>
          <p:spPr>
            <a:xfrm flipH="1">
              <a:off x="7452715" y="3576913"/>
              <a:ext cx="0" cy="23218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Connector 9"/>
            <p:cNvCxnSpPr/>
            <p:nvPr/>
          </p:nvCxnSpPr>
          <p:spPr>
            <a:xfrm flipH="1">
              <a:off x="1290918" y="3809093"/>
              <a:ext cx="3048000" cy="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162"/>
            <p:cNvCxnSpPr/>
            <p:nvPr/>
          </p:nvCxnSpPr>
          <p:spPr>
            <a:xfrm flipH="1">
              <a:off x="7440707" y="3809093"/>
              <a:ext cx="3510313" cy="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7" name="Straight Connector 163"/>
            <p:cNvCxnSpPr/>
            <p:nvPr/>
          </p:nvCxnSpPr>
          <p:spPr>
            <a:xfrm flipH="1">
              <a:off x="3200400" y="4092176"/>
              <a:ext cx="1765313" cy="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8" name="Straight Connector 164"/>
            <p:cNvCxnSpPr/>
            <p:nvPr/>
          </p:nvCxnSpPr>
          <p:spPr>
            <a:xfrm flipH="1">
              <a:off x="6842917" y="4092176"/>
              <a:ext cx="2112824" cy="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165"/>
            <p:cNvCxnSpPr/>
            <p:nvPr/>
          </p:nvCxnSpPr>
          <p:spPr>
            <a:xfrm flipH="1">
              <a:off x="5102450" y="4364093"/>
              <a:ext cx="485615" cy="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166"/>
            <p:cNvCxnSpPr/>
            <p:nvPr/>
          </p:nvCxnSpPr>
          <p:spPr>
            <a:xfrm flipH="1">
              <a:off x="6210334" y="4355965"/>
              <a:ext cx="817995" cy="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1" name="Straight Connector 167"/>
            <p:cNvCxnSpPr/>
            <p:nvPr/>
          </p:nvCxnSpPr>
          <p:spPr>
            <a:xfrm flipH="1">
              <a:off x="1290918" y="3800276"/>
              <a:ext cx="0" cy="75276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2" name="Straight Connector 168"/>
            <p:cNvCxnSpPr/>
            <p:nvPr/>
          </p:nvCxnSpPr>
          <p:spPr>
            <a:xfrm flipH="1">
              <a:off x="10942055" y="3800276"/>
              <a:ext cx="0" cy="75276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169"/>
            <p:cNvCxnSpPr/>
            <p:nvPr/>
          </p:nvCxnSpPr>
          <p:spPr>
            <a:xfrm flipH="1">
              <a:off x="8951890" y="4091455"/>
              <a:ext cx="0" cy="447714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4" name="Straight Connector 170"/>
            <p:cNvCxnSpPr/>
            <p:nvPr/>
          </p:nvCxnSpPr>
          <p:spPr>
            <a:xfrm flipH="1">
              <a:off x="3214478" y="4091455"/>
              <a:ext cx="0" cy="447714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5" name="Straight Connector 171"/>
            <p:cNvCxnSpPr/>
            <p:nvPr/>
          </p:nvCxnSpPr>
          <p:spPr>
            <a:xfrm flipH="1">
              <a:off x="5102450" y="4355941"/>
              <a:ext cx="0" cy="13495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172"/>
            <p:cNvCxnSpPr/>
            <p:nvPr/>
          </p:nvCxnSpPr>
          <p:spPr>
            <a:xfrm flipH="1">
              <a:off x="7027595" y="4349831"/>
              <a:ext cx="0" cy="13495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</a:ln>
            <a:effectLst/>
          </p:spPr>
        </p:cxnSp>
      </p:grpSp>
      <p:grpSp>
        <p:nvGrpSpPr>
          <p:cNvPr id="47" name="组合 46"/>
          <p:cNvGrpSpPr/>
          <p:nvPr/>
        </p:nvGrpSpPr>
        <p:grpSpPr>
          <a:xfrm>
            <a:off x="642115" y="4737115"/>
            <a:ext cx="11132592" cy="488396"/>
            <a:chOff x="642115" y="4737115"/>
            <a:chExt cx="11132592" cy="488396"/>
          </a:xfrm>
        </p:grpSpPr>
        <p:sp>
          <p:nvSpPr>
            <p:cNvPr id="48" name="TextBox 13"/>
            <p:cNvSpPr txBox="1"/>
            <p:nvPr/>
          </p:nvSpPr>
          <p:spPr>
            <a:xfrm>
              <a:off x="680215" y="4737116"/>
              <a:ext cx="126464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642115" y="5023021"/>
              <a:ext cx="1549098" cy="21945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>
              <a:defPPr>
                <a:defRPr lang="zh-CN"/>
              </a:defPPr>
              <a:lvl1pPr defTabSz="1216817">
                <a:lnSpc>
                  <a:spcPct val="120000"/>
                </a:lnSpc>
                <a:spcBef>
                  <a:spcPct val="20000"/>
                </a:spcBef>
                <a:defRPr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</a:defRPr>
              </a:lvl1pPr>
            </a:lstStyle>
            <a:p>
              <a:r>
                <a:rPr altLang="en-US" lang="zh-CN">
                  <a:sym charset="0" panose="020b0604020202020204" pitchFamily="34" typeface="Arial"/>
                </a:rPr>
                <a:t>单击此处可编辑内容</a:t>
              </a: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2610442" y="4737116"/>
              <a:ext cx="126464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4540669" y="4737116"/>
              <a:ext cx="126464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6470897" y="4737116"/>
              <a:ext cx="126464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8401124" y="4737116"/>
              <a:ext cx="126464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10331353" y="4737116"/>
              <a:ext cx="126464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533958" y="5023021"/>
              <a:ext cx="1549098" cy="21945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>
              <a:defPPr>
                <a:defRPr lang="zh-CN"/>
              </a:defPPr>
              <a:lvl1pPr defTabSz="1216817">
                <a:lnSpc>
                  <a:spcPct val="120000"/>
                </a:lnSpc>
                <a:spcBef>
                  <a:spcPct val="20000"/>
                </a:spcBef>
                <a:defRPr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</a:defRPr>
              </a:lvl1pPr>
            </a:lstStyle>
            <a:p>
              <a:pPr algn="ctr"/>
              <a:r>
                <a:rPr altLang="en-US" lang="zh-CN">
                  <a:sym charset="0" panose="020b0604020202020204" pitchFamily="34" typeface="Arial"/>
                </a:rPr>
                <a:t>单击此处可编辑内容</a:t>
              </a: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4388377" y="5023021"/>
              <a:ext cx="1549098" cy="21945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>
              <a:defPPr>
                <a:defRPr lang="zh-CN"/>
              </a:defPPr>
              <a:lvl1pPr defTabSz="1216817">
                <a:lnSpc>
                  <a:spcPct val="120000"/>
                </a:lnSpc>
                <a:spcBef>
                  <a:spcPct val="20000"/>
                </a:spcBef>
                <a:defRPr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</a:defRPr>
              </a:lvl1pPr>
            </a:lstStyle>
            <a:p>
              <a:pPr algn="ctr"/>
              <a:r>
                <a:rPr altLang="en-US" lang="zh-CN">
                  <a:sym charset="0" panose="020b0604020202020204" pitchFamily="34" typeface="Arial"/>
                </a:rPr>
                <a:t>单击此处可编辑内容</a:t>
              </a: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6350230" y="5023021"/>
              <a:ext cx="1549098" cy="21945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>
              <a:defPPr>
                <a:defRPr lang="zh-CN"/>
              </a:defPPr>
              <a:lvl1pPr defTabSz="1216817">
                <a:lnSpc>
                  <a:spcPct val="120000"/>
                </a:lnSpc>
                <a:spcBef>
                  <a:spcPct val="20000"/>
                </a:spcBef>
                <a:defRPr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</a:defRPr>
              </a:lvl1pPr>
            </a:lstStyle>
            <a:p>
              <a:pPr algn="ctr"/>
              <a:r>
                <a:rPr altLang="en-US" lang="zh-CN">
                  <a:sym charset="0" panose="020b0604020202020204" pitchFamily="34" typeface="Arial"/>
                </a:rPr>
                <a:t>单击此处可编辑内容</a:t>
              </a: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8209583" y="5023021"/>
              <a:ext cx="1549098" cy="21945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>
              <a:defPPr>
                <a:defRPr lang="zh-CN"/>
              </a:defPPr>
              <a:lvl1pPr defTabSz="1216817">
                <a:lnSpc>
                  <a:spcPct val="120000"/>
                </a:lnSpc>
                <a:spcBef>
                  <a:spcPct val="20000"/>
                </a:spcBef>
                <a:defRPr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</a:defRPr>
              </a:lvl1pPr>
            </a:lstStyle>
            <a:p>
              <a:pPr algn="ctr"/>
              <a:r>
                <a:rPr altLang="en-US" lang="zh-CN">
                  <a:sym charset="0" panose="020b0604020202020204" pitchFamily="34" typeface="Arial"/>
                </a:rPr>
                <a:t>单击此处可编辑内容</a:t>
              </a:r>
            </a:p>
          </p:txBody>
        </p:sp>
        <p:sp>
          <p:nvSpPr>
            <p:cNvPr id="59" name="TextBox 13"/>
            <p:cNvSpPr txBox="1"/>
            <p:nvPr/>
          </p:nvSpPr>
          <p:spPr>
            <a:xfrm>
              <a:off x="10225610" y="5023021"/>
              <a:ext cx="1549098" cy="21945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>
              <a:defPPr>
                <a:defRPr lang="zh-CN"/>
              </a:defPPr>
              <a:lvl1pPr defTabSz="1216817">
                <a:lnSpc>
                  <a:spcPct val="120000"/>
                </a:lnSpc>
                <a:spcBef>
                  <a:spcPct val="20000"/>
                </a:spcBef>
                <a:defRPr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</a:defRPr>
              </a:lvl1pPr>
            </a:lstStyle>
            <a:p>
              <a:pPr algn="ctr"/>
              <a:r>
                <a:rPr altLang="en-US" lang="zh-CN">
                  <a:sym charset="0" panose="020b0604020202020204" pitchFamily="34" typeface="Arial"/>
                </a:rPr>
                <a:t>单击此处可编辑内容</a:t>
              </a:r>
            </a:p>
          </p:txBody>
        </p:sp>
      </p:grpSp>
    </p:spTree>
    <p:extLst>
      <p:ext uri="{BB962C8B-B14F-4D97-AF65-F5344CB8AC3E}">
        <p14:creationId val="2134312920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-1.85185E-06 L 8.33333E-07 -1.85185E-06" pathEditMode="relative" ptsTypes="AA" rAng="0">
                                      <p:cBhvr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3614" y="1619856"/>
            <a:ext cx="5864535" cy="4819511"/>
            <a:chOff x="713614" y="1619856"/>
            <a:chExt cx="5864535" cy="4819511"/>
          </a:xfrm>
          <a:solidFill>
            <a:schemeClr val="bg1">
              <a:lumMod val="85000"/>
            </a:schemeClr>
          </a:solidFill>
        </p:grpSpPr>
        <p:sp>
          <p:nvSpPr>
            <p:cNvPr id="5" name="Freeform 4"/>
            <p:cNvSpPr/>
            <p:nvPr/>
          </p:nvSpPr>
          <p:spPr bwMode="auto">
            <a:xfrm>
              <a:off x="5249728" y="1619856"/>
              <a:ext cx="1328421" cy="1179638"/>
            </a:xfrm>
            <a:custGeom>
              <a:gdLst>
                <a:gd fmla="*/ 363316 w 1088" name="T0"/>
                <a:gd fmla="*/ 863584 h 988" name="T1"/>
                <a:gd fmla="*/ 431164 w 1088" name="T2"/>
                <a:gd fmla="*/ 940632 h 988" name="T3"/>
                <a:gd fmla="*/ 482597 w 1088" name="T4"/>
                <a:gd fmla="*/ 929931 h 988" name="T5"/>
                <a:gd fmla="*/ 549351 w 1088" name="T6"/>
                <a:gd fmla="*/ 935282 h 988" name="T7"/>
                <a:gd fmla="*/ 620482 w 1088" name="T8"/>
                <a:gd fmla="*/ 919230 h 988" name="T9"/>
                <a:gd fmla="*/ 671915 w 1088" name="T10"/>
                <a:gd fmla="*/ 979157 h 988" name="T11"/>
                <a:gd fmla="*/ 712405 w 1088" name="T12"/>
                <a:gd fmla="*/ 994138 h 988" name="T13"/>
                <a:gd fmla="*/ 760555 w 1088" name="T14"/>
                <a:gd fmla="*/ 1024101 h 988" name="T15"/>
                <a:gd fmla="*/ 773687 w 1088" name="T16"/>
                <a:gd fmla="*/ 966315 h 988" name="T17"/>
                <a:gd fmla="*/ 825121 w 1088" name="T18"/>
                <a:gd fmla="*/ 1026242 h 988" name="T19"/>
                <a:gd fmla="*/ 872177 w 1088" name="T20"/>
                <a:gd fmla="*/ 1052995 h 988" name="T21"/>
                <a:gd fmla="*/ 922516 w 1088" name="T22"/>
                <a:gd fmla="*/ 991998 h 988" name="T23"/>
                <a:gd fmla="*/ 955345 w 1088" name="T24"/>
                <a:gd fmla="*/ 986647 h 988" name="T25"/>
                <a:gd fmla="*/ 1008967 w 1088" name="T26"/>
                <a:gd fmla="*/ 1024101 h 988" name="T27"/>
                <a:gd fmla="*/ 1054929 w 1088" name="T28"/>
                <a:gd fmla="*/ 1026242 h 988" name="T29"/>
                <a:gd fmla="*/ 1039608 w 1088" name="T30"/>
                <a:gd fmla="*/ 942773 h 988" name="T31"/>
                <a:gd fmla="*/ 1016627 w 1088" name="T32"/>
                <a:gd fmla="*/ 841111 h 988" name="T33"/>
                <a:gd fmla="*/ 1132626 w 1088" name="T34"/>
                <a:gd fmla="*/ 796167 h 988" name="T35"/>
                <a:gd fmla="*/ 1143569 w 1088" name="T36"/>
                <a:gd fmla="*/ 745871 h 988" name="T37"/>
                <a:gd fmla="*/ 1157795 w 1088" name="T38"/>
                <a:gd fmla="*/ 696646 h 988" name="T39"/>
                <a:gd fmla="*/ 1163267 w 1088" name="T40"/>
                <a:gd fmla="*/ 500814 h 988" name="T41"/>
                <a:gd fmla="*/ 1158890 w 1088" name="T42"/>
                <a:gd fmla="*/ 415205 h 988" name="T43"/>
                <a:gd fmla="*/ 1152324 w 1088" name="T44"/>
                <a:gd fmla="*/ 376681 h 988" name="T45"/>
                <a:gd fmla="*/ 1075721 w 1088" name="T46"/>
                <a:gd fmla="*/ 434467 h 988" name="T47"/>
                <a:gd fmla="*/ 994741 w 1088" name="T48"/>
                <a:gd fmla="*/ 506165 h 988" name="T49"/>
                <a:gd fmla="*/ 850290 w 1088" name="T50"/>
                <a:gd fmla="*/ 506165 h 988" name="T51"/>
                <a:gd fmla="*/ 832781 w 1088" name="T52"/>
                <a:gd fmla="*/ 451589 h 988" name="T53"/>
                <a:gd fmla="*/ 782442 w 1088" name="T54"/>
                <a:gd fmla="*/ 415205 h 988" name="T55"/>
                <a:gd fmla="*/ 688330 w 1088" name="T56"/>
                <a:gd fmla="*/ 391663 h 988" name="T57"/>
                <a:gd fmla="*/ 611727 w 1088" name="T58"/>
                <a:gd fmla="*/ 383102 h 988" name="T59"/>
                <a:gd fmla="*/ 543879 w 1088" name="T60"/>
                <a:gd fmla="*/ 336017 h 988" name="T61"/>
                <a:gd fmla="*/ 511050 w 1088" name="T62"/>
                <a:gd fmla="*/ 281441 h 988" name="T63"/>
                <a:gd fmla="*/ 463994 w 1088" name="T64"/>
                <a:gd fmla="*/ 222584 h 988" name="T65"/>
                <a:gd fmla="*/ 404900 w 1088" name="T66"/>
                <a:gd fmla="*/ 130554 h 988" name="T67"/>
                <a:gd fmla="*/ 342524 w 1088" name="T68"/>
                <a:gd fmla="*/ 37454 h 988" name="T69"/>
                <a:gd fmla="*/ 241846 w 1088" name="T70"/>
                <a:gd fmla="*/ 22472 h 988" name="T71"/>
                <a:gd fmla="*/ 129130 w 1088" name="T72"/>
                <a:gd fmla="*/ 0 h 988" name="T73"/>
                <a:gd fmla="*/ 4377 w 1088" name="T74"/>
                <a:gd fmla="*/ 52436 h 988" name="T75"/>
                <a:gd fmla="*/ 0 w 1088" name="T76"/>
                <a:gd fmla="*/ 148746 h 988" name="T77"/>
                <a:gd fmla="*/ 54716 w 1088" name="T78"/>
                <a:gd fmla="*/ 185130 h 988" name="T79"/>
                <a:gd fmla="*/ 120376 w 1088" name="T80"/>
                <a:gd fmla="*/ 172289 h 988" name="T81"/>
                <a:gd fmla="*/ 134602 w 1088" name="T82"/>
                <a:gd fmla="*/ 238636 h 988" name="T83"/>
                <a:gd fmla="*/ 215582 w 1088" name="T84"/>
                <a:gd fmla="*/ 275020 h 988" name="T85"/>
                <a:gd fmla="*/ 264827 w 1088" name="T86"/>
                <a:gd fmla="*/ 254688 h 988" name="T87"/>
                <a:gd fmla="*/ 404900 w 1088" name="T88"/>
                <a:gd fmla="*/ 262179 h 988" name="T89"/>
                <a:gd fmla="*/ 383014 w 1088" name="T90"/>
                <a:gd fmla="*/ 446239 h 988" name="T91"/>
                <a:gd fmla="*/ 363316 w 1088" name="T92"/>
                <a:gd fmla="*/ 504025 h 988" name="T93"/>
                <a:gd fmla="*/ 355655 w 1088" name="T94"/>
                <a:gd fmla="*/ 622808 h 988" name="T95"/>
                <a:gd fmla="*/ 322826 w 1088" name="T96"/>
                <a:gd fmla="*/ 597125 h 988" name="T97"/>
                <a:gd fmla="*/ 250600 w 1088" name="T98"/>
                <a:gd fmla="*/ 705207 h 988" name="T99"/>
                <a:gd fmla="*/ 221054 w 1088" name="T100"/>
                <a:gd fmla="*/ 757642 h 988" name="T101"/>
                <a:gd fmla="*/ 322826 w 1088" name="T102"/>
                <a:gd fmla="*/ 794026 h 988" name="T103"/>
                <a:gd fmla="*/ 322826 w 1088" name="T104"/>
                <a:gd fmla="*/ 815429 h 988" name="T105"/>
                <a:gd fmla="*/ 286713 w 1088" name="T106"/>
                <a:gd fmla="*/ 860374 h 988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987" w="10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3141968" y="1678307"/>
              <a:ext cx="2582450" cy="2274256"/>
            </a:xfrm>
            <a:custGeom>
              <a:gdLst>
                <a:gd fmla="*/ 754396 w 2117" name="T0"/>
                <a:gd fmla="*/ 1974083 h 1903" name="T1"/>
                <a:gd fmla="*/ 854982 w 2117" name="T2"/>
                <a:gd fmla="*/ 1802703 h 1903" name="T3"/>
                <a:gd fmla="*/ 928235 w 2117" name="T4"/>
                <a:gd fmla="*/ 1963371 h 1903" name="T5"/>
                <a:gd fmla="*/ 1018982 w 2117" name="T6"/>
                <a:gd fmla="*/ 1998718 h 1903" name="T7"/>
                <a:gd fmla="*/ 1135968 w 2117" name="T8"/>
                <a:gd fmla="*/ 1827338 h 1903" name="T9"/>
                <a:gd fmla="*/ 1258420 w 2117" name="T10"/>
                <a:gd fmla="*/ 1769498 h 1903" name="T11"/>
                <a:gd fmla="*/ 1398366 w 2117" name="T12"/>
                <a:gd fmla="*/ 1660243 h 1903" name="T13"/>
                <a:gd fmla="*/ 1482553 w 2117" name="T14"/>
                <a:gd fmla="*/ 1550988 h 1903" name="T15"/>
                <a:gd fmla="*/ 1563459 w 2117" name="T16"/>
                <a:gd fmla="*/ 1428880 h 1903" name="T17"/>
                <a:gd fmla="*/ 1645458 w 2117" name="T18"/>
                <a:gd fmla="*/ 1434236 h 1903" name="T19"/>
                <a:gd fmla="*/ 1739485 w 2117" name="T20"/>
                <a:gd fmla="*/ 1405315 h 1903" name="T21"/>
                <a:gd fmla="*/ 1858657 w 2117" name="T22"/>
                <a:gd fmla="*/ 1395675 h 1903" name="T23"/>
                <a:gd fmla="*/ 1971270 w 2117" name="T24"/>
                <a:gd fmla="*/ 1437449 h 1903" name="T25"/>
                <a:gd fmla="*/ 2032496 w 2117" name="T26"/>
                <a:gd fmla="*/ 1392462 h 1903" name="T27"/>
                <a:gd fmla="*/ 2150576 w 2117" name="T28"/>
                <a:gd fmla="*/ 1283207 h 1903" name="T29"/>
                <a:gd fmla="*/ 2252255 w 2117" name="T30"/>
                <a:gd fmla="*/ 1227509 h 1903" name="T31"/>
                <a:gd fmla="*/ 2279589 w 2117" name="T32"/>
                <a:gd fmla="*/ 1135392 h 1903" name="T33"/>
                <a:gd fmla="*/ 2154949 w 2117" name="T34"/>
                <a:gd fmla="*/ 1066840 h 1903" name="T35"/>
                <a:gd fmla="*/ 2125429 w 2117" name="T36"/>
                <a:gd fmla="*/ 931878 h 1903" name="T37"/>
                <a:gd fmla="*/ 2163696 w 2117" name="T38"/>
                <a:gd fmla="*/ 886891 h 1903" name="T39"/>
                <a:gd fmla="*/ 2177909 w 2117" name="T40"/>
                <a:gd fmla="*/ 780850 h 1903" name="T41"/>
                <a:gd fmla="*/ 2177909 w 2117" name="T42"/>
                <a:gd fmla="*/ 754072 h 1903" name="T43"/>
                <a:gd fmla="*/ 2205242 w 2117" name="T44"/>
                <a:gd fmla="*/ 554843 h 1903" name="T45"/>
                <a:gd fmla="*/ 2250069 w 2117" name="T46"/>
                <a:gd fmla="*/ 576265 h 1903" name="T47"/>
                <a:gd fmla="*/ 2266469 w 2117" name="T48"/>
                <a:gd fmla="*/ 318124 h 1903" name="T49"/>
                <a:gd fmla="*/ 2119963 w 2117" name="T50"/>
                <a:gd fmla="*/ 207798 h 1903" name="T51"/>
                <a:gd fmla="*/ 2007350 w 2117" name="T52"/>
                <a:gd fmla="*/ 141388 h 1903" name="T53"/>
                <a:gd fmla="*/ 1895830 w 2117" name="T54"/>
                <a:gd fmla="*/ 104970 h 1903" name="T55"/>
                <a:gd fmla="*/ 1875057 w 2117" name="T56"/>
                <a:gd fmla="*/ 0 h 1903" name="T57"/>
                <a:gd fmla="*/ 1830231 w 2117" name="T58"/>
                <a:gd fmla="*/ 104970 h 1903" name="T59"/>
                <a:gd fmla="*/ 1773378 w 2117" name="T60"/>
                <a:gd fmla="*/ 383463 h 1903" name="T61"/>
                <a:gd fmla="*/ 1623592 w 2117" name="T62"/>
                <a:gd fmla="*/ 495931 h 1903" name="T63"/>
                <a:gd fmla="*/ 1523006 w 2117" name="T64"/>
                <a:gd fmla="*/ 691946 h 1903" name="T65"/>
                <a:gd fmla="*/ 1680445 w 2117" name="T66"/>
                <a:gd fmla="*/ 727294 h 1903" name="T67"/>
                <a:gd fmla="*/ 1901297 w 2117" name="T68"/>
                <a:gd fmla="*/ 799059 h 1903" name="T69"/>
                <a:gd fmla="*/ 1744951 w 2117" name="T70"/>
                <a:gd fmla="*/ 864398 h 1903" name="T71"/>
                <a:gd fmla="*/ 1617032 w 2117" name="T72"/>
                <a:gd fmla="*/ 946874 h 1903" name="T73"/>
                <a:gd fmla="*/ 1449753 w 2117" name="T74"/>
                <a:gd fmla="*/ 1095760 h 1903" name="T75"/>
                <a:gd fmla="*/ 1249674 w 2117" name="T76"/>
                <a:gd fmla="*/ 1125752 h 1903" name="T77"/>
                <a:gd fmla="*/ 1207034 w 2117" name="T78"/>
                <a:gd fmla="*/ 1313199 h 1903" name="T79"/>
                <a:gd fmla="*/ 901995 w 2117" name="T80"/>
                <a:gd fmla="*/ 1440663 h 1903" name="T81"/>
                <a:gd fmla="*/ 637410 w 2117" name="T82"/>
                <a:gd fmla="*/ 1520997 h 1903" name="T83"/>
                <a:gd fmla="*/ 231785 w 2117" name="T84"/>
                <a:gd fmla="*/ 1426738 h 1903" name="T85"/>
                <a:gd fmla="*/ 13120 w 2117" name="T86"/>
                <a:gd fmla="*/ 1497432 h 1903" name="T87"/>
                <a:gd fmla="*/ 138853 w 2117" name="T88"/>
                <a:gd fmla="*/ 1635607 h 1903" name="T89"/>
                <a:gd fmla="*/ 262399 w 2117" name="T90"/>
                <a:gd fmla="*/ 1688092 h 1903" name="T91"/>
                <a:gd fmla="*/ 299572 w 2117" name="T92"/>
                <a:gd fmla="*/ 1797347 h 1903" name="T93"/>
                <a:gd fmla="*/ 430771 w 2117" name="T94"/>
                <a:gd fmla="*/ 1868041 h 1903" name="T95"/>
                <a:gd fmla="*/ 618824 w 2117" name="T96"/>
                <a:gd fmla="*/ 1851974 h 1903" name="T97"/>
                <a:gd fmla="*/ 557597 w 2117" name="T98"/>
                <a:gd fmla="*/ 1948376 h 1903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1903" w="2117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713614" y="2308864"/>
              <a:ext cx="2345105" cy="1739346"/>
            </a:xfrm>
            <a:custGeom>
              <a:gdLst>
                <a:gd fmla="*/ 1441331 w 1922" name="T0"/>
                <a:gd fmla="*/ 53535 h 1456" name="T1"/>
                <a:gd fmla="*/ 1505852 w 1922" name="T2"/>
                <a:gd fmla="*/ 131695 h 1456" name="T3"/>
                <a:gd fmla="*/ 1596619 w 1922" name="T4"/>
                <a:gd fmla="*/ 189512 h 1456" name="T5"/>
                <a:gd fmla="*/ 1675356 w 1922" name="T6"/>
                <a:gd fmla="*/ 341550 h 1456" name="T7"/>
                <a:gd fmla="*/ 1631613 w 1922" name="T8"/>
                <a:gd fmla="*/ 457185 h 1456" name="T9"/>
                <a:gd fmla="*/ 1860170 w 1922" name="T10"/>
                <a:gd fmla="*/ 557830 h 1456" name="T11"/>
                <a:gd fmla="*/ 2018738 w 1922" name="T12"/>
                <a:gd fmla="*/ 671323 h 1456" name="T13"/>
                <a:gd fmla="*/ 2100756 w 1922" name="T14"/>
                <a:gd fmla="*/ 843704 h 1456" name="T15"/>
                <a:gd fmla="*/ 2041703 w 1922" name="T16"/>
                <a:gd fmla="*/ 918652 h 1456" name="T17"/>
                <a:gd fmla="*/ 1829550 w 1922" name="T18"/>
                <a:gd fmla="*/ 1033216 h 1456" name="T19"/>
                <a:gd fmla="*/ 1798930 w 1922" name="T20"/>
                <a:gd fmla="*/ 1213092 h 1456" name="T21"/>
                <a:gd fmla="*/ 1498197 w 1922" name="T22"/>
                <a:gd fmla="*/ 1300889 h 1456" name="T23"/>
                <a:gd fmla="*/ 1551782 w 1922" name="T24"/>
                <a:gd fmla="*/ 1463634 h 1456" name="T25"/>
                <a:gd fmla="*/ 1518975 w 1922" name="T26"/>
                <a:gd fmla="*/ 1516097 h 1456" name="T27"/>
                <a:gd fmla="*/ 1475232 w 1922" name="T28"/>
                <a:gd fmla="*/ 1557854 h 1456" name="T29"/>
                <a:gd fmla="*/ 1356032 w 1922" name="T30"/>
                <a:gd fmla="*/ 1527875 h 1456" name="T31"/>
                <a:gd fmla="*/ 1151534 w 1922" name="T32"/>
                <a:gd fmla="*/ 1500037 h 1456" name="T33"/>
                <a:gd fmla="*/ 945942 w 1922" name="T34"/>
                <a:gd fmla="*/ 1535370 h 1456" name="T35"/>
                <a:gd fmla="*/ 786280 w 1922" name="T36"/>
                <a:gd fmla="*/ 1510744 h 1456" name="T37"/>
                <a:gd fmla="*/ 604747 w 1922" name="T38"/>
                <a:gd fmla="*/ 1525734 h 1456" name="T39"/>
                <a:gd fmla="*/ 501951 w 1922" name="T40"/>
                <a:gd fmla="*/ 1476482 h 1456" name="T41"/>
                <a:gd fmla="*/ 392593 w 1922" name="T42"/>
                <a:gd fmla="*/ 1403675 h 1456" name="T43"/>
                <a:gd fmla="*/ 159662 w 1922" name="T44"/>
                <a:gd fmla="*/ 1361918 h 1456" name="T45"/>
                <a:gd fmla="*/ 129042 w 1922" name="T46"/>
                <a:gd fmla="*/ 1273051 h 1456" name="T47"/>
                <a:gd fmla="*/ 80925 w 1922" name="T48"/>
                <a:gd fmla="*/ 1210951 h 1456" name="T49"/>
                <a:gd fmla="*/ 44837 w 1922" name="T50"/>
                <a:gd fmla="*/ 1149921 h 1456" name="T51"/>
                <a:gd fmla="*/ 77644 w 1922" name="T52"/>
                <a:gd fmla="*/ 1078185 h 1456" name="T53"/>
                <a:gd fmla="*/ 9842 w 1922" name="T54"/>
                <a:gd fmla="*/ 991459 h 1456" name="T55"/>
                <a:gd fmla="*/ 7655 w 1922" name="T56"/>
                <a:gd fmla="*/ 899380 h 1456" name="T57"/>
                <a:gd fmla="*/ 48117 w 1922" name="T58"/>
                <a:gd fmla="*/ 838350 h 1456" name="T59"/>
                <a:gd fmla="*/ 165130 w 1922" name="T60"/>
                <a:gd fmla="*/ 798735 h 1456" name="T61"/>
                <a:gd fmla="*/ 221996 w 1922" name="T62"/>
                <a:gd fmla="*/ 803018 h 1456" name="T63"/>
                <a:gd fmla="*/ 291984 w 1922" name="T64"/>
                <a:gd fmla="*/ 835138 h 1456" name="T65"/>
                <a:gd fmla="*/ 501951 w 1922" name="T66"/>
                <a:gd fmla="*/ 763402 h 1456" name="T67"/>
                <a:gd fmla="*/ 683484 w 1922" name="T68"/>
                <a:gd fmla="*/ 648838 h 1456" name="T69"/>
                <a:gd fmla="*/ 739256 w 1922" name="T70"/>
                <a:gd fmla="*/ 599587 h 1456" name="T71"/>
                <a:gd fmla="*/ 707543 w 1922" name="T72"/>
                <a:gd fmla="*/ 406862 h 1456" name="T73"/>
                <a:gd fmla="*/ 868298 w 1922" name="T74"/>
                <a:gd fmla="*/ 373671 h 1456" name="T75"/>
                <a:gd fmla="*/ 937193 w 1922" name="T76"/>
                <a:gd fmla="*/ 406862 h 1456" name="T77"/>
                <a:gd fmla="*/ 1019211 w 1922" name="T78"/>
                <a:gd fmla="*/ 195936 h 1456" name="T79"/>
                <a:gd fmla="*/ 1146066 w 1922" name="T80"/>
                <a:gd fmla="*/ 221633 h 1456" name="T81"/>
                <a:gd fmla="*/ 1254330 w 1922" name="T82"/>
                <a:gd fmla="*/ 98504 h 1456" name="T83"/>
                <a:gd fmla="*/ 1353845 w 1922" name="T84"/>
                <a:gd fmla="*/ 43898 h 1456" name="T85"/>
                <a:gd fmla="*/ 1432582 w 1922" name="T86"/>
                <a:gd fmla="*/ 13919 h 145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1456" w="1922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306408" y="2944734"/>
              <a:ext cx="665982" cy="634099"/>
            </a:xfrm>
            <a:custGeom>
              <a:gdLst>
                <a:gd fmla="*/ 493423 w 548" name="T0"/>
                <a:gd fmla="*/ 394611 h 530" name="T1"/>
                <a:gd fmla="*/ 553331 w 548" name="T2"/>
                <a:gd fmla="*/ 301319 h 530" name="T3"/>
                <a:gd fmla="*/ 595811 w 548" name="T4"/>
                <a:gd fmla="*/ 256282 h 530" name="T5"/>
                <a:gd fmla="*/ 590365 w 548" name="T6"/>
                <a:gd fmla="*/ 211245 h 530" name="T7"/>
                <a:gd fmla="*/ 547884 w 548" name="T8"/>
                <a:gd fmla="*/ 164064 h 530" name="T9"/>
                <a:gd fmla="*/ 541349 w 548" name="T10"/>
                <a:gd fmla="*/ 125460 h 530" name="T11"/>
                <a:gd fmla="*/ 467281 w 548" name="T12"/>
                <a:gd fmla="*/ 23591 h 530" name="T13"/>
                <a:gd fmla="*/ 460746 w 548" name="T14"/>
                <a:gd fmla="*/ 34314 h 530" name="T15"/>
                <a:gd fmla="*/ 447675 w 548" name="T16"/>
                <a:gd fmla="*/ 48254 h 530" name="T17"/>
                <a:gd fmla="*/ 416087 w 548" name="T18"/>
                <a:gd fmla="*/ 13940 h 530" name="T19"/>
                <a:gd fmla="*/ 367072 w 548" name="T20"/>
                <a:gd fmla="*/ 0 h 530" name="T21"/>
                <a:gd fmla="*/ 367072 w 548" name="T22"/>
                <a:gd fmla="*/ 13940 h 530" name="T23"/>
                <a:gd fmla="*/ 367072 w 548" name="T24"/>
                <a:gd fmla="*/ 34314 h 530" name="T25"/>
                <a:gd fmla="*/ 348555 w 548" name="T26"/>
                <a:gd fmla="*/ 50399 h 530" name="T27"/>
                <a:gd fmla="*/ 308253 w 548" name="T28"/>
                <a:gd fmla="*/ 87930 h 530" name="T29"/>
                <a:gd fmla="*/ 267951 w 548" name="T30"/>
                <a:gd fmla="*/ 87930 h 530" name="T31"/>
                <a:gd fmla="*/ 252702 w 548" name="T32"/>
                <a:gd fmla="*/ 114737 h 530" name="T33"/>
                <a:gd fmla="*/ 237453 w 548" name="T34"/>
                <a:gd fmla="*/ 114737 h 530" name="T35"/>
                <a:gd fmla="*/ 208044 w 548" name="T36"/>
                <a:gd fmla="*/ 143690 h 530" name="T37"/>
                <a:gd fmla="*/ 190616 w 548" name="T38"/>
                <a:gd fmla="*/ 143690 h 530" name="T39"/>
                <a:gd fmla="*/ 156850 w 548" name="T40"/>
                <a:gd fmla="*/ 178004 h 530" name="T41"/>
                <a:gd fmla="*/ 136154 w 548" name="T42"/>
                <a:gd fmla="*/ 183365 h 530" name="T43"/>
                <a:gd fmla="*/ 89317 w 548" name="T44"/>
                <a:gd fmla="*/ 251993 h 530" name="T45"/>
                <a:gd fmla="*/ 59908 w 548" name="T46"/>
                <a:gd fmla="*/ 210173 h 530" name="T47"/>
                <a:gd fmla="*/ 28320 w 548" name="T48"/>
                <a:gd fmla="*/ 188727 h 530" name="T49"/>
                <a:gd fmla="*/ 13071 w 548" name="T50"/>
                <a:gd fmla="*/ 203739 h 530" name="T51"/>
                <a:gd fmla="*/ 30499 w 548" name="T52"/>
                <a:gd fmla="*/ 297030 h 530" name="T53"/>
                <a:gd fmla="*/ 15249 w 548" name="T54"/>
                <a:gd fmla="*/ 329200 h 530" name="T55"/>
                <a:gd fmla="*/ 0 w 548" name="T56"/>
                <a:gd fmla="*/ 375309 h 530" name="T57"/>
                <a:gd fmla="*/ 45748 w 548" name="T58"/>
                <a:gd fmla="*/ 404261 h 530" name="T59"/>
                <a:gd fmla="*/ 67532 w 548" name="T60"/>
                <a:gd fmla="*/ 407478 h 530" name="T61"/>
                <a:gd fmla="*/ 100209 w 548" name="T62"/>
                <a:gd fmla="*/ 451443 h 530" name="T63"/>
                <a:gd fmla="*/ 125262 w 548" name="T64"/>
                <a:gd fmla="*/ 438575 h 530" name="T65"/>
                <a:gd fmla="*/ 162296 w 548" name="T66"/>
                <a:gd fmla="*/ 394611 h 530" name="T67"/>
                <a:gd fmla="*/ 198241 w 548" name="T68"/>
                <a:gd fmla="*/ 330272 h 530" name="T69"/>
                <a:gd fmla="*/ 261416 w 548" name="T70"/>
                <a:gd fmla="*/ 317404 h 530" name="T71"/>
                <a:gd fmla="*/ 300628 w 548" name="T72"/>
                <a:gd fmla="*/ 356007 h 530" name="T73"/>
                <a:gd fmla="*/ 273398 w 548" name="T74"/>
                <a:gd fmla="*/ 420346 h 530" name="T75"/>
                <a:gd fmla="*/ 237453 w 548" name="T76"/>
                <a:gd fmla="*/ 477179 h 530" name="T77"/>
                <a:gd fmla="*/ 267951 w 548" name="T78"/>
                <a:gd fmla="*/ 500769 h 530" name="T79"/>
                <a:gd fmla="*/ 267951 w 548" name="T80"/>
                <a:gd fmla="*/ 529722 h 530" name="T81"/>
                <a:gd fmla="*/ 242899 w 548" name="T82"/>
                <a:gd fmla="*/ 555457 h 530" name="T83"/>
                <a:gd fmla="*/ 248345 w 548" name="T84"/>
                <a:gd fmla="*/ 567253 h 530" name="T85"/>
                <a:gd fmla="*/ 293004 w 548" name="T86"/>
                <a:gd fmla="*/ 543662 h 530" name="T87"/>
                <a:gd fmla="*/ 359447 w 548" name="T88"/>
                <a:gd fmla="*/ 455732 h 530" name="T89"/>
                <a:gd fmla="*/ 460746 w 548" name="T90"/>
                <a:gd fmla="*/ 401044 h 530" name="T91"/>
                <a:gd fmla="*/ 493423 w 548" name="T92"/>
                <a:gd fmla="*/ 394611 h 530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530" w="548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467589" y="2586946"/>
              <a:ext cx="970633" cy="646499"/>
            </a:xfrm>
            <a:custGeom>
              <a:gdLst>
                <a:gd fmla="*/ 842524 w 793" name="T0"/>
                <a:gd fmla="*/ 158809 h 540" name="T1"/>
                <a:gd fmla="*/ 773411 w 793" name="T2"/>
                <a:gd fmla="*/ 145933 h 540" name="T3"/>
                <a:gd fmla="*/ 747082 w 793" name="T4"/>
                <a:gd fmla="*/ 142713 h 540" name="T5"/>
                <a:gd fmla="*/ 685648 w 793" name="T6"/>
                <a:gd fmla="*/ 174904 h 540" name="T7"/>
                <a:gd fmla="*/ 658222 w 793" name="T8"/>
                <a:gd fmla="*/ 191000 h 540" name="T9"/>
                <a:gd fmla="*/ 607758 w 793" name="T10"/>
                <a:gd fmla="*/ 154517 h 540" name="T11"/>
                <a:gd fmla="*/ 560586 w 793" name="T12"/>
                <a:gd fmla="*/ 115888 h 540" name="T13"/>
                <a:gd fmla="*/ 552906 w 793" name="T14"/>
                <a:gd fmla="*/ 167393 h 540" name="T15"/>
                <a:gd fmla="*/ 504637 w 793" name="T16"/>
                <a:gd fmla="*/ 115888 h 540" name="T17"/>
                <a:gd fmla="*/ 464046 w 793" name="T18"/>
                <a:gd fmla="*/ 75112 h 540" name="T19"/>
                <a:gd fmla="*/ 375187 w 793" name="T20"/>
                <a:gd fmla="*/ 75112 h 540" name="T21"/>
                <a:gd fmla="*/ 330208 w 793" name="T22"/>
                <a:gd fmla="*/ 41848 h 540" name="T23"/>
                <a:gd fmla="*/ 264386 w 793" name="T24"/>
                <a:gd fmla="*/ 65455 h 540" name="T25"/>
                <a:gd fmla="*/ 197467 w 793" name="T26"/>
                <a:gd fmla="*/ 48287 h 540" name="T27"/>
                <a:gd fmla="*/ 107510 w 793" name="T28"/>
                <a:gd fmla="*/ 9657 h 540" name="T29"/>
                <a:gd fmla="*/ 80084 w 793" name="T30"/>
                <a:gd fmla="*/ 70820 h 540" name="T31"/>
                <a:gd fmla="*/ 0 w 793" name="T32"/>
                <a:gd fmla="*/ 75112 h 540" name="T33"/>
                <a:gd fmla="*/ 42784 w 793" name="T34"/>
                <a:gd fmla="*/ 115888 h 540" name="T35"/>
                <a:gd fmla="*/ 48270 w 793" name="T36"/>
                <a:gd fmla="*/ 188854 h 540" name="T37"/>
                <a:gd fmla="*/ 72404 w 793" name="T38"/>
                <a:gd fmla="*/ 247871 h 540" name="T39"/>
                <a:gd fmla="*/ 142615 w 793" name="T40"/>
                <a:gd fmla="*/ 209242 h 540" name="T41"/>
                <a:gd fmla="*/ 197467 w 793" name="T42"/>
                <a:gd fmla="*/ 317618 h 540" name="T43"/>
                <a:gd fmla="*/ 228184 w 793" name="T44"/>
                <a:gd fmla="*/ 319764 h 540" name="T45"/>
                <a:gd fmla="*/ 310461 w 793" name="T46"/>
                <a:gd fmla="*/ 369123 h 540" name="T47"/>
                <a:gd fmla="*/ 330208 w 793" name="T48"/>
                <a:gd fmla="*/ 343371 h 540" name="T49"/>
                <a:gd fmla="*/ 411389 w 793" name="T50"/>
                <a:gd fmla="*/ 485011 h 540" name="T51"/>
                <a:gd fmla="*/ 458561 w 793" name="T52"/>
                <a:gd fmla="*/ 578365 h 540" name="T53"/>
                <a:gd fmla="*/ 529869 w 793" name="T54"/>
                <a:gd fmla="*/ 457112 h 540" name="T55"/>
                <a:gd fmla="*/ 585818 w 793" name="T56"/>
                <a:gd fmla="*/ 472135 h 540" name="T57"/>
                <a:gd fmla="*/ 668095 w 793" name="T58"/>
                <a:gd fmla="*/ 445309 h 540" name="T59"/>
                <a:gd fmla="*/ 648349 w 793" name="T60"/>
                <a:gd fmla="*/ 390584 h 540" name="T61"/>
                <a:gd fmla="*/ 728432 w 793" name="T62"/>
                <a:gd fmla="*/ 329421 h 540" name="T63"/>
                <a:gd fmla="*/ 761343 w 793" name="T64"/>
                <a:gd fmla="*/ 270404 h 540" name="T65"/>
                <a:gd fmla="*/ 785478 w 793" name="T66"/>
                <a:gd fmla="*/ 236067 h 540" name="T67"/>
                <a:gd fmla="*/ 817292 w 793" name="T68"/>
                <a:gd fmla="*/ 263966 h 540" name="T69"/>
                <a:gd fmla="*/ 868853 w 793" name="T70"/>
                <a:gd fmla="*/ 171685 h 540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540" w="793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058719" y="5011758"/>
              <a:ext cx="1057423" cy="1073364"/>
            </a:xfrm>
            <a:custGeom>
              <a:gdLst>
                <a:gd fmla="*/ 826401 w 867" name="T0"/>
                <a:gd fmla="*/ 148579 h 900" name="T1"/>
                <a:gd fmla="*/ 759721 w 867" name="T2"/>
                <a:gd fmla="*/ 166751 h 900" name="T3"/>
                <a:gd fmla="*/ 733486 w 867" name="T4"/>
                <a:gd fmla="*/ 117581 h 900" name="T5"/>
                <a:gd fmla="*/ 719275 w 867" name="T6"/>
                <a:gd fmla="*/ 83376 h 900" name="T7"/>
                <a:gd fmla="*/ 673364 w 867" name="T8"/>
                <a:gd fmla="*/ 85513 h 900" name="T9"/>
                <a:gd fmla="*/ 646036 w 867" name="T10"/>
                <a:gd fmla="*/ 125063 h 900" name="T11"/>
                <a:gd fmla="*/ 646036 w 867" name="T12"/>
                <a:gd fmla="*/ 167820 h 900" name="T13"/>
                <a:gd fmla="*/ 590287 w 867" name="T14"/>
                <a:gd fmla="*/ 334571 h 900" name="T15"/>
                <a:gd fmla="*/ 543282 w 867" name="T16"/>
                <a:gd fmla="*/ 344191 h 900" name="T17"/>
                <a:gd fmla="*/ 454739 w 867" name="T18"/>
                <a:gd fmla="*/ 368776 h 900" name="T19"/>
                <a:gd fmla="*/ 323565 w 867" name="T20"/>
                <a:gd fmla="*/ 166751 h 900" name="T21"/>
                <a:gd fmla="*/ 278746 w 867" name="T22"/>
                <a:gd fmla="*/ 132546 h 900" name="T23"/>
                <a:gd fmla="*/ 267815 w 867" name="T24"/>
                <a:gd fmla="*/ 85513 h 900" name="T25"/>
                <a:gd fmla="*/ 205507 w 867" name="T26"/>
                <a:gd fmla="*/ 117581 h 900" name="T27"/>
                <a:gd fmla="*/ 178179 w 867" name="T28"/>
                <a:gd fmla="*/ 0 h 900" name="T29"/>
                <a:gd fmla="*/ 132268 w 867" name="T30"/>
                <a:gd fmla="*/ 47032 h 900" name="T31"/>
                <a:gd fmla="*/ 126802 w 867" name="T32"/>
                <a:gd fmla="*/ 119719 h 900" name="T33"/>
                <a:gd fmla="*/ 96195 w 867" name="T34"/>
                <a:gd fmla="*/ 106892 h 900" name="T35"/>
                <a:gd fmla="*/ 96195 w 867" name="T36"/>
                <a:gd fmla="*/ 194543 h 900" name="T37"/>
                <a:gd fmla="*/ 132268 w 867" name="T38"/>
                <a:gd fmla="*/ 205232 h 900" name="T39"/>
                <a:gd fmla="*/ 127895 w 867" name="T40"/>
                <a:gd fmla="*/ 392292 h 900" name="T41"/>
                <a:gd fmla="*/ 21862 w 867" name="T42"/>
                <a:gd fmla="*/ 515218 h 900" name="T43"/>
                <a:gd fmla="*/ 0 w 867" name="T44"/>
                <a:gd fmla="*/ 549423 h 900" name="T45"/>
                <a:gd fmla="*/ 2186 w 867" name="T46"/>
                <a:gd fmla="*/ 623178 h 900" name="T47"/>
                <a:gd fmla="*/ 62308 w 867" name="T48"/>
                <a:gd fmla="*/ 611420 h 900" name="T49"/>
                <a:gd fmla="*/ 126802 w 867" name="T50"/>
                <a:gd fmla="*/ 638143 h 900" name="T51"/>
                <a:gd fmla="*/ 145385 w 867" name="T52"/>
                <a:gd fmla="*/ 705485 h 900" name="T53"/>
                <a:gd fmla="*/ 195669 w 867" name="T54"/>
                <a:gd fmla="*/ 718312 h 900" name="T55"/>
                <a:gd fmla="*/ 193483 w 867" name="T56"/>
                <a:gd fmla="*/ 757862 h 900" name="T57"/>
                <a:gd fmla="*/ 174900 w 867" name="T58"/>
                <a:gd fmla="*/ 828410 h 900" name="T59"/>
                <a:gd fmla="*/ 213159 w 867" name="T60"/>
                <a:gd fmla="*/ 844444 h 900" name="T61"/>
                <a:gd fmla="*/ 251418 w 867" name="T62"/>
                <a:gd fmla="*/ 876512 h 900" name="T63"/>
                <a:gd fmla="*/ 324658 w 867" name="T64"/>
                <a:gd fmla="*/ 920337 h 900" name="T65"/>
                <a:gd fmla="*/ 394618 w 867" name="T66"/>
                <a:gd fmla="*/ 898959 h 900" name="T67"/>
                <a:gd fmla="*/ 402269 w 867" name="T68"/>
                <a:gd fmla="*/ 942785 h 900" name="T69"/>
                <a:gd fmla="*/ 447087 w 867" name="T70"/>
                <a:gd fmla="*/ 952405 h 900" name="T71"/>
                <a:gd fmla="*/ 467857 w 867" name="T72"/>
                <a:gd fmla="*/ 947060 h 900" name="T73"/>
                <a:gd fmla="*/ 448181 w 867" name="T74"/>
                <a:gd fmla="*/ 828410 h 900" name="T75"/>
                <a:gd fmla="*/ 508302 w 867" name="T76"/>
                <a:gd fmla="*/ 808101 h 900" name="T77"/>
                <a:gd fmla="*/ 543282 w 867" name="T78"/>
                <a:gd fmla="*/ 778171 h 900" name="T79"/>
                <a:gd fmla="*/ 631825 w 867" name="T80"/>
                <a:gd fmla="*/ 776034 h 900" name="T81"/>
                <a:gd fmla="*/ 673364 w 867" name="T82"/>
                <a:gd fmla="*/ 770689 h 900" name="T83"/>
                <a:gd fmla="*/ 707251 w 867" name="T84"/>
                <a:gd fmla="*/ 796343 h 900" name="T85"/>
                <a:gd fmla="*/ 738951 w 867" name="T86"/>
                <a:gd fmla="*/ 763207 h 900" name="T87"/>
                <a:gd fmla="*/ 779397 w 867" name="T88"/>
                <a:gd fmla="*/ 765344 h 900" name="T89"/>
                <a:gd fmla="*/ 832960 w 867" name="T90"/>
                <a:gd fmla="*/ 705485 h 900" name="T91"/>
                <a:gd fmla="*/ 884337 w 867" name="T92"/>
                <a:gd fmla="*/ 718312 h 900" name="T93"/>
                <a:gd fmla="*/ 924782 w 867" name="T94"/>
                <a:gd fmla="*/ 679831 h 900" name="T95"/>
                <a:gd fmla="*/ 946645 w 867" name="T96"/>
                <a:gd fmla="*/ 636005 h 900" name="T97"/>
                <a:gd fmla="*/ 842798 w 867" name="T98"/>
                <a:gd fmla="*/ 599662 h 900" name="T99"/>
                <a:gd fmla="*/ 802353 w 867" name="T100"/>
                <a:gd fmla="*/ 575077 h 900" name="T101"/>
                <a:gd fmla="*/ 758628 w 867" name="T102"/>
                <a:gd fmla="*/ 547285 h 900" name="T103"/>
                <a:gd fmla="*/ 771745 w 867" name="T104"/>
                <a:gd fmla="*/ 468186 h 900" name="T105"/>
                <a:gd fmla="*/ 759721 w 867" name="T106"/>
                <a:gd fmla="*/ 322813 h 900" name="T107"/>
                <a:gd fmla="*/ 686482 w 867" name="T108"/>
                <a:gd fmla="*/ 327089 h 900" name="T109"/>
                <a:gd fmla="*/ 673364 w 867" name="T110"/>
                <a:gd fmla="*/ 275781 h 900" name="T111"/>
                <a:gd fmla="*/ 688668 w 867" name="T112"/>
                <a:gd fmla="*/ 224473 h 900" name="T113"/>
                <a:gd fmla="*/ 733486 w 867" name="T114"/>
                <a:gd fmla="*/ 221266 h 900" name="T115"/>
                <a:gd fmla="*/ 822029 w 867" name="T116"/>
                <a:gd fmla="*/ 221266 h 900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900" w="866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991129" y="4788583"/>
              <a:ext cx="550851" cy="751001"/>
            </a:xfrm>
            <a:custGeom>
              <a:gdLst>
                <a:gd fmla="*/ 9896 w 449" name="T0"/>
                <a:gd fmla="*/ 147441 h 630" name="T1"/>
                <a:gd fmla="*/ 41784 w 449" name="T2"/>
                <a:gd fmla="*/ 207272 h 630" name="T3"/>
                <a:gd fmla="*/ 43983 w 449" name="T4"/>
                <a:gd fmla="*/ 238256 h 630" name="T5"/>
                <a:gd fmla="*/ 29689 w 449" name="T6"/>
                <a:gd fmla="*/ 270308 h 630" name="T7"/>
                <a:gd fmla="*/ 4398 w 449" name="T8"/>
                <a:gd fmla="*/ 288471 h 630" name="T9"/>
                <a:gd fmla="*/ 0 w 449" name="T10"/>
                <a:gd fmla="*/ 344029 h 630" name="T11"/>
                <a:gd fmla="*/ 7697 w 449" name="T12"/>
                <a:gd fmla="*/ 353645 h 630" name="T13"/>
                <a:gd fmla="*/ 20892 w 449" name="T14"/>
                <a:gd fmla="*/ 348303 h 630" name="T15"/>
                <a:gd fmla="*/ 29689 w 449" name="T16"/>
                <a:gd fmla="*/ 353645 h 630" name="T17"/>
                <a:gd fmla="*/ 29689 w 449" name="T18"/>
                <a:gd fmla="*/ 391039 h 630" name="T19"/>
                <a:gd fmla="*/ 43983 w 449" name="T20"/>
                <a:gd fmla="*/ 432707 h 630" name="T21"/>
                <a:gd fmla="*/ 63776 w 449" name="T22"/>
                <a:gd fmla="*/ 440186 h 630" name="T23"/>
                <a:gd fmla="*/ 67074 w 449" name="T24"/>
                <a:gd fmla="*/ 503222 h 630" name="T25"/>
                <a:gd fmla="*/ 54979 w 449" name="T26"/>
                <a:gd fmla="*/ 544890 h 630" name="T27"/>
                <a:gd fmla="*/ 67074 w 449" name="T28"/>
                <a:gd fmla="*/ 564122 h 630" name="T29"/>
                <a:gd fmla="*/ 89066 w 449" name="T30"/>
                <a:gd fmla="*/ 584422 h 630" name="T31"/>
                <a:gd fmla="*/ 138547 w 449" name="T32"/>
                <a:gd fmla="*/ 571601 h 630" name="T33"/>
                <a:gd fmla="*/ 149543 w 449" name="T34"/>
                <a:gd fmla="*/ 590832 h 630" name="T35"/>
                <a:gd fmla="*/ 131950 w 449" name="T36"/>
                <a:gd fmla="*/ 611132 h 630" name="T37"/>
                <a:gd fmla="*/ 106659 w 449" name="T38"/>
                <a:gd fmla="*/ 649595 h 630" name="T39"/>
                <a:gd fmla="*/ 106659 w 449" name="T40"/>
                <a:gd fmla="*/ 660279 h 630" name="T41"/>
                <a:gd fmla="*/ 123153 w 449" name="T42"/>
                <a:gd fmla="*/ 672032 h 630" name="T43"/>
                <a:gd fmla="*/ 229812 w 449" name="T44"/>
                <a:gd fmla="*/ 628227 h 630" name="T45"/>
                <a:gd fmla="*/ 268298 w 449" name="T46"/>
                <a:gd fmla="*/ 649595 h 630" name="T47"/>
                <a:gd fmla="*/ 278194 w 449" name="T48"/>
                <a:gd fmla="*/ 638911 h 630" name="T49"/>
                <a:gd fmla="*/ 268298 w 449" name="T50"/>
                <a:gd fmla="*/ 615406 h 630" name="T51"/>
                <a:gd fmla="*/ 270497 w 449" name="T52"/>
                <a:gd fmla="*/ 600448 h 630" name="T53"/>
                <a:gd fmla="*/ 286991 w 449" name="T54"/>
                <a:gd fmla="*/ 504291 h 630" name="T55"/>
                <a:gd fmla="*/ 302385 w 449" name="T56"/>
                <a:gd fmla="*/ 482923 h 630" name="T57"/>
                <a:gd fmla="*/ 310082 w 449" name="T58"/>
                <a:gd fmla="*/ 456212 h 630" name="T59"/>
                <a:gd fmla="*/ 328775 w 449" name="T60"/>
                <a:gd fmla="*/ 416681 h 630" name="T61"/>
                <a:gd fmla="*/ 317779 w 449" name="T62"/>
                <a:gd fmla="*/ 400655 h 630" name="T63"/>
                <a:gd fmla="*/ 321078 w 449" name="T64"/>
                <a:gd fmla="*/ 367534 h 630" name="T65"/>
                <a:gd fmla="*/ 367260 w 449" name="T66"/>
                <a:gd fmla="*/ 316250 h 630" name="T67"/>
                <a:gd fmla="*/ 366161 w 449" name="T68"/>
                <a:gd fmla="*/ 282061 h 630" name="T69"/>
                <a:gd fmla="*/ 393650 w 449" name="T70"/>
                <a:gd fmla="*/ 232914 h 630" name="T71"/>
                <a:gd fmla="*/ 423339 w 449" name="T72"/>
                <a:gd fmla="*/ 241461 h 630" name="T73"/>
                <a:gd fmla="*/ 481617 w 449" name="T74"/>
                <a:gd fmla="*/ 198725 h 630" name="T75"/>
                <a:gd fmla="*/ 492612 w 449" name="T76"/>
                <a:gd fmla="*/ 177357 h 630" name="T77"/>
                <a:gd fmla="*/ 455227 w 449" name="T78"/>
                <a:gd fmla="*/ 110047 h 630" name="T79"/>
                <a:gd fmla="*/ 431036 w 449" name="T80"/>
                <a:gd fmla="*/ 74789 h 630" name="T81"/>
                <a:gd fmla="*/ 448629 w 449" name="T82"/>
                <a:gd fmla="*/ 59831 h 630" name="T83"/>
                <a:gd fmla="*/ 426638 w 449" name="T84"/>
                <a:gd fmla="*/ 39531 h 630" name="T85"/>
                <a:gd fmla="*/ 369459 w 449" name="T86"/>
                <a:gd fmla="*/ 39531 h 630" name="T87"/>
                <a:gd fmla="*/ 346368 w 449" name="T88"/>
                <a:gd fmla="*/ 12821 h 630" name="T89"/>
                <a:gd fmla="*/ 300186 w 449" name="T90"/>
                <a:gd fmla="*/ 57694 h 630" name="T91"/>
                <a:gd fmla="*/ 283692 w 449" name="T92"/>
                <a:gd fmla="*/ 49147 h 630" name="T93"/>
                <a:gd fmla="*/ 302385 w 449" name="T94"/>
                <a:gd fmla="*/ 14958 h 630" name="T95"/>
                <a:gd fmla="*/ 300186 w 449" name="T96"/>
                <a:gd fmla="*/ 4274 h 630" name="T97"/>
                <a:gd fmla="*/ 283692 w 449" name="T98"/>
                <a:gd fmla="*/ 0 h 630" name="T99"/>
                <a:gd fmla="*/ 229812 w 449" name="T100"/>
                <a:gd fmla="*/ 28847 h 630" name="T101"/>
                <a:gd fmla="*/ 188028 w 449" name="T102"/>
                <a:gd fmla="*/ 41668 h 630" name="T103"/>
                <a:gd fmla="*/ 151742 w 449" name="T104"/>
                <a:gd fmla="*/ 39531 h 630" name="T105"/>
                <a:gd fmla="*/ 76971 w 449" name="T106"/>
                <a:gd fmla="*/ 106841 h 630" name="T107"/>
                <a:gd fmla="*/ 37386 w 449" name="T108"/>
                <a:gd fmla="*/ 119662 h 630" name="T109"/>
                <a:gd fmla="*/ 9896 w 449" name="T110"/>
                <a:gd fmla="*/ 147441 h 630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630" w="449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795550" y="5008215"/>
              <a:ext cx="733288" cy="603988"/>
            </a:xfrm>
            <a:custGeom>
              <a:gdLst>
                <a:gd fmla="*/ 178546 w 600" name="T0"/>
                <a:gd fmla="*/ 180802 h 506" name="T1"/>
                <a:gd fmla="*/ 166497 w 600" name="T2"/>
                <a:gd fmla="*/ 224666 h 506" name="T3"/>
                <a:gd fmla="*/ 138017 w 600" name="T4"/>
                <a:gd fmla="*/ 232154 h 506" name="T5"/>
                <a:gd fmla="*/ 76676 w 600" name="T6"/>
                <a:gd fmla="*/ 224666 h 506" name="T7"/>
                <a:gd fmla="*/ 62436 w 600" name="T8"/>
                <a:gd fmla="*/ 237504 h 506" name="T9"/>
                <a:gd fmla="*/ 30671 w 600" name="T10"/>
                <a:gd fmla="*/ 226805 h 506" name="T11"/>
                <a:gd fmla="*/ 0 w 600" name="T12"/>
                <a:gd fmla="*/ 266389 h 506" name="T13"/>
                <a:gd fmla="*/ 14240 w 600" name="T14"/>
                <a:gd fmla="*/ 279227 h 506" name="T15"/>
                <a:gd fmla="*/ 14240 w 600" name="T16"/>
                <a:gd fmla="*/ 305973 h 506" name="T17"/>
                <a:gd fmla="*/ 28480 w 600" name="T18"/>
                <a:gd fmla="*/ 329509 h 506" name="T19"/>
                <a:gd fmla="*/ 87630 w 600" name="T20"/>
                <a:gd fmla="*/ 311322 h 506" name="T21"/>
                <a:gd fmla="*/ 104061 w 600" name="T22"/>
                <a:gd fmla="*/ 325230 h 506" name="T23"/>
                <a:gd fmla="*/ 76676 w 600" name="T24"/>
                <a:gd fmla="*/ 435423 h 506" name="T25"/>
                <a:gd fmla="*/ 116110 w 600" name="T26"/>
                <a:gd fmla="*/ 469658 h 506" name="T27"/>
                <a:gd fmla="*/ 102965 w 600" name="T28"/>
                <a:gd fmla="*/ 530639 h 506" name="T29"/>
                <a:gd fmla="*/ 142399 w 600" name="T30"/>
                <a:gd fmla="*/ 534918 h 506" name="T31"/>
                <a:gd fmla="*/ 178546 w 600" name="T32"/>
                <a:gd fmla="*/ 499613 h 506" name="T33"/>
                <a:gd fmla="*/ 193881 w 600" name="T34"/>
                <a:gd fmla="*/ 509242 h 506" name="T35"/>
                <a:gd fmla="*/ 269462 w 600" name="T36"/>
                <a:gd fmla="*/ 540267 h 506" name="T37"/>
                <a:gd fmla="*/ 281511 w 600" name="T38"/>
                <a:gd fmla="*/ 530639 h 506" name="T39"/>
                <a:gd fmla="*/ 284798 w 600" name="T40"/>
                <a:gd fmla="*/ 509242 h 506" name="T41"/>
                <a:gd fmla="*/ 300133 w 600" name="T42"/>
                <a:gd fmla="*/ 495334 h 506" name="T43"/>
                <a:gd fmla="*/ 407480 w 600" name="T44"/>
                <a:gd fmla="*/ 430074 h 506" name="T45"/>
                <a:gd fmla="*/ 422815 w 600" name="T46"/>
                <a:gd fmla="*/ 451471 h 506" name="T47"/>
                <a:gd fmla="*/ 490728 w 600" name="T48"/>
                <a:gd fmla="*/ 469658 h 506" name="T49"/>
                <a:gd fmla="*/ 523589 w 600" name="T50"/>
                <a:gd fmla="*/ 424725 h 506" name="T51"/>
                <a:gd fmla="*/ 540020 w 600" name="T52"/>
                <a:gd fmla="*/ 435423 h 506" name="T53"/>
                <a:gd fmla="*/ 566309 w 600" name="T54"/>
                <a:gd fmla="*/ 435423 h 506" name="T55"/>
                <a:gd fmla="*/ 566309 w 600" name="T56"/>
                <a:gd fmla="*/ 422585 h 506" name="T57"/>
                <a:gd fmla="*/ 600266 w 600" name="T58"/>
                <a:gd fmla="*/ 411887 h 506" name="T59"/>
                <a:gd fmla="*/ 600266 w 600" name="T60"/>
                <a:gd fmla="*/ 403328 h 506" name="T61"/>
                <a:gd fmla="*/ 612315 w 600" name="T62"/>
                <a:gd fmla="*/ 389420 h 506" name="T63"/>
                <a:gd fmla="*/ 619982 w 600" name="T64"/>
                <a:gd fmla="*/ 391560 h 506" name="T65"/>
                <a:gd fmla="*/ 656130 w 600" name="T66"/>
                <a:gd fmla="*/ 360535 h 506" name="T67"/>
                <a:gd fmla="*/ 625459 w 600" name="T68"/>
                <a:gd fmla="*/ 313462 h 506" name="T69"/>
                <a:gd fmla="*/ 640794 w 600" name="T70"/>
                <a:gd fmla="*/ 248202 h 506" name="T71"/>
                <a:gd fmla="*/ 624364 w 600" name="T72"/>
                <a:gd fmla="*/ 226805 h 506" name="T73"/>
                <a:gd fmla="*/ 573977 w 600" name="T74"/>
                <a:gd fmla="*/ 239643 h 506" name="T75"/>
                <a:gd fmla="*/ 568500 w 600" name="T76"/>
                <a:gd fmla="*/ 232154 h 506" name="T77"/>
                <a:gd fmla="*/ 624364 w 600" name="T78"/>
                <a:gd fmla="*/ 175453 h 506" name="T79"/>
                <a:gd fmla="*/ 600266 w 600" name="T80"/>
                <a:gd fmla="*/ 83447 h 506" name="T81"/>
                <a:gd fmla="*/ 563023 w 600" name="T82"/>
                <a:gd fmla="*/ 110193 h 506" name="T83"/>
                <a:gd fmla="*/ 529066 w 600" name="T84"/>
                <a:gd fmla="*/ 79168 h 506" name="T85"/>
                <a:gd fmla="*/ 499491 w 600" name="T86"/>
                <a:gd fmla="*/ 40654 h 506" name="T87"/>
                <a:gd fmla="*/ 495110 w 600" name="T88"/>
                <a:gd fmla="*/ 16048 h 506" name="T89"/>
                <a:gd fmla="*/ 477584 w 600" name="T90"/>
                <a:gd fmla="*/ 10698 h 506" name="T91"/>
                <a:gd fmla="*/ 449104 w 600" name="T92"/>
                <a:gd fmla="*/ 18187 h 506" name="T93"/>
                <a:gd fmla="*/ 407480 w 600" name="T94"/>
                <a:gd fmla="*/ 0 h 506" name="T95"/>
                <a:gd fmla="*/ 387763 w 600" name="T96"/>
                <a:gd fmla="*/ 43863 h 506" name="T97"/>
                <a:gd fmla="*/ 352711 w 600" name="T98"/>
                <a:gd fmla="*/ 47073 h 506" name="T99"/>
                <a:gd fmla="*/ 326422 w 600" name="T100"/>
                <a:gd fmla="*/ 83447 h 506" name="T101"/>
                <a:gd fmla="*/ 309991 w 600" name="T102"/>
                <a:gd fmla="*/ 75958 h 506" name="T103"/>
                <a:gd fmla="*/ 284798 w 600" name="T104"/>
                <a:gd fmla="*/ 83447 h 506" name="T105"/>
                <a:gd fmla="*/ 246459 w 600" name="T106"/>
                <a:gd fmla="*/ 62050 h 506" name="T107"/>
                <a:gd fmla="*/ 215789 w 600" name="T108"/>
                <a:gd fmla="*/ 96285 h 506" name="T109"/>
                <a:gd fmla="*/ 215789 w 600" name="T110"/>
                <a:gd fmla="*/ 113403 h 506" name="T111"/>
                <a:gd fmla="*/ 276035 w 600" name="T112"/>
                <a:gd fmla="*/ 142288 h 506" name="T113"/>
                <a:gd fmla="*/ 290274 w 600" name="T114"/>
                <a:gd fmla="*/ 166894 h 506" name="T115"/>
                <a:gd fmla="*/ 246459 w 600" name="T116"/>
                <a:gd fmla="*/ 181872 h 506" name="T117"/>
                <a:gd fmla="*/ 178546 w 600" name="T118"/>
                <a:gd fmla="*/ 180802 h 50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506" w="600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092373" y="4370573"/>
              <a:ext cx="1440007" cy="1064507"/>
            </a:xfrm>
            <a:custGeom>
              <a:gdLst>
                <a:gd fmla="*/ 504889 w 1181" name="T0"/>
                <a:gd fmla="*/ 80130 h 893" name="T1"/>
                <a:gd fmla="*/ 481940 w 1181" name="T2"/>
                <a:gd fmla="*/ 28847 h 893" name="T3"/>
                <a:gd fmla="*/ 564995 w 1181" name="T4"/>
                <a:gd fmla="*/ 0 h 893" name="T5"/>
                <a:gd fmla="*/ 579202 w 1181" name="T6"/>
                <a:gd fmla="*/ 55557 h 893" name="T7"/>
                <a:gd fmla="*/ 655700 w 1181" name="T8"/>
                <a:gd fmla="*/ 118593 h 893" name="T9"/>
                <a:gd fmla="*/ 695042 w 1181" name="T10"/>
                <a:gd fmla="*/ 118593 h 893" name="T11"/>
                <a:gd fmla="*/ 728920 w 1181" name="T12"/>
                <a:gd fmla="*/ 177355 h 893" name="T13"/>
                <a:gd fmla="*/ 807604 w 1181" name="T14"/>
                <a:gd fmla="*/ 170945 h 893" name="T15"/>
                <a:gd fmla="*/ 842575 w 1181" name="T16"/>
                <a:gd fmla="*/ 144235 h 893" name="T17"/>
                <a:gd fmla="*/ 867710 w 1181" name="T18"/>
                <a:gd fmla="*/ 170945 h 893" name="T19"/>
                <a:gd fmla="*/ 957323 w 1181" name="T20"/>
                <a:gd fmla="*/ 160261 h 893" name="T21"/>
                <a:gd fmla="*/ 975901 w 1181" name="T22"/>
                <a:gd fmla="*/ 182698 h 893" name="T23"/>
                <a:gd fmla="*/ 1064420 w 1181" name="T24"/>
                <a:gd fmla="*/ 221160 h 893" name="T25"/>
                <a:gd fmla="*/ 1175889 w 1181" name="T26"/>
                <a:gd fmla="*/ 233981 h 893" name="T27"/>
                <a:gd fmla="*/ 1228345 w 1181" name="T28"/>
                <a:gd fmla="*/ 245733 h 893" name="T29"/>
                <a:gd fmla="*/ 1277523 w 1181" name="T30"/>
                <a:gd fmla="*/ 279923 h 893" name="T31"/>
                <a:gd fmla="*/ 1280801 w 1181" name="T32"/>
                <a:gd fmla="*/ 362190 h 893" name="T33"/>
                <a:gd fmla="*/ 1218510 w 1181" name="T34"/>
                <a:gd fmla="*/ 392105 h 893" name="T35"/>
                <a:gd fmla="*/ 1120155 w 1181" name="T36"/>
                <a:gd fmla="*/ 425226 h 893" name="T37"/>
                <a:gd fmla="*/ 1137640 w 1181" name="T38"/>
                <a:gd fmla="*/ 492535 h 893" name="T39"/>
                <a:gd fmla="*/ 1213046 w 1181" name="T40"/>
                <a:gd fmla="*/ 563050 h 893" name="T41"/>
                <a:gd fmla="*/ 1181354 w 1181" name="T42"/>
                <a:gd fmla="*/ 676301 h 893" name="T43"/>
                <a:gd fmla="*/ 1120155 w 1181" name="T44"/>
                <a:gd fmla="*/ 604718 h 893" name="T45"/>
                <a:gd fmla="*/ 1097205 w 1181" name="T46"/>
                <a:gd fmla="*/ 575871 h 893" name="T47"/>
                <a:gd fmla="*/ 1029450 w 1181" name="T48"/>
                <a:gd fmla="*/ 564119 h 893" name="T49"/>
                <a:gd fmla="*/ 975901 w 1181" name="T50"/>
                <a:gd fmla="*/ 612197 h 893" name="T51"/>
                <a:gd fmla="*/ 936559 w 1181" name="T52"/>
                <a:gd fmla="*/ 642112 h 893" name="T53"/>
                <a:gd fmla="*/ 873174 w 1181" name="T54"/>
                <a:gd fmla="*/ 628223 h 893" name="T55"/>
                <a:gd fmla="*/ 842575 w 1181" name="T56"/>
                <a:gd fmla="*/ 679507 h 893" name="T57"/>
                <a:gd fmla="*/ 916888 w 1181" name="T58"/>
                <a:gd fmla="*/ 732927 h 893" name="T59"/>
                <a:gd fmla="*/ 807604 w 1181" name="T60"/>
                <a:gd fmla="*/ 746816 h 893" name="T61"/>
                <a:gd fmla="*/ 775912 w 1181" name="T62"/>
                <a:gd fmla="*/ 713696 h 893" name="T63"/>
                <a:gd fmla="*/ 709249 w 1181" name="T64"/>
                <a:gd fmla="*/ 723311 h 893" name="T65"/>
                <a:gd fmla="*/ 695042 w 1181" name="T66"/>
                <a:gd fmla="*/ 674164 h 893" name="T67"/>
                <a:gd fmla="*/ 655700 w 1181" name="T68"/>
                <a:gd fmla="*/ 647454 h 893" name="T69"/>
                <a:gd fmla="*/ 652422 w 1181" name="T70"/>
                <a:gd fmla="*/ 684849 h 893" name="T71"/>
                <a:gd fmla="*/ 613080 w 1181" name="T72"/>
                <a:gd fmla="*/ 713696 h 893" name="T73"/>
                <a:gd fmla="*/ 551881 w 1181" name="T74"/>
                <a:gd fmla="*/ 816263 h 893" name="T75"/>
                <a:gd fmla="*/ 533303 w 1181" name="T76"/>
                <a:gd fmla="*/ 930582 h 893" name="T77"/>
                <a:gd fmla="*/ 452433 w 1181" name="T78"/>
                <a:gd fmla="*/ 953019 h 893" name="T79"/>
                <a:gd fmla="*/ 332222 w 1181" name="T80"/>
                <a:gd fmla="*/ 762842 h 893" name="T81"/>
                <a:gd fmla="*/ 266652 w 1181" name="T82"/>
                <a:gd fmla="*/ 727585 h 893" name="T83"/>
                <a:gd fmla="*/ 269930 w 1181" name="T84"/>
                <a:gd fmla="*/ 679507 h 893" name="T85"/>
                <a:gd fmla="*/ 209824 w 1181" name="T86"/>
                <a:gd fmla="*/ 684849 h 893" name="T87"/>
                <a:gd fmla="*/ 155182 w 1181" name="T88"/>
                <a:gd fmla="*/ 595102 h 893" name="T89"/>
                <a:gd fmla="*/ 144254 w 1181" name="T90"/>
                <a:gd fmla="*/ 417747 h 893" name="T91"/>
                <a:gd fmla="*/ 135511 w 1181" name="T92"/>
                <a:gd fmla="*/ 326932 h 893" name="T93"/>
                <a:gd fmla="*/ 0 w 1181" name="T94"/>
                <a:gd fmla="*/ 157056 h 893" name="T95"/>
                <a:gd fmla="*/ 17485 w 1181" name="T96"/>
                <a:gd fmla="*/ 113251 h 893" name="T97"/>
                <a:gd fmla="*/ 201081 w 1181" name="T98"/>
                <a:gd fmla="*/ 118593 h 893" name="T99"/>
                <a:gd fmla="*/ 262280 w 1181" name="T100"/>
                <a:gd fmla="*/ 130346 h 893" name="T101"/>
                <a:gd fmla="*/ 357357 w 1181" name="T102"/>
                <a:gd fmla="*/ 176287 h 893" name="T103"/>
                <a:gd fmla="*/ 368285 w 1181" name="T104"/>
                <a:gd fmla="*/ 123935 h 893" name="T105"/>
                <a:gd fmla="*/ 428391 w 1181" name="T106"/>
                <a:gd fmla="*/ 134619 h 893" name="T107"/>
                <a:gd fmla="*/ 487404 w 1181" name="T108"/>
                <a:gd fmla="*/ 119662 h 89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893" w="1181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89925" y="3964961"/>
              <a:ext cx="2270714" cy="1200892"/>
            </a:xfrm>
            <a:custGeom>
              <a:gdLst>
                <a:gd fmla="*/ 1236617 w 1863" name="T0"/>
                <a:gd fmla="*/ 1025989 h 1005" name="T1"/>
                <a:gd fmla="*/ 1268297 w 1863" name="T2"/>
                <a:gd fmla="*/ 1060260 h 1005" name="T3"/>
                <a:gd fmla="*/ 1372077 w 1863" name="T4"/>
                <a:gd fmla="*/ 1025989 h 1005" name="T5"/>
                <a:gd fmla="*/ 1437622 w 1863" name="T6"/>
                <a:gd fmla="*/ 979938 h 1005" name="T7"/>
                <a:gd fmla="*/ 1514092 w 1863" name="T8"/>
                <a:gd fmla="*/ 949951 h 1005" name="T9"/>
                <a:gd fmla="*/ 1596023 w 1863" name="T10"/>
                <a:gd fmla="*/ 924247 h 1005" name="T11"/>
                <a:gd fmla="*/ 1728206 w 1863" name="T12"/>
                <a:gd fmla="*/ 902828 h 1005" name="T13"/>
                <a:gd fmla="*/ 1730390 w 1863" name="T14"/>
                <a:gd fmla="*/ 949951 h 1005" name="T15"/>
                <a:gd fmla="*/ 1771902 w 1863" name="T16"/>
                <a:gd fmla="*/ 958518 h 1005" name="T17"/>
                <a:gd fmla="*/ 1746777 w 1863" name="T18"/>
                <a:gd fmla="*/ 1018493 h 1005" name="T19"/>
                <a:gd fmla="*/ 1771902 w 1863" name="T20"/>
                <a:gd fmla="*/ 1025989 h 1005" name="T21"/>
                <a:gd fmla="*/ 1884421 w 1863" name="T22"/>
                <a:gd fmla="*/ 1018493 h 1005" name="T23"/>
                <a:gd fmla="*/ 1952151 w 1863" name="T24"/>
                <a:gd fmla="*/ 1039912 h 1005" name="T25"/>
                <a:gd fmla="*/ 1982739 w 1863" name="T26"/>
                <a:gd fmla="*/ 1052764 h 1005" name="T27"/>
                <a:gd fmla="*/ 1988201 w 1863" name="T28"/>
                <a:gd fmla="*/ 979938 h 1005" name="T29"/>
                <a:gd fmla="*/ 2034083 w 1863" name="T30"/>
                <a:gd fmla="*/ 931744 h 1005" name="T31"/>
                <a:gd fmla="*/ 1998033 w 1863" name="T32"/>
                <a:gd fmla="*/ 701485 h 1005" name="T33"/>
                <a:gd fmla="*/ 1957613 w 1863" name="T34"/>
                <a:gd fmla="*/ 576182 h 1005" name="T35"/>
                <a:gd fmla="*/ 1860388 w 1863" name="T36"/>
                <a:gd fmla="*/ 530130 h 1005" name="T37"/>
                <a:gd fmla="*/ 1799213 w 1863" name="T38"/>
                <a:gd fmla="*/ 644724 h 1005" name="T39"/>
                <a:gd fmla="*/ 1682324 w 1863" name="T40"/>
                <a:gd fmla="*/ 585821 h 1005" name="T41"/>
                <a:gd fmla="*/ 1466025 w 1863" name="T42"/>
                <a:gd fmla="*/ 508711 h 1005" name="T43"/>
                <a:gd fmla="*/ 1376447 w 1863" name="T44"/>
                <a:gd fmla="*/ 495859 h 1005" name="T45"/>
                <a:gd fmla="*/ 1203845 w 1863" name="T46"/>
                <a:gd fmla="*/ 425175 h 1005" name="T47"/>
                <a:gd fmla="*/ 1120821 w 1863" name="T48"/>
                <a:gd fmla="*/ 229188 h 1005" name="T49"/>
                <a:gd fmla="*/ 1152501 w 1863" name="T50"/>
                <a:gd fmla="*/ 168142 h 1005" name="T51"/>
                <a:gd fmla="*/ 1151409 w 1863" name="T52"/>
                <a:gd fmla="*/ 83536 h 1005" name="T53"/>
                <a:gd fmla="*/ 1164518 w 1863" name="T54"/>
                <a:gd fmla="*/ 41768 h 1005" name="T55"/>
                <a:gd fmla="*/ 1012672 w 1863" name="T56"/>
                <a:gd fmla="*/ 0 h 1005" name="T57"/>
                <a:gd fmla="*/ 903430 w 1863" name="T58"/>
                <a:gd fmla="*/ 13923 h 1005" name="T59"/>
                <a:gd fmla="*/ 767970 w 1863" name="T60"/>
                <a:gd fmla="*/ 57832 h 1005" name="T61"/>
                <a:gd fmla="*/ 631418 w 1863" name="T62"/>
                <a:gd fmla="*/ 71755 h 1005" name="T63"/>
                <a:gd fmla="*/ 539655 w 1863" name="T64"/>
                <a:gd fmla="*/ 25703 h 1005" name="T65"/>
                <a:gd fmla="*/ 391086 w 1863" name="T66"/>
                <a:gd fmla="*/ 52478 h 1005" name="T67"/>
                <a:gd fmla="*/ 332095 w 1863" name="T68"/>
                <a:gd fmla="*/ 19277 h 1005" name="T69"/>
                <a:gd fmla="*/ 220668 w 1863" name="T70"/>
                <a:gd fmla="*/ 29987 h 1005" name="T71"/>
                <a:gd fmla="*/ 167140 w 1863" name="T72"/>
                <a:gd fmla="*/ 100671 h 1005" name="T73"/>
                <a:gd fmla="*/ 135460 w 1863" name="T74"/>
                <a:gd fmla="*/ 136013 h 1005" name="T75"/>
                <a:gd fmla="*/ 97225 w 1863" name="T76"/>
                <a:gd fmla="*/ 157433 h 1005" name="T77"/>
                <a:gd fmla="*/ 80839 w 1863" name="T78"/>
                <a:gd fmla="*/ 184207 h 1005" name="T79"/>
                <a:gd fmla="*/ 110334 w 1863" name="T80"/>
                <a:gd fmla="*/ 247394 h 1005" name="T81"/>
                <a:gd fmla="*/ 102687 w 1863" name="T82"/>
                <a:gd fmla="*/ 308439 h 1005" name="T83"/>
                <a:gd fmla="*/ 29495 w 1863" name="T84"/>
                <a:gd fmla="*/ 285949 h 1005" name="T85"/>
                <a:gd fmla="*/ 0 w 1863" name="T86"/>
                <a:gd fmla="*/ 313794 h 1005" name="T87"/>
                <a:gd fmla="*/ 18571 w 1863" name="T88"/>
                <a:gd fmla="*/ 371627 h 1005" name="T89"/>
                <a:gd fmla="*/ 9832 w 1863" name="T90"/>
                <a:gd fmla="*/ 425175 h 1005" name="T91"/>
                <a:gd fmla="*/ 46974 w 1863" name="T92"/>
                <a:gd fmla="*/ 444453 h 1005" name="T93"/>
                <a:gd fmla="*/ 135460 w 1863" name="T94"/>
                <a:gd fmla="*/ 530130 h 1005" name="T95"/>
                <a:gd fmla="*/ 187896 w 1863" name="T96"/>
                <a:gd fmla="*/ 605098 h 1005" name="T97"/>
                <a:gd fmla="*/ 223946 w 1863" name="T98"/>
                <a:gd fmla="*/ 629730 h 1005" name="T99"/>
                <a:gd fmla="*/ 285121 w 1863" name="T100"/>
                <a:gd fmla="*/ 625447 h 1005" name="T101"/>
                <a:gd fmla="*/ 431505 w 1863" name="T102"/>
                <a:gd fmla="*/ 781808 h 1005" name="T103"/>
                <a:gd fmla="*/ 475202 w 1863" name="T104"/>
                <a:gd fmla="*/ 765744 h 1005" name="T105"/>
                <a:gd fmla="*/ 488311 w 1863" name="T106"/>
                <a:gd fmla="*/ 825718 h 1005" name="T107"/>
                <a:gd fmla="*/ 577889 w 1863" name="T108"/>
                <a:gd fmla="*/ 862131 h 1005" name="T109"/>
                <a:gd fmla="*/ 651081 w 1863" name="T110"/>
                <a:gd fmla="*/ 937099 h 1005" name="T111"/>
                <a:gd fmla="*/ 664190 w 1863" name="T112"/>
                <a:gd fmla="*/ 969228 h 1005" name="T113"/>
                <a:gd fmla="*/ 745029 w 1863" name="T114"/>
                <a:gd fmla="*/ 967086 h 1005" name="T115"/>
                <a:gd fmla="*/ 888136 w 1863" name="T116"/>
                <a:gd fmla="*/ 993860 h 1005" name="T117"/>
                <a:gd fmla="*/ 952589 w 1863" name="T118"/>
                <a:gd fmla="*/ 1013138 h 1005" name="T119"/>
                <a:gd fmla="*/ 952589 w 1863" name="T120"/>
                <a:gd fmla="*/ 1075254 h 1005" name="T121"/>
                <a:gd fmla="*/ 1074939 w 1863" name="T122"/>
                <a:gd fmla="*/ 983151 h 1005" name="T123"/>
                <a:gd fmla="*/ 1172165 w 1863" name="T124"/>
                <a:gd fmla="*/ 1018493 h 1005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1004" w="1863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518211" y="4026955"/>
              <a:ext cx="706720" cy="605760"/>
            </a:xfrm>
            <a:custGeom>
              <a:gdLst>
                <a:gd fmla="*/ 73170 w 580" name="T0"/>
                <a:gd fmla="*/ 376942 h 507" name="T1"/>
                <a:gd fmla="*/ 164906 w 580" name="T2"/>
                <a:gd fmla="*/ 452973 h 507" name="T3"/>
                <a:gd fmla="*/ 240260 w 580" name="T4"/>
                <a:gd fmla="*/ 467965 h 507" name="T5"/>
                <a:gd fmla="*/ 307970 w 580" name="T6"/>
                <a:gd fmla="*/ 460469 h 507" name="T7"/>
                <a:gd fmla="*/ 330904 w 580" name="T8"/>
                <a:gd fmla="*/ 467965 h 507" name="T9"/>
                <a:gd fmla="*/ 356022 w 580" name="T10"/>
                <a:gd fmla="*/ 455115 h 507" name="T11"/>
                <a:gd fmla="*/ 371311 w 580" name="T12"/>
                <a:gd fmla="*/ 474390 h 507" name="T13"/>
                <a:gd fmla="*/ 378956 w 580" name="T14"/>
                <a:gd fmla="*/ 497949 h 507" name="T15"/>
                <a:gd fmla="*/ 412811 w 580" name="T16"/>
                <a:gd fmla="*/ 514012 h 507" name="T17"/>
                <a:gd fmla="*/ 456494 w 580" name="T18"/>
                <a:gd fmla="*/ 514012 h 507" name="T19"/>
                <a:gd fmla="*/ 489257 w 580" name="T20"/>
                <a:gd fmla="*/ 541854 h 507" name="T21"/>
                <a:gd fmla="*/ 518743 w 580" name="T22"/>
                <a:gd fmla="*/ 529004 h 507" name="T23"/>
                <a:gd fmla="*/ 541677 w 580" name="T24"/>
                <a:gd fmla="*/ 541854 h 507" name="T25"/>
                <a:gd fmla="*/ 560243 w 580" name="T26"/>
                <a:gd fmla="*/ 504374 h 507" name="T27"/>
                <a:gd fmla="*/ 587545 w 580" name="T28"/>
                <a:gd fmla="*/ 492595 h 507" name="T29"/>
                <a:gd fmla="*/ 593006 w 580" name="T30"/>
                <a:gd fmla="*/ 462611 h 507" name="T31"/>
                <a:gd fmla="*/ 582085 w 580" name="T32"/>
                <a:gd fmla="*/ 409068 h 507" name="T33"/>
                <a:gd fmla="*/ 577716 w 580" name="T34"/>
                <a:gd fmla="*/ 404784 h 507" name="T35"/>
                <a:gd fmla="*/ 549322 w 580" name="T36"/>
                <a:gd fmla="*/ 433697 h 507" name="T37"/>
                <a:gd fmla="*/ 507822 w 580" name="T38"/>
                <a:gd fmla="*/ 400501 h 507" name="T39"/>
                <a:gd fmla="*/ 477244 w 580" name="T40"/>
                <a:gd fmla="*/ 364092 h 507" name="T41"/>
                <a:gd fmla="*/ 507822 w 580" name="T42"/>
                <a:gd fmla="*/ 342675 h 507" name="T43"/>
                <a:gd fmla="*/ 517651 w 580" name="T44"/>
                <a:gd fmla="*/ 306265 h 507" name="T45"/>
                <a:gd fmla="*/ 535125 w 580" name="T46"/>
                <a:gd fmla="*/ 293415 h 507" name="T47"/>
                <a:gd fmla="*/ 534033 w 580" name="T48"/>
                <a:gd fmla="*/ 243085 h 507" name="T49"/>
                <a:gd fmla="*/ 547138 w 580" name="T50"/>
                <a:gd fmla="*/ 232376 h 507" name="T51"/>
                <a:gd fmla="*/ 572256 w 580" name="T52"/>
                <a:gd fmla="*/ 251652 h 507" name="T53"/>
                <a:gd fmla="*/ 587545 w 580" name="T54"/>
                <a:gd fmla="*/ 271998 h 507" name="T55"/>
                <a:gd fmla="*/ 621400 w 580" name="T56"/>
                <a:gd fmla="*/ 251652 h 507" name="T57"/>
                <a:gd fmla="*/ 632321 w 580" name="T58"/>
                <a:gd fmla="*/ 238801 h 507" name="T59"/>
                <a:gd fmla="*/ 626860 w 580" name="T60"/>
                <a:gd fmla="*/ 213101 h 507" name="T61"/>
                <a:gd fmla="*/ 587545 w 580" name="T62"/>
                <a:gd fmla="*/ 193825 h 507" name="T63"/>
                <a:gd fmla="*/ 578808 w 580" name="T64"/>
                <a:gd fmla="*/ 165983 h 507" name="T65"/>
                <a:gd fmla="*/ 512191 w 580" name="T66"/>
                <a:gd fmla="*/ 175621 h 507" name="T67"/>
                <a:gd fmla="*/ 467415 w 580" name="T68"/>
                <a:gd fmla="*/ 140282 h 507" name="T69"/>
                <a:gd fmla="*/ 447757 w 580" name="T70"/>
                <a:gd fmla="*/ 135999 h 507" name="T71"/>
                <a:gd fmla="*/ 447757 w 580" name="T72"/>
                <a:gd fmla="*/ 110298 h 507" name="T73"/>
                <a:gd fmla="*/ 543862 w 580" name="T74"/>
                <a:gd fmla="*/ 9638 h 507" name="T75"/>
                <a:gd fmla="*/ 507822 w 580" name="T76"/>
                <a:gd fmla="*/ 18205 h 507" name="T77"/>
                <a:gd fmla="*/ 485981 w 580" name="T78"/>
                <a:gd fmla="*/ 29984 h 507" name="T79"/>
                <a:gd fmla="*/ 477244 w 580" name="T80"/>
                <a:gd fmla="*/ 18205 h 507" name="T81"/>
                <a:gd fmla="*/ 477244 w 580" name="T82"/>
                <a:gd fmla="*/ 4283 h 507" name="T83"/>
                <a:gd fmla="*/ 461955 w 580" name="T84"/>
                <a:gd fmla="*/ 0 h 507" name="T85"/>
                <a:gd fmla="*/ 418271 w 580" name="T86"/>
                <a:gd fmla="*/ 14992 h 507" name="T87"/>
                <a:gd fmla="*/ 307970 w 580" name="T88"/>
                <a:gd fmla="*/ 2142 h 507" name="T89"/>
                <a:gd fmla="*/ 302509 w 580" name="T90"/>
                <a:gd fmla="*/ 87810 h 507" name="T91"/>
                <a:gd fmla="*/ 251181 w 580" name="T92"/>
                <a:gd fmla="*/ 129574 h 507" name="T93"/>
                <a:gd fmla="*/ 178011 w 580" name="T94"/>
                <a:gd fmla="*/ 140282 h 507" name="T95"/>
                <a:gd fmla="*/ 78631 w 580" name="T96"/>
                <a:gd fmla="*/ 203463 h 507" name="T97"/>
                <a:gd fmla="*/ 0 w 580" name="T98"/>
                <a:gd fmla="*/ 225951 h 507" name="T99"/>
                <a:gd fmla="*/ 0 w 580" name="T100"/>
                <a:gd fmla="*/ 238801 h 507" name="T101"/>
                <a:gd fmla="*/ 73170 w 580" name="T102"/>
                <a:gd fmla="*/ 344816 h 507" name="T103"/>
                <a:gd fmla="*/ 73170 w 580" name="T104"/>
                <a:gd fmla="*/ 376942 h 507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507" w="580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245726" y="3662082"/>
              <a:ext cx="1470119" cy="1021998"/>
            </a:xfrm>
            <a:custGeom>
              <a:gdLst>
                <a:gd fmla="*/ 107427 w 1202" name="T0"/>
                <a:gd fmla="*/ 342425 h 856" name="T1"/>
                <a:gd fmla="*/ 168814 w 1202" name="T2"/>
                <a:gd fmla="*/ 300692 h 856" name="T3"/>
                <a:gd fmla="*/ 141409 w 1202" name="T4"/>
                <a:gd fmla="*/ 284641 h 856" name="T5"/>
                <a:gd fmla="*/ 181968 w 1202" name="T6"/>
                <a:gd fmla="*/ 248258 h 856" name="T7"/>
                <a:gd fmla="*/ 133736 w 1202" name="T8"/>
                <a:gd fmla="*/ 149811 h 856" name="T9"/>
                <a:gd fmla="*/ 163333 w 1202" name="T10"/>
                <a:gd fmla="*/ 59924 h 856" name="T11"/>
                <a:gd fmla="*/ 429708 w 1202" name="T12"/>
                <a:gd fmla="*/ 0 h 856" name="T13"/>
                <a:gd fmla="*/ 590848 w 1202" name="T14"/>
                <a:gd fmla="*/ 33172 h 856" name="T15"/>
                <a:gd fmla="*/ 682929 w 1202" name="T16"/>
                <a:gd fmla="*/ 85606 h 856" name="T17"/>
                <a:gd fmla="*/ 772817 w 1202" name="T18"/>
                <a:gd fmla="*/ 52434 h 856" name="T19"/>
                <a:gd fmla="*/ 889013 w 1202" name="T20"/>
                <a:gd fmla="*/ 39593 h 856" name="T21"/>
                <a:gd fmla="*/ 1034807 w 1202" name="T22"/>
                <a:gd fmla="*/ 78116 h 856" name="T23"/>
                <a:gd fmla="*/ 1126887 w 1202" name="T24"/>
                <a:gd fmla="*/ 180843 h 856" name="T25"/>
                <a:gd fmla="*/ 1209102 w 1202" name="T26"/>
                <a:gd fmla="*/ 210805 h 856" name="T27"/>
                <a:gd fmla="*/ 1288028 w 1202" name="T28"/>
                <a:gd fmla="*/ 352056 h 856" name="T29"/>
                <a:gd fmla="*/ 1307759 w 1202" name="T30"/>
                <a:gd fmla="*/ 452643 h 856" name="T31"/>
                <a:gd fmla="*/ 1265008 w 1202" name="T32"/>
                <a:gd fmla="*/ 517918 h 856" name="T33"/>
                <a:gd fmla="*/ 1214583 w 1202" name="T34"/>
                <a:gd fmla="*/ 562861 h 856" name="T35"/>
                <a:gd fmla="*/ 1192659 w 1202" name="T36"/>
                <a:gd fmla="*/ 628136 h 856" name="T37"/>
                <a:gd fmla="*/ 1136753 w 1202" name="T38"/>
                <a:gd fmla="*/ 596034 h 856" name="T39"/>
                <a:gd fmla="*/ 1140042 w 1202" name="T40"/>
                <a:gd fmla="*/ 643117 h 856" name="T41"/>
                <a:gd fmla="*/ 1224449 w 1202" name="T42"/>
                <a:gd fmla="*/ 688060 h 856" name="T43"/>
                <a:gd fmla="*/ 1267200 w 1202" name="T44"/>
                <a:gd fmla="*/ 709462 h 856" name="T45"/>
                <a:gd fmla="*/ 1250757 w 1202" name="T46"/>
                <a:gd fmla="*/ 749055 h 856" name="T47"/>
                <a:gd fmla="*/ 1192659 w 1202" name="T48"/>
                <a:gd fmla="*/ 762966 h 856" name="T49"/>
                <a:gd fmla="*/ 1132368 w 1202" name="T50"/>
                <a:gd fmla="*/ 752265 h 856" name="T51"/>
                <a:gd fmla="*/ 1121406 w 1202" name="T52"/>
                <a:gd fmla="*/ 805769 h 856" name="T53"/>
                <a:gd fmla="*/ 1023845 w 1202" name="T54"/>
                <a:gd fmla="*/ 758685 h 856" name="T55"/>
                <a:gd fmla="*/ 964651 w 1202" name="T56"/>
                <a:gd fmla="*/ 747985 h 856" name="T57"/>
                <a:gd fmla="*/ 779394 w 1202" name="T58"/>
                <a:gd fmla="*/ 742634 h 856" name="T59"/>
                <a:gd fmla="*/ 761855 w 1202" name="T60"/>
                <a:gd fmla="*/ 786508 h 856" name="T61"/>
                <a:gd fmla="*/ 742123 w 1202" name="T62"/>
                <a:gd fmla="*/ 834661 h 856" name="T63"/>
                <a:gd fmla="*/ 568925 w 1202" name="T64"/>
                <a:gd fmla="*/ 893515 h 856" name="T65"/>
                <a:gd fmla="*/ 494383 w 1202" name="T66"/>
                <a:gd fmla="*/ 801489 h 856" name="T67"/>
                <a:gd fmla="*/ 280626 w 1202" name="T68"/>
                <a:gd fmla="*/ 768316 h 856" name="T69"/>
                <a:gd fmla="*/ 199507 w 1202" name="T70"/>
                <a:gd fmla="*/ 719093 h 856" name="T71"/>
                <a:gd fmla="*/ 1096 w 1202" name="T72"/>
                <a:gd fmla="*/ 541460 h 856" name="T73"/>
                <a:gd fmla="*/ 30693 w 1202" name="T74"/>
                <a:gd fmla="*/ 485816 h 856" name="T75"/>
                <a:gd fmla="*/ 55906 w 1202" name="T76"/>
                <a:gd fmla="*/ 380948 h 856" name="T77"/>
                <a:gd fmla="*/ 63579 w 1202" name="T78"/>
                <a:gd fmla="*/ 325304 h 85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856" w="1202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880569" y="3688650"/>
              <a:ext cx="302880" cy="529598"/>
            </a:xfrm>
            <a:custGeom>
              <a:gdLst>
                <a:gd fmla="*/ 249918 w 252" name="T0"/>
                <a:gd fmla="*/ 264654 h 443" name="T1"/>
                <a:gd fmla="*/ 254227 w 252" name="T2"/>
                <a:gd fmla="*/ 214295 h 443" name="T3"/>
                <a:gd fmla="*/ 270386 w 252" name="T4"/>
                <a:gd fmla="*/ 190722 h 443" name="T5"/>
                <a:gd fmla="*/ 265000 w 252" name="T6"/>
                <a:gd fmla="*/ 167150 h 443" name="T7"/>
                <a:gd fmla="*/ 177744 w 252" name="T8"/>
                <a:gd fmla="*/ 136077 h 443" name="T9"/>
                <a:gd fmla="*/ 187439 w 252" name="T10"/>
                <a:gd fmla="*/ 102862 h 443" name="T11"/>
                <a:gd fmla="*/ 211138 w 252" name="T12"/>
                <a:gd fmla="*/ 65360 h 443" name="T13"/>
                <a:gd fmla="*/ 194979 w 252" name="T14"/>
                <a:gd fmla="*/ 7500 h 443" name="T15"/>
                <a:gd fmla="*/ 187439 w 252" name="T16"/>
                <a:gd fmla="*/ 0 h 443" name="T17"/>
                <a:gd fmla="*/ 133577 w 252" name="T18"/>
                <a:gd fmla="*/ 36430 h 443" name="T19"/>
                <a:gd fmla="*/ 109878 w 252" name="T20"/>
                <a:gd fmla="*/ 118934 h 443" name="T21"/>
                <a:gd fmla="*/ 98028 w 252" name="T22"/>
                <a:gd fmla="*/ 176793 h 443" name="T23"/>
                <a:gd fmla="*/ 56016 w 252" name="T24"/>
                <a:gd fmla="*/ 214295 h 443" name="T25"/>
                <a:gd fmla="*/ 30163 w 252" name="T26"/>
                <a:gd fmla="*/ 225010 h 443" name="T27"/>
                <a:gd fmla="*/ 0 w 252" name="T28"/>
                <a:gd fmla="*/ 229295 h 443" name="T29"/>
                <a:gd fmla="*/ 67866 w 252" name="T30"/>
                <a:gd fmla="*/ 320371 h 443" name="T31"/>
                <a:gd fmla="*/ 86179 w 252" name="T32"/>
                <a:gd fmla="*/ 381445 h 443" name="T33"/>
                <a:gd fmla="*/ 77561 w 252" name="T34"/>
                <a:gd fmla="*/ 416803 h 443" name="T35"/>
                <a:gd fmla="*/ 123882 w 252" name="T36"/>
                <a:gd fmla="*/ 442519 h 443" name="T37"/>
                <a:gd fmla="*/ 123882 w 252" name="T38"/>
                <a:gd fmla="*/ 459662 h 443" name="T39"/>
                <a:gd fmla="*/ 168049 w 252" name="T40"/>
                <a:gd fmla="*/ 473592 h 443" name="T41"/>
                <a:gd fmla="*/ 182053 w 252" name="T42"/>
                <a:gd fmla="*/ 473592 h 443" name="T43"/>
                <a:gd fmla="*/ 182053 w 252" name="T44"/>
                <a:gd fmla="*/ 437161 h 443" name="T45"/>
                <a:gd fmla="*/ 215447 w 252" name="T46"/>
                <a:gd fmla="*/ 430733 h 443" name="T47"/>
                <a:gd fmla="*/ 226219 w 252" name="T48"/>
                <a:gd fmla="*/ 386802 h 443" name="T49"/>
                <a:gd fmla="*/ 200366 w 252" name="T50"/>
                <a:gd fmla="*/ 368587 h 443" name="T51"/>
                <a:gd fmla="*/ 182053 w 252" name="T52"/>
                <a:gd fmla="*/ 350372 h 443" name="T53"/>
                <a:gd fmla="*/ 189593 w 252" name="T54"/>
                <a:gd fmla="*/ 268940 h 443" name="T55"/>
                <a:gd fmla="*/ 206829 w 252" name="T56"/>
                <a:gd fmla="*/ 256082 h 443" name="T57"/>
                <a:gd fmla="*/ 240223 w 252" name="T58"/>
                <a:gd fmla="*/ 270011 h 443" name="T59"/>
                <a:gd fmla="*/ 249918 w 252" name="T60"/>
                <a:gd fmla="*/ 264654 h 443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442" w="251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4801607" y="3164367"/>
              <a:ext cx="621701" cy="876758"/>
            </a:xfrm>
            <a:custGeom>
              <a:gdLst>
                <a:gd fmla="*/ 220907 w 507" name="T0"/>
                <a:gd fmla="*/ 761156 h 733" name="T1"/>
                <a:gd fmla="*/ 267067 w 507" name="T2"/>
                <a:gd fmla="*/ 613213 h 733" name="T3"/>
                <a:gd fmla="*/ 369277 w 507" name="T4"/>
                <a:gd fmla="*/ 551034 h 733" name="T5"/>
                <a:gd fmla="*/ 394555 w 507" name="T6"/>
                <a:gd fmla="*/ 489927 h 733" name="T7"/>
                <a:gd fmla="*/ 348396 w 507" name="T8"/>
                <a:gd fmla="*/ 465270 h 733" name="T9"/>
                <a:gd fmla="*/ 294543 w 507" name="T10"/>
                <a:gd fmla="*/ 440613 h 733" name="T11"/>
                <a:gd fmla="*/ 265968 w 507" name="T12"/>
                <a:gd fmla="*/ 364497 h 733" name="T13"/>
                <a:gd fmla="*/ 214313 w 507" name="T14"/>
                <a:gd fmla="*/ 370929 h 733" name="T15"/>
                <a:gd fmla="*/ 160460 w 507" name="T16"/>
                <a:gd fmla="*/ 358065 h 733" name="T17"/>
                <a:gd fmla="*/ 201124 w 507" name="T18"/>
                <a:gd fmla="*/ 279805 h 733" name="T19"/>
                <a:gd fmla="*/ 242888 w 507" name="T20"/>
                <a:gd fmla="*/ 199401 h 733" name="T21"/>
                <a:gd fmla="*/ 322019 w 507" name="T22"/>
                <a:gd fmla="*/ 231563 h 733" name="T23"/>
                <a:gd fmla="*/ 349495 w 507" name="T24"/>
                <a:gd fmla="*/ 285165 h 733" name="T25"/>
                <a:gd fmla="*/ 356089 w 507" name="T26"/>
                <a:gd fmla="*/ 331264 h 733" name="T27"/>
                <a:gd fmla="*/ 400050 w 507" name="T28"/>
                <a:gd fmla="*/ 379506 h 733" name="T29"/>
                <a:gd fmla="*/ 509954 w 507" name="T30"/>
                <a:gd fmla="*/ 349488 h 733" name="T31"/>
                <a:gd fmla="*/ 556114 w 507" name="T32"/>
                <a:gd fmla="*/ 260508 h 733" name="T33"/>
                <a:gd fmla="*/ 500063 w 507" name="T34"/>
                <a:gd fmla="*/ 213338 h 733" name="T35"/>
                <a:gd fmla="*/ 470389 w 507" name="T36"/>
                <a:gd fmla="*/ 137222 h 733" name="T37"/>
                <a:gd fmla="*/ 369277 w 507" name="T38"/>
                <a:gd fmla="*/ 85764 h 733" name="T39"/>
                <a:gd fmla="*/ 314325 w 507" name="T40"/>
                <a:gd fmla="*/ 0 h 733" name="T41"/>
                <a:gd fmla="*/ 242888 w 507" name="T42"/>
                <a:gd fmla="*/ 49314 h 733" name="T43"/>
                <a:gd fmla="*/ 246185 w 507" name="T44"/>
                <a:gd fmla="*/ 87908 h 733" name="T45"/>
                <a:gd fmla="*/ 179143 w 507" name="T46"/>
                <a:gd fmla="*/ 110421 h 733" name="T47"/>
                <a:gd fmla="*/ 141776 w 507" name="T48"/>
                <a:gd fmla="*/ 120070 h 733" name="T49"/>
                <a:gd fmla="*/ 80230 w 507" name="T50"/>
                <a:gd fmla="*/ 139367 h 733" name="T51"/>
                <a:gd fmla="*/ 63744 w 507" name="T52"/>
                <a:gd fmla="*/ 87908 h 733" name="T53"/>
                <a:gd fmla="*/ 9891 w 507" name="T54"/>
                <a:gd fmla="*/ 160808 h 733" name="T55"/>
                <a:gd fmla="*/ 35169 w 507" name="T56"/>
                <a:gd fmla="*/ 276589 h 733" name="T57"/>
                <a:gd fmla="*/ 63744 w 507" name="T58"/>
                <a:gd fmla="*/ 349488 h 733" name="T59"/>
                <a:gd fmla="*/ 74735 w 507" name="T60"/>
                <a:gd fmla="*/ 435252 h 733" name="T61"/>
                <a:gd fmla="*/ 7693 w 507" name="T62"/>
                <a:gd fmla="*/ 531737 h 733" name="T63"/>
                <a:gd fmla="*/ 71438 w 507" name="T64"/>
                <a:gd fmla="*/ 626077 h 733" name="T65"/>
                <a:gd fmla="*/ 49457 w 507" name="T66"/>
                <a:gd fmla="*/ 690401 h 733" name="T67"/>
                <a:gd fmla="*/ 25278 w 507" name="T68"/>
                <a:gd fmla="*/ 740787 h 733" name="T69"/>
                <a:gd fmla="*/ 157163 w 507" name="T70"/>
                <a:gd fmla="*/ 784741 h 733" name="T71"/>
                <a:gd fmla="*/ 216511 w 507" name="T72"/>
                <a:gd fmla="*/ 774020 h 73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733" w="507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127513" y="3472560"/>
              <a:ext cx="127528" cy="205462"/>
            </a:xfrm>
            <a:custGeom>
              <a:gdLst>
                <a:gd fmla="*/ 93617 w 105" name="T0"/>
                <a:gd fmla="*/ 169248 h 173" name="T1"/>
                <a:gd fmla="*/ 65314 w 105" name="T2"/>
                <a:gd fmla="*/ 183086 h 173" name="T3"/>
                <a:gd fmla="*/ 15240 w 105" name="T4"/>
                <a:gd fmla="*/ 172441 h 173" name="T5"/>
                <a:gd fmla="*/ 3266 w 105" name="T6"/>
                <a:gd fmla="*/ 159668 h 173" name="T7"/>
                <a:gd fmla="*/ 0 w 105" name="T8"/>
                <a:gd fmla="*/ 78769 h 173" name="T9"/>
                <a:gd fmla="*/ 44631 w 105" name="T10"/>
                <a:gd fmla="*/ 60674 h 173" name="T11"/>
                <a:gd fmla="*/ 40277 w 105" name="T12"/>
                <a:gd fmla="*/ 45771 h 173" name="T13"/>
                <a:gd fmla="*/ 47897 w 105" name="T14"/>
                <a:gd fmla="*/ 14902 h 173" name="T15"/>
                <a:gd fmla="*/ 51163 w 105" name="T16"/>
                <a:gd fmla="*/ 0 h 173" name="T17"/>
                <a:gd fmla="*/ 67491 w 105" name="T18"/>
                <a:gd fmla="*/ 8516 h 173" name="T19"/>
                <a:gd fmla="*/ 75111 w 105" name="T20"/>
                <a:gd fmla="*/ 35127 h 173" name="T21"/>
                <a:gd fmla="*/ 71846 w 105" name="T22"/>
                <a:gd fmla="*/ 53223 h 173" name="T23"/>
                <a:gd fmla="*/ 107769 w 105" name="T24"/>
                <a:gd fmla="*/ 78769 h 173" name="T25"/>
                <a:gd fmla="*/ 113211 w 105" name="T26"/>
                <a:gd fmla="*/ 98994 h 173" name="T27"/>
                <a:gd fmla="*/ 93617 w 105" name="T28"/>
                <a:gd fmla="*/ 113896 h 173" name="T29"/>
                <a:gd fmla="*/ 84909 w 105" name="T30"/>
                <a:gd fmla="*/ 147959 h 173" name="T31"/>
                <a:gd fmla="*/ 93617 w 105" name="T32"/>
                <a:gd fmla="*/ 169248 h 173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173" w="105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4976959" y="3383999"/>
              <a:ext cx="201920" cy="203692"/>
            </a:xfrm>
            <a:custGeom>
              <a:gdLst>
                <a:gd fmla="*/ 137938 w 164" name="T0"/>
                <a:gd fmla="*/ 152316 h 169" name="T1"/>
                <a:gd fmla="*/ 136835 w 164" name="T2"/>
                <a:gd fmla="*/ 127470 h 169" name="T3"/>
                <a:gd fmla="*/ 129110 w 164" name="T4"/>
                <a:gd fmla="*/ 108025 h 169" name="T5"/>
                <a:gd fmla="*/ 175457 w 164" name="T6"/>
                <a:gd fmla="*/ 90741 h 169" name="T7"/>
                <a:gd fmla="*/ 179871 w 164" name="T8"/>
                <a:gd fmla="*/ 74538 h 169" name="T9"/>
                <a:gd fmla="*/ 167733 w 164" name="T10"/>
                <a:gd fmla="*/ 32408 h 169" name="T11"/>
                <a:gd fmla="*/ 153387 w 164" name="T12"/>
                <a:gd fmla="*/ 32408 h 169" name="T13"/>
                <a:gd fmla="*/ 81659 w 164" name="T14"/>
                <a:gd fmla="*/ 0 h 169" name="T15"/>
                <a:gd fmla="*/ 51865 w 164" name="T16"/>
                <a:gd fmla="*/ 32408 h 169" name="T17"/>
                <a:gd fmla="*/ 38623 w 164" name="T18"/>
                <a:gd fmla="*/ 71297 h 169" name="T19"/>
                <a:gd fmla="*/ 5518 w 164" name="T20"/>
                <a:gd fmla="*/ 117748 h 169" name="T21"/>
                <a:gd fmla="*/ 0 w 164" name="T22"/>
                <a:gd fmla="*/ 150155 h 169" name="T23"/>
                <a:gd fmla="*/ 12139 w 164" name="T24"/>
                <a:gd fmla="*/ 171760 h 169" name="T25"/>
                <a:gd fmla="*/ 62900 w 164" name="T26"/>
                <a:gd fmla="*/ 168520 h 169" name="T27"/>
                <a:gd fmla="*/ 89384 w 164" name="T28"/>
                <a:gd fmla="*/ 181483 h 169" name="T29"/>
                <a:gd fmla="*/ 113661 w 164" name="T30"/>
                <a:gd fmla="*/ 163118 h 169" name="T31"/>
                <a:gd fmla="*/ 137938 w 164" name="T32"/>
                <a:gd fmla="*/ 152316 h 16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169" w="164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498728" y="3467247"/>
              <a:ext cx="393213" cy="800595"/>
            </a:xfrm>
            <a:custGeom>
              <a:gdLst>
                <a:gd fmla="*/ 22913 w 323" name="T0"/>
                <a:gd fmla="*/ 716482 h 672" name="T1"/>
                <a:gd fmla="*/ 98199 w 323" name="T2"/>
                <a:gd fmla="*/ 694059 h 672" name="T3"/>
                <a:gd fmla="*/ 195307 w 323" name="T4"/>
                <a:gd fmla="*/ 632127 h 672" name="T5"/>
                <a:gd fmla="*/ 262955 w 323" name="T6"/>
                <a:gd fmla="*/ 619314 h 672" name="T7"/>
                <a:gd fmla="*/ 314237 w 323" name="T8"/>
                <a:gd fmla="*/ 578738 h 672" name="T9"/>
                <a:gd fmla="*/ 319692 w 323" name="T10"/>
                <a:gd fmla="*/ 493316 h 672" name="T11"/>
                <a:gd fmla="*/ 294597 w 323" name="T12"/>
                <a:gd fmla="*/ 462350 h 672" name="T13"/>
                <a:gd fmla="*/ 303326 w 323" name="T14"/>
                <a:gd fmla="*/ 433520 h 672" name="T15"/>
                <a:gd fmla="*/ 319692 w 323" name="T16"/>
                <a:gd fmla="*/ 412164 h 672" name="T17"/>
                <a:gd fmla="*/ 322965 w 323" name="T18"/>
                <a:gd fmla="*/ 374792 h 672" name="T19"/>
                <a:gd fmla="*/ 340423 w 323" name="T20"/>
                <a:gd fmla="*/ 348097 h 672" name="T21"/>
                <a:gd fmla="*/ 314237 w 323" name="T22"/>
                <a:gd fmla="*/ 296844 h 672" name="T23"/>
                <a:gd fmla="*/ 276048 w 323" name="T24"/>
                <a:gd fmla="*/ 254132 h 672" name="T25"/>
                <a:gd fmla="*/ 298961 w 323" name="T26"/>
                <a:gd fmla="*/ 185794 h 672" name="T27"/>
                <a:gd fmla="*/ 342605 w 323" name="T28"/>
                <a:gd fmla="*/ 158032 h 672" name="T29"/>
                <a:gd fmla="*/ 351334 w 323" name="T30"/>
                <a:gd fmla="*/ 112117 h 672" name="T31"/>
                <a:gd fmla="*/ 332785 w 323" name="T32"/>
                <a:gd fmla="*/ 72609 h 672" name="T33"/>
                <a:gd fmla="*/ 332785 w 323" name="T34"/>
                <a:gd fmla="*/ 26695 h 672" name="T35"/>
                <a:gd fmla="*/ 303326 w 323" name="T36"/>
                <a:gd fmla="*/ 0 h 672" name="T37"/>
                <a:gd fmla="*/ 234586 w 323" name="T38"/>
                <a:gd fmla="*/ 34169 h 672" name="T39"/>
                <a:gd fmla="*/ 223675 w 323" name="T40"/>
                <a:gd fmla="*/ 23491 h 672" name="T41"/>
                <a:gd fmla="*/ 187669 w 323" name="T42"/>
                <a:gd fmla="*/ 51254 h 672" name="T43"/>
                <a:gd fmla="*/ 157118 w 323" name="T44"/>
                <a:gd fmla="*/ 48050 h 672" name="T45"/>
                <a:gd fmla="*/ 98199 w 323" name="T46"/>
                <a:gd fmla="*/ 131337 h 672" name="T47"/>
                <a:gd fmla="*/ 81832 w 323" name="T48"/>
                <a:gd fmla="*/ 131337 h 672" name="T49"/>
                <a:gd fmla="*/ 49099 w 323" name="T50"/>
                <a:gd fmla="*/ 158032 h 672" name="T51"/>
                <a:gd fmla="*/ 51282 w 323" name="T52"/>
                <a:gd fmla="*/ 193269 h 672" name="T53"/>
                <a:gd fmla="*/ 36006 w 323" name="T54"/>
                <a:gd fmla="*/ 225302 h 672" name="T55"/>
                <a:gd fmla="*/ 30551 w 323" name="T56"/>
                <a:gd fmla="*/ 269081 h 672" name="T57"/>
                <a:gd fmla="*/ 2182 w 323" name="T58"/>
                <a:gd fmla="*/ 311793 h 672" name="T59"/>
                <a:gd fmla="*/ 33824 w 323" name="T60"/>
                <a:gd fmla="*/ 374792 h 672" name="T61"/>
                <a:gd fmla="*/ 22913 w 323" name="T62"/>
                <a:gd fmla="*/ 412164 h 672" name="T63"/>
                <a:gd fmla="*/ 0 w 323" name="T64"/>
                <a:gd fmla="*/ 451672 h 672" name="T65"/>
                <a:gd fmla="*/ 33824 w 323" name="T66"/>
                <a:gd fmla="*/ 605433 h 672" name="T67"/>
                <a:gd fmla="*/ 10911 w 323" name="T68"/>
                <a:gd fmla="*/ 683381 h 672" name="T69"/>
                <a:gd fmla="*/ 22913 w 323" name="T70"/>
                <a:gd fmla="*/ 716482 h 672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672" w="323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5129285" y="3486730"/>
              <a:ext cx="46052" cy="65536"/>
            </a:xfrm>
            <a:custGeom>
              <a:gdLst>
                <a:gd fmla="*/ 40189 w 38" name="T0"/>
                <a:gd fmla="*/ 0 h 53" name="T1"/>
                <a:gd fmla="*/ 33672 w 38" name="T2"/>
                <a:gd fmla="*/ 29923 h 53" name="T3"/>
                <a:gd fmla="*/ 36930 w 38" name="T4"/>
                <a:gd fmla="*/ 43222 h 53" name="T5"/>
                <a:gd fmla="*/ 8689 w 38" name="T6"/>
                <a:gd fmla="*/ 57630 h 53" name="T7"/>
                <a:gd fmla="*/ 5431 w 38" name="T8"/>
                <a:gd fmla="*/ 33248 h 53" name="T9"/>
                <a:gd fmla="*/ 0 w 38" name="T10"/>
                <a:gd fmla="*/ 16624 h 53" name="T11"/>
                <a:gd fmla="*/ 40189 w 38" name="T12"/>
                <a:gd fmla="*/ 0 h 5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52" w="38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097403" y="5808810"/>
              <a:ext cx="88561" cy="61992"/>
            </a:xfrm>
            <a:custGeom>
              <a:gdLst>
                <a:gd fmla="*/ 4410 w 72" name="T0"/>
                <a:gd fmla="*/ 14741 h 49" name="T1"/>
                <a:gd fmla="*/ 33073 w 72" name="T2"/>
                <a:gd fmla="*/ 20411 h 49" name="T3"/>
                <a:gd fmla="*/ 62839 w 72" name="T4"/>
                <a:gd fmla="*/ 0 h 49" name="T5"/>
                <a:gd fmla="*/ 78273 w 72" name="T6"/>
                <a:gd fmla="*/ 40821 h 49" name="T7"/>
                <a:gd fmla="*/ 46302 w 72" name="T8"/>
                <a:gd fmla="*/ 54428 h 49" name="T9"/>
                <a:gd fmla="*/ 6615 w 72" name="T10"/>
                <a:gd fmla="*/ 51026 h 49" name="T11"/>
                <a:gd fmla="*/ 0 w 72" name="T12"/>
                <a:gd fmla="*/ 20411 h 49" name="T13"/>
                <a:gd fmla="*/ 4410 w 72" name="T14"/>
                <a:gd fmla="*/ 14741 h 49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49" w="72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4583747" y="5417368"/>
              <a:ext cx="890927" cy="720890"/>
            </a:xfrm>
            <a:custGeom>
              <a:gdLst>
                <a:gd fmla="*/ 234405 w 729" name="T0"/>
                <a:gd fmla="*/ 93066 h 604" name="T1"/>
                <a:gd fmla="*/ 245359 w 729" name="T2"/>
                <a:gd fmla="*/ 52416 h 604" name="T3"/>
                <a:gd fmla="*/ 318748 w 729" name="T4"/>
                <a:gd fmla="*/ 74881 h 604" name="T5"/>
                <a:gd fmla="*/ 316557 w 729" name="T6"/>
                <a:gd fmla="*/ 41719 h 604" name="T7"/>
                <a:gd fmla="*/ 347227 w 729" name="T8"/>
                <a:gd fmla="*/ 4279 h 604" name="T9"/>
                <a:gd fmla="*/ 429378 w 729" name="T10"/>
                <a:gd fmla="*/ 0 h 604" name="T11"/>
                <a:gd fmla="*/ 501671 w 729" name="T12"/>
                <a:gd fmla="*/ 7488 h 604" name="T13"/>
                <a:gd fmla="*/ 495099 w 729" name="T14"/>
                <a:gd fmla="*/ 47068 h 604" name="T15"/>
                <a:gd fmla="*/ 466620 w 729" name="T16"/>
                <a:gd fmla="*/ 95205 h 604" name="T17"/>
                <a:gd fmla="*/ 593681 w 729" name="T18"/>
                <a:gd fmla="*/ 63114 h 604" name="T19"/>
                <a:gd fmla="*/ 640781 w 729" name="T20"/>
                <a:gd fmla="*/ 74881 h 604" name="T21"/>
                <a:gd fmla="*/ 633114 w 729" name="T22"/>
                <a:gd fmla="*/ 36371 h 604" name="T23"/>
                <a:gd fmla="*/ 716361 w 729" name="T24"/>
                <a:gd fmla="*/ 60974 h 604" name="T25"/>
                <a:gd fmla="*/ 764556 w 729" name="T26"/>
                <a:gd fmla="*/ 95205 h 604" name="T27"/>
                <a:gd fmla="*/ 775510 w 729" name="T28"/>
                <a:gd fmla="*/ 178644 h 604" name="T29"/>
                <a:gd fmla="*/ 739363 w 729" name="T30"/>
                <a:gd fmla="*/ 220363 h 604" name="T31"/>
                <a:gd fmla="*/ 670356 w 729" name="T32"/>
                <a:gd fmla="*/ 275989 h 604" name="T33"/>
                <a:gd fmla="*/ 635304 w 729" name="T34"/>
                <a:gd fmla="*/ 286686 h 604" name="T35"/>
                <a:gd fmla="*/ 619970 w 729" name="T36"/>
                <a:gd fmla="*/ 294174 h 604" name="T37"/>
                <a:gd fmla="*/ 563011 w 729" name="T38"/>
                <a:gd fmla="*/ 313429 h 604" name="T39"/>
                <a:gd fmla="*/ 519197 w 729" name="T40"/>
                <a:gd fmla="*/ 316638 h 604" name="T41"/>
                <a:gd fmla="*/ 411853 w 729" name="T42"/>
                <a:gd fmla="*/ 304871 h 604" name="T43"/>
                <a:gd fmla="*/ 426092 w 729" name="T44"/>
                <a:gd fmla="*/ 378682 h 604" name="T45"/>
                <a:gd fmla="*/ 358180 w 729" name="T46"/>
                <a:gd fmla="*/ 426820 h 604" name="T47"/>
                <a:gd fmla="*/ 288078 w 729" name="T48"/>
                <a:gd fmla="*/ 447144 h 604" name="T49"/>
                <a:gd fmla="*/ 207022 w 729" name="T50"/>
                <a:gd fmla="*/ 481376 h 604" name="T51"/>
                <a:gd fmla="*/ 76675 w 729" name="T52"/>
                <a:gd fmla="*/ 537001 h 604" name="T53"/>
                <a:gd fmla="*/ 96391 w 729" name="T54"/>
                <a:gd fmla="*/ 622579 h 604" name="T55"/>
                <a:gd fmla="*/ 38337 w 729" name="T56"/>
                <a:gd fmla="*/ 640764 h 604" name="T57"/>
                <a:gd fmla="*/ 8763 w 729" name="T58"/>
                <a:gd fmla="*/ 525234 h 604" name="T59"/>
                <a:gd fmla="*/ 36147 w 729" name="T60"/>
                <a:gd fmla="*/ 461051 h 604" name="T61"/>
                <a:gd fmla="*/ 66817 w 729" name="T62"/>
                <a:gd fmla="*/ 431099 h 604" name="T63"/>
                <a:gd fmla="*/ 107345 w 729" name="T64"/>
                <a:gd fmla="*/ 376543 h 604" name="T65"/>
                <a:gd fmla="*/ 167589 w 729" name="T66"/>
                <a:gd fmla="*/ 263152 h 604" name="T67"/>
                <a:gd fmla="*/ 212498 w 729" name="T68"/>
                <a:gd fmla="*/ 181853 h 604" name="T69"/>
                <a:gd fmla="*/ 212498 w 729" name="T70"/>
                <a:gd fmla="*/ 110182 h 60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604" w="729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917765" y="5341206"/>
              <a:ext cx="917496" cy="648269"/>
            </a:xfrm>
            <a:custGeom>
              <a:gdLst>
                <a:gd fmla="*/ 37130 w 753" name="T0"/>
                <a:gd fmla="*/ 226192 h 542" name="T1"/>
                <a:gd fmla="*/ 87365 w 753" name="T2"/>
                <a:gd fmla="*/ 200464 h 542" name="T3"/>
                <a:gd fmla="*/ 173638 w 753" name="T4"/>
                <a:gd fmla="*/ 221904 h 542" name="T5"/>
                <a:gd fmla="*/ 191111 w 753" name="T6"/>
                <a:gd fmla="*/ 185456 h 542" name="T7"/>
                <a:gd fmla="*/ 310146 w 753" name="T8"/>
                <a:gd fmla="*/ 142576 h 542" name="T9"/>
                <a:gd fmla="*/ 407340 w 753" name="T10"/>
                <a:gd fmla="*/ 114704 h 542" name="T11"/>
                <a:gd fmla="*/ 447747 w 753" name="T12"/>
                <a:gd fmla="*/ 125424 h 542" name="T13"/>
                <a:gd fmla="*/ 478325 w 753" name="T14"/>
                <a:gd fmla="*/ 101840 h 542" name="T15"/>
                <a:gd fmla="*/ 491429 w 753" name="T16"/>
                <a:gd fmla="*/ 78256 h 542" name="T17"/>
                <a:gd fmla="*/ 534020 w 753" name="T18"/>
                <a:gd fmla="*/ 49312 h 542" name="T19"/>
                <a:gd fmla="*/ 586439 w 753" name="T20"/>
                <a:gd fmla="*/ 20368 h 542" name="T21"/>
                <a:gd fmla="*/ 608280 w 753" name="T22"/>
                <a:gd fmla="*/ 47168 h 542" name="T23"/>
                <a:gd fmla="*/ 661791 w 753" name="T24"/>
                <a:gd fmla="*/ 9648 h 542" name="T25"/>
                <a:gd fmla="*/ 716395 w 753" name="T26"/>
                <a:gd fmla="*/ 9648 h 542" name="T27"/>
                <a:gd fmla="*/ 743696 w 753" name="T28"/>
                <a:gd fmla="*/ 50384 h 542" name="T29"/>
                <a:gd fmla="*/ 710934 w 753" name="T30"/>
                <a:gd fmla="*/ 127568 h 542" name="T31"/>
                <a:gd fmla="*/ 710934 w 753" name="T32"/>
                <a:gd fmla="*/ 161872 h 542" name="T33"/>
                <a:gd fmla="*/ 764446 w 753" name="T34"/>
                <a:gd fmla="*/ 188672 h 542" name="T35"/>
                <a:gd fmla="*/ 803760 w 753" name="T36"/>
                <a:gd fmla="*/ 175808 h 542" name="T37"/>
                <a:gd fmla="*/ 803760 w 753" name="T38"/>
                <a:gd fmla="*/ 247632 h 542" name="T39"/>
                <a:gd fmla="*/ 757893 w 753" name="T40"/>
                <a:gd fmla="*/ 330177 h 542" name="T41"/>
                <a:gd fmla="*/ 698922 w 753" name="T42"/>
                <a:gd fmla="*/ 442737 h 542" name="T43"/>
                <a:gd fmla="*/ 658515 w 753" name="T44"/>
                <a:gd fmla="*/ 498481 h 542" name="T45"/>
                <a:gd fmla="*/ 626845 w 753" name="T46"/>
                <a:gd fmla="*/ 528497 h 542" name="T47"/>
                <a:gd fmla="*/ 529652 w 753" name="T48"/>
                <a:gd fmla="*/ 579953 h 542" name="T49"/>
                <a:gd fmla="*/ 455391 w 753" name="T50"/>
                <a:gd fmla="*/ 539217 h 542" name="T51"/>
                <a:gd fmla="*/ 378947 w 753" name="T52"/>
                <a:gd fmla="*/ 579953 h 542" name="T53"/>
                <a:gd fmla="*/ 253359 w 753" name="T54"/>
                <a:gd fmla="*/ 534929 h 542" name="T55"/>
                <a:gd fmla="*/ 258819 w 753" name="T56"/>
                <a:gd fmla="*/ 448097 h 542" name="T57"/>
                <a:gd fmla="*/ 202032 w 753" name="T58"/>
                <a:gd fmla="*/ 433089 h 542" name="T59"/>
                <a:gd fmla="*/ 160534 w 753" name="T60"/>
                <a:gd fmla="*/ 433089 h 542" name="T61"/>
                <a:gd fmla="*/ 138692 w 753" name="T62"/>
                <a:gd fmla="*/ 370913 h 542" name="T63"/>
                <a:gd fmla="*/ 175822 w 753" name="T64"/>
                <a:gd fmla="*/ 361265 h 542" name="T65"/>
                <a:gd fmla="*/ 173638 w 753" name="T66"/>
                <a:gd fmla="*/ 309809 h 542" name="T67"/>
                <a:gd fmla="*/ 67708 w 753" name="T68"/>
                <a:gd fmla="*/ 266928 h 542" name="T69"/>
                <a:gd fmla="*/ 15289 w 753" name="T70"/>
                <a:gd fmla="*/ 266928 h 542" name="T71"/>
                <a:gd fmla="*/ 0 w 753" name="T72"/>
                <a:gd fmla="*/ 221904 h 542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542" w="753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424336" y="4861203"/>
              <a:ext cx="635870" cy="694321"/>
            </a:xfrm>
            <a:custGeom>
              <a:gdLst>
                <a:gd fmla="*/ 487871 w 521" name="T0"/>
                <a:gd fmla="*/ 74847 h 582" name="T1"/>
                <a:gd fmla="*/ 475838 w 521" name="T2"/>
                <a:gd fmla="*/ 22454 h 582" name="T3"/>
                <a:gd fmla="*/ 436459 w 521" name="T4"/>
                <a:gd fmla="*/ 29939 h 582" name="T5"/>
                <a:gd fmla="*/ 405830 w 521" name="T6"/>
                <a:gd fmla="*/ 49185 h 582" name="T7"/>
                <a:gd fmla="*/ 375201 w 521" name="T8"/>
                <a:gd fmla="*/ 27800 h 582" name="T9"/>
                <a:gd fmla="*/ 322695 w 521" name="T10"/>
                <a:gd fmla="*/ 35285 h 582" name="T11"/>
                <a:gd fmla="*/ 154237 w 521" name="T12"/>
                <a:gd fmla="*/ 0 h 582" name="T13"/>
                <a:gd fmla="*/ 165176 w 521" name="T14"/>
                <a:gd fmla="*/ 41701 h 582" name="T15"/>
                <a:gd fmla="*/ 89698 w 521" name="T16"/>
                <a:gd fmla="*/ 41701 h 582" name="T17"/>
                <a:gd fmla="*/ 27347 w 521" name="T18"/>
                <a:gd fmla="*/ 117617 h 582" name="T19"/>
                <a:gd fmla="*/ 53600 w 521" name="T20"/>
                <a:gd fmla="*/ 296181 h 582" name="T21"/>
                <a:gd fmla="*/ 4376 w 521" name="T22"/>
                <a:gd fmla="*/ 361404 h 582" name="T23"/>
                <a:gd fmla="*/ 68915 w 521" name="T24"/>
                <a:gd fmla="*/ 368889 h 582" name="T25"/>
                <a:gd fmla="*/ 83135 w 521" name="T26"/>
                <a:gd fmla="*/ 482229 h 582" name="T27"/>
                <a:gd fmla="*/ 135641 w 521" name="T28"/>
                <a:gd fmla="*/ 452290 h 582" name="T29"/>
                <a:gd fmla="*/ 157519 w 521" name="T30"/>
                <a:gd fmla="*/ 477952 h 582" name="T31"/>
                <a:gd fmla="*/ 212213 w 521" name="T32"/>
                <a:gd fmla="*/ 442667 h 582" name="T33"/>
                <a:gd fmla="*/ 264719 w 521" name="T34"/>
                <a:gd fmla="*/ 442667 h 582" name="T35"/>
                <a:gd fmla="*/ 292066 w 521" name="T36"/>
                <a:gd fmla="*/ 483298 h 582" name="T37"/>
                <a:gd fmla="*/ 259250 w 521" name="T38"/>
                <a:gd fmla="*/ 560284 h 582" name="T39"/>
                <a:gd fmla="*/ 259250 w 521" name="T40"/>
                <a:gd fmla="*/ 593430 h 582" name="T41"/>
                <a:gd fmla="*/ 315038 w 521" name="T42"/>
                <a:gd fmla="*/ 621231 h 582" name="T43"/>
                <a:gd fmla="*/ 353324 w 521" name="T44"/>
                <a:gd fmla="*/ 607331 h 582" name="T45"/>
                <a:gd fmla="*/ 375201 w 521" name="T46"/>
                <a:gd fmla="*/ 560284 h 582" name="T47"/>
                <a:gd fmla="*/ 413487 w 521" name="T48"/>
                <a:gd fmla="*/ 552799 h 582" name="T49"/>
                <a:gd fmla="*/ 465993 w 521" name="T50"/>
                <a:gd fmla="*/ 558145 h 582" name="T51"/>
                <a:gd fmla="*/ 458336 w 521" name="T52"/>
                <a:gd fmla="*/ 527137 h 582" name="T53"/>
                <a:gd fmla="*/ 538189 w 521" name="T54"/>
                <a:gd fmla="*/ 515376 h 582" name="T55"/>
                <a:gd fmla="*/ 556785 w 521" name="T56"/>
                <a:gd fmla="*/ 477952 h 582" name="T57"/>
                <a:gd fmla="*/ 565536 w 521" name="T58"/>
                <a:gd fmla="*/ 374235 h 582" name="T59"/>
                <a:gd fmla="*/ 530532 w 521" name="T60"/>
                <a:gd fmla="*/ 323981 h 582" name="T61"/>
                <a:gd fmla="*/ 520687 w 521" name="T62"/>
                <a:gd fmla="*/ 282280 h 582" name="T63"/>
                <a:gd fmla="*/ 500997 w 521" name="T64"/>
                <a:gd fmla="*/ 278003 h 582" name="T65"/>
                <a:gd fmla="*/ 530532 w 521" name="T66"/>
                <a:gd fmla="*/ 203156 h 582" name="T67"/>
                <a:gd fmla="*/ 543659 w 521" name="T68"/>
                <a:gd fmla="*/ 142209 h 582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582" w="521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4349945" y="4450278"/>
              <a:ext cx="894469" cy="547310"/>
            </a:xfrm>
            <a:custGeom>
              <a:gdLst>
                <a:gd fmla="*/ 108277 w 733" name="T0"/>
                <a:gd fmla="*/ 451811 h 456" name="T1"/>
                <a:gd fmla="*/ 201242 w 733" name="T2"/>
                <a:gd fmla="*/ 430296 h 456" name="T3"/>
                <a:gd fmla="*/ 206711 w 733" name="T4"/>
                <a:gd fmla="*/ 382964 h 456" name="T5"/>
                <a:gd fmla="*/ 344518 w 733" name="T6"/>
                <a:gd fmla="*/ 377585 h 456" name="T7"/>
                <a:gd fmla="*/ 410140 w 733" name="T8"/>
                <a:gd fmla="*/ 420615 h 456" name="T9"/>
                <a:gd fmla="*/ 467013 w 733" name="T10"/>
                <a:gd fmla="*/ 390494 h 456" name="T11"/>
                <a:gd fmla="*/ 489981 w 733" name="T12"/>
                <a:gd fmla="*/ 420615 h 456" name="T13"/>
                <a:gd fmla="*/ 531541 w 733" name="T14"/>
                <a:gd fmla="*/ 375434 h 456" name="T15"/>
                <a:gd fmla="*/ 544666 w 733" name="T16"/>
                <a:gd fmla="*/ 430296 h 456" name="T17"/>
                <a:gd fmla="*/ 579665 w 733" name="T18"/>
                <a:gd fmla="*/ 451811 h 456" name="T19"/>
                <a:gd fmla="*/ 646381 w 733" name="T20"/>
                <a:gd fmla="*/ 413085 h 456" name="T21"/>
                <a:gd fmla="*/ 756845 w 733" name="T22"/>
                <a:gd fmla="*/ 346389 h 456" name="T23"/>
                <a:gd fmla="*/ 748095 w 733" name="T24"/>
                <a:gd fmla="*/ 238815 h 456" name="T25"/>
                <a:gd fmla="*/ 757939 w 733" name="T26"/>
                <a:gd fmla="*/ 201164 h 456" name="T27"/>
                <a:gd fmla="*/ 686848 w 733" name="T28"/>
                <a:gd fmla="*/ 164588 h 456" name="T29"/>
                <a:gd fmla="*/ 636537 w 733" name="T30"/>
                <a:gd fmla="*/ 164588 h 456" name="T31"/>
                <a:gd fmla="*/ 561072 w 733" name="T32"/>
                <a:gd fmla="*/ 137695 h 456" name="T33"/>
                <a:gd fmla="*/ 520604 w 733" name="T34"/>
                <a:gd fmla="*/ 97892 h 456" name="T35"/>
                <a:gd fmla="*/ 480137 w 733" name="T36"/>
                <a:gd fmla="*/ 91438 h 456" name="T37"/>
                <a:gd fmla="*/ 391547 w 733" name="T38"/>
                <a:gd fmla="*/ 91438 h 456" name="T39"/>
                <a:gd fmla="*/ 229678 w 733" name="T40"/>
                <a:gd fmla="*/ 0 h 456" name="T41"/>
                <a:gd fmla="*/ 196867 w 733" name="T42"/>
                <a:gd fmla="*/ 10757 h 456" name="T43"/>
                <a:gd fmla="*/ 95152 w 733" name="T44"/>
                <a:gd fmla="*/ 10757 h 456" name="T45"/>
                <a:gd fmla="*/ 108277 w 733" name="T46"/>
                <a:gd fmla="*/ 45181 h 456" name="T47"/>
                <a:gd fmla="*/ 155306 w 733" name="T48"/>
                <a:gd fmla="*/ 55939 h 456" name="T49"/>
                <a:gd fmla="*/ 102808 w 733" name="T50"/>
                <a:gd fmla="*/ 91438 h 456" name="T51"/>
                <a:gd fmla="*/ 102808 w 733" name="T52"/>
                <a:gd fmla="*/ 132316 h 456" name="T53"/>
                <a:gd fmla="*/ 133432 w 733" name="T54"/>
                <a:gd fmla="*/ 176422 h 456" name="T55"/>
                <a:gd fmla="*/ 168431 w 733" name="T56"/>
                <a:gd fmla="*/ 267860 h 456" name="T57"/>
                <a:gd fmla="*/ 145463 w 733" name="T58"/>
                <a:gd fmla="*/ 283996 h 456" name="T59"/>
                <a:gd fmla="*/ 20780 w 733" name="T60"/>
                <a:gd fmla="*/ 331328 h 456" name="T61"/>
                <a:gd fmla="*/ 15312 w 733" name="T62"/>
                <a:gd fmla="*/ 372206 h 456" name="T63"/>
                <a:gd fmla="*/ 39373 w 733" name="T64"/>
                <a:gd fmla="*/ 422766 h 45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456" w="733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470388" y="6180768"/>
              <a:ext cx="288710" cy="258599"/>
            </a:xfrm>
            <a:custGeom>
              <a:gdLst>
                <a:gd fmla="*/ 257675 w 238" name="T0"/>
                <a:gd fmla="*/ 38809 h 215" name="T1"/>
                <a:gd fmla="*/ 208749 w 238" name="T2"/>
                <a:gd fmla="*/ 118583 h 215" name="T3"/>
                <a:gd fmla="*/ 208749 w 238" name="T4"/>
                <a:gd fmla="*/ 155235 h 215" name="T5"/>
                <a:gd fmla="*/ 114160 w 238" name="T6"/>
                <a:gd fmla="*/ 230697 h 215" name="T7"/>
                <a:gd fmla="*/ 19570 w 238" name="T8"/>
                <a:gd fmla="*/ 196200 h 215" name="T9"/>
                <a:gd fmla="*/ 0 w 238" name="T10"/>
                <a:gd fmla="*/ 129363 h 215" name="T11"/>
                <a:gd fmla="*/ 4349 w 238" name="T12"/>
                <a:gd fmla="*/ 97022 h 215" name="T13"/>
                <a:gd fmla="*/ 58711 w 238" name="T14"/>
                <a:gd fmla="*/ 46355 h 215" name="T15"/>
                <a:gd fmla="*/ 75019 w 238" name="T16"/>
                <a:gd fmla="*/ 30185 h 215" name="T17"/>
                <a:gd fmla="*/ 163085 w 238" name="T18"/>
                <a:gd fmla="*/ 17248 h 215" name="T19"/>
                <a:gd fmla="*/ 202226 w 238" name="T20"/>
                <a:gd fmla="*/ 12936 h 215" name="T21"/>
                <a:gd fmla="*/ 215273 w 238" name="T22"/>
                <a:gd fmla="*/ 0 h 215" name="T23"/>
                <a:gd fmla="*/ 243541 w 238" name="T24"/>
                <a:gd fmla="*/ 4312 h 215" name="T25"/>
                <a:gd fmla="*/ 257675 w 238" name="T26"/>
                <a:gd fmla="*/ 38809 h 215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215" w="238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495928" y="4526441"/>
              <a:ext cx="74392" cy="72620"/>
            </a:xfrm>
            <a:prstGeom prst="ellipse">
              <a:avLst/>
            </a:prstGeom>
            <a:grpFill/>
            <a:ln w="9525">
              <a:solidFill>
                <a:sysClr lastClr="FFFFFF" val="window"/>
              </a:solidFill>
              <a:round/>
            </a:ln>
            <a:effectLst/>
          </p:spPr>
          <p:txBody>
            <a:bodyPr bIns="26060" lIns="52121" rIns="52121" tIns="2606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743441" y="3251157"/>
              <a:ext cx="1581707" cy="1323106"/>
            </a:xfrm>
            <a:custGeom>
              <a:gdLst>
                <a:gd fmla="*/ 0 w 1299" name="T0"/>
                <a:gd fmla="*/ 221747 h 1107" name="T1"/>
                <a:gd fmla="*/ 53475 w 1299" name="T2"/>
                <a:gd fmla="*/ 168185 h 1107" name="T3"/>
                <a:gd fmla="*/ 218266 w 1299" name="T4"/>
                <a:gd fmla="*/ 76058 h 1107" name="T5"/>
                <a:gd fmla="*/ 258645 w 1299" name="T6"/>
                <a:gd fmla="*/ 20354 h 1107" name="T7"/>
                <a:gd fmla="*/ 293568 w 1299" name="T8"/>
                <a:gd fmla="*/ 2142 h 1107" name="T9"/>
                <a:gd fmla="*/ 356865 w 1299" name="T10"/>
                <a:gd fmla="*/ 41778 h 1107" name="T11"/>
                <a:gd fmla="*/ 362322 w 1299" name="T12"/>
                <a:gd fmla="*/ 159615 h 1107" name="T13"/>
                <a:gd fmla="*/ 449628 w 1299" name="T14"/>
                <a:gd fmla="*/ 261382 h 1107" name="T15"/>
                <a:gd fmla="*/ 591501 w 1299" name="T16"/>
                <a:gd fmla="*/ 227103 h 1107" name="T17"/>
                <a:gd fmla="*/ 629698 w 1299" name="T18"/>
                <a:gd fmla="*/ 256026 h 1107" name="T19"/>
                <a:gd fmla="*/ 566400 w 1299" name="T20"/>
                <a:gd fmla="*/ 320301 h 1107" name="T21"/>
                <a:gd fmla="*/ 632972 w 1299" name="T22"/>
                <a:gd fmla="*/ 387789 h 1107" name="T23"/>
                <a:gd fmla="*/ 664620 w 1299" name="T24"/>
                <a:gd fmla="*/ 397430 h 1107" name="T25"/>
                <a:gd fmla="*/ 697360 w 1299" name="T26"/>
                <a:gd fmla="*/ 446707 h 1107" name="T27"/>
                <a:gd fmla="*/ 825046 w 1299" name="T28"/>
                <a:gd fmla="*/ 448849 h 1107" name="T29"/>
                <a:gd fmla="*/ 947275 w 1299" name="T30"/>
                <a:gd fmla="*/ 400644 h 1107" name="T31"/>
                <a:gd fmla="*/ 959279 w 1299" name="T32"/>
                <a:gd fmla="*/ 477773 h 1107" name="T33"/>
                <a:gd fmla="*/ 926539 w 1299" name="T34"/>
                <a:gd fmla="*/ 519551 h 1107" name="T35"/>
                <a:gd fmla="*/ 916717 w 1299" name="T36"/>
                <a:gd fmla="*/ 581683 h 1107" name="T37"/>
                <a:gd fmla="*/ 1007298 w 1299" name="T38"/>
                <a:gd fmla="*/ 617034 h 1107" name="T39"/>
                <a:gd fmla="*/ 1096787 w 1299" name="T40"/>
                <a:gd fmla="*/ 770221 h 1107" name="T41"/>
                <a:gd fmla="*/ 1136075 w 1299" name="T42"/>
                <a:gd fmla="*/ 832353 h 1107" name="T43"/>
                <a:gd fmla="*/ 1181911 w 1299" name="T44"/>
                <a:gd fmla="*/ 863419 h 1107" name="T45"/>
                <a:gd fmla="*/ 1196098 w 1299" name="T46"/>
                <a:gd fmla="*/ 826997 h 1107" name="T47"/>
                <a:gd fmla="*/ 1241934 w 1299" name="T48"/>
                <a:gd fmla="*/ 775577 h 1107" name="T49"/>
                <a:gd fmla="*/ 1196098 w 1299" name="T50"/>
                <a:gd fmla="*/ 738084 h 1107" name="T51"/>
                <a:gd fmla="*/ 1222290 w 1299" name="T52"/>
                <a:gd fmla="*/ 642744 h 1107" name="T53"/>
                <a:gd fmla="*/ 1268126 w 1299" name="T54"/>
                <a:gd fmla="*/ 652385 h 1107" name="T55"/>
                <a:gd fmla="*/ 1360889 w 1299" name="T56"/>
                <a:gd fmla="*/ 709160 h 1107" name="T57"/>
                <a:gd fmla="*/ 1416547 w 1299" name="T58"/>
                <a:gd fmla="*/ 764865 h 1107" name="T59"/>
                <a:gd fmla="*/ 1405633 w 1299" name="T60"/>
                <a:gd fmla="*/ 839852 h 1107" name="T61"/>
                <a:gd fmla="*/ 1334697 w 1299" name="T62"/>
                <a:gd fmla="*/ 863419 h 1107" name="T63"/>
                <a:gd fmla="*/ 1324875 w 1299" name="T64"/>
                <a:gd fmla="*/ 882701 h 1107" name="T65"/>
                <a:gd fmla="*/ 1273582 w 1299" name="T66"/>
                <a:gd fmla="*/ 903055 h 1107" name="T67"/>
                <a:gd fmla="*/ 1214651 w 1299" name="T68"/>
                <a:gd fmla="*/ 889129 h 1107" name="T69"/>
                <a:gd fmla="*/ 1214651 w 1299" name="T70"/>
                <a:gd fmla="*/ 915910 h 1107" name="T71"/>
                <a:gd fmla="*/ 1190641 w 1299" name="T72"/>
                <a:gd fmla="*/ 955546 h 1107" name="T73"/>
                <a:gd fmla="*/ 1201555 w 1299" name="T74"/>
                <a:gd fmla="*/ 1030532 h 1107" name="T75"/>
                <a:gd fmla="*/ 1207011 w 1299" name="T76"/>
                <a:gd fmla="*/ 1066954 h 1107" name="T77"/>
                <a:gd fmla="*/ 1141531 w 1299" name="T78"/>
                <a:gd fmla="*/ 1079809 h 1107" name="T79"/>
                <a:gd fmla="*/ 1149171 w 1299" name="T80"/>
                <a:gd fmla="*/ 1146226 h 1107" name="T81"/>
                <a:gd fmla="*/ 1113157 w 1299" name="T82"/>
                <a:gd fmla="*/ 1173007 h 1107" name="T83"/>
                <a:gd fmla="*/ 1034581 w 1299" name="T84"/>
                <a:gd fmla="*/ 1179435 h 1107" name="T85"/>
                <a:gd fmla="*/ 1000750 w 1299" name="T86"/>
                <a:gd fmla="*/ 1120516 h 1107" name="T87"/>
                <a:gd fmla="*/ 961462 w 1299" name="T88"/>
                <a:gd fmla="*/ 1120516 h 1107" name="T89"/>
                <a:gd fmla="*/ 886160 w 1299" name="T90"/>
                <a:gd fmla="*/ 1057313 h 1107" name="T91"/>
                <a:gd fmla="*/ 870882 w 1299" name="T92"/>
                <a:gd fmla="*/ 1000538 h 1107" name="T93"/>
                <a:gd fmla="*/ 789032 w 1299" name="T94"/>
                <a:gd fmla="*/ 1030532 h 1107" name="T95"/>
                <a:gd fmla="*/ 768296 w 1299" name="T96"/>
                <a:gd fmla="*/ 1062669 h 1107" name="T97"/>
                <a:gd fmla="*/ 683173 w 1299" name="T98"/>
                <a:gd fmla="*/ 1015535 h 1107" name="T99"/>
                <a:gd fmla="*/ 679899 w 1299" name="T100"/>
                <a:gd fmla="*/ 968400 h 1107" name="T101"/>
                <a:gd fmla="*/ 735557 w 1299" name="T102"/>
                <a:gd fmla="*/ 1000538 h 1107" name="T103"/>
                <a:gd fmla="*/ 758475 w 1299" name="T104"/>
                <a:gd fmla="*/ 935192 h 1107" name="T105"/>
                <a:gd fmla="*/ 808676 w 1299" name="T106"/>
                <a:gd fmla="*/ 889129 h 1107" name="T107"/>
                <a:gd fmla="*/ 850146 w 1299" name="T108"/>
                <a:gd fmla="*/ 824854 h 1107" name="T109"/>
                <a:gd fmla="*/ 830502 w 1299" name="T110"/>
                <a:gd fmla="*/ 723087 h 1107" name="T111"/>
                <a:gd fmla="*/ 753018 w 1299" name="T112"/>
                <a:gd fmla="*/ 581683 h 1107" name="T113"/>
                <a:gd fmla="*/ 670077 w 1299" name="T114"/>
                <a:gd fmla="*/ 550617 h 1107" name="T115"/>
                <a:gd fmla="*/ 579496 w 1299" name="T116"/>
                <a:gd fmla="*/ 448849 h 1107" name="T117"/>
                <a:gd fmla="*/ 433258 w 1299" name="T118"/>
                <a:gd fmla="*/ 409213 h 1107" name="T119"/>
                <a:gd fmla="*/ 318668 w 1299" name="T120"/>
                <a:gd fmla="*/ 422068 h 1107" name="T121"/>
                <a:gd fmla="*/ 228088 w 1299" name="T122"/>
                <a:gd fmla="*/ 457419 h 1107" name="T123"/>
                <a:gd fmla="*/ 136416 w 1299" name="T124"/>
                <a:gd fmla="*/ 402786 h 1107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1107" w="1299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016954" y="3635513"/>
              <a:ext cx="591590" cy="1013142"/>
            </a:xfrm>
            <a:custGeom>
              <a:gdLst>
                <a:gd fmla="*/ 441121 w 482" name="T0"/>
                <a:gd fmla="*/ 539054 h 849" name="T1"/>
                <a:gd fmla="*/ 429020 w 482" name="T2"/>
                <a:gd fmla="*/ 306962 h 849" name="T3"/>
                <a:gd fmla="*/ 466422 w 482" name="T4"/>
                <a:gd fmla="*/ 227815 h 849" name="T5"/>
                <a:gd fmla="*/ 463122 w 482" name="T6"/>
                <a:gd fmla="*/ 121929 h 849" name="T7"/>
                <a:gd fmla="*/ 485123 w 482" name="T8"/>
                <a:gd fmla="*/ 47060 h 849" name="T9"/>
                <a:gd fmla="*/ 468622 w 482" name="T10"/>
                <a:gd fmla="*/ 0 h 849" name="T11"/>
                <a:gd fmla="*/ 388318 w 482" name="T12"/>
                <a:gd fmla="*/ 26739 h 849" name="T13"/>
                <a:gd fmla="*/ 359717 w 482" name="T14"/>
                <a:gd fmla="*/ 91982 h 849" name="T15"/>
                <a:gd fmla="*/ 328916 w 482" name="T16"/>
                <a:gd fmla="*/ 116581 h 849" name="T17"/>
                <a:gd fmla="*/ 225511 w 482" name="T18"/>
                <a:gd fmla="*/ 232093 h 849" name="T19"/>
                <a:gd fmla="*/ 149607 w 482" name="T20"/>
                <a:gd fmla="*/ 227815 h 849" name="T21"/>
                <a:gd fmla="*/ 129806 w 482" name="T22"/>
                <a:gd fmla="*/ 302683 h 849" name="T23"/>
                <a:gd fmla="*/ 225511 w 482" name="T24"/>
                <a:gd fmla="*/ 360439 h 849" name="T25"/>
                <a:gd fmla="*/ 282713 w 482" name="T26"/>
                <a:gd fmla="*/ 416056 h 849" name="T27"/>
                <a:gd fmla="*/ 271713 w 482" name="T28"/>
                <a:gd fmla="*/ 489855 h 849" name="T29"/>
                <a:gd fmla="*/ 199109 w 482" name="T30"/>
                <a:gd fmla="*/ 513385 h 849" name="T31"/>
                <a:gd fmla="*/ 188109 w 482" name="T32"/>
                <a:gd fmla="*/ 531568 h 849" name="T33"/>
                <a:gd fmla="*/ 134206 w 482" name="T34"/>
                <a:gd fmla="*/ 552959 h 849" name="T35"/>
                <a:gd fmla="*/ 74804 w 482" name="T36"/>
                <a:gd fmla="*/ 539054 h 849" name="T37"/>
                <a:gd fmla="*/ 74804 w 482" name="T38"/>
                <a:gd fmla="*/ 565793 h 849" name="T39"/>
                <a:gd fmla="*/ 49502 w 482" name="T40"/>
                <a:gd fmla="*/ 605367 h 849" name="T41"/>
                <a:gd fmla="*/ 60503 w 482" name="T42"/>
                <a:gd fmla="*/ 680235 h 849" name="T43"/>
                <a:gd fmla="*/ 66003 w 482" name="T44"/>
                <a:gd fmla="*/ 716600 h 849" name="T45"/>
                <a:gd fmla="*/ 0 w 482" name="T46"/>
                <a:gd fmla="*/ 729435 h 849" name="T47"/>
                <a:gd fmla="*/ 7700 w 482" name="T48"/>
                <a:gd fmla="*/ 795747 h 849" name="T49"/>
                <a:gd fmla="*/ 33002 w 482" name="T50"/>
                <a:gd fmla="*/ 822486 h 849" name="T51"/>
                <a:gd fmla="*/ 124306 w 482" name="T52"/>
                <a:gd fmla="*/ 811790 h 849" name="T53"/>
                <a:gd fmla="*/ 144107 w 482" name="T54"/>
                <a:gd fmla="*/ 833181 h 849" name="T55"/>
                <a:gd fmla="*/ 234311 w 482" name="T56"/>
                <a:gd fmla="*/ 871685 h 849" name="T57"/>
                <a:gd fmla="*/ 348716 w 482" name="T58"/>
                <a:gd fmla="*/ 884520 h 849" name="T59"/>
                <a:gd fmla="*/ 403719 w 482" name="T60"/>
                <a:gd fmla="*/ 897354 h 849" name="T61"/>
                <a:gd fmla="*/ 391618 w 482" name="T62"/>
                <a:gd fmla="*/ 847086 h 849" name="T63"/>
                <a:gd fmla="*/ 441121 w 482" name="T64"/>
                <a:gd fmla="*/ 798956 h 849" name="T65"/>
                <a:gd fmla="*/ 429020 w 482" name="T66"/>
                <a:gd fmla="*/ 775426 h 849" name="T67"/>
                <a:gd fmla="*/ 380618 w 482" name="T68"/>
                <a:gd fmla="*/ 745478 h 849" name="T69"/>
                <a:gd fmla="*/ 474122 w 482" name="T70"/>
                <a:gd fmla="*/ 735852 h 849" name="T71"/>
                <a:gd fmla="*/ 503824 w 482" name="T72"/>
                <a:gd fmla="*/ 742269 h 849" name="T73"/>
                <a:gd fmla="*/ 529125 w 482" name="T74"/>
                <a:gd fmla="*/ 692000 h 849" name="T75"/>
                <a:gd fmla="*/ 453221 w 482" name="T76"/>
                <a:gd fmla="*/ 571141 h 849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849" w="482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5054893" y="4207620"/>
              <a:ext cx="550851" cy="650040"/>
            </a:xfrm>
            <a:custGeom>
              <a:gdLst>
                <a:gd fmla="*/ 118228 w 451" name="T0"/>
                <a:gd fmla="*/ 0 h 543" name="T1"/>
                <a:gd fmla="*/ 203615 w 451" name="T2"/>
                <a:gd fmla="*/ 49356 h 543" name="T3"/>
                <a:gd fmla="*/ 270392 w 451" name="T4"/>
                <a:gd fmla="*/ 78325 h 543" name="T5"/>
                <a:gd fmla="*/ 302139 w 451" name="T6"/>
                <a:gd fmla="*/ 82617 h 543" name="T7"/>
                <a:gd fmla="*/ 319654 w 451" name="T8"/>
                <a:gd fmla="*/ 153432 h 543" name="T9"/>
                <a:gd fmla="*/ 371105 w 451" name="T10"/>
                <a:gd fmla="*/ 183474 h 543" name="T11"/>
                <a:gd fmla="*/ 411609 w 451" name="T12"/>
                <a:gd fmla="*/ 158797 h 543" name="T13"/>
                <a:gd fmla="*/ 424746 w 451" name="T14"/>
                <a:gd fmla="*/ 200642 h 543" name="T15"/>
                <a:gd fmla="*/ 376579 w 451" name="T16"/>
                <a:gd fmla="*/ 227465 h 543" name="T17"/>
                <a:gd fmla="*/ 359063 w 451" name="T18"/>
                <a:gd fmla="*/ 261800 h 543" name="T19"/>
                <a:gd fmla="*/ 411609 w 451" name="T20"/>
                <a:gd fmla="*/ 313301 h 543" name="T21"/>
                <a:gd fmla="*/ 492617 w 451" name="T22"/>
                <a:gd fmla="*/ 351928 h 543" name="T23"/>
                <a:gd fmla="*/ 479481 w 451" name="T24"/>
                <a:gd fmla="*/ 416305 h 543" name="T25"/>
                <a:gd fmla="*/ 479481 w 451" name="T26"/>
                <a:gd fmla="*/ 448493 h 543" name="T27"/>
                <a:gd fmla="*/ 435693 w 451" name="T28"/>
                <a:gd fmla="*/ 473171 h 543" name="T29"/>
                <a:gd fmla="*/ 398473 w 451" name="T30"/>
                <a:gd fmla="*/ 572955 h 543" name="T31"/>
                <a:gd fmla="*/ 368916 w 451" name="T32"/>
                <a:gd fmla="*/ 559007 h 543" name="T33"/>
                <a:gd fmla="*/ 289002 w 451" name="T34"/>
                <a:gd fmla="*/ 532183 h 543" name="T35"/>
                <a:gd fmla="*/ 226604 w 451" name="T36"/>
                <a:gd fmla="*/ 569737 h 543" name="T37"/>
                <a:gd fmla="*/ 244119 w 451" name="T38"/>
                <a:gd fmla="*/ 525746 h 543" name="T39"/>
                <a:gd fmla="*/ 174058 w 451" name="T40"/>
                <a:gd fmla="*/ 549351 h 543" name="T41"/>
                <a:gd fmla="*/ 139028 w 451" name="T42"/>
                <a:gd fmla="*/ 427034 h 543" name="T43"/>
                <a:gd fmla="*/ 107281 w 451" name="T44"/>
                <a:gd fmla="*/ 407721 h 543" name="T45"/>
                <a:gd fmla="*/ 79913 w 451" name="T46"/>
                <a:gd fmla="*/ 343344 h 543" name="T47"/>
                <a:gd fmla="*/ 112755 w 451" name="T48"/>
                <a:gd fmla="*/ 301499 h 543" name="T49"/>
                <a:gd fmla="*/ 96334 w 451" name="T50"/>
                <a:gd fmla="*/ 242487 h 543" name="T51"/>
                <a:gd fmla="*/ 29557 w 451" name="T52"/>
                <a:gd fmla="*/ 239268 h 543" name="T53"/>
                <a:gd fmla="*/ 29557 w 451" name="T54"/>
                <a:gd fmla="*/ 181329 h 543" name="T55"/>
                <a:gd fmla="*/ 54735 w 451" name="T56"/>
                <a:gd fmla="*/ 131973 h 543" name="T57"/>
                <a:gd fmla="*/ 66777 w 451" name="T58"/>
                <a:gd fmla="*/ 69742 h 543" name="T59"/>
                <a:gd fmla="*/ 107281 w 451" name="T60"/>
                <a:gd fmla="*/ 110514 h 543" name="T61"/>
                <a:gd fmla="*/ 148880 w 451" name="T62"/>
                <a:gd fmla="*/ 76179 h 543" name="T63"/>
                <a:gd fmla="*/ 107281 w 451" name="T64"/>
                <a:gd fmla="*/ 31116 h 543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543" w="451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187735" y="4111974"/>
              <a:ext cx="651812" cy="506571"/>
            </a:xfrm>
            <a:custGeom>
              <a:gdLst>
                <a:gd fmla="*/ 541454 w 533" name="T0"/>
                <a:gd fmla="*/ 359392 h 427" name="T1"/>
                <a:gd fmla="*/ 529397 w 533" name="T2"/>
                <a:gd fmla="*/ 397671 h 427" name="T3"/>
                <a:gd fmla="*/ 512956 w 533" name="T4"/>
                <a:gd fmla="*/ 418936 h 427" name="T5"/>
                <a:gd fmla="*/ 483362 w 533" name="T6"/>
                <a:gd fmla="*/ 452962 h 427" name="T7"/>
                <a:gd fmla="*/ 436232 w 533" name="T8"/>
                <a:gd fmla="*/ 444455 h 427" name="T9"/>
                <a:gd fmla="*/ 400062 w 533" name="T10"/>
                <a:gd fmla="*/ 424253 h 427" name="T11"/>
                <a:gd fmla="*/ 375949 w 533" name="T12"/>
                <a:gd fmla="*/ 434886 h 427" name="T13"/>
                <a:gd fmla="*/ 298128 w 533" name="T14"/>
                <a:gd fmla="*/ 425316 h 427" name="T15"/>
                <a:gd fmla="*/ 295936 w 533" name="T16"/>
                <a:gd fmla="*/ 396607 h 427" name="T17"/>
                <a:gd fmla="*/ 254286 w 533" name="T18"/>
                <a:gd fmla="*/ 368962 h 427" name="T19"/>
                <a:gd fmla="*/ 243325 w 533" name="T20"/>
                <a:gd fmla="*/ 344506 h 427" name="T21"/>
                <a:gd fmla="*/ 259766 w 533" name="T22"/>
                <a:gd fmla="*/ 325367 h 427" name="T23"/>
                <a:gd fmla="*/ 259766 w 533" name="T24"/>
                <a:gd fmla="*/ 310481 h 427" name="T25"/>
                <a:gd fmla="*/ 259766 w 533" name="T26"/>
                <a:gd fmla="*/ 291342 h 427" name="T27"/>
                <a:gd fmla="*/ 309089 w 533" name="T28"/>
                <a:gd fmla="*/ 283899 h 427" name="T29"/>
                <a:gd fmla="*/ 311281 w 533" name="T30"/>
                <a:gd fmla="*/ 264759 h 427" name="T31"/>
                <a:gd fmla="*/ 295936 w 533" name="T32"/>
                <a:gd fmla="*/ 243494 h 427" name="T33"/>
                <a:gd fmla="*/ 267439 w 533" name="T34"/>
                <a:gd fmla="*/ 241367 h 427" name="T35"/>
                <a:gd fmla="*/ 254286 w 533" name="T36"/>
                <a:gd fmla="*/ 266886 h 427" name="T37"/>
                <a:gd fmla="*/ 214828 w 533" name="T38"/>
                <a:gd fmla="*/ 260506 h 427" name="T39"/>
                <a:gd fmla="*/ 203867 w 533" name="T40"/>
                <a:gd fmla="*/ 239240 h 427" name="T41"/>
                <a:gd fmla="*/ 177562 w 533" name="T42"/>
                <a:gd fmla="*/ 226481 h 427" name="T43"/>
                <a:gd fmla="*/ 185234 w 533" name="T44"/>
                <a:gd fmla="*/ 168000 h 427" name="T45"/>
                <a:gd fmla="*/ 179754 w 533" name="T46"/>
                <a:gd fmla="*/ 161620 h 427" name="T47"/>
                <a:gd fmla="*/ 152352 w 533" name="T48"/>
                <a:gd fmla="*/ 163747 h 427" name="T49"/>
                <a:gd fmla="*/ 134815 w 533" name="T50"/>
                <a:gd fmla="*/ 147797 h 427" name="T51"/>
                <a:gd fmla="*/ 85493 w 533" name="T52"/>
                <a:gd fmla="*/ 135038 h 427" name="T53"/>
                <a:gd fmla="*/ 59187 w 533" name="T54"/>
                <a:gd fmla="*/ 109519 h 427" name="T55"/>
                <a:gd fmla="*/ 0 w 533" name="T56"/>
                <a:gd fmla="*/ 85063 h 427" name="T57"/>
                <a:gd fmla="*/ 4384 w 533" name="T58"/>
                <a:gd fmla="*/ 59544 h 427" name="T59"/>
                <a:gd fmla="*/ 29594 w 533" name="T60"/>
                <a:gd fmla="*/ 52101 h 427" name="T61"/>
                <a:gd fmla="*/ 72340 w 533" name="T62"/>
                <a:gd fmla="*/ 85063 h 427" name="T63"/>
                <a:gd fmla="*/ 85493 w 533" name="T64"/>
                <a:gd fmla="*/ 85063 h 427" name="T65"/>
                <a:gd fmla="*/ 127143 w 533" name="T66"/>
                <a:gd fmla="*/ 82937 h 427" name="T67"/>
                <a:gd fmla="*/ 149064 w 533" name="T68"/>
                <a:gd fmla="*/ 64861 h 427" name="T69"/>
                <a:gd fmla="*/ 181946 w 533" name="T70"/>
                <a:gd fmla="*/ 90380 h 427" name="T71"/>
                <a:gd fmla="*/ 197291 w 533" name="T72"/>
                <a:gd fmla="*/ 66987 h 427" name="T73"/>
                <a:gd fmla="*/ 198387 w 533" name="T74"/>
                <a:gd fmla="*/ 54228 h 427" name="T75"/>
                <a:gd fmla="*/ 225788 w 533" name="T76"/>
                <a:gd fmla="*/ 38278 h 427" name="T77"/>
                <a:gd fmla="*/ 234557 w 533" name="T78"/>
                <a:gd fmla="*/ 4253 h 427" name="T79"/>
                <a:gd fmla="*/ 259766 w 533" name="T80"/>
                <a:gd fmla="*/ 0 h 427" name="T81"/>
                <a:gd fmla="*/ 328818 w 533" name="T82"/>
                <a:gd fmla="*/ 46785 h 427" name="T83"/>
                <a:gd fmla="*/ 375949 w 533" name="T84"/>
                <a:gd fmla="*/ 64861 h 427" name="T85"/>
                <a:gd fmla="*/ 468018 w 533" name="T86"/>
                <a:gd fmla="*/ 212658 h 427" name="T87"/>
                <a:gd fmla="*/ 462537 w 533" name="T88"/>
                <a:gd fmla="*/ 226481 h 427" name="T89"/>
                <a:gd fmla="*/ 525013 w 533" name="T90"/>
                <a:gd fmla="*/ 255190 h 427" name="T91"/>
                <a:gd fmla="*/ 541454 w 533" name="T92"/>
                <a:gd fmla="*/ 280709 h 427" name="T93"/>
                <a:gd fmla="*/ 568855 w 533" name="T94"/>
                <a:gd fmla="*/ 293468 h 427" name="T95"/>
                <a:gd fmla="*/ 583104 w 533" name="T96"/>
                <a:gd fmla="*/ 321114 h 427" name="T97"/>
                <a:gd fmla="*/ 564471 w 533" name="T98"/>
                <a:gd fmla="*/ 327493 h 427" name="T99"/>
                <a:gd fmla="*/ 533781 w 533" name="T100"/>
                <a:gd fmla="*/ 316861 h 427" name="T101"/>
                <a:gd fmla="*/ 488843 w 533" name="T102"/>
                <a:gd fmla="*/ 316861 h 427" name="T103"/>
                <a:gd fmla="*/ 448289 w 533" name="T104"/>
                <a:gd fmla="*/ 304101 h 427" name="T105"/>
                <a:gd fmla="*/ 436232 w 533" name="T106"/>
                <a:gd fmla="*/ 316861 h 427" name="T107"/>
                <a:gd fmla="*/ 470210 w 533" name="T108"/>
                <a:gd fmla="*/ 327493 h 427" name="T109"/>
                <a:gd fmla="*/ 507476 w 533" name="T110"/>
                <a:gd fmla="*/ 343443 h 427" name="T111"/>
                <a:gd fmla="*/ 541454 w 533" name="T112"/>
                <a:gd fmla="*/ 359392 h 427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427" w="533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766927" y="4521127"/>
              <a:ext cx="92104" cy="95646"/>
            </a:xfrm>
            <a:custGeom>
              <a:gdLst>
                <a:gd fmla="*/ 34758 w 76" name="T0"/>
                <a:gd fmla="*/ 84653 h 80" name="T1"/>
                <a:gd fmla="*/ 0 w 76" name="T2"/>
                <a:gd fmla="*/ 55721 h 80" name="T3"/>
                <a:gd fmla="*/ 15207 w 76" name="T4"/>
                <a:gd fmla="*/ 35362 h 80" name="T5"/>
                <a:gd fmla="*/ 27155 w 76" name="T6"/>
                <a:gd fmla="*/ 0 h 80" name="T7"/>
                <a:gd fmla="*/ 62999 w 76" name="T8"/>
                <a:gd fmla="*/ 13930 h 80" name="T9"/>
                <a:gd fmla="*/ 81464 w 76" name="T10"/>
                <a:gd fmla="*/ 37505 h 80" name="T11"/>
                <a:gd fmla="*/ 69516 w 76" name="T12"/>
                <a:gd fmla="*/ 55721 h 80" name="T13"/>
                <a:gd fmla="*/ 34758 w 76" name="T14"/>
                <a:gd fmla="*/ 84653 h 8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80" w="76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5297551" y="4990503"/>
              <a:ext cx="503029" cy="614615"/>
            </a:xfrm>
            <a:custGeom>
              <a:gdLst>
                <a:gd fmla="*/ 0 w 410" name="T0"/>
                <a:gd fmla="*/ 420367 h 515" name="T1"/>
                <a:gd fmla="*/ 16495 w 410" name="T2"/>
                <a:gd fmla="*/ 326239 h 515" name="T3"/>
                <a:gd fmla="*/ 32989 w 410" name="T4"/>
                <a:gd fmla="*/ 303776 h 515" name="T5"/>
                <a:gd fmla="*/ 39587 w 410" name="T6"/>
                <a:gd fmla="*/ 277035 h 515" name="T7"/>
                <a:gd fmla="*/ 57181 w 410" name="T8"/>
                <a:gd fmla="*/ 237459 h 515" name="T9"/>
                <a:gd fmla="*/ 47284 w 410" name="T10"/>
                <a:gd fmla="*/ 222484 h 515" name="T11"/>
                <a:gd fmla="*/ 49484 w 410" name="T12"/>
                <a:gd fmla="*/ 188256 h 515" name="T13"/>
                <a:gd fmla="*/ 95668 w 410" name="T14"/>
                <a:gd fmla="*/ 136913 h 515" name="T15"/>
                <a:gd fmla="*/ 94569 w 410" name="T16"/>
                <a:gd fmla="*/ 103755 h 515" name="T17"/>
                <a:gd fmla="*/ 122059 w 410" name="T18"/>
                <a:gd fmla="*/ 53482 h 515" name="T19"/>
                <a:gd fmla="*/ 152849 w 410" name="T20"/>
                <a:gd fmla="*/ 62039 h 515" name="T21"/>
                <a:gd fmla="*/ 211130 w 410" name="T22"/>
                <a:gd fmla="*/ 20323 h 515" name="T23"/>
                <a:gd fmla="*/ 222126 w 410" name="T24"/>
                <a:gd fmla="*/ 0 h 515" name="T25"/>
                <a:gd fmla="*/ 258414 w 410" name="T26"/>
                <a:gd fmla="*/ 4279 h 515" name="T27"/>
                <a:gd fmla="*/ 276008 w 410" name="T28"/>
                <a:gd fmla="*/ 51342 h 515" name="T29"/>
                <a:gd fmla="*/ 291403 w 410" name="T30"/>
                <a:gd fmla="*/ 83432 h 515" name="T31"/>
                <a:gd fmla="*/ 329890 w 410" name="T32"/>
                <a:gd fmla="*/ 83432 h 515" name="T33"/>
                <a:gd fmla="*/ 350783 w 410" name="T34"/>
                <a:gd fmla="*/ 53482 h 515" name="T35"/>
                <a:gd fmla="*/ 387071 w 410" name="T36"/>
                <a:gd fmla="*/ 87710 h 515" name="T37"/>
                <a:gd fmla="*/ 449750 w 410" name="T38"/>
                <a:gd fmla="*/ 67387 h 515" name="T39"/>
                <a:gd fmla="*/ 411263 w 410" name="T40"/>
                <a:gd fmla="*/ 155097 h 515" name="T41"/>
                <a:gd fmla="*/ 387071 w 410" name="T42"/>
                <a:gd fmla="*/ 144401 h 515" name="T43"/>
                <a:gd fmla="*/ 373876 w 410" name="T44"/>
                <a:gd fmla="*/ 154027 h 515" name="T45"/>
                <a:gd fmla="*/ 371676 w 410" name="T46"/>
                <a:gd fmla="*/ 160445 h 515" name="T47"/>
                <a:gd fmla="*/ 392569 w 410" name="T48"/>
                <a:gd fmla="*/ 183977 h 515" name="T49"/>
                <a:gd fmla="*/ 387071 w 410" name="T50"/>
                <a:gd fmla="*/ 266339 h 515" name="T51"/>
                <a:gd fmla="*/ 392569 w 410" name="T52"/>
                <a:gd fmla="*/ 292010 h 515" name="T53"/>
                <a:gd fmla="*/ 387071 w 410" name="T54"/>
                <a:gd fmla="*/ 300567 h 515" name="T55"/>
                <a:gd fmla="*/ 359580 w 410" name="T56"/>
                <a:gd fmla="*/ 295219 h 515" name="T57"/>
                <a:gd fmla="*/ 346385 w 410" name="T58"/>
                <a:gd fmla="*/ 310194 h 515" name="T59"/>
                <a:gd fmla="*/ 356281 w 410" name="T60"/>
                <a:gd fmla="*/ 332656 h 515" name="T61"/>
                <a:gd fmla="*/ 324392 w 410" name="T62"/>
                <a:gd fmla="*/ 360467 h 515" name="T63"/>
                <a:gd fmla="*/ 333189 w 410" name="T64"/>
                <a:gd fmla="*/ 371163 h 515" name="T65"/>
                <a:gd fmla="*/ 302399 w 410" name="T66"/>
                <a:gd fmla="*/ 387208 h 515" name="T67"/>
                <a:gd fmla="*/ 306798 w 410" name="T68"/>
                <a:gd fmla="*/ 407531 h 515" name="T69"/>
                <a:gd fmla="*/ 296901 w 410" name="T70"/>
                <a:gd fmla="*/ 418227 h 515" name="T71"/>
                <a:gd fmla="*/ 258414 w 410" name="T72"/>
                <a:gd fmla="*/ 418227 h 515" name="T73"/>
                <a:gd fmla="*/ 236421 w 410" name="T74"/>
                <a:gd fmla="*/ 436411 h 515" name="T75"/>
                <a:gd fmla="*/ 233122 w 410" name="T76"/>
                <a:gd fmla="*/ 443899 h 515" name="T77"/>
                <a:gd fmla="*/ 251816 w 410" name="T78"/>
                <a:gd fmla="*/ 456734 h 515" name="T79"/>
                <a:gd fmla="*/ 230923 w 410" name="T80"/>
                <a:gd fmla="*/ 488823 h 515" name="T81"/>
                <a:gd fmla="*/ 203432 w 410" name="T82"/>
                <a:gd fmla="*/ 523051 h 515" name="T83"/>
                <a:gd fmla="*/ 190237 w 410" name="T84"/>
                <a:gd fmla="*/ 518773 h 515" name="T85"/>
                <a:gd fmla="*/ 163845 w 410" name="T86"/>
                <a:gd fmla="*/ 549792 h 515" name="T87"/>
                <a:gd fmla="*/ 130856 w 410" name="T88"/>
                <a:gd fmla="*/ 481336 h 515" name="T89"/>
                <a:gd fmla="*/ 101166 w 410" name="T90"/>
                <a:gd fmla="*/ 443899 h 515" name="T91"/>
                <a:gd fmla="*/ 82473 w 410" name="T92"/>
                <a:gd fmla="*/ 446038 h 515" name="T93"/>
                <a:gd fmla="*/ 69277 w 410" name="T94"/>
                <a:gd fmla="*/ 436411 h 515" name="T95"/>
                <a:gd fmla="*/ 0 w 410" name="T96"/>
                <a:gd fmla="*/ 420367 h 515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515" w="410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5455191" y="4565408"/>
              <a:ext cx="441035" cy="504799"/>
            </a:xfrm>
            <a:custGeom>
              <a:gdLst>
                <a:gd fmla="*/ 285789 w 361" name="T0"/>
                <a:gd fmla="*/ 429815 h 420" name="T1"/>
                <a:gd fmla="*/ 224470 w 361" name="T2"/>
                <a:gd fmla="*/ 451360 h 420" name="T3"/>
                <a:gd fmla="*/ 188336 w 361" name="T4"/>
                <a:gd fmla="*/ 415811 h 420" name="T5"/>
                <a:gd fmla="*/ 166437 w 361" name="T6"/>
                <a:gd fmla="*/ 445974 h 420" name="T7"/>
                <a:gd fmla="*/ 129207 w 361" name="T8"/>
                <a:gd fmla="*/ 445974 h 420" name="T9"/>
                <a:gd fmla="*/ 113878 w 361" name="T10"/>
                <a:gd fmla="*/ 413657 h 420" name="T11"/>
                <a:gd fmla="*/ 96358 w 361" name="T12"/>
                <a:gd fmla="*/ 366259 h 420" name="T13"/>
                <a:gd fmla="*/ 60224 w 361" name="T14"/>
                <a:gd fmla="*/ 361950 h 420" name="T15"/>
                <a:gd fmla="*/ 24090 w 361" name="T16"/>
                <a:gd fmla="*/ 293007 h 420" name="T17"/>
                <a:gd fmla="*/ 0 w 361" name="T18"/>
                <a:gd fmla="*/ 259613 h 420" name="T19"/>
                <a:gd fmla="*/ 16425 w 361" name="T20"/>
                <a:gd fmla="*/ 243454 h 420" name="T21"/>
                <a:gd fmla="*/ 24090 w 361" name="T22"/>
                <a:gd fmla="*/ 235914 h 420" name="T23"/>
                <a:gd fmla="*/ 62414 w 361" name="T24"/>
                <a:gd fmla="*/ 180975 h 420" name="T25"/>
                <a:gd fmla="*/ 60224 w 361" name="T26"/>
                <a:gd fmla="*/ 135731 h 420" name="T27"/>
                <a:gd fmla="*/ 74458 w 361" name="T28"/>
                <a:gd fmla="*/ 116341 h 420" name="T29"/>
                <a:gd fmla="*/ 102928 w 361" name="T30"/>
                <a:gd fmla="*/ 112032 h 420" name="T31"/>
                <a:gd fmla="*/ 113878 w 361" name="T32"/>
                <a:gd fmla="*/ 99105 h 420" name="T33"/>
                <a:gd fmla="*/ 102928 w 361" name="T34"/>
                <a:gd fmla="*/ 78638 h 420" name="T35"/>
                <a:gd fmla="*/ 116068 w 361" name="T36"/>
                <a:gd fmla="*/ 54939 h 420" name="T37"/>
                <a:gd fmla="*/ 116068 w 361" name="T38"/>
                <a:gd fmla="*/ 15081 h 420" name="T39"/>
                <a:gd fmla="*/ 140157 w 361" name="T40"/>
                <a:gd fmla="*/ 4309 h 420" name="T41"/>
                <a:gd fmla="*/ 175196 w 361" name="T42"/>
                <a:gd fmla="*/ 25854 h 420" name="T43"/>
                <a:gd fmla="*/ 224470 w 361" name="T44"/>
                <a:gd fmla="*/ 33394 h 420" name="T45"/>
                <a:gd fmla="*/ 251845 w 361" name="T46"/>
                <a:gd fmla="*/ 0 h 420" name="T47"/>
                <a:gd fmla="*/ 291264 w 361" name="T48"/>
                <a:gd fmla="*/ 30162 h 420" name="T49"/>
                <a:gd fmla="*/ 273744 w 361" name="T50"/>
                <a:gd fmla="*/ 39858 h 420" name="T51"/>
                <a:gd fmla="*/ 254035 w 361" name="T52"/>
                <a:gd fmla="*/ 68943 h 420" name="T53"/>
                <a:gd fmla="*/ 224470 w 361" name="T54"/>
                <a:gd fmla="*/ 78638 h 420" name="T55"/>
                <a:gd fmla="*/ 216806 w 361" name="T56"/>
                <a:gd fmla="*/ 85101 h 420" name="T57"/>
                <a:gd fmla="*/ 240895 w 361" name="T58"/>
                <a:gd fmla="*/ 101260 h 420" name="T59"/>
                <a:gd fmla="*/ 295644 w 361" name="T60"/>
                <a:gd fmla="*/ 78638 h 420" name="T61"/>
                <a:gd fmla="*/ 383242 w 361" name="T62"/>
                <a:gd fmla="*/ 113109 h 420" name="T63"/>
                <a:gd fmla="*/ 394192 w 361" name="T64"/>
                <a:gd fmla="*/ 187438 h 420" name="T65"/>
                <a:gd fmla="*/ 356963 w 361" name="T66"/>
                <a:gd fmla="*/ 187438 h 420" name="T67"/>
                <a:gd fmla="*/ 354773 w 361" name="T68"/>
                <a:gd fmla="*/ 208983 h 420" name="T69"/>
                <a:gd fmla="*/ 372292 w 361" name="T70"/>
                <a:gd fmla="*/ 241300 h 420" name="T71"/>
                <a:gd fmla="*/ 356963 w 361" name="T72"/>
                <a:gd fmla="*/ 259613 h 420" name="T73"/>
                <a:gd fmla="*/ 375577 w 361" name="T74"/>
                <a:gd fmla="*/ 286543 h 420" name="T75"/>
                <a:gd fmla="*/ 346013 w 361" name="T76"/>
                <a:gd fmla="*/ 323169 h 420" name="T77"/>
                <a:gd fmla="*/ 335063 w 361" name="T78"/>
                <a:gd fmla="*/ 305934 h 420" name="T79"/>
                <a:gd fmla="*/ 291264 w 361" name="T80"/>
                <a:gd fmla="*/ 413657 h 420" name="T81"/>
                <a:gd fmla="*/ 285789 w 361" name="T82"/>
                <a:gd fmla="*/ 429815 h 420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b" l="0" r="r" t="0"/>
              <a:pathLst>
                <a:path h="420" w="361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5851946" y="5378401"/>
              <a:ext cx="187750" cy="371958"/>
            </a:xfrm>
            <a:custGeom>
              <a:gdLst>
                <a:gd fmla="*/ 0 w 152" name="T0"/>
                <a:gd fmla="*/ 160829 h 313" name="T1"/>
                <a:gd fmla="*/ 0 w 152" name="T2"/>
                <a:gd fmla="*/ 213019 h 313" name="T3"/>
                <a:gd fmla="*/ 11071 w 152" name="T4"/>
                <a:gd fmla="*/ 268404 h 313" name="T5"/>
                <a:gd fmla="*/ 44283 w 152" name="T6"/>
                <a:gd fmla="*/ 288641 h 313" name="T7"/>
                <a:gd fmla="*/ 65317 w 152" name="T8"/>
                <a:gd fmla="*/ 332310 h 313" name="T9"/>
                <a:gd fmla="*/ 77495 w 152" name="T10"/>
                <a:gd fmla="*/ 268404 h 313" name="T11"/>
                <a:gd fmla="*/ 109600 w 152" name="T12"/>
                <a:gd fmla="*/ 231126 h 313" name="T13"/>
                <a:gd fmla="*/ 167168 w 152" name="T14"/>
                <a:gd fmla="*/ 69231 h 313" name="T15"/>
                <a:gd fmla="*/ 167168 w 152" name="T16"/>
                <a:gd fmla="*/ 17042 h 313" name="T17"/>
                <a:gd fmla="*/ 137277 w 152" name="T18"/>
                <a:gd fmla="*/ 0 h 313" name="T19"/>
                <a:gd fmla="*/ 83030 w 152" name="T20"/>
                <a:gd fmla="*/ 22367 h 313" name="T21"/>
                <a:gd fmla="*/ 0 w 152" name="T22"/>
                <a:gd fmla="*/ 160829 h 313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313" w="152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grpFill/>
            <a:ln cap="flat" cmpd="sng" w="9525">
              <a:solidFill>
                <a:sysClr lastClr="FFFFFF" val="window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5007070" y="3722304"/>
              <a:ext cx="772255" cy="499486"/>
            </a:xfrm>
            <a:custGeom>
              <a:gdLst>
                <a:gd fmla="*/ 152955 w 629" name="T0"/>
                <a:gd fmla="*/ 431610 h 418" name="T1"/>
                <a:gd fmla="*/ 158457 w 629" name="T2"/>
                <a:gd fmla="*/ 406977 h 418" name="T3"/>
                <a:gd fmla="*/ 182666 w 629" name="T4"/>
                <a:gd fmla="*/ 399480 h 418" name="T5"/>
                <a:gd fmla="*/ 226682 w 629" name="T6"/>
                <a:gd fmla="*/ 431610 h 418" name="T7"/>
                <a:gd fmla="*/ 240987 w 629" name="T8"/>
                <a:gd fmla="*/ 431610 h 418" name="T9"/>
                <a:gd fmla="*/ 283903 w 629" name="T10"/>
                <a:gd fmla="*/ 429468 h 418" name="T11"/>
                <a:gd fmla="*/ 307011 w 629" name="T12"/>
                <a:gd fmla="*/ 411261 h 418" name="T13"/>
                <a:gd fmla="*/ 341123 w 629" name="T14"/>
                <a:gd fmla="*/ 436965 h 418" name="T15"/>
                <a:gd fmla="*/ 355428 w 629" name="T16"/>
                <a:gd fmla="*/ 413403 h 418" name="T17"/>
                <a:gd fmla="*/ 357629 w 629" name="T18"/>
                <a:gd fmla="*/ 402693 h 418" name="T19"/>
                <a:gd fmla="*/ 385139 w 629" name="T20"/>
                <a:gd fmla="*/ 385557 h 418" name="T21"/>
                <a:gd fmla="*/ 395043 w 629" name="T22"/>
                <a:gd fmla="*/ 350215 h 418" name="T23"/>
                <a:gd fmla="*/ 420352 w 629" name="T24"/>
                <a:gd fmla="*/ 344860 h 418" name="T25"/>
                <a:gd fmla="*/ 499580 w 629" name="T26"/>
                <a:gd fmla="*/ 222767 h 418" name="T27"/>
                <a:gd fmla="*/ 484175 w 629" name="T28"/>
                <a:gd fmla="*/ 203489 h 418" name="T29"/>
                <a:gd fmla="*/ 499580 w 629" name="T30"/>
                <a:gd fmla="*/ 190637 h 418" name="T31"/>
                <a:gd fmla="*/ 517187 w 629" name="T32"/>
                <a:gd fmla="*/ 195992 h 418" name="T33"/>
                <a:gd fmla="*/ 540295 w 629" name="T34"/>
                <a:gd fmla="*/ 184211 h 418" name="T35"/>
                <a:gd fmla="*/ 553500 w 629" name="T36"/>
                <a:gd fmla="*/ 154223 h 418" name="T37"/>
                <a:gd fmla="*/ 616223 w 629" name="T38"/>
                <a:gd fmla="*/ 100673 h 418" name="T39"/>
                <a:gd fmla="*/ 664640 w 629" name="T40"/>
                <a:gd fmla="*/ 83537 h 418" name="T41"/>
                <a:gd fmla="*/ 691050 w 629" name="T42"/>
                <a:gd fmla="*/ 63189 h 418" name="T43"/>
                <a:gd fmla="*/ 683347 w 629" name="T44"/>
                <a:gd fmla="*/ 19278 h 418" name="T45"/>
                <a:gd fmla="*/ 651435 w 629" name="T46"/>
                <a:gd fmla="*/ 16065 h 418" name="T47"/>
                <a:gd fmla="*/ 574407 w 629" name="T48"/>
                <a:gd fmla="*/ 23562 h 418" name="T49"/>
                <a:gd fmla="*/ 523789 w 629" name="T50"/>
                <a:gd fmla="*/ 0 h 418" name="T51"/>
                <a:gd fmla="*/ 494078 w 629" name="T52"/>
                <a:gd fmla="*/ 4284 h 418" name="T53"/>
                <a:gd fmla="*/ 415950 w 629" name="T54"/>
                <a:gd fmla="*/ 100673 h 418" name="T55"/>
                <a:gd fmla="*/ 395043 w 629" name="T56"/>
                <a:gd fmla="*/ 111383 h 418" name="T57"/>
                <a:gd fmla="*/ 343324 w 629" name="T58"/>
                <a:gd fmla="*/ 92105 h 418" name="T59"/>
                <a:gd fmla="*/ 341123 w 629" name="T60"/>
                <a:gd fmla="*/ 67473 h 418" name="T61"/>
                <a:gd fmla="*/ 330119 w 629" name="T62"/>
                <a:gd fmla="*/ 26775 h 418" name="T63"/>
                <a:gd fmla="*/ 301509 w 629" name="T64"/>
                <a:gd fmla="*/ 9639 h 418" name="T65"/>
                <a:gd fmla="*/ 258593 w 629" name="T66"/>
                <a:gd fmla="*/ 21420 h 418" name="T67"/>
                <a:gd fmla="*/ 229983 w 629" name="T68"/>
                <a:gd fmla="*/ 2142 h 418" name="T69"/>
                <a:gd fmla="*/ 188168 w 629" name="T70"/>
                <a:gd fmla="*/ 52479 h 418" name="T71"/>
                <a:gd fmla="*/ 144152 w 629" name="T72"/>
                <a:gd fmla="*/ 63189 h 418" name="T73"/>
                <a:gd fmla="*/ 82530 w 629" name="T74"/>
                <a:gd fmla="*/ 114596 h 418" name="T75"/>
                <a:gd fmla="*/ 17606 w 629" name="T76"/>
                <a:gd fmla="*/ 231334 h 418" name="T77"/>
                <a:gd fmla="*/ 35213 w 629" name="T78"/>
                <a:gd fmla="*/ 261322 h 418" name="T79"/>
                <a:gd fmla="*/ 30811 w 629" name="T80"/>
                <a:gd fmla="*/ 274174 h 418" name="T81"/>
                <a:gd fmla="*/ 30811 w 629" name="T82"/>
                <a:gd fmla="*/ 288097 h 418" name="T83"/>
                <a:gd fmla="*/ 39614 w 629" name="T84"/>
                <a:gd fmla="*/ 299878 h 418" name="T85"/>
                <a:gd fmla="*/ 60522 w 629" name="T86"/>
                <a:gd fmla="*/ 288097 h 418" name="T87"/>
                <a:gd fmla="*/ 96835 w 629" name="T88"/>
                <a:gd fmla="*/ 279529 h 418" name="T89"/>
                <a:gd fmla="*/ 0 w 629" name="T90"/>
                <a:gd fmla="*/ 380202 h 418" name="T91"/>
                <a:gd fmla="*/ 0 w 629" name="T92"/>
                <a:gd fmla="*/ 406977 h 418" name="T93"/>
                <a:gd fmla="*/ 19807 w 629" name="T94"/>
                <a:gd fmla="*/ 411261 h 418" name="T95"/>
                <a:gd fmla="*/ 64923 w 629" name="T96"/>
                <a:gd fmla="*/ 446604 h 418" name="T97"/>
                <a:gd fmla="*/ 133148 w 629" name="T98"/>
                <a:gd fmla="*/ 436965 h 418" name="T99"/>
                <a:gd fmla="*/ 152955 w 629" name="T100"/>
                <a:gd fmla="*/ 431610 h 41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418" w="629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3926621" y="4586663"/>
              <a:ext cx="607532" cy="545538"/>
            </a:xfrm>
            <a:custGeom>
              <a:gdLst>
                <a:gd fmla="*/ 134200 w 353" name="T0"/>
                <a:gd fmla="*/ 454872 h 330" name="T1"/>
                <a:gd fmla="*/ 180476 w 353" name="T2"/>
                <a:gd fmla="*/ 422275 h 330" name="T3"/>
                <a:gd fmla="*/ 240635 w 353" name="T4"/>
                <a:gd fmla="*/ 374862 h 330" name="T5"/>
                <a:gd fmla="*/ 331644 w 353" name="T6"/>
                <a:gd fmla="*/ 386715 h 330" name="T7"/>
                <a:gd fmla="*/ 337814 w 353" name="T8"/>
                <a:gd fmla="*/ 422275 h 330" name="T9"/>
                <a:gd fmla="*/ 456589 w 353" name="T10"/>
                <a:gd fmla="*/ 468207 h 330" name="T11"/>
                <a:gd fmla="*/ 393345 w 353" name="T12"/>
                <a:gd fmla="*/ 308187 h 330" name="T13"/>
                <a:gd fmla="*/ 364037 w 353" name="T14"/>
                <a:gd fmla="*/ 250402 h 330" name="T15"/>
                <a:gd fmla="*/ 368665 w 353" name="T16"/>
                <a:gd fmla="*/ 201507 h 330" name="T17"/>
                <a:gd fmla="*/ 453504 w 353" name="T18"/>
                <a:gd fmla="*/ 191135 h 330" name="T19"/>
                <a:gd fmla="*/ 518290 w 353" name="T20"/>
                <a:gd fmla="*/ 151130 h 330" name="T21"/>
                <a:gd fmla="*/ 544513 w 353" name="T22"/>
                <a:gd fmla="*/ 134832 h 330" name="T23"/>
                <a:gd fmla="*/ 530630 w 353" name="T24"/>
                <a:gd fmla="*/ 77047 h 330" name="T25"/>
                <a:gd fmla="*/ 465844 w 353" name="T26"/>
                <a:gd fmla="*/ 35560 h 330" name="T27"/>
                <a:gd fmla="*/ 401058 w 353" name="T28"/>
                <a:gd fmla="*/ 22225 h 330" name="T29"/>
                <a:gd fmla="*/ 331644 w 353" name="T30"/>
                <a:gd fmla="*/ 0 h 330" name="T31"/>
                <a:gd fmla="*/ 340899 w 353" name="T32"/>
                <a:gd fmla="*/ 45932 h 330" name="T33"/>
                <a:gd fmla="*/ 342442 w 353" name="T34"/>
                <a:gd fmla="*/ 71120 h 330" name="T35"/>
                <a:gd fmla="*/ 314676 w 353" name="T36"/>
                <a:gd fmla="*/ 97790 h 330" name="T37"/>
                <a:gd fmla="*/ 300793 w 353" name="T38"/>
                <a:gd fmla="*/ 139277 h 330" name="T39"/>
                <a:gd fmla="*/ 282283 w 353" name="T40"/>
                <a:gd fmla="*/ 170392 h 330" name="T41"/>
                <a:gd fmla="*/ 236007 w 353" name="T42"/>
                <a:gd fmla="*/ 173355 h 330" name="T43"/>
                <a:gd fmla="*/ 231379 w 353" name="T44"/>
                <a:gd fmla="*/ 204470 h 330" name="T45"/>
                <a:gd fmla="*/ 203614 w 353" name="T46"/>
                <a:gd fmla="*/ 254847 h 330" name="T47"/>
                <a:gd fmla="*/ 165051 w 353" name="T48"/>
                <a:gd fmla="*/ 263737 h 330" name="T49"/>
                <a:gd fmla="*/ 155796 w 353" name="T50"/>
                <a:gd fmla="*/ 226695 h 330" name="T51"/>
                <a:gd fmla="*/ 106435 w 353" name="T52"/>
                <a:gd fmla="*/ 248920 h 330" name="T53"/>
                <a:gd fmla="*/ 67871 w 353" name="T54"/>
                <a:gd fmla="*/ 217805 h 330" name="T55"/>
                <a:gd fmla="*/ 40106 w 353" name="T56"/>
                <a:gd fmla="*/ 241512 h 330" name="T57"/>
                <a:gd fmla="*/ 37021 w 353" name="T58"/>
                <a:gd fmla="*/ 285962 h 330" name="T59"/>
                <a:gd fmla="*/ 9255 w 353" name="T60"/>
                <a:gd fmla="*/ 308187 h 330" name="T61"/>
                <a:gd fmla="*/ 16968 w 353" name="T62"/>
                <a:gd fmla="*/ 339302 h 330" name="T63"/>
                <a:gd fmla="*/ 46276 w 353" name="T64"/>
                <a:gd fmla="*/ 360045 h 330" name="T65"/>
                <a:gd fmla="*/ 60159 w 353" name="T66"/>
                <a:gd fmla="*/ 397087 h 330" name="T67"/>
                <a:gd fmla="*/ 97179 w 353" name="T68"/>
                <a:gd fmla="*/ 404495 h 330" name="T69"/>
                <a:gd fmla="*/ 118775 w 353" name="T70"/>
                <a:gd fmla="*/ 441537 h 330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30" w="353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grpFill/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786577" y="4031382"/>
            <a:ext cx="495828" cy="902756"/>
            <a:chOff x="6786577" y="4031382"/>
            <a:chExt cx="495828" cy="902756"/>
          </a:xfrm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6834571" y="4873130"/>
              <a:ext cx="407089" cy="6100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6786577" y="4031382"/>
              <a:ext cx="495828" cy="747625"/>
            </a:xfrm>
            <a:custGeom>
              <a:gdLst>
                <a:gd fmla="*/ 188 w 189" name="T0"/>
                <a:gd fmla="*/ 95 h 283" name="T1"/>
                <a:gd fmla="*/ 94 w 189" name="T2"/>
                <a:gd fmla="*/ 0 h 283" name="T3"/>
                <a:gd fmla="*/ 0 w 189" name="T4"/>
                <a:gd fmla="*/ 94 h 283" name="T5"/>
                <a:gd fmla="*/ 13 w 189" name="T6"/>
                <a:gd fmla="*/ 142 h 283" name="T7"/>
                <a:gd fmla="*/ 13 w 189" name="T8"/>
                <a:gd fmla="*/ 142 h 283" name="T9"/>
                <a:gd fmla="*/ 94 w 189" name="T10"/>
                <a:gd fmla="*/ 283 h 283" name="T11"/>
                <a:gd fmla="*/ 176 w 189" name="T12"/>
                <a:gd fmla="*/ 142 h 283" name="T13"/>
                <a:gd fmla="*/ 176 w 189" name="T14"/>
                <a:gd fmla="*/ 142 h 283" name="T15"/>
                <a:gd fmla="*/ 188 w 189" name="T16"/>
                <a:gd fmla="*/ 95 h 283" name="T17"/>
                <a:gd fmla="*/ 94 w 189" name="T18"/>
                <a:gd fmla="*/ 173 h 283" name="T19"/>
                <a:gd fmla="*/ 16 w 189" name="T20"/>
                <a:gd fmla="*/ 94 h 283" name="T21"/>
                <a:gd fmla="*/ 95 w 189" name="T22"/>
                <a:gd fmla="*/ 16 h 283" name="T23"/>
                <a:gd fmla="*/ 173 w 189" name="T24"/>
                <a:gd fmla="*/ 95 h 283" name="T25"/>
                <a:gd fmla="*/ 94 w 189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9">
                  <a:moveTo>
                    <a:pt x="188" y="95"/>
                  </a:moveTo>
                  <a:cubicBezTo>
                    <a:pt x="189" y="43"/>
                    <a:pt x="147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3" name="AutoShape 43"/>
            <p:cNvSpPr/>
            <p:nvPr/>
          </p:nvSpPr>
          <p:spPr bwMode="auto">
            <a:xfrm>
              <a:off x="6889541" y="4173607"/>
              <a:ext cx="243714" cy="17509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solidFill>
              <a:srgbClr val="7FBC41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44" name="AutoShape 44"/>
            <p:cNvSpPr/>
            <p:nvPr/>
          </p:nvSpPr>
          <p:spPr bwMode="auto">
            <a:xfrm>
              <a:off x="7110380" y="4249715"/>
              <a:ext cx="14972" cy="8359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45" name="AutoShape 45"/>
            <p:cNvSpPr/>
            <p:nvPr/>
          </p:nvSpPr>
          <p:spPr bwMode="auto">
            <a:xfrm>
              <a:off x="7102479" y="4340796"/>
              <a:ext cx="30776" cy="4574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86577" y="1549762"/>
            <a:ext cx="495828" cy="864096"/>
            <a:chOff x="6786577" y="1549762"/>
            <a:chExt cx="495828" cy="864096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6830946" y="2352850"/>
              <a:ext cx="405980" cy="6100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6786577" y="1549762"/>
              <a:ext cx="495828" cy="747626"/>
            </a:xfrm>
            <a:custGeom>
              <a:gdLst>
                <a:gd fmla="*/ 189 w 189" name="T0"/>
                <a:gd fmla="*/ 95 h 283" name="T1"/>
                <a:gd fmla="*/ 95 w 189" name="T2"/>
                <a:gd fmla="*/ 0 h 283" name="T3"/>
                <a:gd fmla="*/ 0 w 189" name="T4"/>
                <a:gd fmla="*/ 94 h 283" name="T5"/>
                <a:gd fmla="*/ 13 w 189" name="T6"/>
                <a:gd fmla="*/ 142 h 283" name="T7"/>
                <a:gd fmla="*/ 13 w 189" name="T8"/>
                <a:gd fmla="*/ 142 h 283" name="T9"/>
                <a:gd fmla="*/ 94 w 189" name="T10"/>
                <a:gd fmla="*/ 283 h 283" name="T11"/>
                <a:gd fmla="*/ 176 w 189" name="T12"/>
                <a:gd fmla="*/ 142 h 283" name="T13"/>
                <a:gd fmla="*/ 176 w 189" name="T14"/>
                <a:gd fmla="*/ 142 h 283" name="T15"/>
                <a:gd fmla="*/ 189 w 189" name="T16"/>
                <a:gd fmla="*/ 95 h 283" name="T17"/>
                <a:gd fmla="*/ 94 w 189" name="T18"/>
                <a:gd fmla="*/ 173 h 283" name="T19"/>
                <a:gd fmla="*/ 16 w 189" name="T20"/>
                <a:gd fmla="*/ 94 h 283" name="T21"/>
                <a:gd fmla="*/ 95 w 189" name="T22"/>
                <a:gd fmla="*/ 16 h 283" name="T23"/>
                <a:gd fmla="*/ 173 w 189" name="T24"/>
                <a:gd fmla="*/ 95 h 283" name="T25"/>
                <a:gd fmla="*/ 94 w 189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9">
                  <a:moveTo>
                    <a:pt x="189" y="95"/>
                  </a:moveTo>
                  <a:cubicBezTo>
                    <a:pt x="189" y="43"/>
                    <a:pt x="147" y="0"/>
                    <a:pt x="95" y="0"/>
                  </a:cubicBezTo>
                  <a:cubicBezTo>
                    <a:pt x="43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9" y="112"/>
                    <a:pt x="189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8" y="173"/>
                    <a:pt x="94" y="173"/>
                  </a:cubicBezTo>
                  <a:close/>
                </a:path>
              </a:pathLst>
            </a:custGeom>
            <a:solidFill>
              <a:srgbClr val="EC57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9" name="AutoShape 59"/>
            <p:cNvSpPr/>
            <p:nvPr/>
          </p:nvSpPr>
          <p:spPr bwMode="auto">
            <a:xfrm>
              <a:off x="6901959" y="1678307"/>
              <a:ext cx="243714" cy="243298"/>
            </a:xfrm>
            <a:custGeom>
              <a:gdLst>
                <a:gd fmla="+- 0 10794 23" name="T0"/>
                <a:gd fmla="*/ T0 w 21543" name="T1"/>
                <a:gd fmla="*/ 10800 h 21600" name="T2"/>
                <a:gd fmla="+- 0 10794 23" name="T3"/>
                <a:gd fmla="*/ T3 w 21543" name="T4"/>
                <a:gd fmla="*/ 10800 h 21600" name="T5"/>
                <a:gd fmla="+- 0 10794 23" name="T6"/>
                <a:gd fmla="*/ T6 w 21543" name="T7"/>
                <a:gd fmla="*/ 10800 h 21600" name="T8"/>
                <a:gd fmla="+- 0 10794 23" name="T9"/>
                <a:gd fmla="*/ T9 w 2154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EC5724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86577" y="2773898"/>
            <a:ext cx="493610" cy="864096"/>
            <a:chOff x="6786577" y="2773898"/>
            <a:chExt cx="493610" cy="864096"/>
          </a:xfrm>
        </p:grpSpPr>
        <p:sp>
          <p:nvSpPr>
            <p:cNvPr id="51" name="Oval 29"/>
            <p:cNvSpPr>
              <a:spLocks noChangeArrowheads="1"/>
            </p:cNvSpPr>
            <p:nvPr/>
          </p:nvSpPr>
          <p:spPr bwMode="auto">
            <a:xfrm>
              <a:off x="6830946" y="3576986"/>
              <a:ext cx="404871" cy="6100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2" name="Freeform 30"/>
            <p:cNvSpPr>
              <a:spLocks noEditPoints="1"/>
            </p:cNvSpPr>
            <p:nvPr/>
          </p:nvSpPr>
          <p:spPr bwMode="auto">
            <a:xfrm>
              <a:off x="6786577" y="2773898"/>
              <a:ext cx="493610" cy="747626"/>
            </a:xfrm>
            <a:custGeom>
              <a:gdLst>
                <a:gd fmla="*/ 188 w 188" name="T0"/>
                <a:gd fmla="*/ 95 h 283" name="T1"/>
                <a:gd fmla="*/ 94 w 188" name="T2"/>
                <a:gd fmla="*/ 0 h 283" name="T3"/>
                <a:gd fmla="*/ 0 w 188" name="T4"/>
                <a:gd fmla="*/ 94 h 283" name="T5"/>
                <a:gd fmla="*/ 13 w 188" name="T6"/>
                <a:gd fmla="*/ 142 h 283" name="T7"/>
                <a:gd fmla="*/ 13 w 188" name="T8"/>
                <a:gd fmla="*/ 142 h 283" name="T9"/>
                <a:gd fmla="*/ 94 w 188" name="T10"/>
                <a:gd fmla="*/ 283 h 283" name="T11"/>
                <a:gd fmla="*/ 175 w 188" name="T12"/>
                <a:gd fmla="*/ 142 h 283" name="T13"/>
                <a:gd fmla="*/ 175 w 188" name="T14"/>
                <a:gd fmla="*/ 142 h 283" name="T15"/>
                <a:gd fmla="*/ 188 w 188" name="T16"/>
                <a:gd fmla="*/ 95 h 283" name="T17"/>
                <a:gd fmla="*/ 94 w 188" name="T18"/>
                <a:gd fmla="*/ 173 h 283" name="T19"/>
                <a:gd fmla="*/ 16 w 188" name="T20"/>
                <a:gd fmla="*/ 94 h 283" name="T21"/>
                <a:gd fmla="*/ 94 w 188" name="T22"/>
                <a:gd fmla="*/ 16 h 283" name="T23"/>
                <a:gd fmla="*/ 173 w 188" name="T24"/>
                <a:gd fmla="*/ 95 h 283" name="T25"/>
                <a:gd fmla="*/ 94 w 188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8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3" name="AutoShape 110"/>
            <p:cNvSpPr/>
            <p:nvPr/>
          </p:nvSpPr>
          <p:spPr bwMode="auto">
            <a:xfrm>
              <a:off x="6932735" y="2946360"/>
              <a:ext cx="182162" cy="12185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54" name="AutoShape 111"/>
            <p:cNvSpPr/>
            <p:nvPr/>
          </p:nvSpPr>
          <p:spPr bwMode="auto">
            <a:xfrm>
              <a:off x="6901959" y="2916000"/>
              <a:ext cx="243714" cy="22832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786576" y="5352600"/>
            <a:ext cx="493611" cy="875768"/>
            <a:chOff x="6786576" y="5352600"/>
            <a:chExt cx="493611" cy="875768"/>
          </a:xfrm>
        </p:grpSpPr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6830946" y="6167359"/>
              <a:ext cx="403763" cy="61009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>
              <a:off x="6786576" y="5352600"/>
              <a:ext cx="493611" cy="747627"/>
            </a:xfrm>
            <a:custGeom>
              <a:gdLst>
                <a:gd fmla="*/ 188 w 188" name="T0"/>
                <a:gd fmla="*/ 95 h 283" name="T1"/>
                <a:gd fmla="*/ 94 w 188" name="T2"/>
                <a:gd fmla="*/ 0 h 283" name="T3"/>
                <a:gd fmla="*/ 0 w 188" name="T4"/>
                <a:gd fmla="*/ 94 h 283" name="T5"/>
                <a:gd fmla="*/ 12 w 188" name="T6"/>
                <a:gd fmla="*/ 142 h 283" name="T7"/>
                <a:gd fmla="*/ 12 w 188" name="T8"/>
                <a:gd fmla="*/ 142 h 283" name="T9"/>
                <a:gd fmla="*/ 94 w 188" name="T10"/>
                <a:gd fmla="*/ 283 h 283" name="T11"/>
                <a:gd fmla="*/ 175 w 188" name="T12"/>
                <a:gd fmla="*/ 142 h 283" name="T13"/>
                <a:gd fmla="*/ 175 w 188" name="T14"/>
                <a:gd fmla="*/ 142 h 283" name="T15"/>
                <a:gd fmla="*/ 188 w 188" name="T16"/>
                <a:gd fmla="*/ 95 h 283" name="T17"/>
                <a:gd fmla="*/ 94 w 188" name="T18"/>
                <a:gd fmla="*/ 173 h 283" name="T19"/>
                <a:gd fmla="*/ 16 w 188" name="T20"/>
                <a:gd fmla="*/ 94 h 283" name="T21"/>
                <a:gd fmla="*/ 94 w 188" name="T22"/>
                <a:gd fmla="*/ 16 h 283" name="T23"/>
                <a:gd fmla="*/ 172 w 188" name="T24"/>
                <a:gd fmla="*/ 95 h 283" name="T25"/>
                <a:gd fmla="*/ 94 w 188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8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4" y="128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3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0" y="173"/>
                    <a:pt x="15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7" y="16"/>
                    <a:pt x="172" y="52"/>
                    <a:pt x="172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31A8DF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8" name="AutoShape 149"/>
            <p:cNvSpPr/>
            <p:nvPr/>
          </p:nvSpPr>
          <p:spPr bwMode="auto">
            <a:xfrm>
              <a:off x="6905997" y="5493662"/>
              <a:ext cx="235639" cy="16958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31A8D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828097" y="1794161"/>
            <a:ext cx="2338080" cy="470571"/>
            <a:chOff x="7828097" y="1794161"/>
            <a:chExt cx="2338080" cy="470571"/>
          </a:xfrm>
        </p:grpSpPr>
        <p:sp>
          <p:nvSpPr>
            <p:cNvPr id="60" name="TextBox 13"/>
            <p:cNvSpPr txBox="1"/>
            <p:nvPr/>
          </p:nvSpPr>
          <p:spPr>
            <a:xfrm>
              <a:off x="7828098" y="1794161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mtClean="0" spc="0" strike="noStrike" sz="16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61" name="TextBox 13"/>
            <p:cNvSpPr txBox="1"/>
            <p:nvPr/>
          </p:nvSpPr>
          <p:spPr>
            <a:xfrm>
              <a:off x="7832178" y="2080066"/>
              <a:ext cx="2333999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2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根据实际需求来调整文本框大小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828097" y="2987386"/>
            <a:ext cx="2338080" cy="470571"/>
            <a:chOff x="7828097" y="2987386"/>
            <a:chExt cx="2338080" cy="470571"/>
          </a:xfrm>
        </p:grpSpPr>
        <p:sp>
          <p:nvSpPr>
            <p:cNvPr id="63" name="TextBox 13"/>
            <p:cNvSpPr txBox="1"/>
            <p:nvPr/>
          </p:nvSpPr>
          <p:spPr>
            <a:xfrm>
              <a:off x="7828098" y="2987386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mtClean="0" spc="0" strike="noStrike" sz="16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64" name="TextBox 13"/>
            <p:cNvSpPr txBox="1"/>
            <p:nvPr/>
          </p:nvSpPr>
          <p:spPr>
            <a:xfrm>
              <a:off x="7832178" y="3273291"/>
              <a:ext cx="2333999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2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根据实际需求来调整文本框大小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828097" y="4308436"/>
            <a:ext cx="2338080" cy="470571"/>
            <a:chOff x="7828097" y="4308436"/>
            <a:chExt cx="2338080" cy="470571"/>
          </a:xfrm>
        </p:grpSpPr>
        <p:sp>
          <p:nvSpPr>
            <p:cNvPr id="66" name="TextBox 13"/>
            <p:cNvSpPr txBox="1"/>
            <p:nvPr/>
          </p:nvSpPr>
          <p:spPr>
            <a:xfrm>
              <a:off x="7828098" y="4308436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mtClean="0" spc="0" strike="noStrike" sz="16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7832178" y="4594340"/>
              <a:ext cx="2333999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2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根据实际需求来调整文本框大小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828097" y="5614551"/>
            <a:ext cx="2338080" cy="470571"/>
            <a:chOff x="7828097" y="5614551"/>
            <a:chExt cx="2338080" cy="470571"/>
          </a:xfrm>
        </p:grpSpPr>
        <p:sp>
          <p:nvSpPr>
            <p:cNvPr id="69" name="TextBox 13"/>
            <p:cNvSpPr txBox="1"/>
            <p:nvPr/>
          </p:nvSpPr>
          <p:spPr>
            <a:xfrm>
              <a:off x="7828098" y="5614551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mtClean="0" spc="0" strike="noStrike" sz="16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70" name="TextBox 13"/>
            <p:cNvSpPr txBox="1"/>
            <p:nvPr/>
          </p:nvSpPr>
          <p:spPr>
            <a:xfrm>
              <a:off x="7832178" y="5900456"/>
              <a:ext cx="2333999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200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rPr>
                <a:t>根据实际需求来调整文本框大小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591698" y="3187552"/>
            <a:ext cx="382716" cy="577072"/>
            <a:chOff x="2591698" y="3187552"/>
            <a:chExt cx="382716" cy="577072"/>
          </a:xfrm>
        </p:grpSpPr>
        <p:sp>
          <p:nvSpPr>
            <p:cNvPr id="72" name="Freeform 6"/>
            <p:cNvSpPr>
              <a:spLocks noEditPoints="1"/>
            </p:cNvSpPr>
            <p:nvPr/>
          </p:nvSpPr>
          <p:spPr bwMode="auto">
            <a:xfrm>
              <a:off x="2591698" y="3187552"/>
              <a:ext cx="382716" cy="577072"/>
            </a:xfrm>
            <a:custGeom>
              <a:gdLst>
                <a:gd fmla="*/ 189 w 189" name="T0"/>
                <a:gd fmla="*/ 95 h 283" name="T1"/>
                <a:gd fmla="*/ 95 w 189" name="T2"/>
                <a:gd fmla="*/ 0 h 283" name="T3"/>
                <a:gd fmla="*/ 0 w 189" name="T4"/>
                <a:gd fmla="*/ 94 h 283" name="T5"/>
                <a:gd fmla="*/ 13 w 189" name="T6"/>
                <a:gd fmla="*/ 142 h 283" name="T7"/>
                <a:gd fmla="*/ 13 w 189" name="T8"/>
                <a:gd fmla="*/ 142 h 283" name="T9"/>
                <a:gd fmla="*/ 94 w 189" name="T10"/>
                <a:gd fmla="*/ 283 h 283" name="T11"/>
                <a:gd fmla="*/ 176 w 189" name="T12"/>
                <a:gd fmla="*/ 142 h 283" name="T13"/>
                <a:gd fmla="*/ 176 w 189" name="T14"/>
                <a:gd fmla="*/ 142 h 283" name="T15"/>
                <a:gd fmla="*/ 189 w 189" name="T16"/>
                <a:gd fmla="*/ 95 h 283" name="T17"/>
                <a:gd fmla="*/ 94 w 189" name="T18"/>
                <a:gd fmla="*/ 173 h 283" name="T19"/>
                <a:gd fmla="*/ 16 w 189" name="T20"/>
                <a:gd fmla="*/ 94 h 283" name="T21"/>
                <a:gd fmla="*/ 95 w 189" name="T22"/>
                <a:gd fmla="*/ 16 h 283" name="T23"/>
                <a:gd fmla="*/ 173 w 189" name="T24"/>
                <a:gd fmla="*/ 95 h 283" name="T25"/>
                <a:gd fmla="*/ 94 w 189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9">
                  <a:moveTo>
                    <a:pt x="189" y="95"/>
                  </a:moveTo>
                  <a:cubicBezTo>
                    <a:pt x="189" y="43"/>
                    <a:pt x="147" y="0"/>
                    <a:pt x="95" y="0"/>
                  </a:cubicBezTo>
                  <a:cubicBezTo>
                    <a:pt x="43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9" y="112"/>
                    <a:pt x="189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8" y="173"/>
                    <a:pt x="94" y="173"/>
                  </a:cubicBezTo>
                  <a:close/>
                </a:path>
              </a:pathLst>
            </a:custGeom>
            <a:solidFill>
              <a:srgbClr val="31A8DF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3" name="AutoShape 149"/>
            <p:cNvSpPr/>
            <p:nvPr/>
          </p:nvSpPr>
          <p:spPr bwMode="auto">
            <a:xfrm>
              <a:off x="2664124" y="3282866"/>
              <a:ext cx="243298" cy="17509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31A8D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078310" y="4648795"/>
            <a:ext cx="378545" cy="570781"/>
            <a:chOff x="4078310" y="4648795"/>
            <a:chExt cx="378545" cy="570781"/>
          </a:xfrm>
        </p:grpSpPr>
        <p:sp>
          <p:nvSpPr>
            <p:cNvPr id="75" name="Freeform 20"/>
            <p:cNvSpPr>
              <a:spLocks noEditPoints="1"/>
            </p:cNvSpPr>
            <p:nvPr/>
          </p:nvSpPr>
          <p:spPr bwMode="auto">
            <a:xfrm>
              <a:off x="4078310" y="4648795"/>
              <a:ext cx="378545" cy="570781"/>
            </a:xfrm>
            <a:custGeom>
              <a:gdLst>
                <a:gd fmla="*/ 188 w 189" name="T0"/>
                <a:gd fmla="*/ 95 h 283" name="T1"/>
                <a:gd fmla="*/ 94 w 189" name="T2"/>
                <a:gd fmla="*/ 0 h 283" name="T3"/>
                <a:gd fmla="*/ 0 w 189" name="T4"/>
                <a:gd fmla="*/ 94 h 283" name="T5"/>
                <a:gd fmla="*/ 13 w 189" name="T6"/>
                <a:gd fmla="*/ 142 h 283" name="T7"/>
                <a:gd fmla="*/ 13 w 189" name="T8"/>
                <a:gd fmla="*/ 142 h 283" name="T9"/>
                <a:gd fmla="*/ 94 w 189" name="T10"/>
                <a:gd fmla="*/ 283 h 283" name="T11"/>
                <a:gd fmla="*/ 176 w 189" name="T12"/>
                <a:gd fmla="*/ 142 h 283" name="T13"/>
                <a:gd fmla="*/ 176 w 189" name="T14"/>
                <a:gd fmla="*/ 142 h 283" name="T15"/>
                <a:gd fmla="*/ 188 w 189" name="T16"/>
                <a:gd fmla="*/ 95 h 283" name="T17"/>
                <a:gd fmla="*/ 94 w 189" name="T18"/>
                <a:gd fmla="*/ 173 h 283" name="T19"/>
                <a:gd fmla="*/ 16 w 189" name="T20"/>
                <a:gd fmla="*/ 94 h 283" name="T21"/>
                <a:gd fmla="*/ 95 w 189" name="T22"/>
                <a:gd fmla="*/ 16 h 283" name="T23"/>
                <a:gd fmla="*/ 173 w 189" name="T24"/>
                <a:gd fmla="*/ 95 h 283" name="T25"/>
                <a:gd fmla="*/ 94 w 189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9">
                  <a:moveTo>
                    <a:pt x="188" y="95"/>
                  </a:moveTo>
                  <a:cubicBezTo>
                    <a:pt x="189" y="43"/>
                    <a:pt x="147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6" name="AutoShape 43"/>
            <p:cNvSpPr/>
            <p:nvPr/>
          </p:nvSpPr>
          <p:spPr bwMode="auto">
            <a:xfrm>
              <a:off x="4170335" y="4750212"/>
              <a:ext cx="195112" cy="14017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solidFill>
              <a:srgbClr val="7FBC41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77" name="AutoShape 44"/>
            <p:cNvSpPr/>
            <p:nvPr/>
          </p:nvSpPr>
          <p:spPr bwMode="auto">
            <a:xfrm>
              <a:off x="4347134" y="4811143"/>
              <a:ext cx="11986" cy="6692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78" name="AutoShape 45"/>
            <p:cNvSpPr/>
            <p:nvPr/>
          </p:nvSpPr>
          <p:spPr bwMode="auto">
            <a:xfrm>
              <a:off x="4340808" y="4884060"/>
              <a:ext cx="24639" cy="36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929193" y="4960628"/>
            <a:ext cx="400240" cy="606205"/>
            <a:chOff x="4929193" y="4960628"/>
            <a:chExt cx="400240" cy="606205"/>
          </a:xfrm>
        </p:grpSpPr>
        <p:sp>
          <p:nvSpPr>
            <p:cNvPr id="80" name="Freeform 49"/>
            <p:cNvSpPr>
              <a:spLocks noEditPoints="1"/>
            </p:cNvSpPr>
            <p:nvPr/>
          </p:nvSpPr>
          <p:spPr bwMode="auto">
            <a:xfrm>
              <a:off x="4929193" y="4960628"/>
              <a:ext cx="400240" cy="606205"/>
            </a:xfrm>
            <a:custGeom>
              <a:gdLst>
                <a:gd fmla="*/ 188 w 188" name="T0"/>
                <a:gd fmla="*/ 95 h 283" name="T1"/>
                <a:gd fmla="*/ 94 w 188" name="T2"/>
                <a:gd fmla="*/ 0 h 283" name="T3"/>
                <a:gd fmla="*/ 0 w 188" name="T4"/>
                <a:gd fmla="*/ 94 h 283" name="T5"/>
                <a:gd fmla="*/ 12 w 188" name="T6"/>
                <a:gd fmla="*/ 142 h 283" name="T7"/>
                <a:gd fmla="*/ 12 w 188" name="T8"/>
                <a:gd fmla="*/ 142 h 283" name="T9"/>
                <a:gd fmla="*/ 94 w 188" name="T10"/>
                <a:gd fmla="*/ 283 h 283" name="T11"/>
                <a:gd fmla="*/ 175 w 188" name="T12"/>
                <a:gd fmla="*/ 142 h 283" name="T13"/>
                <a:gd fmla="*/ 175 w 188" name="T14"/>
                <a:gd fmla="*/ 142 h 283" name="T15"/>
                <a:gd fmla="*/ 188 w 188" name="T16"/>
                <a:gd fmla="*/ 95 h 283" name="T17"/>
                <a:gd fmla="*/ 94 w 188" name="T18"/>
                <a:gd fmla="*/ 173 h 283" name="T19"/>
                <a:gd fmla="*/ 16 w 188" name="T20"/>
                <a:gd fmla="*/ 94 h 283" name="T21"/>
                <a:gd fmla="*/ 94 w 188" name="T22"/>
                <a:gd fmla="*/ 16 h 283" name="T23"/>
                <a:gd fmla="*/ 172 w 188" name="T24"/>
                <a:gd fmla="*/ 95 h 283" name="T25"/>
                <a:gd fmla="*/ 94 w 188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8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4" y="128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3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0" y="173"/>
                    <a:pt x="15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7" y="16"/>
                    <a:pt x="172" y="52"/>
                    <a:pt x="172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EC572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1" name="AutoShape 59"/>
            <p:cNvSpPr/>
            <p:nvPr/>
          </p:nvSpPr>
          <p:spPr bwMode="auto">
            <a:xfrm>
              <a:off x="5022774" y="5056067"/>
              <a:ext cx="195111" cy="194778"/>
            </a:xfrm>
            <a:custGeom>
              <a:gdLst>
                <a:gd fmla="+- 0 10794 23" name="T0"/>
                <a:gd fmla="*/ T0 w 21543" name="T1"/>
                <a:gd fmla="*/ 10800 h 21600" name="T2"/>
                <a:gd fmla="+- 0 10794 23" name="T3"/>
                <a:gd fmla="*/ T3 w 21543" name="T4"/>
                <a:gd fmla="*/ 10800 h 21600" name="T5"/>
                <a:gd fmla="+- 0 10794 23" name="T6"/>
                <a:gd fmla="*/ T6 w 21543" name="T7"/>
                <a:gd fmla="*/ 10800 h 21600" name="T8"/>
                <a:gd fmla="+- 0 10794 23" name="T9"/>
                <a:gd fmla="*/ T9 w 2154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EC5724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534496" y="3048385"/>
            <a:ext cx="390662" cy="591700"/>
            <a:chOff x="4534496" y="3048385"/>
            <a:chExt cx="390662" cy="591700"/>
          </a:xfrm>
        </p:grpSpPr>
        <p:sp>
          <p:nvSpPr>
            <p:cNvPr id="83" name="Freeform 30"/>
            <p:cNvSpPr>
              <a:spLocks noEditPoints="1"/>
            </p:cNvSpPr>
            <p:nvPr/>
          </p:nvSpPr>
          <p:spPr bwMode="auto">
            <a:xfrm>
              <a:off x="4534496" y="3048385"/>
              <a:ext cx="390662" cy="591700"/>
            </a:xfrm>
            <a:custGeom>
              <a:gdLst>
                <a:gd fmla="*/ 188 w 188" name="T0"/>
                <a:gd fmla="*/ 95 h 283" name="T1"/>
                <a:gd fmla="*/ 94 w 188" name="T2"/>
                <a:gd fmla="*/ 0 h 283" name="T3"/>
                <a:gd fmla="*/ 0 w 188" name="T4"/>
                <a:gd fmla="*/ 94 h 283" name="T5"/>
                <a:gd fmla="*/ 13 w 188" name="T6"/>
                <a:gd fmla="*/ 142 h 283" name="T7"/>
                <a:gd fmla="*/ 13 w 188" name="T8"/>
                <a:gd fmla="*/ 142 h 283" name="T9"/>
                <a:gd fmla="*/ 94 w 188" name="T10"/>
                <a:gd fmla="*/ 283 h 283" name="T11"/>
                <a:gd fmla="*/ 175 w 188" name="T12"/>
                <a:gd fmla="*/ 142 h 283" name="T13"/>
                <a:gd fmla="*/ 175 w 188" name="T14"/>
                <a:gd fmla="*/ 142 h 283" name="T15"/>
                <a:gd fmla="*/ 188 w 188" name="T16"/>
                <a:gd fmla="*/ 95 h 283" name="T17"/>
                <a:gd fmla="*/ 94 w 188" name="T18"/>
                <a:gd fmla="*/ 173 h 283" name="T19"/>
                <a:gd fmla="*/ 16 w 188" name="T20"/>
                <a:gd fmla="*/ 94 h 283" name="T21"/>
                <a:gd fmla="*/ 94 w 188" name="T22"/>
                <a:gd fmla="*/ 16 h 283" name="T23"/>
                <a:gd fmla="*/ 173 w 188" name="T24"/>
                <a:gd fmla="*/ 95 h 283" name="T25"/>
                <a:gd fmla="*/ 94 w 188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8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4" name="AutoShape 110"/>
            <p:cNvSpPr/>
            <p:nvPr/>
          </p:nvSpPr>
          <p:spPr bwMode="auto">
            <a:xfrm>
              <a:off x="4664788" y="3185197"/>
              <a:ext cx="145834" cy="9755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85" name="AutoShape 111"/>
            <p:cNvSpPr/>
            <p:nvPr/>
          </p:nvSpPr>
          <p:spPr bwMode="auto">
            <a:xfrm>
              <a:off x="4640150" y="3160891"/>
              <a:ext cx="195111" cy="18279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</p:grpSp>
    </p:spTree>
    <p:extLst>
      <p:ext uri="{BB962C8B-B14F-4D97-AF65-F5344CB8AC3E}">
        <p14:creationId val="2174636805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2.22222E-06 L 1.38889E-06 -0.25" pathEditMode="relative" ptsTypes="AA" rAng="0">
                                      <p:cBhvr>
                                        <p:cTn dur="500" fill="hold" id="15" spd="-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2.22222E-06 L 1.38889E-06 -0.25" pathEditMode="relative" ptsTypes="AA" rAng="0">
                                      <p:cBhvr>
                                        <p:cTn dur="500" fill="hold" id="32" spd="-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9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48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2.22222E-06 L 1.38889E-06 -0.25" pathEditMode="relative" ptsTypes="AA" rAng="0">
                                      <p:cBhvr>
                                        <p:cTn dur="500" fill="hold" id="49" spd="-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6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65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2.22222E-06 L 1.38889E-06 -0.25" pathEditMode="relative" ptsTypes="AA" rAng="0">
                                      <p:cBhvr>
                                        <p:cTn dur="500" fill="hold" id="66" spd="-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2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3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3103227"/>
            <a:ext cx="12192000" cy="2774156"/>
            <a:chOff x="0" y="3103227"/>
            <a:chExt cx="12192000" cy="2774156"/>
          </a:xfrm>
        </p:grpSpPr>
        <p:sp>
          <p:nvSpPr>
            <p:cNvPr id="5" name="Rectangle 2"/>
            <p:cNvSpPr/>
            <p:nvPr/>
          </p:nvSpPr>
          <p:spPr>
            <a:xfrm>
              <a:off x="0" y="3103227"/>
              <a:ext cx="12192000" cy="27741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6" name="Rectangle 13"/>
            <p:cNvSpPr/>
            <p:nvPr/>
          </p:nvSpPr>
          <p:spPr>
            <a:xfrm>
              <a:off x="0" y="3103227"/>
              <a:ext cx="12192000" cy="2774156"/>
            </a:xfrm>
            <a:prstGeom prst="rect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7316" y="1439698"/>
            <a:ext cx="5011346" cy="46699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544870" y="3928863"/>
            <a:ext cx="6058647" cy="1097547"/>
            <a:chOff x="5544870" y="3928863"/>
            <a:chExt cx="6058647" cy="1097547"/>
          </a:xfrm>
        </p:grpSpPr>
        <p:sp>
          <p:nvSpPr>
            <p:cNvPr id="9" name="矩形 8"/>
            <p:cNvSpPr/>
            <p:nvPr/>
          </p:nvSpPr>
          <p:spPr>
            <a:xfrm>
              <a:off x="5544870" y="4250812"/>
              <a:ext cx="6058647" cy="76809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此处添加您的文字内容。本模板的所有素材和逻辑图表，均可自由编辑替换和移动。作品中目录框架完整，您可以根据实际进行增添。图表类型和小章节均是一一对应的关系，具有很强的针对性，希望为您的演示加分。</a:t>
              </a: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5544871" y="3928863"/>
              <a:ext cx="2752879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l" defTabSz="1216817" eaLnBrk="1" fontAlgn="auto" hangingPunct="1" indent="0" latinLnBrk="0" lvl="0" marL="0" marR="0" rtl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mtClean="0" spc="0" strike="noStrike" sz="16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单击此处添加标题</a:t>
              </a:r>
            </a:p>
          </p:txBody>
        </p:sp>
      </p:grpSp>
    </p:spTree>
    <p:extLst>
      <p:ext uri="{BB962C8B-B14F-4D97-AF65-F5344CB8AC3E}">
        <p14:creationId val="1272750663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-2.96296E-06 L 0.00065 -0.17384" pathEditMode="relative" ptsTypes="AA" rAng="0">
                                      <p:cBhvr>
                                        <p:cTn dur="1000" fill="hold" id="13" spd="-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7071973" cy="6858594"/>
          </a:xfrm>
          <a:prstGeom prst="rect">
            <a:avLst/>
          </a:prstGeom>
        </p:spPr>
      </p:pic>
      <p:sp>
        <p:nvSpPr>
          <p:cNvPr id="9" name="直角三角形 8"/>
          <p:cNvSpPr/>
          <p:nvPr/>
        </p:nvSpPr>
        <p:spPr>
          <a:xfrm>
            <a:off x="5181600" y="4381500"/>
            <a:ext cx="1701800" cy="1701800"/>
          </a:xfrm>
          <a:prstGeom prst="rtTriangle">
            <a:avLst/>
          </a:prstGeom>
          <a:solidFill>
            <a:srgbClr val="3D82B6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直角三角形 9"/>
          <p:cNvSpPr/>
          <p:nvPr/>
        </p:nvSpPr>
        <p:spPr>
          <a:xfrm>
            <a:off x="1574800" y="1117600"/>
            <a:ext cx="863600" cy="863600"/>
          </a:xfrm>
          <a:prstGeom prst="rtTriangle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28"/>
          <p:cNvSpPr txBox="1">
            <a:spLocks noChangeArrowheads="1"/>
          </p:cNvSpPr>
          <p:nvPr/>
        </p:nvSpPr>
        <p:spPr bwMode="auto">
          <a:xfrm>
            <a:off x="7046572" y="2640097"/>
            <a:ext cx="381712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4400">
                <a:solidFill>
                  <a:srgbClr val="58987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财务计划报表</a:t>
            </a:r>
          </a:p>
        </p:txBody>
      </p:sp>
      <p:sp>
        <p:nvSpPr>
          <p:cNvPr id="12" name="文本框 128"/>
          <p:cNvSpPr txBox="1">
            <a:spLocks noChangeArrowheads="1"/>
          </p:cNvSpPr>
          <p:nvPr/>
        </p:nvSpPr>
        <p:spPr bwMode="auto">
          <a:xfrm>
            <a:off x="1574800" y="3420468"/>
            <a:ext cx="2588888" cy="446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zh-CN" b="1" i="1" lang="en-US" smtClean="0" sz="28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sp>
        <p:nvSpPr>
          <p:cNvPr id="13" name="文本框 128"/>
          <p:cNvSpPr txBox="1">
            <a:spLocks noChangeArrowheads="1"/>
          </p:cNvSpPr>
          <p:nvPr/>
        </p:nvSpPr>
        <p:spPr bwMode="auto">
          <a:xfrm>
            <a:off x="6883399" y="3458170"/>
            <a:ext cx="390900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mtClean="0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单击此处添加本章节的简要内容。封面和内页的素材和图表都经过严格挑选，所有素材均可自由编辑替换</a:t>
            </a:r>
          </a:p>
        </p:txBody>
      </p:sp>
    </p:spTree>
    <p:extLst>
      <p:ext uri="{BB962C8B-B14F-4D97-AF65-F5344CB8AC3E}">
        <p14:creationId val="3504313888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11300" y="2312724"/>
            <a:ext cx="9029700" cy="470060"/>
            <a:chOff x="1511300" y="2312724"/>
            <a:chExt cx="9029700" cy="470060"/>
          </a:xfrm>
        </p:grpSpPr>
        <p:sp>
          <p:nvSpPr>
            <p:cNvPr id="5" name="Rectangle 3"/>
            <p:cNvSpPr/>
            <p:nvPr/>
          </p:nvSpPr>
          <p:spPr>
            <a:xfrm>
              <a:off x="1511300" y="2312724"/>
              <a:ext cx="9029700" cy="469900"/>
            </a:xfrm>
            <a:prstGeom prst="rect">
              <a:avLst/>
            </a:prstGeom>
            <a:solidFill>
              <a:srgbClr val="05588E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6" name="Rectangle 36"/>
            <p:cNvSpPr/>
            <p:nvPr/>
          </p:nvSpPr>
          <p:spPr>
            <a:xfrm>
              <a:off x="1992692" y="2382674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2000" u="none">
                  <a:ln>
                    <a:noFill/>
                  </a:ln>
                  <a:solidFill>
                    <a:srgbClr val="F6F6F6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charset="0" panose="020b0306030504020204" pitchFamily="34" typeface="Open Sans Condensed Light"/>
                </a:rPr>
                <a:t>单击此处添加标题</a:t>
              </a:r>
            </a:p>
          </p:txBody>
        </p:sp>
        <p:sp>
          <p:nvSpPr>
            <p:cNvPr id="7" name="Freeform 251"/>
            <p:cNvSpPr>
              <a:spLocks noEditPoints="1"/>
            </p:cNvSpPr>
            <p:nvPr/>
          </p:nvSpPr>
          <p:spPr bwMode="auto">
            <a:xfrm>
              <a:off x="1616265" y="2420674"/>
              <a:ext cx="271463" cy="254000"/>
            </a:xfrm>
            <a:custGeom>
              <a:gdLst>
                <a:gd fmla="*/ 266 w 301" name="T0"/>
                <a:gd fmla="*/ 192 h 282" name="T1"/>
                <a:gd fmla="*/ 234 w 301" name="T2"/>
                <a:gd fmla="*/ 69 h 282" name="T3"/>
                <a:gd fmla="*/ 81 w 301" name="T4"/>
                <a:gd fmla="*/ 36 h 282" name="T5"/>
                <a:gd fmla="*/ 32 w 301" name="T6"/>
                <a:gd fmla="*/ 3 h 282" name="T7"/>
                <a:gd fmla="*/ 12 w 301" name="T8"/>
                <a:gd fmla="*/ 13 h 282" name="T9"/>
                <a:gd fmla="*/ 61 w 301" name="T10"/>
                <a:gd fmla="*/ 57 h 282" name="T11"/>
                <a:gd fmla="*/ 132 w 301" name="T12"/>
                <a:gd fmla="*/ 249 h 282" name="T13"/>
                <a:gd fmla="*/ 301 w 301" name="T14"/>
                <a:gd fmla="*/ 260 h 282" name="T15"/>
                <a:gd fmla="*/ 266 w 301" name="T16"/>
                <a:gd fmla="*/ 192 h 282" name="T17"/>
                <a:gd fmla="*/ 242 w 301" name="T18"/>
                <a:gd fmla="*/ 232 h 282" name="T19"/>
                <a:gd fmla="*/ 240 w 301" name="T20"/>
                <a:gd fmla="*/ 233 h 282" name="T21"/>
                <a:gd fmla="*/ 238 w 301" name="T22"/>
                <a:gd fmla="*/ 232 h 282" name="T23"/>
                <a:gd fmla="*/ 159 w 301" name="T24"/>
                <a:gd fmla="*/ 138 h 282" name="T25"/>
                <a:gd fmla="*/ 106 w 301" name="T26"/>
                <a:gd fmla="*/ 75 h 282" name="T27"/>
                <a:gd fmla="*/ 106 w 301" name="T28"/>
                <a:gd fmla="*/ 71 h 282" name="T29"/>
                <a:gd fmla="*/ 109 w 301" name="T30"/>
                <a:gd fmla="*/ 71 h 282" name="T31"/>
                <a:gd fmla="*/ 178 w 301" name="T32"/>
                <a:gd fmla="*/ 122 h 282" name="T33"/>
                <a:gd fmla="*/ 243 w 301" name="T34"/>
                <a:gd fmla="*/ 229 h 282" name="T35"/>
                <a:gd fmla="*/ 242 w 301" name="T36"/>
                <a:gd fmla="*/ 232 h 28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2" w="301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84600" y="2849245"/>
            <a:ext cx="6756400" cy="469900"/>
            <a:chOff x="3784600" y="2849245"/>
            <a:chExt cx="6756400" cy="469900"/>
          </a:xfrm>
        </p:grpSpPr>
        <p:sp>
          <p:nvSpPr>
            <p:cNvPr id="9" name="Rectangle 37"/>
            <p:cNvSpPr/>
            <p:nvPr/>
          </p:nvSpPr>
          <p:spPr>
            <a:xfrm>
              <a:off x="3784600" y="2849245"/>
              <a:ext cx="6756400" cy="469900"/>
            </a:xfrm>
            <a:prstGeom prst="rect">
              <a:avLst/>
            </a:prstGeom>
            <a:solidFill>
              <a:srgbClr val="589876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10" name="Rectangle 36"/>
            <p:cNvSpPr/>
            <p:nvPr/>
          </p:nvSpPr>
          <p:spPr>
            <a:xfrm>
              <a:off x="4378350" y="2872645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2000" u="none">
                  <a:ln>
                    <a:noFill/>
                  </a:ln>
                  <a:solidFill>
                    <a:srgbClr val="F6F6F6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charset="0" panose="020b0306030504020204" pitchFamily="34" typeface="Open Sans Condensed Light"/>
                </a:rPr>
                <a:t>单击此处添加标题</a:t>
              </a:r>
            </a:p>
          </p:txBody>
        </p:sp>
        <p:sp>
          <p:nvSpPr>
            <p:cNvPr id="11" name="Freeform 367"/>
            <p:cNvSpPr>
              <a:spLocks noEditPoints="1"/>
            </p:cNvSpPr>
            <p:nvPr/>
          </p:nvSpPr>
          <p:spPr bwMode="auto">
            <a:xfrm>
              <a:off x="3953232" y="2937191"/>
              <a:ext cx="275970" cy="294007"/>
            </a:xfrm>
            <a:custGeom>
              <a:gdLst>
                <a:gd fmla="*/ 251 w 269" name="T0"/>
                <a:gd fmla="*/ 192 h 288" name="T1"/>
                <a:gd fmla="*/ 234 w 269" name="T2"/>
                <a:gd fmla="*/ 209 h 288" name="T3"/>
                <a:gd fmla="*/ 234 w 269" name="T4"/>
                <a:gd fmla="*/ 211 h 288" name="T5"/>
                <a:gd fmla="*/ 201 w 269" name="T6"/>
                <a:gd fmla="*/ 233 h 288" name="T7"/>
                <a:gd fmla="*/ 160 w 269" name="T8"/>
                <a:gd fmla="*/ 240 h 288" name="T9"/>
                <a:gd fmla="*/ 148 w 269" name="T10"/>
                <a:gd fmla="*/ 187 h 288" name="T11"/>
                <a:gd fmla="*/ 146 w 269" name="T12"/>
                <a:gd fmla="*/ 121 h 288" name="T13"/>
                <a:gd fmla="*/ 193 w 269" name="T14"/>
                <a:gd fmla="*/ 121 h 288" name="T15"/>
                <a:gd fmla="*/ 211 w 269" name="T16"/>
                <a:gd fmla="*/ 117 h 288" name="T17"/>
                <a:gd fmla="*/ 222 w 269" name="T18"/>
                <a:gd fmla="*/ 123 h 288" name="T19"/>
                <a:gd fmla="*/ 236 w 269" name="T20"/>
                <a:gd fmla="*/ 109 h 288" name="T21"/>
                <a:gd fmla="*/ 222 w 269" name="T22"/>
                <a:gd fmla="*/ 95 h 288" name="T23"/>
                <a:gd fmla="*/ 210 w 269" name="T24"/>
                <a:gd fmla="*/ 101 h 288" name="T25"/>
                <a:gd fmla="*/ 145 w 269" name="T26"/>
                <a:gd fmla="*/ 101 h 288" name="T27"/>
                <a:gd fmla="*/ 144 w 269" name="T28"/>
                <a:gd fmla="*/ 68 h 288" name="T29"/>
                <a:gd fmla="*/ 169 w 269" name="T30"/>
                <a:gd fmla="*/ 35 h 288" name="T31"/>
                <a:gd fmla="*/ 134 w 269" name="T32"/>
                <a:gd fmla="*/ 0 h 288" name="T33"/>
                <a:gd fmla="*/ 99 w 269" name="T34"/>
                <a:gd fmla="*/ 35 h 288" name="T35"/>
                <a:gd fmla="*/ 124 w 269" name="T36"/>
                <a:gd fmla="*/ 68 h 288" name="T37"/>
                <a:gd fmla="*/ 123 w 269" name="T38"/>
                <a:gd fmla="*/ 101 h 288" name="T39"/>
                <a:gd fmla="*/ 58 w 269" name="T40"/>
                <a:gd fmla="*/ 101 h 288" name="T41"/>
                <a:gd fmla="*/ 46 w 269" name="T42"/>
                <a:gd fmla="*/ 95 h 288" name="T43"/>
                <a:gd fmla="*/ 32 w 269" name="T44"/>
                <a:gd fmla="*/ 109 h 288" name="T45"/>
                <a:gd fmla="*/ 46 w 269" name="T46"/>
                <a:gd fmla="*/ 123 h 288" name="T47"/>
                <a:gd fmla="*/ 57 w 269" name="T48"/>
                <a:gd fmla="*/ 117 h 288" name="T49"/>
                <a:gd fmla="*/ 76 w 269" name="T50"/>
                <a:gd fmla="*/ 121 h 288" name="T51"/>
                <a:gd fmla="*/ 122 w 269" name="T52"/>
                <a:gd fmla="*/ 121 h 288" name="T53"/>
                <a:gd fmla="*/ 120 w 269" name="T54"/>
                <a:gd fmla="*/ 187 h 288" name="T55"/>
                <a:gd fmla="*/ 109 w 269" name="T56"/>
                <a:gd fmla="*/ 239 h 288" name="T57"/>
                <a:gd fmla="*/ 59 w 269" name="T58"/>
                <a:gd fmla="*/ 227 h 288" name="T59"/>
                <a:gd fmla="*/ 34 w 269" name="T60"/>
                <a:gd fmla="*/ 212 h 288" name="T61"/>
                <a:gd fmla="*/ 35 w 269" name="T62"/>
                <a:gd fmla="*/ 209 h 288" name="T63"/>
                <a:gd fmla="*/ 17 w 269" name="T64"/>
                <a:gd fmla="*/ 192 h 288" name="T65"/>
                <a:gd fmla="*/ 0 w 269" name="T66"/>
                <a:gd fmla="*/ 209 h 288" name="T67"/>
                <a:gd fmla="*/ 17 w 269" name="T68"/>
                <a:gd fmla="*/ 227 h 288" name="T69"/>
                <a:gd fmla="*/ 21 w 269" name="T70"/>
                <a:gd fmla="*/ 226 h 288" name="T71"/>
                <a:gd fmla="*/ 48 w 269" name="T72"/>
                <a:gd fmla="*/ 247 h 288" name="T73"/>
                <a:gd fmla="*/ 102 w 269" name="T74"/>
                <a:gd fmla="*/ 273 h 288" name="T75"/>
                <a:gd fmla="*/ 135 w 269" name="T76"/>
                <a:gd fmla="*/ 288 h 288" name="T77"/>
                <a:gd fmla="*/ 166 w 269" name="T78"/>
                <a:gd fmla="*/ 273 h 288" name="T79"/>
                <a:gd fmla="*/ 220 w 269" name="T80"/>
                <a:gd fmla="*/ 247 h 288" name="T81"/>
                <a:gd fmla="*/ 247 w 269" name="T82"/>
                <a:gd fmla="*/ 226 h 288" name="T83"/>
                <a:gd fmla="*/ 251 w 269" name="T84"/>
                <a:gd fmla="*/ 227 h 288" name="T85"/>
                <a:gd fmla="*/ 269 w 269" name="T86"/>
                <a:gd fmla="*/ 209 h 288" name="T87"/>
                <a:gd fmla="*/ 251 w 269" name="T88"/>
                <a:gd fmla="*/ 192 h 288" name="T89"/>
                <a:gd fmla="*/ 115 w 269" name="T90"/>
                <a:gd fmla="*/ 35 h 288" name="T91"/>
                <a:gd fmla="*/ 134 w 269" name="T92"/>
                <a:gd fmla="*/ 16 h 288" name="T93"/>
                <a:gd fmla="*/ 152 w 269" name="T94"/>
                <a:gd fmla="*/ 35 h 288" name="T95"/>
                <a:gd fmla="*/ 134 w 269" name="T96"/>
                <a:gd fmla="*/ 53 h 288" name="T97"/>
                <a:gd fmla="*/ 115 w 269" name="T98"/>
                <a:gd fmla="*/ 35 h 28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88" w="269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30900" y="3385869"/>
            <a:ext cx="4610100" cy="469900"/>
            <a:chOff x="5930900" y="3385869"/>
            <a:chExt cx="4610100" cy="469900"/>
          </a:xfrm>
        </p:grpSpPr>
        <p:sp>
          <p:nvSpPr>
            <p:cNvPr id="13" name="Rectangle 47"/>
            <p:cNvSpPr/>
            <p:nvPr/>
          </p:nvSpPr>
          <p:spPr>
            <a:xfrm>
              <a:off x="5930900" y="3385869"/>
              <a:ext cx="4610100" cy="469900"/>
            </a:xfrm>
            <a:prstGeom prst="rect">
              <a:avLst/>
            </a:prstGeom>
            <a:solidFill>
              <a:srgbClr val="05588E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14" name="Rectangle 36"/>
            <p:cNvSpPr/>
            <p:nvPr/>
          </p:nvSpPr>
          <p:spPr>
            <a:xfrm>
              <a:off x="6554083" y="3411903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2000" u="none">
                  <a:ln>
                    <a:noFill/>
                  </a:ln>
                  <a:solidFill>
                    <a:srgbClr val="F6F6F6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charset="0" panose="020b0306030504020204" pitchFamily="34" typeface="Open Sans Condensed Light"/>
                </a:rPr>
                <a:t>单击此处添加标题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117461" y="3491720"/>
              <a:ext cx="264543" cy="295347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16" name="Rectangle 74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7" name="Freeform 75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gdLst>
                  <a:gd fmla="*/ 115 w 231" name="T0"/>
                  <a:gd fmla="*/ 28 h 81" name="T1"/>
                  <a:gd fmla="*/ 30 w 231" name="T2"/>
                  <a:gd fmla="*/ 28 h 81" name="T3"/>
                  <a:gd fmla="*/ 25 w 231" name="T4"/>
                  <a:gd fmla="*/ 30 h 81" name="T5"/>
                  <a:gd fmla="*/ 2 w 231" name="T6"/>
                  <a:gd fmla="*/ 50 h 81" name="T7"/>
                  <a:gd fmla="*/ 0 w 231" name="T8"/>
                  <a:gd fmla="*/ 54 h 81" name="T9"/>
                  <a:gd fmla="*/ 0 w 231" name="T10"/>
                  <a:gd fmla="*/ 55 h 81" name="T11"/>
                  <a:gd fmla="*/ 2 w 231" name="T12"/>
                  <a:gd fmla="*/ 60 h 81" name="T13"/>
                  <a:gd fmla="*/ 25 w 231" name="T14"/>
                  <a:gd fmla="*/ 79 h 81" name="T15"/>
                  <a:gd fmla="*/ 30 w 231" name="T16"/>
                  <a:gd fmla="*/ 81 h 81" name="T17"/>
                  <a:gd fmla="*/ 229 w 231" name="T18"/>
                  <a:gd fmla="*/ 81 h 81" name="T19"/>
                  <a:gd fmla="*/ 231 w 231" name="T20"/>
                  <a:gd fmla="*/ 78 h 81" name="T21"/>
                  <a:gd fmla="*/ 231 w 231" name="T22"/>
                  <a:gd fmla="*/ 31 h 81" name="T23"/>
                  <a:gd fmla="*/ 229 w 231" name="T24"/>
                  <a:gd fmla="*/ 28 h 81" name="T25"/>
                  <a:gd fmla="*/ 142 w 231" name="T26"/>
                  <a:gd fmla="*/ 28 h 81" name="T27"/>
                  <a:gd fmla="*/ 142 w 231" name="T28"/>
                  <a:gd fmla="*/ 13 h 81" name="T29"/>
                  <a:gd fmla="*/ 142 w 231" name="T30"/>
                  <a:gd fmla="*/ 0 h 81" name="T31"/>
                  <a:gd fmla="*/ 115 w 231" name="T32"/>
                  <a:gd fmla="*/ 0 h 81" name="T33"/>
                  <a:gd fmla="*/ 115 w 231" name="T34"/>
                  <a:gd fmla="*/ 13 h 81" name="T35"/>
                  <a:gd fmla="*/ 115 w 231" name="T36"/>
                  <a:gd fmla="*/ 28 h 81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1" w="23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8" name="Freeform 76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gdLst>
                  <a:gd fmla="*/ 89 w 231" name="T0"/>
                  <a:gd fmla="*/ 27 h 80" name="T1"/>
                  <a:gd fmla="*/ 3 w 231" name="T2"/>
                  <a:gd fmla="*/ 27 h 80" name="T3"/>
                  <a:gd fmla="*/ 0 w 231" name="T4"/>
                  <a:gd fmla="*/ 30 h 80" name="T5"/>
                  <a:gd fmla="*/ 0 w 231" name="T6"/>
                  <a:gd fmla="*/ 77 h 80" name="T7"/>
                  <a:gd fmla="*/ 3 w 231" name="T8"/>
                  <a:gd fmla="*/ 80 h 80" name="T9"/>
                  <a:gd fmla="*/ 202 w 231" name="T10"/>
                  <a:gd fmla="*/ 80 h 80" name="T11"/>
                  <a:gd fmla="*/ 206 w 231" name="T12"/>
                  <a:gd fmla="*/ 78 h 80" name="T13"/>
                  <a:gd fmla="*/ 229 w 231" name="T14"/>
                  <a:gd fmla="*/ 59 h 80" name="T15"/>
                  <a:gd fmla="*/ 231 w 231" name="T16"/>
                  <a:gd fmla="*/ 54 h 80" name="T17"/>
                  <a:gd fmla="*/ 231 w 231" name="T18"/>
                  <a:gd fmla="*/ 53 h 80" name="T19"/>
                  <a:gd fmla="*/ 229 w 231" name="T20"/>
                  <a:gd fmla="*/ 49 h 80" name="T21"/>
                  <a:gd fmla="*/ 206 w 231" name="T22"/>
                  <a:gd fmla="*/ 29 h 80" name="T23"/>
                  <a:gd fmla="*/ 202 w 231" name="T24"/>
                  <a:gd fmla="*/ 27 h 80" name="T25"/>
                  <a:gd fmla="*/ 116 w 231" name="T26"/>
                  <a:gd fmla="*/ 27 h 80" name="T27"/>
                  <a:gd fmla="*/ 116 w 231" name="T28"/>
                  <a:gd fmla="*/ 12 h 80" name="T29"/>
                  <a:gd fmla="*/ 116 w 231" name="T30"/>
                  <a:gd fmla="*/ 1 h 80" name="T31"/>
                  <a:gd fmla="*/ 116 w 231" name="T32"/>
                  <a:gd fmla="*/ 0 h 80" name="T33"/>
                  <a:gd fmla="*/ 89 w 231" name="T34"/>
                  <a:gd fmla="*/ 0 h 80" name="T35"/>
                  <a:gd fmla="*/ 89 w 231" name="T36"/>
                  <a:gd fmla="*/ 1 h 80" name="T37"/>
                  <a:gd fmla="*/ 89 w 231" name="T38"/>
                  <a:gd fmla="*/ 12 h 80" name="T39"/>
                  <a:gd fmla="*/ 89 w 231" name="T40"/>
                  <a:gd fmla="*/ 27 h 80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80" w="231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043236" y="3935193"/>
            <a:ext cx="2497764" cy="469900"/>
            <a:chOff x="8043236" y="3935193"/>
            <a:chExt cx="2497764" cy="469900"/>
          </a:xfrm>
        </p:grpSpPr>
        <p:sp>
          <p:nvSpPr>
            <p:cNvPr id="20" name="Rectangle 51"/>
            <p:cNvSpPr/>
            <p:nvPr/>
          </p:nvSpPr>
          <p:spPr>
            <a:xfrm>
              <a:off x="8043236" y="3935193"/>
              <a:ext cx="2497764" cy="469900"/>
            </a:xfrm>
            <a:prstGeom prst="rect">
              <a:avLst/>
            </a:prstGeom>
            <a:solidFill>
              <a:srgbClr val="589876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800" u="none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21" name="Rectangle 36"/>
            <p:cNvSpPr/>
            <p:nvPr/>
          </p:nvSpPr>
          <p:spPr>
            <a:xfrm>
              <a:off x="8535183" y="3972183"/>
              <a:ext cx="1706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2000" u="none">
                  <a:ln>
                    <a:noFill/>
                  </a:ln>
                  <a:solidFill>
                    <a:srgbClr val="F6F6F6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charset="0" panose="020b0306030504020204" pitchFamily="34" typeface="Open Sans Condensed Light"/>
                </a:rPr>
                <a:t>单击添加标题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235950" y="4040761"/>
              <a:ext cx="227013" cy="258763"/>
              <a:chOff x="3943350" y="5629276"/>
              <a:chExt cx="227013" cy="258763"/>
            </a:xfrm>
            <a:solidFill>
              <a:schemeClr val="bg1"/>
            </a:solidFill>
          </p:grpSpPr>
          <p:sp>
            <p:nvSpPr>
              <p:cNvPr id="23" name="Freeform 426"/>
              <p:cNvSpPr>
                <a:spLocks noEditPoints="1"/>
              </p:cNvSpPr>
              <p:nvPr/>
            </p:nvSpPr>
            <p:spPr bwMode="auto">
              <a:xfrm>
                <a:off x="4095750" y="5629276"/>
                <a:ext cx="74613" cy="258763"/>
              </a:xfrm>
              <a:custGeom>
                <a:gdLst>
                  <a:gd fmla="*/ 0 w 47" name="T0"/>
                  <a:gd fmla="*/ 0 h 163" name="T1"/>
                  <a:gd fmla="*/ 0 w 47" name="T2"/>
                  <a:gd fmla="*/ 163 h 163" name="T3"/>
                  <a:gd fmla="*/ 47 w 47" name="T4"/>
                  <a:gd fmla="*/ 163 h 163" name="T5"/>
                  <a:gd fmla="*/ 47 w 47" name="T6"/>
                  <a:gd fmla="*/ 0 h 163" name="T7"/>
                  <a:gd fmla="*/ 0 w 47" name="T8"/>
                  <a:gd fmla="*/ 0 h 163" name="T9"/>
                  <a:gd fmla="*/ 34 w 47" name="T10"/>
                  <a:gd fmla="*/ 122 h 163" name="T11"/>
                  <a:gd fmla="*/ 13 w 47" name="T12"/>
                  <a:gd fmla="*/ 122 h 163" name="T13"/>
                  <a:gd fmla="*/ 13 w 47" name="T14"/>
                  <a:gd fmla="*/ 102 h 163" name="T15"/>
                  <a:gd fmla="*/ 34 w 47" name="T16"/>
                  <a:gd fmla="*/ 102 h 163" name="T17"/>
                  <a:gd fmla="*/ 34 w 47" name="T18"/>
                  <a:gd fmla="*/ 122 h 163" name="T19"/>
                  <a:gd fmla="*/ 34 w 47" name="T20"/>
                  <a:gd fmla="*/ 81 h 163" name="T21"/>
                  <a:gd fmla="*/ 13 w 47" name="T22"/>
                  <a:gd fmla="*/ 81 h 163" name="T23"/>
                  <a:gd fmla="*/ 13 w 47" name="T24"/>
                  <a:gd fmla="*/ 61 h 163" name="T25"/>
                  <a:gd fmla="*/ 34 w 47" name="T26"/>
                  <a:gd fmla="*/ 61 h 163" name="T27"/>
                  <a:gd fmla="*/ 34 w 47" name="T28"/>
                  <a:gd fmla="*/ 81 h 163" name="T29"/>
                  <a:gd fmla="*/ 34 w 47" name="T30"/>
                  <a:gd fmla="*/ 41 h 163" name="T31"/>
                  <a:gd fmla="*/ 13 w 47" name="T32"/>
                  <a:gd fmla="*/ 41 h 163" name="T33"/>
                  <a:gd fmla="*/ 13 w 47" name="T34"/>
                  <a:gd fmla="*/ 20 h 163" name="T35"/>
                  <a:gd fmla="*/ 34 w 47" name="T36"/>
                  <a:gd fmla="*/ 20 h 163" name="T37"/>
                  <a:gd fmla="*/ 34 w 47" name="T38"/>
                  <a:gd fmla="*/ 41 h 16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63" w="47">
                    <a:moveTo>
                      <a:pt x="0" y="0"/>
                    </a:moveTo>
                    <a:lnTo>
                      <a:pt x="0" y="163"/>
                    </a:lnTo>
                    <a:lnTo>
                      <a:pt x="47" y="163"/>
                    </a:lnTo>
                    <a:lnTo>
                      <a:pt x="47" y="0"/>
                    </a:lnTo>
                    <a:lnTo>
                      <a:pt x="0" y="0"/>
                    </a:lnTo>
                    <a:close/>
                    <a:moveTo>
                      <a:pt x="34" y="122"/>
                    </a:moveTo>
                    <a:lnTo>
                      <a:pt x="13" y="122"/>
                    </a:lnTo>
                    <a:lnTo>
                      <a:pt x="13" y="102"/>
                    </a:lnTo>
                    <a:lnTo>
                      <a:pt x="34" y="102"/>
                    </a:lnTo>
                    <a:lnTo>
                      <a:pt x="34" y="122"/>
                    </a:lnTo>
                    <a:close/>
                    <a:moveTo>
                      <a:pt x="34" y="81"/>
                    </a:moveTo>
                    <a:lnTo>
                      <a:pt x="13" y="81"/>
                    </a:lnTo>
                    <a:lnTo>
                      <a:pt x="13" y="61"/>
                    </a:lnTo>
                    <a:lnTo>
                      <a:pt x="34" y="61"/>
                    </a:lnTo>
                    <a:lnTo>
                      <a:pt x="34" y="81"/>
                    </a:lnTo>
                    <a:close/>
                    <a:moveTo>
                      <a:pt x="34" y="41"/>
                    </a:moveTo>
                    <a:lnTo>
                      <a:pt x="13" y="41"/>
                    </a:lnTo>
                    <a:lnTo>
                      <a:pt x="13" y="20"/>
                    </a:lnTo>
                    <a:lnTo>
                      <a:pt x="34" y="20"/>
                    </a:lnTo>
                    <a:lnTo>
                      <a:pt x="34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4" name="Freeform 427"/>
              <p:cNvSpPr>
                <a:spLocks noEditPoints="1"/>
              </p:cNvSpPr>
              <p:nvPr/>
            </p:nvSpPr>
            <p:spPr bwMode="auto">
              <a:xfrm>
                <a:off x="3943350" y="5664201"/>
                <a:ext cx="130175" cy="223838"/>
              </a:xfrm>
              <a:custGeom>
                <a:gdLst>
                  <a:gd fmla="*/ 68 w 82" name="T0"/>
                  <a:gd fmla="*/ 7 h 141" name="T1"/>
                  <a:gd fmla="*/ 38 w 82" name="T2"/>
                  <a:gd fmla="*/ 7 h 141" name="T3"/>
                  <a:gd fmla="*/ 38 w 82" name="T4"/>
                  <a:gd fmla="*/ 19 h 141" name="T5"/>
                  <a:gd fmla="*/ 19 w 82" name="T6"/>
                  <a:gd fmla="*/ 19 h 141" name="T7"/>
                  <a:gd fmla="*/ 19 w 82" name="T8"/>
                  <a:gd fmla="*/ 0 h 141" name="T9"/>
                  <a:gd fmla="*/ 12 w 82" name="T10"/>
                  <a:gd fmla="*/ 0 h 141" name="T11"/>
                  <a:gd fmla="*/ 12 w 82" name="T12"/>
                  <a:gd fmla="*/ 19 h 141" name="T13"/>
                  <a:gd fmla="*/ 0 w 82" name="T14"/>
                  <a:gd fmla="*/ 19 h 141" name="T15"/>
                  <a:gd fmla="*/ 0 w 82" name="T16"/>
                  <a:gd fmla="*/ 141 h 141" name="T17"/>
                  <a:gd fmla="*/ 82 w 82" name="T18"/>
                  <a:gd fmla="*/ 141 h 141" name="T19"/>
                  <a:gd fmla="*/ 82 w 82" name="T20"/>
                  <a:gd fmla="*/ 19 h 141" name="T21"/>
                  <a:gd fmla="*/ 68 w 82" name="T22"/>
                  <a:gd fmla="*/ 19 h 141" name="T23"/>
                  <a:gd fmla="*/ 68 w 82" name="T24"/>
                  <a:gd fmla="*/ 7 h 141" name="T25"/>
                  <a:gd fmla="*/ 33 w 82" name="T26"/>
                  <a:gd fmla="*/ 100 h 141" name="T27"/>
                  <a:gd fmla="*/ 13 w 82" name="T28"/>
                  <a:gd fmla="*/ 100 h 141" name="T29"/>
                  <a:gd fmla="*/ 13 w 82" name="T30"/>
                  <a:gd fmla="*/ 80 h 141" name="T31"/>
                  <a:gd fmla="*/ 33 w 82" name="T32"/>
                  <a:gd fmla="*/ 80 h 141" name="T33"/>
                  <a:gd fmla="*/ 33 w 82" name="T34"/>
                  <a:gd fmla="*/ 100 h 141" name="T35"/>
                  <a:gd fmla="*/ 33 w 82" name="T36"/>
                  <a:gd fmla="*/ 59 h 141" name="T37"/>
                  <a:gd fmla="*/ 13 w 82" name="T38"/>
                  <a:gd fmla="*/ 59 h 141" name="T39"/>
                  <a:gd fmla="*/ 13 w 82" name="T40"/>
                  <a:gd fmla="*/ 39 h 141" name="T41"/>
                  <a:gd fmla="*/ 33 w 82" name="T42"/>
                  <a:gd fmla="*/ 39 h 141" name="T43"/>
                  <a:gd fmla="*/ 33 w 82" name="T44"/>
                  <a:gd fmla="*/ 59 h 141" name="T45"/>
                  <a:gd fmla="*/ 68 w 82" name="T46"/>
                  <a:gd fmla="*/ 100 h 141" name="T47"/>
                  <a:gd fmla="*/ 48 w 82" name="T48"/>
                  <a:gd fmla="*/ 100 h 141" name="T49"/>
                  <a:gd fmla="*/ 48 w 82" name="T50"/>
                  <a:gd fmla="*/ 80 h 141" name="T51"/>
                  <a:gd fmla="*/ 68 w 82" name="T52"/>
                  <a:gd fmla="*/ 80 h 141" name="T53"/>
                  <a:gd fmla="*/ 68 w 82" name="T54"/>
                  <a:gd fmla="*/ 100 h 141" name="T55"/>
                  <a:gd fmla="*/ 68 w 82" name="T56"/>
                  <a:gd fmla="*/ 59 h 141" name="T57"/>
                  <a:gd fmla="*/ 48 w 82" name="T58"/>
                  <a:gd fmla="*/ 59 h 141" name="T59"/>
                  <a:gd fmla="*/ 48 w 82" name="T60"/>
                  <a:gd fmla="*/ 39 h 141" name="T61"/>
                  <a:gd fmla="*/ 68 w 82" name="T62"/>
                  <a:gd fmla="*/ 39 h 141" name="T63"/>
                  <a:gd fmla="*/ 68 w 82" name="T64"/>
                  <a:gd fmla="*/ 59 h 141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41" w="82">
                    <a:moveTo>
                      <a:pt x="68" y="7"/>
                    </a:moveTo>
                    <a:lnTo>
                      <a:pt x="38" y="7"/>
                    </a:lnTo>
                    <a:lnTo>
                      <a:pt x="38" y="19"/>
                    </a:lnTo>
                    <a:lnTo>
                      <a:pt x="19" y="19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12" y="19"/>
                    </a:lnTo>
                    <a:lnTo>
                      <a:pt x="0" y="19"/>
                    </a:lnTo>
                    <a:lnTo>
                      <a:pt x="0" y="141"/>
                    </a:lnTo>
                    <a:lnTo>
                      <a:pt x="82" y="141"/>
                    </a:lnTo>
                    <a:lnTo>
                      <a:pt x="82" y="19"/>
                    </a:lnTo>
                    <a:lnTo>
                      <a:pt x="68" y="19"/>
                    </a:lnTo>
                    <a:lnTo>
                      <a:pt x="68" y="7"/>
                    </a:lnTo>
                    <a:close/>
                    <a:moveTo>
                      <a:pt x="33" y="100"/>
                    </a:moveTo>
                    <a:lnTo>
                      <a:pt x="13" y="100"/>
                    </a:lnTo>
                    <a:lnTo>
                      <a:pt x="13" y="80"/>
                    </a:lnTo>
                    <a:lnTo>
                      <a:pt x="33" y="80"/>
                    </a:lnTo>
                    <a:lnTo>
                      <a:pt x="33" y="100"/>
                    </a:lnTo>
                    <a:close/>
                    <a:moveTo>
                      <a:pt x="33" y="59"/>
                    </a:moveTo>
                    <a:lnTo>
                      <a:pt x="13" y="59"/>
                    </a:lnTo>
                    <a:lnTo>
                      <a:pt x="13" y="39"/>
                    </a:lnTo>
                    <a:lnTo>
                      <a:pt x="33" y="39"/>
                    </a:lnTo>
                    <a:lnTo>
                      <a:pt x="33" y="59"/>
                    </a:lnTo>
                    <a:close/>
                    <a:moveTo>
                      <a:pt x="68" y="100"/>
                    </a:moveTo>
                    <a:lnTo>
                      <a:pt x="48" y="100"/>
                    </a:lnTo>
                    <a:lnTo>
                      <a:pt x="48" y="80"/>
                    </a:lnTo>
                    <a:lnTo>
                      <a:pt x="68" y="80"/>
                    </a:lnTo>
                    <a:lnTo>
                      <a:pt x="68" y="100"/>
                    </a:lnTo>
                    <a:close/>
                    <a:moveTo>
                      <a:pt x="68" y="59"/>
                    </a:moveTo>
                    <a:lnTo>
                      <a:pt x="48" y="59"/>
                    </a:lnTo>
                    <a:lnTo>
                      <a:pt x="48" y="39"/>
                    </a:lnTo>
                    <a:lnTo>
                      <a:pt x="68" y="39"/>
                    </a:lnTo>
                    <a:lnTo>
                      <a:pt x="68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</p:grpSp>
      <p:sp>
        <p:nvSpPr>
          <p:cNvPr id="25" name="TextBox 35"/>
          <p:cNvSpPr txBox="1"/>
          <p:nvPr/>
        </p:nvSpPr>
        <p:spPr>
          <a:xfrm>
            <a:off x="1430854" y="3033394"/>
            <a:ext cx="234263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极致无岸，向天而歌。向天歌PPT，是集PPT模板开发、PPT设计定制、PPT培训于一体的专业PPT服务提供商。</a:t>
            </a:r>
          </a:p>
        </p:txBody>
      </p:sp>
      <p:sp>
        <p:nvSpPr>
          <p:cNvPr id="26" name="TextBox 35"/>
          <p:cNvSpPr txBox="1"/>
          <p:nvPr/>
        </p:nvSpPr>
        <p:spPr>
          <a:xfrm>
            <a:off x="3827451" y="3611957"/>
            <a:ext cx="1943614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极致无岸，向天而歌。向天歌PPT，是集PPT模板开发、PPT设计定制、PPT培训于一体的专业PPT服务提供商。</a:t>
            </a:r>
          </a:p>
        </p:txBody>
      </p:sp>
      <p:sp>
        <p:nvSpPr>
          <p:cNvPr id="27" name="TextBox 35"/>
          <p:cNvSpPr txBox="1"/>
          <p:nvPr/>
        </p:nvSpPr>
        <p:spPr>
          <a:xfrm>
            <a:off x="5986088" y="4170142"/>
            <a:ext cx="1943614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极致无岸，向天而歌。向天歌PPT，是集PPT模板开发、PPT设计定制、PPT培训于一体的专业PPT服务提供商。</a:t>
            </a:r>
          </a:p>
        </p:txBody>
      </p:sp>
      <p:sp>
        <p:nvSpPr>
          <p:cNvPr id="28" name="TextBox 35"/>
          <p:cNvSpPr txBox="1"/>
          <p:nvPr/>
        </p:nvSpPr>
        <p:spPr>
          <a:xfrm>
            <a:off x="8081183" y="4545586"/>
            <a:ext cx="257106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极致无岸，向天而歌。向天歌PPT，是集PPT模板开发、PPT设计定制、PPT培训于一体的专业PPT服务提供商。</a:t>
            </a:r>
          </a:p>
        </p:txBody>
      </p:sp>
    </p:spTree>
    <p:extLst>
      <p:ext uri="{BB962C8B-B14F-4D97-AF65-F5344CB8AC3E}">
        <p14:creationId val="3809268201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859 2.22222E-06 L -8.33333E-07 2.22222E-06" pathEditMode="relative" ptsTypes="AA" rAng="0">
                                      <p:cBhvr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7" nodeType="withEffect" presetClass="path" presetID="35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40859 2.22222E-06 L -8.33333E-07 2.22222E-06" pathEditMode="relative" ptsTypes="AA" rAng="0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35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40859 2.22222E-06 L -8.33333E-07 2.22222E-06" pathEditMode="relative" ptsTypes="AA" rAng="0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35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40859 2.22222E-06 L -8.33333E-07 2.22222E-06" pathEditMode="relative" ptsTypes="AA" rAng="0">
                                      <p:cBhvr>
                                        <p:cTn dur="10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04077" y="2064432"/>
            <a:ext cx="3027325" cy="3090794"/>
            <a:chOff x="4647085" y="2184445"/>
            <a:chExt cx="3027325" cy="3090794"/>
          </a:xfrm>
        </p:grpSpPr>
        <p:grpSp>
          <p:nvGrpSpPr>
            <p:cNvPr id="5" name="组合 4"/>
            <p:cNvGrpSpPr/>
            <p:nvPr/>
          </p:nvGrpSpPr>
          <p:grpSpPr>
            <a:xfrm>
              <a:off x="5587235" y="2184445"/>
              <a:ext cx="1152843" cy="993831"/>
              <a:chOff x="5881875" y="1928246"/>
              <a:chExt cx="1152843" cy="993831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5881875" y="1928246"/>
                <a:ext cx="1152843" cy="993831"/>
              </a:xfrm>
              <a:prstGeom prst="hexagon">
                <a:avLst/>
              </a:prstGeom>
              <a:solidFill>
                <a:srgbClr val="0558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274"/>
              <p:cNvSpPr/>
              <p:nvPr/>
            </p:nvSpPr>
            <p:spPr bwMode="auto">
              <a:xfrm>
                <a:off x="6245723" y="2214236"/>
                <a:ext cx="425145" cy="421850"/>
              </a:xfrm>
              <a:custGeom>
                <a:gdLst>
                  <a:gd fmla="*/ 285 w 288" name="T0"/>
                  <a:gd fmla="*/ 109 h 288" name="T1"/>
                  <a:gd fmla="*/ 277 w 288" name="T2"/>
                  <a:gd fmla="*/ 104 h 288" name="T3"/>
                  <a:gd fmla="*/ 270 w 288" name="T4"/>
                  <a:gd fmla="*/ 103 h 288" name="T5"/>
                  <a:gd fmla="*/ 189 w 288" name="T6"/>
                  <a:gd fmla="*/ 103 h 288" name="T7"/>
                  <a:gd fmla="*/ 185 w 288" name="T8"/>
                  <a:gd fmla="*/ 101 h 288" name="T9"/>
                  <a:gd fmla="*/ 183 w 288" name="T10"/>
                  <a:gd fmla="*/ 98 h 288" name="T11"/>
                  <a:gd fmla="*/ 159 w 288" name="T12"/>
                  <a:gd fmla="*/ 14 h 288" name="T13"/>
                  <a:gd fmla="*/ 156 w 288" name="T14"/>
                  <a:gd fmla="*/ 6 h 288" name="T15"/>
                  <a:gd fmla="*/ 144 w 288" name="T16"/>
                  <a:gd fmla="*/ 0 h 288" name="T17"/>
                  <a:gd fmla="*/ 133 w 288" name="T18"/>
                  <a:gd fmla="*/ 6 h 288" name="T19"/>
                  <a:gd fmla="*/ 129 w 288" name="T20"/>
                  <a:gd fmla="*/ 14 h 288" name="T21"/>
                  <a:gd fmla="*/ 106 w 288" name="T22"/>
                  <a:gd fmla="*/ 98 h 288" name="T23"/>
                  <a:gd fmla="*/ 103 w 288" name="T24"/>
                  <a:gd fmla="*/ 101 h 288" name="T25"/>
                  <a:gd fmla="*/ 99 w 288" name="T26"/>
                  <a:gd fmla="*/ 103 h 288" name="T27"/>
                  <a:gd fmla="*/ 19 w 288" name="T28"/>
                  <a:gd fmla="*/ 103 h 288" name="T29"/>
                  <a:gd fmla="*/ 9 w 288" name="T30"/>
                  <a:gd fmla="*/ 105 h 288" name="T31"/>
                  <a:gd fmla="*/ 4 w 288" name="T32"/>
                  <a:gd fmla="*/ 109 h 288" name="T33"/>
                  <a:gd fmla="*/ 0 w 288" name="T34"/>
                  <a:gd fmla="*/ 117 h 288" name="T35"/>
                  <a:gd fmla="*/ 4 w 288" name="T36"/>
                  <a:gd fmla="*/ 127 h 288" name="T37"/>
                  <a:gd fmla="*/ 10 w 288" name="T38"/>
                  <a:gd fmla="*/ 132 h 288" name="T39"/>
                  <a:gd fmla="*/ 75 w 288" name="T40"/>
                  <a:gd fmla="*/ 175 h 288" name="T41"/>
                  <a:gd fmla="*/ 78 w 288" name="T42"/>
                  <a:gd fmla="*/ 181 h 288" name="T43"/>
                  <a:gd fmla="*/ 78 w 288" name="T44"/>
                  <a:gd fmla="*/ 183 h 288" name="T45"/>
                  <a:gd fmla="*/ 53 w 288" name="T46"/>
                  <a:gd fmla="*/ 266 h 288" name="T47"/>
                  <a:gd fmla="*/ 51 w 288" name="T48"/>
                  <a:gd fmla="*/ 273 h 288" name="T49"/>
                  <a:gd fmla="*/ 54 w 288" name="T50"/>
                  <a:gd fmla="*/ 282 h 288" name="T51"/>
                  <a:gd fmla="*/ 65 w 288" name="T52"/>
                  <a:gd fmla="*/ 288 h 288" name="T53"/>
                  <a:gd fmla="*/ 78 w 288" name="T54"/>
                  <a:gd fmla="*/ 282 h 288" name="T55"/>
                  <a:gd fmla="*/ 141 w 288" name="T56"/>
                  <a:gd fmla="*/ 228 h 288" name="T57"/>
                  <a:gd fmla="*/ 145 w 288" name="T58"/>
                  <a:gd fmla="*/ 227 h 288" name="T59"/>
                  <a:gd fmla="*/ 148 w 288" name="T60"/>
                  <a:gd fmla="*/ 228 h 288" name="T61"/>
                  <a:gd fmla="*/ 215 w 288" name="T62"/>
                  <a:gd fmla="*/ 283 h 288" name="T63"/>
                  <a:gd fmla="*/ 228 w 288" name="T64"/>
                  <a:gd fmla="*/ 288 h 288" name="T65"/>
                  <a:gd fmla="*/ 228 w 288" name="T66"/>
                  <a:gd fmla="*/ 288 h 288" name="T67"/>
                  <a:gd fmla="*/ 238 w 288" name="T68"/>
                  <a:gd fmla="*/ 283 h 288" name="T69"/>
                  <a:gd fmla="*/ 241 w 288" name="T70"/>
                  <a:gd fmla="*/ 274 h 288" name="T71"/>
                  <a:gd fmla="*/ 240 w 288" name="T72"/>
                  <a:gd fmla="*/ 266 h 288" name="T73"/>
                  <a:gd fmla="*/ 211 w 288" name="T74"/>
                  <a:gd fmla="*/ 182 h 288" name="T75"/>
                  <a:gd fmla="*/ 211 w 288" name="T76"/>
                  <a:gd fmla="*/ 181 h 288" name="T77"/>
                  <a:gd fmla="*/ 214 w 288" name="T78"/>
                  <a:gd fmla="*/ 175 h 288" name="T79"/>
                  <a:gd fmla="*/ 279 w 288" name="T80"/>
                  <a:gd fmla="*/ 132 h 288" name="T81"/>
                  <a:gd fmla="*/ 284 w 288" name="T82"/>
                  <a:gd fmla="*/ 127 h 288" name="T83"/>
                  <a:gd fmla="*/ 288 w 288" name="T84"/>
                  <a:gd fmla="*/ 117 h 288" name="T85"/>
                  <a:gd fmla="*/ 285 w 288" name="T86"/>
                  <a:gd fmla="*/ 109 h 288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288" w="288">
                    <a:moveTo>
                      <a:pt x="285" y="109"/>
                    </a:moveTo>
                    <a:cubicBezTo>
                      <a:pt x="282" y="106"/>
                      <a:pt x="279" y="105"/>
                      <a:pt x="277" y="104"/>
                    </a:cubicBezTo>
                    <a:cubicBezTo>
                      <a:pt x="275" y="103"/>
                      <a:pt x="272" y="103"/>
                      <a:pt x="270" y="103"/>
                    </a:cubicBezTo>
                    <a:cubicBezTo>
                      <a:pt x="189" y="103"/>
                      <a:pt x="189" y="103"/>
                      <a:pt x="189" y="103"/>
                    </a:cubicBezTo>
                    <a:cubicBezTo>
                      <a:pt x="188" y="103"/>
                      <a:pt x="187" y="103"/>
                      <a:pt x="185" y="101"/>
                    </a:cubicBezTo>
                    <a:cubicBezTo>
                      <a:pt x="184" y="100"/>
                      <a:pt x="183" y="99"/>
                      <a:pt x="183" y="98"/>
                    </a:cubicBezTo>
                    <a:cubicBezTo>
                      <a:pt x="159" y="14"/>
                      <a:pt x="159" y="14"/>
                      <a:pt x="159" y="14"/>
                    </a:cubicBezTo>
                    <a:cubicBezTo>
                      <a:pt x="158" y="11"/>
                      <a:pt x="158" y="9"/>
                      <a:pt x="156" y="6"/>
                    </a:cubicBezTo>
                    <a:cubicBezTo>
                      <a:pt x="154" y="4"/>
                      <a:pt x="151" y="0"/>
                      <a:pt x="144" y="0"/>
                    </a:cubicBezTo>
                    <a:cubicBezTo>
                      <a:pt x="138" y="0"/>
                      <a:pt x="134" y="4"/>
                      <a:pt x="133" y="6"/>
                    </a:cubicBezTo>
                    <a:cubicBezTo>
                      <a:pt x="131" y="9"/>
                      <a:pt x="130" y="11"/>
                      <a:pt x="129" y="14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6" y="99"/>
                      <a:pt x="105" y="100"/>
                      <a:pt x="103" y="101"/>
                    </a:cubicBezTo>
                    <a:cubicBezTo>
                      <a:pt x="102" y="103"/>
                      <a:pt x="100" y="103"/>
                      <a:pt x="99" y="103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15" y="103"/>
                      <a:pt x="13" y="103"/>
                      <a:pt x="9" y="105"/>
                    </a:cubicBezTo>
                    <a:cubicBezTo>
                      <a:pt x="7" y="106"/>
                      <a:pt x="5" y="107"/>
                      <a:pt x="4" y="109"/>
                    </a:cubicBezTo>
                    <a:cubicBezTo>
                      <a:pt x="2" y="111"/>
                      <a:pt x="0" y="114"/>
                      <a:pt x="0" y="117"/>
                    </a:cubicBezTo>
                    <a:cubicBezTo>
                      <a:pt x="1" y="122"/>
                      <a:pt x="3" y="125"/>
                      <a:pt x="4" y="127"/>
                    </a:cubicBezTo>
                    <a:cubicBezTo>
                      <a:pt x="6" y="129"/>
                      <a:pt x="8" y="131"/>
                      <a:pt x="10" y="132"/>
                    </a:cubicBezTo>
                    <a:cubicBezTo>
                      <a:pt x="75" y="175"/>
                      <a:pt x="75" y="175"/>
                      <a:pt x="75" y="175"/>
                    </a:cubicBezTo>
                    <a:cubicBezTo>
                      <a:pt x="76" y="175"/>
                      <a:pt x="78" y="179"/>
                      <a:pt x="78" y="181"/>
                    </a:cubicBezTo>
                    <a:cubicBezTo>
                      <a:pt x="78" y="182"/>
                      <a:pt x="78" y="183"/>
                      <a:pt x="78" y="183"/>
                    </a:cubicBezTo>
                    <a:cubicBezTo>
                      <a:pt x="53" y="266"/>
                      <a:pt x="53" y="266"/>
                      <a:pt x="53" y="266"/>
                    </a:cubicBezTo>
                    <a:cubicBezTo>
                      <a:pt x="52" y="268"/>
                      <a:pt x="51" y="271"/>
                      <a:pt x="51" y="273"/>
                    </a:cubicBezTo>
                    <a:cubicBezTo>
                      <a:pt x="51" y="276"/>
                      <a:pt x="52" y="279"/>
                      <a:pt x="54" y="282"/>
                    </a:cubicBezTo>
                    <a:cubicBezTo>
                      <a:pt x="56" y="286"/>
                      <a:pt x="61" y="288"/>
                      <a:pt x="65" y="288"/>
                    </a:cubicBezTo>
                    <a:cubicBezTo>
                      <a:pt x="72" y="288"/>
                      <a:pt x="74" y="285"/>
                      <a:pt x="78" y="282"/>
                    </a:cubicBezTo>
                    <a:cubicBezTo>
                      <a:pt x="141" y="228"/>
                      <a:pt x="141" y="228"/>
                      <a:pt x="141" y="228"/>
                    </a:cubicBezTo>
                    <a:cubicBezTo>
                      <a:pt x="142" y="228"/>
                      <a:pt x="143" y="227"/>
                      <a:pt x="145" y="227"/>
                    </a:cubicBezTo>
                    <a:cubicBezTo>
                      <a:pt x="146" y="227"/>
                      <a:pt x="147" y="228"/>
                      <a:pt x="148" y="228"/>
                    </a:cubicBezTo>
                    <a:cubicBezTo>
                      <a:pt x="215" y="283"/>
                      <a:pt x="215" y="283"/>
                      <a:pt x="215" y="283"/>
                    </a:cubicBezTo>
                    <a:cubicBezTo>
                      <a:pt x="218" y="285"/>
                      <a:pt x="221" y="288"/>
                      <a:pt x="228" y="288"/>
                    </a:cubicBezTo>
                    <a:cubicBezTo>
                      <a:pt x="228" y="288"/>
                      <a:pt x="228" y="288"/>
                      <a:pt x="228" y="288"/>
                    </a:cubicBezTo>
                    <a:cubicBezTo>
                      <a:pt x="232" y="288"/>
                      <a:pt x="236" y="286"/>
                      <a:pt x="238" y="283"/>
                    </a:cubicBezTo>
                    <a:cubicBezTo>
                      <a:pt x="241" y="279"/>
                      <a:pt x="241" y="276"/>
                      <a:pt x="241" y="274"/>
                    </a:cubicBezTo>
                    <a:cubicBezTo>
                      <a:pt x="241" y="271"/>
                      <a:pt x="241" y="268"/>
                      <a:pt x="240" y="266"/>
                    </a:cubicBezTo>
                    <a:cubicBezTo>
                      <a:pt x="211" y="182"/>
                      <a:pt x="211" y="182"/>
                      <a:pt x="211" y="182"/>
                    </a:cubicBezTo>
                    <a:cubicBezTo>
                      <a:pt x="211" y="182"/>
                      <a:pt x="211" y="181"/>
                      <a:pt x="211" y="181"/>
                    </a:cubicBezTo>
                    <a:cubicBezTo>
                      <a:pt x="211" y="178"/>
                      <a:pt x="213" y="175"/>
                      <a:pt x="214" y="175"/>
                    </a:cubicBezTo>
                    <a:cubicBezTo>
                      <a:pt x="279" y="132"/>
                      <a:pt x="279" y="132"/>
                      <a:pt x="279" y="132"/>
                    </a:cubicBezTo>
                    <a:cubicBezTo>
                      <a:pt x="281" y="131"/>
                      <a:pt x="283" y="129"/>
                      <a:pt x="284" y="127"/>
                    </a:cubicBezTo>
                    <a:cubicBezTo>
                      <a:pt x="286" y="125"/>
                      <a:pt x="288" y="122"/>
                      <a:pt x="288" y="117"/>
                    </a:cubicBezTo>
                    <a:cubicBezTo>
                      <a:pt x="288" y="114"/>
                      <a:pt x="287" y="111"/>
                      <a:pt x="28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521567" y="2719089"/>
              <a:ext cx="1152843" cy="993831"/>
              <a:chOff x="6816207" y="2462890"/>
              <a:chExt cx="1152843" cy="993831"/>
            </a:xfrm>
          </p:grpSpPr>
          <p:sp>
            <p:nvSpPr>
              <p:cNvPr id="21" name="六边形 20"/>
              <p:cNvSpPr/>
              <p:nvPr/>
            </p:nvSpPr>
            <p:spPr>
              <a:xfrm>
                <a:off x="6816207" y="2462890"/>
                <a:ext cx="1152843" cy="993831"/>
              </a:xfrm>
              <a:prstGeom prst="hexagon">
                <a:avLst/>
              </a:prstGeom>
              <a:solidFill>
                <a:srgbClr val="589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203"/>
              <p:cNvSpPr/>
              <p:nvPr/>
            </p:nvSpPr>
            <p:spPr bwMode="auto">
              <a:xfrm>
                <a:off x="7204422" y="2824614"/>
                <a:ext cx="376411" cy="262613"/>
              </a:xfrm>
              <a:custGeom>
                <a:gdLst>
                  <a:gd fmla="*/ 253 w 288" name="T0"/>
                  <a:gd fmla="*/ 91 h 200" name="T1"/>
                  <a:gd fmla="*/ 253 w 288" name="T2"/>
                  <a:gd fmla="*/ 86 h 200" name="T3"/>
                  <a:gd fmla="*/ 167 w 288" name="T4"/>
                  <a:gd fmla="*/ 0 h 200" name="T5"/>
                  <a:gd fmla="*/ 90 w 288" name="T6"/>
                  <a:gd fmla="*/ 49 h 200" name="T7"/>
                  <a:gd fmla="*/ 66 w 288" name="T8"/>
                  <a:gd fmla="*/ 41 h 200" name="T9"/>
                  <a:gd fmla="*/ 26 w 288" name="T10"/>
                  <a:gd fmla="*/ 80 h 200" name="T11"/>
                  <a:gd fmla="*/ 28 w 288" name="T12"/>
                  <a:gd fmla="*/ 92 h 200" name="T13"/>
                  <a:gd fmla="*/ 0 w 288" name="T14"/>
                  <a:gd fmla="*/ 142 h 200" name="T15"/>
                  <a:gd fmla="*/ 57 w 288" name="T16"/>
                  <a:gd fmla="*/ 200 h 200" name="T17"/>
                  <a:gd fmla="*/ 57 w 288" name="T18"/>
                  <a:gd fmla="*/ 200 h 200" name="T19"/>
                  <a:gd fmla="*/ 57 w 288" name="T20"/>
                  <a:gd fmla="*/ 200 h 200" name="T21"/>
                  <a:gd fmla="*/ 58 w 288" name="T22"/>
                  <a:gd fmla="*/ 200 h 200" name="T23"/>
                  <a:gd fmla="*/ 58 w 288" name="T24"/>
                  <a:gd fmla="*/ 200 h 200" name="T25"/>
                  <a:gd fmla="*/ 228 w 288" name="T26"/>
                  <a:gd fmla="*/ 200 h 200" name="T27"/>
                  <a:gd fmla="*/ 231 w 288" name="T28"/>
                  <a:gd fmla="*/ 200 h 200" name="T29"/>
                  <a:gd fmla="*/ 288 w 288" name="T30"/>
                  <a:gd fmla="*/ 143 h 200" name="T31"/>
                  <a:gd fmla="*/ 253 w 288" name="T32"/>
                  <a:gd fmla="*/ 91 h 200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00" w="288">
                    <a:moveTo>
                      <a:pt x="253" y="91"/>
                    </a:moveTo>
                    <a:cubicBezTo>
                      <a:pt x="253" y="89"/>
                      <a:pt x="253" y="88"/>
                      <a:pt x="253" y="86"/>
                    </a:cubicBezTo>
                    <a:cubicBezTo>
                      <a:pt x="253" y="38"/>
                      <a:pt x="215" y="0"/>
                      <a:pt x="167" y="0"/>
                    </a:cubicBezTo>
                    <a:cubicBezTo>
                      <a:pt x="133" y="0"/>
                      <a:pt x="104" y="20"/>
                      <a:pt x="90" y="49"/>
                    </a:cubicBezTo>
                    <a:cubicBezTo>
                      <a:pt x="83" y="44"/>
                      <a:pt x="75" y="41"/>
                      <a:pt x="66" y="41"/>
                    </a:cubicBezTo>
                    <a:cubicBezTo>
                      <a:pt x="44" y="41"/>
                      <a:pt x="26" y="58"/>
                      <a:pt x="26" y="80"/>
                    </a:cubicBezTo>
                    <a:cubicBezTo>
                      <a:pt x="26" y="84"/>
                      <a:pt x="27" y="88"/>
                      <a:pt x="28" y="92"/>
                    </a:cubicBezTo>
                    <a:cubicBezTo>
                      <a:pt x="11" y="102"/>
                      <a:pt x="0" y="121"/>
                      <a:pt x="0" y="142"/>
                    </a:cubicBezTo>
                    <a:cubicBezTo>
                      <a:pt x="0" y="174"/>
                      <a:pt x="25" y="199"/>
                      <a:pt x="57" y="200"/>
                    </a:cubicBezTo>
                    <a:cubicBezTo>
                      <a:pt x="57" y="200"/>
                      <a:pt x="57" y="200"/>
                      <a:pt x="57" y="200"/>
                    </a:cubicBezTo>
                    <a:cubicBezTo>
                      <a:pt x="57" y="200"/>
                      <a:pt x="57" y="200"/>
                      <a:pt x="57" y="200"/>
                    </a:cubicBezTo>
                    <a:cubicBezTo>
                      <a:pt x="57" y="200"/>
                      <a:pt x="58" y="200"/>
                      <a:pt x="58" y="200"/>
                    </a:cubicBezTo>
                    <a:cubicBezTo>
                      <a:pt x="58" y="200"/>
                      <a:pt x="58" y="200"/>
                      <a:pt x="58" y="200"/>
                    </a:cubicBezTo>
                    <a:cubicBezTo>
                      <a:pt x="228" y="200"/>
                      <a:pt x="228" y="200"/>
                      <a:pt x="228" y="200"/>
                    </a:cubicBezTo>
                    <a:cubicBezTo>
                      <a:pt x="229" y="200"/>
                      <a:pt x="230" y="200"/>
                      <a:pt x="231" y="200"/>
                    </a:cubicBezTo>
                    <a:cubicBezTo>
                      <a:pt x="262" y="200"/>
                      <a:pt x="288" y="175"/>
                      <a:pt x="288" y="143"/>
                    </a:cubicBezTo>
                    <a:cubicBezTo>
                      <a:pt x="288" y="120"/>
                      <a:pt x="273" y="99"/>
                      <a:pt x="253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521567" y="3746764"/>
              <a:ext cx="1152843" cy="993831"/>
              <a:chOff x="6816207" y="3490565"/>
              <a:chExt cx="1152843" cy="993831"/>
            </a:xfrm>
          </p:grpSpPr>
          <p:sp>
            <p:nvSpPr>
              <p:cNvPr id="19" name="六边形 18"/>
              <p:cNvSpPr/>
              <p:nvPr/>
            </p:nvSpPr>
            <p:spPr>
              <a:xfrm flipV="1">
                <a:off x="6816207" y="3490565"/>
                <a:ext cx="1152843" cy="993831"/>
              </a:xfrm>
              <a:prstGeom prst="hexagon">
                <a:avLst/>
              </a:prstGeom>
              <a:solidFill>
                <a:srgbClr val="0558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372"/>
              <p:cNvSpPr/>
              <p:nvPr/>
            </p:nvSpPr>
            <p:spPr bwMode="auto">
              <a:xfrm>
                <a:off x="7239116" y="3833969"/>
                <a:ext cx="307022" cy="307022"/>
              </a:xfrm>
              <a:custGeom>
                <a:gdLst>
                  <a:gd fmla="*/ 282 w 288" name="T0"/>
                  <a:gd fmla="*/ 54 h 288" name="T1"/>
                  <a:gd fmla="*/ 243 w 288" name="T2"/>
                  <a:gd fmla="*/ 79 h 288" name="T3"/>
                  <a:gd fmla="*/ 209 w 288" name="T4"/>
                  <a:gd fmla="*/ 45 h 288" name="T5"/>
                  <a:gd fmla="*/ 233 w 288" name="T6"/>
                  <a:gd fmla="*/ 6 h 288" name="T7"/>
                  <a:gd fmla="*/ 227 w 288" name="T8"/>
                  <a:gd fmla="*/ 0 h 288" name="T9"/>
                  <a:gd fmla="*/ 162 w 288" name="T10"/>
                  <a:gd fmla="*/ 65 h 288" name="T11"/>
                  <a:gd fmla="*/ 167 w 288" name="T12"/>
                  <a:gd fmla="*/ 85 h 288" name="T13"/>
                  <a:gd fmla="*/ 84 w 288" name="T14"/>
                  <a:gd fmla="*/ 168 h 288" name="T15"/>
                  <a:gd fmla="*/ 65 w 288" name="T16"/>
                  <a:gd fmla="*/ 162 h 288" name="T17"/>
                  <a:gd fmla="*/ 0 w 288" name="T18"/>
                  <a:gd fmla="*/ 228 h 288" name="T19"/>
                  <a:gd fmla="*/ 6 w 288" name="T20"/>
                  <a:gd fmla="*/ 234 h 288" name="T21"/>
                  <a:gd fmla="*/ 45 w 288" name="T22"/>
                  <a:gd fmla="*/ 209 h 288" name="T23"/>
                  <a:gd fmla="*/ 79 w 288" name="T24"/>
                  <a:gd fmla="*/ 243 h 288" name="T25"/>
                  <a:gd fmla="*/ 54 w 288" name="T26"/>
                  <a:gd fmla="*/ 282 h 288" name="T27"/>
                  <a:gd fmla="*/ 60 w 288" name="T28"/>
                  <a:gd fmla="*/ 288 h 288" name="T29"/>
                  <a:gd fmla="*/ 125 w 288" name="T30"/>
                  <a:gd fmla="*/ 223 h 288" name="T31"/>
                  <a:gd fmla="*/ 120 w 288" name="T32"/>
                  <a:gd fmla="*/ 204 h 288" name="T33"/>
                  <a:gd fmla="*/ 204 w 288" name="T34"/>
                  <a:gd fmla="*/ 120 h 288" name="T35"/>
                  <a:gd fmla="*/ 222 w 288" name="T36"/>
                  <a:gd fmla="*/ 126 h 288" name="T37"/>
                  <a:gd fmla="*/ 287 w 288" name="T38"/>
                  <a:gd fmla="*/ 60 h 288" name="T39"/>
                  <a:gd fmla="*/ 282 w 288" name="T40"/>
                  <a:gd fmla="*/ 54 h 288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88" w="288">
                    <a:moveTo>
                      <a:pt x="282" y="54"/>
                    </a:moveTo>
                    <a:cubicBezTo>
                      <a:pt x="255" y="81"/>
                      <a:pt x="259" y="79"/>
                      <a:pt x="243" y="79"/>
                    </a:cubicBezTo>
                    <a:cubicBezTo>
                      <a:pt x="230" y="79"/>
                      <a:pt x="209" y="58"/>
                      <a:pt x="209" y="45"/>
                    </a:cubicBezTo>
                    <a:cubicBezTo>
                      <a:pt x="209" y="28"/>
                      <a:pt x="206" y="33"/>
                      <a:pt x="233" y="6"/>
                    </a:cubicBezTo>
                    <a:cubicBezTo>
                      <a:pt x="231" y="4"/>
                      <a:pt x="227" y="0"/>
                      <a:pt x="227" y="0"/>
                    </a:cubicBezTo>
                    <a:cubicBezTo>
                      <a:pt x="194" y="1"/>
                      <a:pt x="162" y="32"/>
                      <a:pt x="162" y="65"/>
                    </a:cubicBezTo>
                    <a:cubicBezTo>
                      <a:pt x="162" y="71"/>
                      <a:pt x="164" y="78"/>
                      <a:pt x="167" y="85"/>
                    </a:cubicBezTo>
                    <a:cubicBezTo>
                      <a:pt x="84" y="168"/>
                      <a:pt x="84" y="168"/>
                      <a:pt x="84" y="168"/>
                    </a:cubicBezTo>
                    <a:cubicBezTo>
                      <a:pt x="78" y="164"/>
                      <a:pt x="71" y="162"/>
                      <a:pt x="65" y="162"/>
                    </a:cubicBezTo>
                    <a:cubicBezTo>
                      <a:pt x="32" y="162"/>
                      <a:pt x="0" y="194"/>
                      <a:pt x="0" y="228"/>
                    </a:cubicBezTo>
                    <a:cubicBezTo>
                      <a:pt x="0" y="228"/>
                      <a:pt x="4" y="231"/>
                      <a:pt x="6" y="234"/>
                    </a:cubicBezTo>
                    <a:cubicBezTo>
                      <a:pt x="33" y="207"/>
                      <a:pt x="28" y="209"/>
                      <a:pt x="45" y="209"/>
                    </a:cubicBezTo>
                    <a:cubicBezTo>
                      <a:pt x="58" y="209"/>
                      <a:pt x="79" y="230"/>
                      <a:pt x="79" y="243"/>
                    </a:cubicBezTo>
                    <a:cubicBezTo>
                      <a:pt x="79" y="260"/>
                      <a:pt x="82" y="255"/>
                      <a:pt x="54" y="282"/>
                    </a:cubicBezTo>
                    <a:cubicBezTo>
                      <a:pt x="56" y="284"/>
                      <a:pt x="60" y="288"/>
                      <a:pt x="60" y="288"/>
                    </a:cubicBezTo>
                    <a:cubicBezTo>
                      <a:pt x="94" y="287"/>
                      <a:pt x="125" y="256"/>
                      <a:pt x="125" y="223"/>
                    </a:cubicBezTo>
                    <a:cubicBezTo>
                      <a:pt x="125" y="217"/>
                      <a:pt x="123" y="210"/>
                      <a:pt x="120" y="204"/>
                    </a:cubicBezTo>
                    <a:cubicBezTo>
                      <a:pt x="204" y="120"/>
                      <a:pt x="204" y="120"/>
                      <a:pt x="204" y="120"/>
                    </a:cubicBezTo>
                    <a:cubicBezTo>
                      <a:pt x="210" y="124"/>
                      <a:pt x="216" y="126"/>
                      <a:pt x="222" y="126"/>
                    </a:cubicBezTo>
                    <a:cubicBezTo>
                      <a:pt x="256" y="126"/>
                      <a:pt x="288" y="94"/>
                      <a:pt x="287" y="60"/>
                    </a:cubicBezTo>
                    <a:cubicBezTo>
                      <a:pt x="287" y="60"/>
                      <a:pt x="284" y="56"/>
                      <a:pt x="282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587235" y="4281408"/>
              <a:ext cx="1152843" cy="993831"/>
              <a:chOff x="5881875" y="4025209"/>
              <a:chExt cx="1152843" cy="993831"/>
            </a:xfrm>
          </p:grpSpPr>
          <p:sp>
            <p:nvSpPr>
              <p:cNvPr id="15" name="六边形 14"/>
              <p:cNvSpPr/>
              <p:nvPr/>
            </p:nvSpPr>
            <p:spPr>
              <a:xfrm flipV="1">
                <a:off x="5881875" y="4025209"/>
                <a:ext cx="1152843" cy="993831"/>
              </a:xfrm>
              <a:prstGeom prst="hexagon">
                <a:avLst/>
              </a:prstGeom>
              <a:solidFill>
                <a:srgbClr val="589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272642" y="4336471"/>
                <a:ext cx="371305" cy="371305"/>
                <a:chOff x="5887238" y="4495482"/>
                <a:chExt cx="371305" cy="371305"/>
              </a:xfrm>
            </p:grpSpPr>
            <p:sp>
              <p:nvSpPr>
                <p:cNvPr id="17" name="Freeform 70"/>
                <p:cNvSpPr>
                  <a:spLocks noEditPoints="1"/>
                </p:cNvSpPr>
                <p:nvPr/>
              </p:nvSpPr>
              <p:spPr bwMode="auto">
                <a:xfrm>
                  <a:off x="5887238" y="4588308"/>
                  <a:ext cx="278479" cy="278479"/>
                </a:xfrm>
                <a:custGeom>
                  <a:gdLst>
                    <a:gd fmla="*/ 215 w 216" name="T0"/>
                    <a:gd fmla="*/ 83 h 216" name="T1"/>
                    <a:gd fmla="*/ 190 w 216" name="T2"/>
                    <a:gd fmla="*/ 83 h 216" name="T3"/>
                    <a:gd fmla="*/ 183 w 216" name="T4"/>
                    <a:gd fmla="*/ 66 h 216" name="T5"/>
                    <a:gd fmla="*/ 201 w 216" name="T6"/>
                    <a:gd fmla="*/ 49 h 216" name="T7"/>
                    <a:gd fmla="*/ 201 w 216" name="T8"/>
                    <a:gd fmla="*/ 48 h 216" name="T9"/>
                    <a:gd fmla="*/ 184 w 216" name="T10"/>
                    <a:gd fmla="*/ 31 h 216" name="T11"/>
                    <a:gd fmla="*/ 167 w 216" name="T12"/>
                    <a:gd fmla="*/ 15 h 216" name="T13"/>
                    <a:gd fmla="*/ 166 w 216" name="T14"/>
                    <a:gd fmla="*/ 15 h 216" name="T15"/>
                    <a:gd fmla="*/ 149 w 216" name="T16"/>
                    <a:gd fmla="*/ 32 h 216" name="T17"/>
                    <a:gd fmla="*/ 132 w 216" name="T18"/>
                    <a:gd fmla="*/ 25 h 216" name="T19"/>
                    <a:gd fmla="*/ 132 w 216" name="T20"/>
                    <a:gd fmla="*/ 0 h 216" name="T21"/>
                    <a:gd fmla="*/ 131 w 216" name="T22"/>
                    <a:gd fmla="*/ 0 h 216" name="T23"/>
                    <a:gd fmla="*/ 108 w 216" name="T24"/>
                    <a:gd fmla="*/ 0 h 216" name="T25"/>
                    <a:gd fmla="*/ 84 w 216" name="T26"/>
                    <a:gd fmla="*/ 0 h 216" name="T27"/>
                    <a:gd fmla="*/ 83 w 216" name="T28"/>
                    <a:gd fmla="*/ 0 h 216" name="T29"/>
                    <a:gd fmla="*/ 83 w 216" name="T30"/>
                    <a:gd fmla="*/ 25 h 216" name="T31"/>
                    <a:gd fmla="*/ 67 w 216" name="T32"/>
                    <a:gd fmla="*/ 32 h 216" name="T33"/>
                    <a:gd fmla="*/ 49 w 216" name="T34"/>
                    <a:gd fmla="*/ 15 h 216" name="T35"/>
                    <a:gd fmla="*/ 48 w 216" name="T36"/>
                    <a:gd fmla="*/ 15 h 216" name="T37"/>
                    <a:gd fmla="*/ 31 w 216" name="T38"/>
                    <a:gd fmla="*/ 31 h 216" name="T39"/>
                    <a:gd fmla="*/ 15 w 216" name="T40"/>
                    <a:gd fmla="*/ 48 h 216" name="T41"/>
                    <a:gd fmla="*/ 15 w 216" name="T42"/>
                    <a:gd fmla="*/ 49 h 216" name="T43"/>
                    <a:gd fmla="*/ 32 w 216" name="T44"/>
                    <a:gd fmla="*/ 66 h 216" name="T45"/>
                    <a:gd fmla="*/ 25 w 216" name="T46"/>
                    <a:gd fmla="*/ 83 h 216" name="T47"/>
                    <a:gd fmla="*/ 1 w 216" name="T48"/>
                    <a:gd fmla="*/ 83 h 216" name="T49"/>
                    <a:gd fmla="*/ 0 w 216" name="T50"/>
                    <a:gd fmla="*/ 84 h 216" name="T51"/>
                    <a:gd fmla="*/ 0 w 216" name="T52"/>
                    <a:gd fmla="*/ 108 h 216" name="T53"/>
                    <a:gd fmla="*/ 0 w 216" name="T54"/>
                    <a:gd fmla="*/ 131 h 216" name="T55"/>
                    <a:gd fmla="*/ 1 w 216" name="T56"/>
                    <a:gd fmla="*/ 132 h 216" name="T57"/>
                    <a:gd fmla="*/ 25 w 216" name="T58"/>
                    <a:gd fmla="*/ 132 h 216" name="T59"/>
                    <a:gd fmla="*/ 32 w 216" name="T60"/>
                    <a:gd fmla="*/ 149 h 216" name="T61"/>
                    <a:gd fmla="*/ 15 w 216" name="T62"/>
                    <a:gd fmla="*/ 166 h 216" name="T63"/>
                    <a:gd fmla="*/ 15 w 216" name="T64"/>
                    <a:gd fmla="*/ 167 h 216" name="T65"/>
                    <a:gd fmla="*/ 31 w 216" name="T66"/>
                    <a:gd fmla="*/ 184 h 216" name="T67"/>
                    <a:gd fmla="*/ 48 w 216" name="T68"/>
                    <a:gd fmla="*/ 201 h 216" name="T69"/>
                    <a:gd fmla="*/ 49 w 216" name="T70"/>
                    <a:gd fmla="*/ 201 h 216" name="T71"/>
                    <a:gd fmla="*/ 67 w 216" name="T72"/>
                    <a:gd fmla="*/ 183 h 216" name="T73"/>
                    <a:gd fmla="*/ 83 w 216" name="T74"/>
                    <a:gd fmla="*/ 190 h 216" name="T75"/>
                    <a:gd fmla="*/ 83 w 216" name="T76"/>
                    <a:gd fmla="*/ 215 h 216" name="T77"/>
                    <a:gd fmla="*/ 84 w 216" name="T78"/>
                    <a:gd fmla="*/ 216 h 216" name="T79"/>
                    <a:gd fmla="*/ 108 w 216" name="T80"/>
                    <a:gd fmla="*/ 216 h 216" name="T81"/>
                    <a:gd fmla="*/ 131 w 216" name="T82"/>
                    <a:gd fmla="*/ 216 h 216" name="T83"/>
                    <a:gd fmla="*/ 132 w 216" name="T84"/>
                    <a:gd fmla="*/ 215 h 216" name="T85"/>
                    <a:gd fmla="*/ 132 w 216" name="T86"/>
                    <a:gd fmla="*/ 190 h 216" name="T87"/>
                    <a:gd fmla="*/ 149 w 216" name="T88"/>
                    <a:gd fmla="*/ 183 h 216" name="T89"/>
                    <a:gd fmla="*/ 166 w 216" name="T90"/>
                    <a:gd fmla="*/ 201 h 216" name="T91"/>
                    <a:gd fmla="*/ 167 w 216" name="T92"/>
                    <a:gd fmla="*/ 201 h 216" name="T93"/>
                    <a:gd fmla="*/ 184 w 216" name="T94"/>
                    <a:gd fmla="*/ 184 h 216" name="T95"/>
                    <a:gd fmla="*/ 201 w 216" name="T96"/>
                    <a:gd fmla="*/ 167 h 216" name="T97"/>
                    <a:gd fmla="*/ 201 w 216" name="T98"/>
                    <a:gd fmla="*/ 166 h 216" name="T99"/>
                    <a:gd fmla="*/ 183 w 216" name="T100"/>
                    <a:gd fmla="*/ 149 h 216" name="T101"/>
                    <a:gd fmla="*/ 190 w 216" name="T102"/>
                    <a:gd fmla="*/ 132 h 216" name="T103"/>
                    <a:gd fmla="*/ 215 w 216" name="T104"/>
                    <a:gd fmla="*/ 132 h 216" name="T105"/>
                    <a:gd fmla="*/ 216 w 216" name="T106"/>
                    <a:gd fmla="*/ 131 h 216" name="T107"/>
                    <a:gd fmla="*/ 216 w 216" name="T108"/>
                    <a:gd fmla="*/ 108 h 216" name="T109"/>
                    <a:gd fmla="*/ 216 w 216" name="T110"/>
                    <a:gd fmla="*/ 84 h 216" name="T111"/>
                    <a:gd fmla="*/ 215 w 216" name="T112"/>
                    <a:gd fmla="*/ 83 h 216" name="T113"/>
                    <a:gd fmla="*/ 109 w 216" name="T114"/>
                    <a:gd fmla="*/ 143 h 216" name="T115"/>
                    <a:gd fmla="*/ 73 w 216" name="T116"/>
                    <a:gd fmla="*/ 107 h 216" name="T117"/>
                    <a:gd fmla="*/ 109 w 216" name="T118"/>
                    <a:gd fmla="*/ 71 h 216" name="T119"/>
                    <a:gd fmla="*/ 146 w 216" name="T120"/>
                    <a:gd fmla="*/ 107 h 216" name="T121"/>
                    <a:gd fmla="*/ 109 w 216" name="T122"/>
                    <a:gd fmla="*/ 143 h 216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216" w="216">
                      <a:moveTo>
                        <a:pt x="215" y="83"/>
                      </a:moveTo>
                      <a:cubicBezTo>
                        <a:pt x="215" y="83"/>
                        <a:pt x="203" y="83"/>
                        <a:pt x="190" y="83"/>
                      </a:cubicBezTo>
                      <a:cubicBezTo>
                        <a:pt x="177" y="83"/>
                        <a:pt x="174" y="76"/>
                        <a:pt x="183" y="66"/>
                      </a:cubicBezTo>
                      <a:cubicBezTo>
                        <a:pt x="193" y="57"/>
                        <a:pt x="200" y="49"/>
                        <a:pt x="201" y="49"/>
                      </a:cubicBezTo>
                      <a:cubicBezTo>
                        <a:pt x="201" y="49"/>
                        <a:pt x="201" y="48"/>
                        <a:pt x="201" y="48"/>
                      </a:cubicBezTo>
                      <a:cubicBezTo>
                        <a:pt x="200" y="48"/>
                        <a:pt x="193" y="40"/>
                        <a:pt x="184" y="31"/>
                      </a:cubicBezTo>
                      <a:cubicBezTo>
                        <a:pt x="175" y="22"/>
                        <a:pt x="168" y="15"/>
                        <a:pt x="167" y="15"/>
                      </a:cubicBezTo>
                      <a:cubicBezTo>
                        <a:pt x="167" y="14"/>
                        <a:pt x="167" y="14"/>
                        <a:pt x="166" y="15"/>
                      </a:cubicBezTo>
                      <a:cubicBezTo>
                        <a:pt x="166" y="15"/>
                        <a:pt x="158" y="23"/>
                        <a:pt x="149" y="32"/>
                      </a:cubicBezTo>
                      <a:cubicBezTo>
                        <a:pt x="140" y="41"/>
                        <a:pt x="132" y="38"/>
                        <a:pt x="132" y="25"/>
                      </a:cubicBezTo>
                      <a:cubicBezTo>
                        <a:pt x="132" y="12"/>
                        <a:pt x="132" y="1"/>
                        <a:pt x="132" y="0"/>
                      </a:cubicBezTo>
                      <a:cubicBezTo>
                        <a:pt x="132" y="0"/>
                        <a:pt x="132" y="0"/>
                        <a:pt x="131" y="0"/>
                      </a:cubicBezTo>
                      <a:cubicBezTo>
                        <a:pt x="131" y="0"/>
                        <a:pt x="120" y="0"/>
                        <a:pt x="108" y="0"/>
                      </a:cubicBezTo>
                      <a:cubicBezTo>
                        <a:pt x="95" y="0"/>
                        <a:pt x="85" y="0"/>
                        <a:pt x="84" y="0"/>
                      </a:cubicBezTo>
                      <a:cubicBezTo>
                        <a:pt x="84" y="0"/>
                        <a:pt x="83" y="0"/>
                        <a:pt x="83" y="0"/>
                      </a:cubicBezTo>
                      <a:cubicBezTo>
                        <a:pt x="83" y="1"/>
                        <a:pt x="83" y="12"/>
                        <a:pt x="83" y="25"/>
                      </a:cubicBezTo>
                      <a:cubicBezTo>
                        <a:pt x="83" y="38"/>
                        <a:pt x="76" y="41"/>
                        <a:pt x="67" y="32"/>
                      </a:cubicBezTo>
                      <a:cubicBezTo>
                        <a:pt x="57" y="23"/>
                        <a:pt x="49" y="15"/>
                        <a:pt x="49" y="15"/>
                      </a:cubicBezTo>
                      <a:cubicBezTo>
                        <a:pt x="49" y="14"/>
                        <a:pt x="48" y="14"/>
                        <a:pt x="48" y="15"/>
                      </a:cubicBezTo>
                      <a:cubicBezTo>
                        <a:pt x="48" y="15"/>
                        <a:pt x="40" y="22"/>
                        <a:pt x="31" y="31"/>
                      </a:cubicBezTo>
                      <a:cubicBezTo>
                        <a:pt x="23" y="40"/>
                        <a:pt x="15" y="48"/>
                        <a:pt x="15" y="48"/>
                      </a:cubicBezTo>
                      <a:cubicBezTo>
                        <a:pt x="14" y="48"/>
                        <a:pt x="14" y="49"/>
                        <a:pt x="15" y="49"/>
                      </a:cubicBezTo>
                      <a:cubicBezTo>
                        <a:pt x="15" y="49"/>
                        <a:pt x="23" y="57"/>
                        <a:pt x="32" y="66"/>
                      </a:cubicBezTo>
                      <a:cubicBezTo>
                        <a:pt x="42" y="76"/>
                        <a:pt x="38" y="83"/>
                        <a:pt x="25" y="83"/>
                      </a:cubicBezTo>
                      <a:cubicBezTo>
                        <a:pt x="12" y="83"/>
                        <a:pt x="1" y="83"/>
                        <a:pt x="1" y="83"/>
                      </a:cubicBezTo>
                      <a:cubicBezTo>
                        <a:pt x="0" y="83"/>
                        <a:pt x="0" y="84"/>
                        <a:pt x="0" y="84"/>
                      </a:cubicBezTo>
                      <a:cubicBezTo>
                        <a:pt x="0" y="85"/>
                        <a:pt x="0" y="95"/>
                        <a:pt x="0" y="108"/>
                      </a:cubicBezTo>
                      <a:cubicBezTo>
                        <a:pt x="0" y="120"/>
                        <a:pt x="0" y="131"/>
                        <a:pt x="0" y="131"/>
                      </a:cubicBezTo>
                      <a:cubicBezTo>
                        <a:pt x="0" y="132"/>
                        <a:pt x="0" y="132"/>
                        <a:pt x="1" y="132"/>
                      </a:cubicBezTo>
                      <a:cubicBezTo>
                        <a:pt x="1" y="132"/>
                        <a:pt x="12" y="132"/>
                        <a:pt x="25" y="132"/>
                      </a:cubicBezTo>
                      <a:cubicBezTo>
                        <a:pt x="38" y="132"/>
                        <a:pt x="42" y="140"/>
                        <a:pt x="32" y="149"/>
                      </a:cubicBezTo>
                      <a:cubicBezTo>
                        <a:pt x="23" y="158"/>
                        <a:pt x="15" y="166"/>
                        <a:pt x="15" y="166"/>
                      </a:cubicBezTo>
                      <a:cubicBezTo>
                        <a:pt x="14" y="167"/>
                        <a:pt x="14" y="167"/>
                        <a:pt x="15" y="167"/>
                      </a:cubicBezTo>
                      <a:cubicBezTo>
                        <a:pt x="15" y="168"/>
                        <a:pt x="23" y="175"/>
                        <a:pt x="31" y="184"/>
                      </a:cubicBezTo>
                      <a:cubicBezTo>
                        <a:pt x="40" y="193"/>
                        <a:pt x="48" y="200"/>
                        <a:pt x="48" y="201"/>
                      </a:cubicBezTo>
                      <a:cubicBezTo>
                        <a:pt x="48" y="201"/>
                        <a:pt x="49" y="201"/>
                        <a:pt x="49" y="201"/>
                      </a:cubicBezTo>
                      <a:cubicBezTo>
                        <a:pt x="49" y="200"/>
                        <a:pt x="57" y="192"/>
                        <a:pt x="67" y="183"/>
                      </a:cubicBezTo>
                      <a:cubicBezTo>
                        <a:pt x="76" y="174"/>
                        <a:pt x="83" y="177"/>
                        <a:pt x="83" y="190"/>
                      </a:cubicBezTo>
                      <a:cubicBezTo>
                        <a:pt x="83" y="203"/>
                        <a:pt x="83" y="214"/>
                        <a:pt x="83" y="215"/>
                      </a:cubicBezTo>
                      <a:cubicBezTo>
                        <a:pt x="83" y="215"/>
                        <a:pt x="84" y="216"/>
                        <a:pt x="84" y="216"/>
                      </a:cubicBezTo>
                      <a:cubicBezTo>
                        <a:pt x="85" y="216"/>
                        <a:pt x="95" y="216"/>
                        <a:pt x="108" y="216"/>
                      </a:cubicBezTo>
                      <a:cubicBezTo>
                        <a:pt x="120" y="216"/>
                        <a:pt x="131" y="216"/>
                        <a:pt x="131" y="216"/>
                      </a:cubicBezTo>
                      <a:cubicBezTo>
                        <a:pt x="132" y="216"/>
                        <a:pt x="132" y="215"/>
                        <a:pt x="132" y="215"/>
                      </a:cubicBezTo>
                      <a:cubicBezTo>
                        <a:pt x="132" y="214"/>
                        <a:pt x="132" y="203"/>
                        <a:pt x="132" y="190"/>
                      </a:cubicBezTo>
                      <a:cubicBezTo>
                        <a:pt x="132" y="177"/>
                        <a:pt x="140" y="174"/>
                        <a:pt x="149" y="183"/>
                      </a:cubicBezTo>
                      <a:cubicBezTo>
                        <a:pt x="158" y="192"/>
                        <a:pt x="166" y="200"/>
                        <a:pt x="166" y="201"/>
                      </a:cubicBezTo>
                      <a:cubicBezTo>
                        <a:pt x="167" y="201"/>
                        <a:pt x="167" y="201"/>
                        <a:pt x="167" y="201"/>
                      </a:cubicBezTo>
                      <a:cubicBezTo>
                        <a:pt x="168" y="200"/>
                        <a:pt x="175" y="193"/>
                        <a:pt x="184" y="184"/>
                      </a:cubicBezTo>
                      <a:cubicBezTo>
                        <a:pt x="193" y="175"/>
                        <a:pt x="200" y="168"/>
                        <a:pt x="201" y="167"/>
                      </a:cubicBezTo>
                      <a:cubicBezTo>
                        <a:pt x="201" y="167"/>
                        <a:pt x="201" y="167"/>
                        <a:pt x="201" y="166"/>
                      </a:cubicBezTo>
                      <a:cubicBezTo>
                        <a:pt x="200" y="166"/>
                        <a:pt x="193" y="158"/>
                        <a:pt x="183" y="149"/>
                      </a:cubicBezTo>
                      <a:cubicBezTo>
                        <a:pt x="174" y="140"/>
                        <a:pt x="177" y="132"/>
                        <a:pt x="190" y="132"/>
                      </a:cubicBezTo>
                      <a:cubicBezTo>
                        <a:pt x="203" y="132"/>
                        <a:pt x="215" y="132"/>
                        <a:pt x="215" y="132"/>
                      </a:cubicBezTo>
                      <a:cubicBezTo>
                        <a:pt x="215" y="132"/>
                        <a:pt x="216" y="132"/>
                        <a:pt x="216" y="131"/>
                      </a:cubicBezTo>
                      <a:cubicBezTo>
                        <a:pt x="216" y="131"/>
                        <a:pt x="216" y="120"/>
                        <a:pt x="216" y="108"/>
                      </a:cubicBezTo>
                      <a:cubicBezTo>
                        <a:pt x="216" y="95"/>
                        <a:pt x="216" y="85"/>
                        <a:pt x="216" y="84"/>
                      </a:cubicBezTo>
                      <a:cubicBezTo>
                        <a:pt x="216" y="84"/>
                        <a:pt x="215" y="83"/>
                        <a:pt x="215" y="83"/>
                      </a:cubicBezTo>
                      <a:close/>
                      <a:moveTo>
                        <a:pt x="109" y="143"/>
                      </a:moveTo>
                      <a:cubicBezTo>
                        <a:pt x="89" y="143"/>
                        <a:pt x="73" y="127"/>
                        <a:pt x="73" y="107"/>
                      </a:cubicBezTo>
                      <a:cubicBezTo>
                        <a:pt x="73" y="87"/>
                        <a:pt x="89" y="71"/>
                        <a:pt x="109" y="71"/>
                      </a:cubicBezTo>
                      <a:cubicBezTo>
                        <a:pt x="129" y="71"/>
                        <a:pt x="146" y="87"/>
                        <a:pt x="146" y="107"/>
                      </a:cubicBezTo>
                      <a:cubicBezTo>
                        <a:pt x="146" y="127"/>
                        <a:pt x="129" y="143"/>
                        <a:pt x="109" y="1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71"/>
                <p:cNvSpPr>
                  <a:spLocks noEditPoints="1"/>
                </p:cNvSpPr>
                <p:nvPr/>
              </p:nvSpPr>
              <p:spPr bwMode="auto">
                <a:xfrm>
                  <a:off x="6119304" y="4495482"/>
                  <a:ext cx="139239" cy="136338"/>
                </a:xfrm>
                <a:custGeom>
                  <a:gdLst>
                    <a:gd fmla="*/ 107 w 108" name="T0"/>
                    <a:gd fmla="*/ 41 h 107" name="T1"/>
                    <a:gd fmla="*/ 95 w 108" name="T2"/>
                    <a:gd fmla="*/ 41 h 107" name="T3"/>
                    <a:gd fmla="*/ 92 w 108" name="T4"/>
                    <a:gd fmla="*/ 33 h 107" name="T5"/>
                    <a:gd fmla="*/ 100 w 108" name="T6"/>
                    <a:gd fmla="*/ 24 h 107" name="T7"/>
                    <a:gd fmla="*/ 100 w 108" name="T8"/>
                    <a:gd fmla="*/ 24 h 107" name="T9"/>
                    <a:gd fmla="*/ 92 w 108" name="T10"/>
                    <a:gd fmla="*/ 15 h 107" name="T11"/>
                    <a:gd fmla="*/ 84 w 108" name="T12"/>
                    <a:gd fmla="*/ 7 h 107" name="T13"/>
                    <a:gd fmla="*/ 83 w 108" name="T14"/>
                    <a:gd fmla="*/ 7 h 107" name="T15"/>
                    <a:gd fmla="*/ 74 w 108" name="T16"/>
                    <a:gd fmla="*/ 16 h 107" name="T17"/>
                    <a:gd fmla="*/ 66 w 108" name="T18"/>
                    <a:gd fmla="*/ 12 h 107" name="T19"/>
                    <a:gd fmla="*/ 66 w 108" name="T20"/>
                    <a:gd fmla="*/ 0 h 107" name="T21"/>
                    <a:gd fmla="*/ 66 w 108" name="T22"/>
                    <a:gd fmla="*/ 0 h 107" name="T23"/>
                    <a:gd fmla="*/ 54 w 108" name="T24"/>
                    <a:gd fmla="*/ 0 h 107" name="T25"/>
                    <a:gd fmla="*/ 42 w 108" name="T26"/>
                    <a:gd fmla="*/ 0 h 107" name="T27"/>
                    <a:gd fmla="*/ 42 w 108" name="T28"/>
                    <a:gd fmla="*/ 0 h 107" name="T29"/>
                    <a:gd fmla="*/ 42 w 108" name="T30"/>
                    <a:gd fmla="*/ 12 h 107" name="T31"/>
                    <a:gd fmla="*/ 33 w 108" name="T32"/>
                    <a:gd fmla="*/ 16 h 107" name="T33"/>
                    <a:gd fmla="*/ 25 w 108" name="T34"/>
                    <a:gd fmla="*/ 7 h 107" name="T35"/>
                    <a:gd fmla="*/ 24 w 108" name="T36"/>
                    <a:gd fmla="*/ 7 h 107" name="T37"/>
                    <a:gd fmla="*/ 16 w 108" name="T38"/>
                    <a:gd fmla="*/ 15 h 107" name="T39"/>
                    <a:gd fmla="*/ 7 w 108" name="T40"/>
                    <a:gd fmla="*/ 24 h 107" name="T41"/>
                    <a:gd fmla="*/ 7 w 108" name="T42"/>
                    <a:gd fmla="*/ 24 h 107" name="T43"/>
                    <a:gd fmla="*/ 16 w 108" name="T44"/>
                    <a:gd fmla="*/ 33 h 107" name="T45"/>
                    <a:gd fmla="*/ 13 w 108" name="T46"/>
                    <a:gd fmla="*/ 41 h 107" name="T47"/>
                    <a:gd fmla="*/ 0 w 108" name="T48"/>
                    <a:gd fmla="*/ 41 h 107" name="T49"/>
                    <a:gd fmla="*/ 0 w 108" name="T50"/>
                    <a:gd fmla="*/ 42 h 107" name="T51"/>
                    <a:gd fmla="*/ 0 w 108" name="T52"/>
                    <a:gd fmla="*/ 54 h 107" name="T53"/>
                    <a:gd fmla="*/ 0 w 108" name="T54"/>
                    <a:gd fmla="*/ 65 h 107" name="T55"/>
                    <a:gd fmla="*/ 0 w 108" name="T56"/>
                    <a:gd fmla="*/ 66 h 107" name="T57"/>
                    <a:gd fmla="*/ 13 w 108" name="T58"/>
                    <a:gd fmla="*/ 66 h 107" name="T59"/>
                    <a:gd fmla="*/ 16 w 108" name="T60"/>
                    <a:gd fmla="*/ 74 h 107" name="T61"/>
                    <a:gd fmla="*/ 7 w 108" name="T62"/>
                    <a:gd fmla="*/ 83 h 107" name="T63"/>
                    <a:gd fmla="*/ 7 w 108" name="T64"/>
                    <a:gd fmla="*/ 83 h 107" name="T65"/>
                    <a:gd fmla="*/ 16 w 108" name="T66"/>
                    <a:gd fmla="*/ 92 h 107" name="T67"/>
                    <a:gd fmla="*/ 24 w 108" name="T68"/>
                    <a:gd fmla="*/ 100 h 107" name="T69"/>
                    <a:gd fmla="*/ 25 w 108" name="T70"/>
                    <a:gd fmla="*/ 100 h 107" name="T71"/>
                    <a:gd fmla="*/ 33 w 108" name="T72"/>
                    <a:gd fmla="*/ 91 h 107" name="T73"/>
                    <a:gd fmla="*/ 42 w 108" name="T74"/>
                    <a:gd fmla="*/ 95 h 107" name="T75"/>
                    <a:gd fmla="*/ 42 w 108" name="T76"/>
                    <a:gd fmla="*/ 107 h 107" name="T77"/>
                    <a:gd fmla="*/ 42 w 108" name="T78"/>
                    <a:gd fmla="*/ 107 h 107" name="T79"/>
                    <a:gd fmla="*/ 54 w 108" name="T80"/>
                    <a:gd fmla="*/ 107 h 107" name="T81"/>
                    <a:gd fmla="*/ 66 w 108" name="T82"/>
                    <a:gd fmla="*/ 107 h 107" name="T83"/>
                    <a:gd fmla="*/ 66 w 108" name="T84"/>
                    <a:gd fmla="*/ 107 h 107" name="T85"/>
                    <a:gd fmla="*/ 66 w 108" name="T86"/>
                    <a:gd fmla="*/ 95 h 107" name="T87"/>
                    <a:gd fmla="*/ 74 w 108" name="T88"/>
                    <a:gd fmla="*/ 91 h 107" name="T89"/>
                    <a:gd fmla="*/ 83 w 108" name="T90"/>
                    <a:gd fmla="*/ 100 h 107" name="T91"/>
                    <a:gd fmla="*/ 84 w 108" name="T92"/>
                    <a:gd fmla="*/ 100 h 107" name="T93"/>
                    <a:gd fmla="*/ 92 w 108" name="T94"/>
                    <a:gd fmla="*/ 92 h 107" name="T95"/>
                    <a:gd fmla="*/ 100 w 108" name="T96"/>
                    <a:gd fmla="*/ 83 h 107" name="T97"/>
                    <a:gd fmla="*/ 100 w 108" name="T98"/>
                    <a:gd fmla="*/ 83 h 107" name="T99"/>
                    <a:gd fmla="*/ 92 w 108" name="T100"/>
                    <a:gd fmla="*/ 74 h 107" name="T101"/>
                    <a:gd fmla="*/ 95 w 108" name="T102"/>
                    <a:gd fmla="*/ 66 h 107" name="T103"/>
                    <a:gd fmla="*/ 107 w 108" name="T104"/>
                    <a:gd fmla="*/ 66 h 107" name="T105"/>
                    <a:gd fmla="*/ 108 w 108" name="T106"/>
                    <a:gd fmla="*/ 65 h 107" name="T107"/>
                    <a:gd fmla="*/ 108 w 108" name="T108"/>
                    <a:gd fmla="*/ 54 h 107" name="T109"/>
                    <a:gd fmla="*/ 108 w 108" name="T110"/>
                    <a:gd fmla="*/ 42 h 107" name="T111"/>
                    <a:gd fmla="*/ 107 w 108" name="T112"/>
                    <a:gd fmla="*/ 41 h 107" name="T113"/>
                    <a:gd fmla="*/ 67 w 108" name="T114"/>
                    <a:gd fmla="*/ 67 h 107" name="T115"/>
                    <a:gd fmla="*/ 42 w 108" name="T116"/>
                    <a:gd fmla="*/ 67 h 107" name="T117"/>
                    <a:gd fmla="*/ 42 w 108" name="T118"/>
                    <a:gd fmla="*/ 41 h 107" name="T119"/>
                    <a:gd fmla="*/ 67 w 108" name="T120"/>
                    <a:gd fmla="*/ 41 h 107" name="T121"/>
                    <a:gd fmla="*/ 67 w 108" name="T122"/>
                    <a:gd fmla="*/ 67 h 107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107" w="108">
                      <a:moveTo>
                        <a:pt x="107" y="41"/>
                      </a:moveTo>
                      <a:cubicBezTo>
                        <a:pt x="107" y="41"/>
                        <a:pt x="102" y="41"/>
                        <a:pt x="95" y="41"/>
                      </a:cubicBezTo>
                      <a:cubicBezTo>
                        <a:pt x="88" y="41"/>
                        <a:pt x="87" y="38"/>
                        <a:pt x="92" y="33"/>
                      </a:cubicBezTo>
                      <a:cubicBezTo>
                        <a:pt x="96" y="28"/>
                        <a:pt x="100" y="24"/>
                        <a:pt x="100" y="24"/>
                      </a:cubicBezTo>
                      <a:cubicBezTo>
                        <a:pt x="100" y="24"/>
                        <a:pt x="100" y="24"/>
                        <a:pt x="100" y="24"/>
                      </a:cubicBezTo>
                      <a:cubicBezTo>
                        <a:pt x="100" y="24"/>
                        <a:pt x="96" y="20"/>
                        <a:pt x="92" y="15"/>
                      </a:cubicBezTo>
                      <a:cubicBezTo>
                        <a:pt x="88" y="11"/>
                        <a:pt x="84" y="7"/>
                        <a:pt x="84" y="7"/>
                      </a:cubicBezTo>
                      <a:cubicBezTo>
                        <a:pt x="84" y="7"/>
                        <a:pt x="83" y="7"/>
                        <a:pt x="83" y="7"/>
                      </a:cubicBezTo>
                      <a:cubicBezTo>
                        <a:pt x="83" y="7"/>
                        <a:pt x="79" y="11"/>
                        <a:pt x="74" y="16"/>
                      </a:cubicBezTo>
                      <a:cubicBezTo>
                        <a:pt x="70" y="20"/>
                        <a:pt x="66" y="19"/>
                        <a:pt x="66" y="12"/>
                      </a:cubicBezTo>
                      <a:cubicBezTo>
                        <a:pt x="66" y="6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5" y="0"/>
                        <a:pt x="60" y="0"/>
                        <a:pt x="54" y="0"/>
                      </a:cubicBezTo>
                      <a:cubicBezTo>
                        <a:pt x="48" y="0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0"/>
                        <a:pt x="42" y="6"/>
                        <a:pt x="42" y="12"/>
                      </a:cubicBezTo>
                      <a:cubicBezTo>
                        <a:pt x="42" y="19"/>
                        <a:pt x="38" y="20"/>
                        <a:pt x="33" y="16"/>
                      </a:cubicBezTo>
                      <a:cubicBezTo>
                        <a:pt x="29" y="11"/>
                        <a:pt x="25" y="7"/>
                        <a:pt x="25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0" y="11"/>
                        <a:pt x="16" y="15"/>
                      </a:cubicBezTo>
                      <a:cubicBezTo>
                        <a:pt x="11" y="20"/>
                        <a:pt x="8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11" y="28"/>
                        <a:pt x="16" y="33"/>
                      </a:cubicBezTo>
                      <a:cubicBezTo>
                        <a:pt x="21" y="38"/>
                        <a:pt x="19" y="41"/>
                        <a:pt x="13" y="41"/>
                      </a:cubicBezTo>
                      <a:cubicBezTo>
                        <a:pt x="6" y="41"/>
                        <a:pt x="1" y="41"/>
                        <a:pt x="0" y="41"/>
                      </a:cubicBezTo>
                      <a:cubicBezTo>
                        <a:pt x="0" y="41"/>
                        <a:pt x="0" y="42"/>
                        <a:pt x="0" y="42"/>
                      </a:cubicBezTo>
                      <a:cubicBezTo>
                        <a:pt x="0" y="42"/>
                        <a:pt x="0" y="47"/>
                        <a:pt x="0" y="54"/>
                      </a:cubicBezTo>
                      <a:cubicBezTo>
                        <a:pt x="0" y="60"/>
                        <a:pt x="0" y="65"/>
                        <a:pt x="0" y="65"/>
                      </a:cubicBezTo>
                      <a:cubicBezTo>
                        <a:pt x="0" y="65"/>
                        <a:pt x="0" y="66"/>
                        <a:pt x="0" y="66"/>
                      </a:cubicBezTo>
                      <a:cubicBezTo>
                        <a:pt x="0" y="66"/>
                        <a:pt x="6" y="66"/>
                        <a:pt x="13" y="66"/>
                      </a:cubicBezTo>
                      <a:cubicBezTo>
                        <a:pt x="19" y="66"/>
                        <a:pt x="21" y="69"/>
                        <a:pt x="16" y="74"/>
                      </a:cubicBezTo>
                      <a:cubicBezTo>
                        <a:pt x="11" y="79"/>
                        <a:pt x="8" y="83"/>
                        <a:pt x="7" y="83"/>
                      </a:cubicBezTo>
                      <a:cubicBezTo>
                        <a:pt x="7" y="83"/>
                        <a:pt x="7" y="83"/>
                        <a:pt x="7" y="83"/>
                      </a:cubicBezTo>
                      <a:cubicBezTo>
                        <a:pt x="8" y="83"/>
                        <a:pt x="11" y="87"/>
                        <a:pt x="16" y="92"/>
                      </a:cubicBezTo>
                      <a:cubicBezTo>
                        <a:pt x="20" y="96"/>
                        <a:pt x="24" y="100"/>
                        <a:pt x="24" y="100"/>
                      </a:cubicBezTo>
                      <a:cubicBezTo>
                        <a:pt x="24" y="100"/>
                        <a:pt x="24" y="100"/>
                        <a:pt x="25" y="100"/>
                      </a:cubicBezTo>
                      <a:cubicBezTo>
                        <a:pt x="25" y="100"/>
                        <a:pt x="29" y="96"/>
                        <a:pt x="33" y="91"/>
                      </a:cubicBezTo>
                      <a:cubicBezTo>
                        <a:pt x="38" y="87"/>
                        <a:pt x="42" y="88"/>
                        <a:pt x="42" y="95"/>
                      </a:cubicBezTo>
                      <a:cubicBezTo>
                        <a:pt x="42" y="101"/>
                        <a:pt x="42" y="107"/>
                        <a:pt x="42" y="107"/>
                      </a:cubicBezTo>
                      <a:cubicBezTo>
                        <a:pt x="42" y="107"/>
                        <a:pt x="42" y="107"/>
                        <a:pt x="42" y="107"/>
                      </a:cubicBezTo>
                      <a:cubicBezTo>
                        <a:pt x="42" y="107"/>
                        <a:pt x="48" y="107"/>
                        <a:pt x="54" y="107"/>
                      </a:cubicBezTo>
                      <a:cubicBezTo>
                        <a:pt x="60" y="107"/>
                        <a:pt x="65" y="107"/>
                        <a:pt x="66" y="107"/>
                      </a:cubicBezTo>
                      <a:cubicBezTo>
                        <a:pt x="66" y="107"/>
                        <a:pt x="66" y="107"/>
                        <a:pt x="66" y="107"/>
                      </a:cubicBezTo>
                      <a:cubicBezTo>
                        <a:pt x="66" y="107"/>
                        <a:pt x="66" y="101"/>
                        <a:pt x="66" y="95"/>
                      </a:cubicBezTo>
                      <a:cubicBezTo>
                        <a:pt x="66" y="88"/>
                        <a:pt x="70" y="87"/>
                        <a:pt x="74" y="91"/>
                      </a:cubicBezTo>
                      <a:cubicBezTo>
                        <a:pt x="79" y="96"/>
                        <a:pt x="83" y="100"/>
                        <a:pt x="83" y="100"/>
                      </a:cubicBezTo>
                      <a:cubicBezTo>
                        <a:pt x="83" y="100"/>
                        <a:pt x="84" y="100"/>
                        <a:pt x="84" y="100"/>
                      </a:cubicBezTo>
                      <a:cubicBezTo>
                        <a:pt x="84" y="100"/>
                        <a:pt x="88" y="96"/>
                        <a:pt x="92" y="92"/>
                      </a:cubicBezTo>
                      <a:cubicBezTo>
                        <a:pt x="96" y="87"/>
                        <a:pt x="100" y="83"/>
                        <a:pt x="100" y="83"/>
                      </a:cubicBezTo>
                      <a:cubicBezTo>
                        <a:pt x="100" y="83"/>
                        <a:pt x="100" y="83"/>
                        <a:pt x="100" y="83"/>
                      </a:cubicBezTo>
                      <a:cubicBezTo>
                        <a:pt x="100" y="83"/>
                        <a:pt x="96" y="79"/>
                        <a:pt x="92" y="74"/>
                      </a:cubicBezTo>
                      <a:cubicBezTo>
                        <a:pt x="87" y="69"/>
                        <a:pt x="88" y="66"/>
                        <a:pt x="95" y="66"/>
                      </a:cubicBezTo>
                      <a:cubicBezTo>
                        <a:pt x="102" y="66"/>
                        <a:pt x="107" y="66"/>
                        <a:pt x="107" y="66"/>
                      </a:cubicBezTo>
                      <a:cubicBezTo>
                        <a:pt x="108" y="66"/>
                        <a:pt x="108" y="65"/>
                        <a:pt x="108" y="65"/>
                      </a:cubicBezTo>
                      <a:cubicBezTo>
                        <a:pt x="108" y="65"/>
                        <a:pt x="108" y="60"/>
                        <a:pt x="108" y="54"/>
                      </a:cubicBezTo>
                      <a:cubicBezTo>
                        <a:pt x="108" y="47"/>
                        <a:pt x="108" y="42"/>
                        <a:pt x="108" y="42"/>
                      </a:cubicBezTo>
                      <a:cubicBezTo>
                        <a:pt x="108" y="42"/>
                        <a:pt x="108" y="41"/>
                        <a:pt x="107" y="41"/>
                      </a:cubicBezTo>
                      <a:close/>
                      <a:moveTo>
                        <a:pt x="67" y="67"/>
                      </a:moveTo>
                      <a:cubicBezTo>
                        <a:pt x="60" y="74"/>
                        <a:pt x="49" y="74"/>
                        <a:pt x="42" y="67"/>
                      </a:cubicBezTo>
                      <a:cubicBezTo>
                        <a:pt x="35" y="60"/>
                        <a:pt x="35" y="48"/>
                        <a:pt x="42" y="41"/>
                      </a:cubicBezTo>
                      <a:cubicBezTo>
                        <a:pt x="49" y="34"/>
                        <a:pt x="60" y="34"/>
                        <a:pt x="67" y="41"/>
                      </a:cubicBezTo>
                      <a:cubicBezTo>
                        <a:pt x="75" y="48"/>
                        <a:pt x="75" y="60"/>
                        <a:pt x="67" y="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647085" y="3746764"/>
              <a:ext cx="1152843" cy="993831"/>
              <a:chOff x="4941725" y="3490565"/>
              <a:chExt cx="1152843" cy="993831"/>
            </a:xfrm>
          </p:grpSpPr>
          <p:sp>
            <p:nvSpPr>
              <p:cNvPr id="13" name="六边形 12"/>
              <p:cNvSpPr/>
              <p:nvPr/>
            </p:nvSpPr>
            <p:spPr>
              <a:xfrm flipV="1">
                <a:off x="4941725" y="3490565"/>
                <a:ext cx="1152843" cy="993831"/>
              </a:xfrm>
              <a:prstGeom prst="hexagon">
                <a:avLst/>
              </a:prstGeom>
              <a:solidFill>
                <a:srgbClr val="0558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504"/>
              <p:cNvSpPr>
                <a:spLocks noEditPoints="1"/>
              </p:cNvSpPr>
              <p:nvPr/>
            </p:nvSpPr>
            <p:spPr bwMode="auto">
              <a:xfrm>
                <a:off x="5375041" y="3816188"/>
                <a:ext cx="302436" cy="342583"/>
              </a:xfrm>
              <a:custGeom>
                <a:gdLst>
                  <a:gd fmla="*/ 25 w 255" name="T0"/>
                  <a:gd fmla="*/ 19 h 288" name="T1"/>
                  <a:gd fmla="*/ 0 w 255" name="T2"/>
                  <a:gd fmla="*/ 35 h 288" name="T3"/>
                  <a:gd fmla="*/ 25 w 255" name="T4"/>
                  <a:gd fmla="*/ 51 h 288" name="T5"/>
                  <a:gd fmla="*/ 15 w 255" name="T6"/>
                  <a:gd fmla="*/ 62 h 288" name="T7"/>
                  <a:gd fmla="*/ 15 w 255" name="T8"/>
                  <a:gd fmla="*/ 95 h 288" name="T9"/>
                  <a:gd fmla="*/ 25 w 255" name="T10"/>
                  <a:gd fmla="*/ 106 h 288" name="T11"/>
                  <a:gd fmla="*/ 0 w 255" name="T12"/>
                  <a:gd fmla="*/ 122 h 288" name="T13"/>
                  <a:gd fmla="*/ 25 w 255" name="T14"/>
                  <a:gd fmla="*/ 139 h 288" name="T15"/>
                  <a:gd fmla="*/ 25 w 255" name="T16"/>
                  <a:gd fmla="*/ 146 h 288" name="T17"/>
                  <a:gd fmla="*/ 15 w 255" name="T18"/>
                  <a:gd fmla="*/ 150 h 288" name="T19"/>
                  <a:gd fmla="*/ 15 w 255" name="T20"/>
                  <a:gd fmla="*/ 182 h 288" name="T21"/>
                  <a:gd fmla="*/ 25 w 255" name="T22"/>
                  <a:gd fmla="*/ 193 h 288" name="T23"/>
                  <a:gd fmla="*/ 0 w 255" name="T24"/>
                  <a:gd fmla="*/ 210 h 288" name="T25"/>
                  <a:gd fmla="*/ 25 w 255" name="T26"/>
                  <a:gd fmla="*/ 226 h 288" name="T27"/>
                  <a:gd fmla="*/ 15 w 255" name="T28"/>
                  <a:gd fmla="*/ 237 h 288" name="T29"/>
                  <a:gd fmla="*/ 15 w 255" name="T30"/>
                  <a:gd fmla="*/ 270 h 288" name="T31"/>
                  <a:gd fmla="*/ 25 w 255" name="T32"/>
                  <a:gd fmla="*/ 288 h 288" name="T33"/>
                  <a:gd fmla="*/ 255 w 255" name="T34"/>
                  <a:gd fmla="*/ 146 h 288" name="T35"/>
                  <a:gd fmla="*/ 255 w 255" name="T36"/>
                  <a:gd fmla="*/ 0 h 288" name="T37"/>
                  <a:gd fmla="*/ 41 w 255" name="T38"/>
                  <a:gd fmla="*/ 261 h 288" name="T39"/>
                  <a:gd fmla="*/ 9 w 255" name="T40"/>
                  <a:gd fmla="*/ 253 h 288" name="T41"/>
                  <a:gd fmla="*/ 41 w 255" name="T42"/>
                  <a:gd fmla="*/ 246 h 288" name="T43"/>
                  <a:gd fmla="*/ 41 w 255" name="T44"/>
                  <a:gd fmla="*/ 261 h 288" name="T45"/>
                  <a:gd fmla="*/ 15 w 255" name="T46"/>
                  <a:gd fmla="*/ 217 h 288" name="T47"/>
                  <a:gd fmla="*/ 15 w 255" name="T48"/>
                  <a:gd fmla="*/ 202 h 288" name="T49"/>
                  <a:gd fmla="*/ 48 w 255" name="T50"/>
                  <a:gd fmla="*/ 210 h 288" name="T51"/>
                  <a:gd fmla="*/ 41 w 255" name="T52"/>
                  <a:gd fmla="*/ 174 h 288" name="T53"/>
                  <a:gd fmla="*/ 9 w 255" name="T54"/>
                  <a:gd fmla="*/ 166 h 288" name="T55"/>
                  <a:gd fmla="*/ 41 w 255" name="T56"/>
                  <a:gd fmla="*/ 159 h 288" name="T57"/>
                  <a:gd fmla="*/ 41 w 255" name="T58"/>
                  <a:gd fmla="*/ 174 h 288" name="T59"/>
                  <a:gd fmla="*/ 15 w 255" name="T60"/>
                  <a:gd fmla="*/ 130 h 288" name="T61"/>
                  <a:gd fmla="*/ 15 w 255" name="T62"/>
                  <a:gd fmla="*/ 115 h 288" name="T63"/>
                  <a:gd fmla="*/ 48 w 255" name="T64"/>
                  <a:gd fmla="*/ 122 h 288" name="T65"/>
                  <a:gd fmla="*/ 41 w 255" name="T66"/>
                  <a:gd fmla="*/ 86 h 288" name="T67"/>
                  <a:gd fmla="*/ 9 w 255" name="T68"/>
                  <a:gd fmla="*/ 79 h 288" name="T69"/>
                  <a:gd fmla="*/ 41 w 255" name="T70"/>
                  <a:gd fmla="*/ 71 h 288" name="T71"/>
                  <a:gd fmla="*/ 41 w 255" name="T72"/>
                  <a:gd fmla="*/ 86 h 288" name="T73"/>
                  <a:gd fmla="*/ 15 w 255" name="T74"/>
                  <a:gd fmla="*/ 43 h 288" name="T75"/>
                  <a:gd fmla="*/ 15 w 255" name="T76"/>
                  <a:gd fmla="*/ 28 h 288" name="T77"/>
                  <a:gd fmla="*/ 48 w 255" name="T78"/>
                  <a:gd fmla="*/ 35 h 288" name="T79"/>
                  <a:gd fmla="*/ 214 w 255" name="T80"/>
                  <a:gd fmla="*/ 205 h 288" name="T81"/>
                  <a:gd fmla="*/ 76 w 255" name="T82"/>
                  <a:gd fmla="*/ 191 h 288" name="T83"/>
                  <a:gd fmla="*/ 132 w 255" name="T84"/>
                  <a:gd fmla="*/ 159 h 288" name="T85"/>
                  <a:gd fmla="*/ 118 w 255" name="T86"/>
                  <a:gd fmla="*/ 120 h 288" name="T87"/>
                  <a:gd fmla="*/ 145 w 255" name="T88"/>
                  <a:gd fmla="*/ 85 h 288" name="T89"/>
                  <a:gd fmla="*/ 171 w 255" name="T90"/>
                  <a:gd fmla="*/ 120 h 288" name="T91"/>
                  <a:gd fmla="*/ 157 w 255" name="T92"/>
                  <a:gd fmla="*/ 159 h 288" name="T93"/>
                  <a:gd fmla="*/ 214 w 255" name="T94"/>
                  <a:gd fmla="*/ 191 h 28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88" w="255">
                    <a:moveTo>
                      <a:pt x="25" y="0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6" y="19"/>
                      <a:pt x="0" y="25"/>
                      <a:pt x="0" y="35"/>
                    </a:cubicBezTo>
                    <a:cubicBezTo>
                      <a:pt x="0" y="45"/>
                      <a:pt x="6" y="51"/>
                      <a:pt x="1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6" y="62"/>
                      <a:pt x="0" y="68"/>
                      <a:pt x="0" y="79"/>
                    </a:cubicBezTo>
                    <a:cubicBezTo>
                      <a:pt x="0" y="89"/>
                      <a:pt x="6" y="95"/>
                      <a:pt x="1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6" y="106"/>
                      <a:pt x="0" y="112"/>
                      <a:pt x="0" y="122"/>
                    </a:cubicBezTo>
                    <a:cubicBezTo>
                      <a:pt x="0" y="132"/>
                      <a:pt x="6" y="139"/>
                      <a:pt x="15" y="139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25" y="142"/>
                      <a:pt x="25" y="142"/>
                      <a:pt x="25" y="142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5" y="150"/>
                      <a:pt x="25" y="150"/>
                      <a:pt x="25" y="150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6" y="150"/>
                      <a:pt x="0" y="156"/>
                      <a:pt x="0" y="166"/>
                    </a:cubicBezTo>
                    <a:cubicBezTo>
                      <a:pt x="0" y="176"/>
                      <a:pt x="6" y="182"/>
                      <a:pt x="15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15" y="193"/>
                      <a:pt x="15" y="193"/>
                      <a:pt x="15" y="193"/>
                    </a:cubicBezTo>
                    <a:cubicBezTo>
                      <a:pt x="6" y="193"/>
                      <a:pt x="0" y="199"/>
                      <a:pt x="0" y="210"/>
                    </a:cubicBezTo>
                    <a:cubicBezTo>
                      <a:pt x="0" y="220"/>
                      <a:pt x="6" y="226"/>
                      <a:pt x="15" y="226"/>
                    </a:cubicBezTo>
                    <a:cubicBezTo>
                      <a:pt x="25" y="226"/>
                      <a:pt x="25" y="226"/>
                      <a:pt x="25" y="226"/>
                    </a:cubicBezTo>
                    <a:cubicBezTo>
                      <a:pt x="25" y="237"/>
                      <a:pt x="25" y="237"/>
                      <a:pt x="25" y="237"/>
                    </a:cubicBezTo>
                    <a:cubicBezTo>
                      <a:pt x="15" y="237"/>
                      <a:pt x="15" y="237"/>
                      <a:pt x="15" y="237"/>
                    </a:cubicBezTo>
                    <a:cubicBezTo>
                      <a:pt x="6" y="237"/>
                      <a:pt x="0" y="243"/>
                      <a:pt x="0" y="253"/>
                    </a:cubicBezTo>
                    <a:cubicBezTo>
                      <a:pt x="0" y="263"/>
                      <a:pt x="6" y="270"/>
                      <a:pt x="15" y="270"/>
                    </a:cubicBezTo>
                    <a:cubicBezTo>
                      <a:pt x="25" y="270"/>
                      <a:pt x="25" y="270"/>
                      <a:pt x="25" y="270"/>
                    </a:cubicBezTo>
                    <a:cubicBezTo>
                      <a:pt x="25" y="288"/>
                      <a:pt x="25" y="288"/>
                      <a:pt x="25" y="288"/>
                    </a:cubicBezTo>
                    <a:cubicBezTo>
                      <a:pt x="255" y="288"/>
                      <a:pt x="255" y="288"/>
                      <a:pt x="255" y="288"/>
                    </a:cubicBezTo>
                    <a:cubicBezTo>
                      <a:pt x="255" y="146"/>
                      <a:pt x="255" y="146"/>
                      <a:pt x="255" y="146"/>
                    </a:cubicBezTo>
                    <a:cubicBezTo>
                      <a:pt x="255" y="142"/>
                      <a:pt x="255" y="142"/>
                      <a:pt x="255" y="142"/>
                    </a:cubicBezTo>
                    <a:cubicBezTo>
                      <a:pt x="255" y="0"/>
                      <a:pt x="255" y="0"/>
                      <a:pt x="255" y="0"/>
                    </a:cubicBezTo>
                    <a:lnTo>
                      <a:pt x="25" y="0"/>
                    </a:lnTo>
                    <a:close/>
                    <a:moveTo>
                      <a:pt x="41" y="261"/>
                    </a:moveTo>
                    <a:cubicBezTo>
                      <a:pt x="15" y="261"/>
                      <a:pt x="15" y="261"/>
                      <a:pt x="15" y="261"/>
                    </a:cubicBezTo>
                    <a:cubicBezTo>
                      <a:pt x="11" y="261"/>
                      <a:pt x="9" y="259"/>
                      <a:pt x="9" y="253"/>
                    </a:cubicBezTo>
                    <a:cubicBezTo>
                      <a:pt x="9" y="248"/>
                      <a:pt x="11" y="246"/>
                      <a:pt x="15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6" y="246"/>
                      <a:pt x="48" y="248"/>
                      <a:pt x="48" y="253"/>
                    </a:cubicBezTo>
                    <a:cubicBezTo>
                      <a:pt x="48" y="259"/>
                      <a:pt x="46" y="261"/>
                      <a:pt x="41" y="261"/>
                    </a:cubicBezTo>
                    <a:close/>
                    <a:moveTo>
                      <a:pt x="41" y="217"/>
                    </a:moveTo>
                    <a:cubicBezTo>
                      <a:pt x="15" y="217"/>
                      <a:pt x="15" y="217"/>
                      <a:pt x="15" y="217"/>
                    </a:cubicBezTo>
                    <a:cubicBezTo>
                      <a:pt x="11" y="217"/>
                      <a:pt x="9" y="215"/>
                      <a:pt x="9" y="210"/>
                    </a:cubicBezTo>
                    <a:cubicBezTo>
                      <a:pt x="9" y="204"/>
                      <a:pt x="11" y="202"/>
                      <a:pt x="15" y="20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6" y="202"/>
                      <a:pt x="48" y="204"/>
                      <a:pt x="48" y="210"/>
                    </a:cubicBezTo>
                    <a:cubicBezTo>
                      <a:pt x="48" y="215"/>
                      <a:pt x="46" y="217"/>
                      <a:pt x="41" y="217"/>
                    </a:cubicBezTo>
                    <a:close/>
                    <a:moveTo>
                      <a:pt x="41" y="174"/>
                    </a:moveTo>
                    <a:cubicBezTo>
                      <a:pt x="15" y="174"/>
                      <a:pt x="15" y="174"/>
                      <a:pt x="15" y="174"/>
                    </a:cubicBezTo>
                    <a:cubicBezTo>
                      <a:pt x="11" y="174"/>
                      <a:pt x="9" y="171"/>
                      <a:pt x="9" y="166"/>
                    </a:cubicBezTo>
                    <a:cubicBezTo>
                      <a:pt x="9" y="161"/>
                      <a:pt x="11" y="159"/>
                      <a:pt x="15" y="159"/>
                    </a:cubicBezTo>
                    <a:cubicBezTo>
                      <a:pt x="41" y="159"/>
                      <a:pt x="41" y="159"/>
                      <a:pt x="41" y="159"/>
                    </a:cubicBezTo>
                    <a:cubicBezTo>
                      <a:pt x="46" y="159"/>
                      <a:pt x="48" y="161"/>
                      <a:pt x="48" y="166"/>
                    </a:cubicBezTo>
                    <a:cubicBezTo>
                      <a:pt x="48" y="171"/>
                      <a:pt x="46" y="174"/>
                      <a:pt x="41" y="174"/>
                    </a:cubicBezTo>
                    <a:close/>
                    <a:moveTo>
                      <a:pt x="41" y="130"/>
                    </a:moveTo>
                    <a:cubicBezTo>
                      <a:pt x="15" y="130"/>
                      <a:pt x="15" y="130"/>
                      <a:pt x="15" y="130"/>
                    </a:cubicBezTo>
                    <a:cubicBezTo>
                      <a:pt x="11" y="130"/>
                      <a:pt x="9" y="128"/>
                      <a:pt x="9" y="122"/>
                    </a:cubicBezTo>
                    <a:cubicBezTo>
                      <a:pt x="9" y="117"/>
                      <a:pt x="11" y="115"/>
                      <a:pt x="15" y="115"/>
                    </a:cubicBezTo>
                    <a:cubicBezTo>
                      <a:pt x="41" y="115"/>
                      <a:pt x="41" y="115"/>
                      <a:pt x="41" y="115"/>
                    </a:cubicBezTo>
                    <a:cubicBezTo>
                      <a:pt x="46" y="115"/>
                      <a:pt x="48" y="117"/>
                      <a:pt x="48" y="122"/>
                    </a:cubicBezTo>
                    <a:cubicBezTo>
                      <a:pt x="48" y="128"/>
                      <a:pt x="46" y="130"/>
                      <a:pt x="41" y="130"/>
                    </a:cubicBezTo>
                    <a:close/>
                    <a:moveTo>
                      <a:pt x="41" y="86"/>
                    </a:moveTo>
                    <a:cubicBezTo>
                      <a:pt x="15" y="86"/>
                      <a:pt x="15" y="86"/>
                      <a:pt x="15" y="86"/>
                    </a:cubicBezTo>
                    <a:cubicBezTo>
                      <a:pt x="11" y="86"/>
                      <a:pt x="9" y="84"/>
                      <a:pt x="9" y="79"/>
                    </a:cubicBezTo>
                    <a:cubicBezTo>
                      <a:pt x="9" y="73"/>
                      <a:pt x="11" y="71"/>
                      <a:pt x="15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6" y="71"/>
                      <a:pt x="48" y="73"/>
                      <a:pt x="48" y="79"/>
                    </a:cubicBezTo>
                    <a:cubicBezTo>
                      <a:pt x="48" y="84"/>
                      <a:pt x="46" y="86"/>
                      <a:pt x="41" y="86"/>
                    </a:cubicBezTo>
                    <a:close/>
                    <a:moveTo>
                      <a:pt x="41" y="43"/>
                    </a:move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3"/>
                      <a:pt x="9" y="40"/>
                      <a:pt x="9" y="35"/>
                    </a:cubicBezTo>
                    <a:cubicBezTo>
                      <a:pt x="9" y="30"/>
                      <a:pt x="11" y="28"/>
                      <a:pt x="15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6" y="28"/>
                      <a:pt x="48" y="30"/>
                      <a:pt x="48" y="35"/>
                    </a:cubicBezTo>
                    <a:cubicBezTo>
                      <a:pt x="48" y="40"/>
                      <a:pt x="46" y="43"/>
                      <a:pt x="41" y="43"/>
                    </a:cubicBezTo>
                    <a:close/>
                    <a:moveTo>
                      <a:pt x="214" y="205"/>
                    </a:moveTo>
                    <a:cubicBezTo>
                      <a:pt x="76" y="205"/>
                      <a:pt x="76" y="205"/>
                      <a:pt x="76" y="205"/>
                    </a:cubicBezTo>
                    <a:cubicBezTo>
                      <a:pt x="76" y="191"/>
                      <a:pt x="76" y="191"/>
                      <a:pt x="76" y="191"/>
                    </a:cubicBezTo>
                    <a:cubicBezTo>
                      <a:pt x="76" y="191"/>
                      <a:pt x="76" y="183"/>
                      <a:pt x="93" y="175"/>
                    </a:cubicBezTo>
                    <a:cubicBezTo>
                      <a:pt x="101" y="172"/>
                      <a:pt x="114" y="162"/>
                      <a:pt x="132" y="159"/>
                    </a:cubicBezTo>
                    <a:cubicBezTo>
                      <a:pt x="127" y="154"/>
                      <a:pt x="124" y="146"/>
                      <a:pt x="120" y="137"/>
                    </a:cubicBezTo>
                    <a:cubicBezTo>
                      <a:pt x="118" y="131"/>
                      <a:pt x="118" y="127"/>
                      <a:pt x="118" y="120"/>
                    </a:cubicBezTo>
                    <a:cubicBezTo>
                      <a:pt x="118" y="115"/>
                      <a:pt x="117" y="108"/>
                      <a:pt x="118" y="103"/>
                    </a:cubicBezTo>
                    <a:cubicBezTo>
                      <a:pt x="122" y="89"/>
                      <a:pt x="133" y="85"/>
                      <a:pt x="145" y="85"/>
                    </a:cubicBezTo>
                    <a:cubicBezTo>
                      <a:pt x="157" y="85"/>
                      <a:pt x="167" y="89"/>
                      <a:pt x="171" y="103"/>
                    </a:cubicBezTo>
                    <a:cubicBezTo>
                      <a:pt x="172" y="108"/>
                      <a:pt x="171" y="115"/>
                      <a:pt x="171" y="120"/>
                    </a:cubicBezTo>
                    <a:cubicBezTo>
                      <a:pt x="171" y="127"/>
                      <a:pt x="171" y="131"/>
                      <a:pt x="169" y="137"/>
                    </a:cubicBezTo>
                    <a:cubicBezTo>
                      <a:pt x="166" y="146"/>
                      <a:pt x="162" y="154"/>
                      <a:pt x="157" y="159"/>
                    </a:cubicBezTo>
                    <a:cubicBezTo>
                      <a:pt x="176" y="162"/>
                      <a:pt x="188" y="171"/>
                      <a:pt x="196" y="175"/>
                    </a:cubicBezTo>
                    <a:cubicBezTo>
                      <a:pt x="214" y="183"/>
                      <a:pt x="214" y="191"/>
                      <a:pt x="214" y="191"/>
                    </a:cubicBezTo>
                    <a:lnTo>
                      <a:pt x="214" y="2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647085" y="2719089"/>
              <a:ext cx="1152843" cy="993831"/>
              <a:chOff x="4941725" y="2462890"/>
              <a:chExt cx="1152843" cy="993831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4941725" y="2462890"/>
                <a:ext cx="1152843" cy="993831"/>
              </a:xfrm>
              <a:prstGeom prst="hexagon">
                <a:avLst/>
              </a:prstGeom>
              <a:solidFill>
                <a:srgbClr val="589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702"/>
              <p:cNvSpPr/>
              <p:nvPr/>
            </p:nvSpPr>
            <p:spPr bwMode="auto">
              <a:xfrm>
                <a:off x="5367668" y="2824614"/>
                <a:ext cx="317182" cy="287677"/>
              </a:xfrm>
              <a:custGeom>
                <a:gdLst>
                  <a:gd fmla="*/ 236 w 289" name="T0"/>
                  <a:gd fmla="*/ 0 h 263" name="T1"/>
                  <a:gd fmla="*/ 54 w 289" name="T2"/>
                  <a:gd fmla="*/ 0 h 263" name="T3"/>
                  <a:gd fmla="*/ 0 w 289" name="T4"/>
                  <a:gd fmla="*/ 54 h 263" name="T5"/>
                  <a:gd fmla="*/ 0 w 289" name="T6"/>
                  <a:gd fmla="*/ 156 h 263" name="T7"/>
                  <a:gd fmla="*/ 40 w 289" name="T8"/>
                  <a:gd fmla="*/ 208 h 263" name="T9"/>
                  <a:gd fmla="*/ 11 w 289" name="T10"/>
                  <a:gd fmla="*/ 244 h 263" name="T11"/>
                  <a:gd fmla="*/ 107 w 289" name="T12"/>
                  <a:gd fmla="*/ 210 h 263" name="T13"/>
                  <a:gd fmla="*/ 236 w 289" name="T14"/>
                  <a:gd fmla="*/ 210 h 263" name="T15"/>
                  <a:gd fmla="*/ 289 w 289" name="T16"/>
                  <a:gd fmla="*/ 156 h 263" name="T17"/>
                  <a:gd fmla="*/ 289 w 289" name="T18"/>
                  <a:gd fmla="*/ 54 h 263" name="T19"/>
                  <a:gd fmla="*/ 236 w 289" name="T20"/>
                  <a:gd fmla="*/ 0 h 26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63" w="289">
                    <a:moveTo>
                      <a:pt x="236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81"/>
                      <a:pt x="17" y="202"/>
                      <a:pt x="40" y="208"/>
                    </a:cubicBezTo>
                    <a:cubicBezTo>
                      <a:pt x="36" y="219"/>
                      <a:pt x="28" y="231"/>
                      <a:pt x="11" y="244"/>
                    </a:cubicBezTo>
                    <a:cubicBezTo>
                      <a:pt x="0" y="252"/>
                      <a:pt x="55" y="263"/>
                      <a:pt x="107" y="210"/>
                    </a:cubicBezTo>
                    <a:cubicBezTo>
                      <a:pt x="236" y="210"/>
                      <a:pt x="236" y="210"/>
                      <a:pt x="236" y="210"/>
                    </a:cubicBezTo>
                    <a:cubicBezTo>
                      <a:pt x="265" y="210"/>
                      <a:pt x="289" y="186"/>
                      <a:pt x="289" y="156"/>
                    </a:cubicBezTo>
                    <a:cubicBezTo>
                      <a:pt x="289" y="54"/>
                      <a:pt x="289" y="54"/>
                      <a:pt x="289" y="54"/>
                    </a:cubicBezTo>
                    <a:cubicBezTo>
                      <a:pt x="289" y="24"/>
                      <a:pt x="265" y="0"/>
                      <a:pt x="2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25" name="直接连接符 24"/>
          <p:cNvCxnSpPr/>
          <p:nvPr/>
        </p:nvCxnSpPr>
        <p:spPr>
          <a:xfrm>
            <a:off x="1311828" y="3108344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417019" y="2176319"/>
            <a:ext cx="259355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我们工作室致力于专业PPT模板的发布并为您提供专业的PPT个性定制服务。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311828" y="4124492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413748" y="3258494"/>
            <a:ext cx="259355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我们工作室致力于专业PPT模板的发布并为您提供专业的PPT个性定制服务。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311828" y="5167475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413748" y="4301475"/>
            <a:ext cx="259355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我们工作室致力于专业PPT模板的发布并为您提供专业的PPT个性定制服务。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7926254" y="3099718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8031444" y="2167693"/>
            <a:ext cx="259355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我们工作室致力于专业PPT模板的发布并为您提供专业的PPT个性定制服务。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7926254" y="4133118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8028175" y="3267120"/>
            <a:ext cx="259355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我们工作室致力于专业PPT模板的发布并为您提供专业的PPT个性定制服务。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926254" y="5245109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8028175" y="4301475"/>
            <a:ext cx="259355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我们工作室致力于专业PPT模板的发布并为您提供专业的PPT个性定制服务。</a:t>
            </a:r>
          </a:p>
        </p:txBody>
      </p:sp>
    </p:spTree>
    <p:extLst>
      <p:ext uri="{BB962C8B-B14F-4D97-AF65-F5344CB8AC3E}">
        <p14:creationId val="4273092695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8"/>
      <p:bldP grpId="0" spid="30"/>
      <p:bldP grpId="0" spid="32"/>
      <p:bldP grpId="0" spid="34"/>
      <p:bldP grpId="0" spid="36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94944" y="2269892"/>
            <a:ext cx="5056632" cy="3084058"/>
            <a:chOff x="694944" y="2269892"/>
            <a:chExt cx="5056632" cy="3084058"/>
          </a:xfrm>
        </p:grpSpPr>
        <p:pic>
          <p:nvPicPr>
            <p:cNvPr descr="Laptop Mask 1.png"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94944" y="2269892"/>
              <a:ext cx="5056632" cy="3084058"/>
            </a:xfrm>
            <a:prstGeom prst="rect">
              <a:avLst/>
            </a:prstGeom>
          </p:spPr>
        </p:pic>
        <p:sp>
          <p:nvSpPr>
            <p:cNvPr id="6" name="直角三角形 5"/>
            <p:cNvSpPr/>
            <p:nvPr/>
          </p:nvSpPr>
          <p:spPr>
            <a:xfrm>
              <a:off x="1308296" y="2446537"/>
              <a:ext cx="3843674" cy="245340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flipH="1" flipV="1">
              <a:off x="1300118" y="2438359"/>
              <a:ext cx="3843674" cy="2453409"/>
            </a:xfrm>
            <a:prstGeom prst="rtTriangle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8" name="Oval 298"/>
            <p:cNvSpPr>
              <a:spLocks noChangeArrowheads="1"/>
            </p:cNvSpPr>
            <p:nvPr/>
          </p:nvSpPr>
          <p:spPr bwMode="auto">
            <a:xfrm>
              <a:off x="3147849" y="3813833"/>
              <a:ext cx="86748" cy="86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9" name="Oval 299"/>
            <p:cNvSpPr>
              <a:spLocks noChangeArrowheads="1"/>
            </p:cNvSpPr>
            <p:nvPr/>
          </p:nvSpPr>
          <p:spPr bwMode="auto">
            <a:xfrm>
              <a:off x="3352572" y="3813833"/>
              <a:ext cx="86748" cy="86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10" name="Freeform 300"/>
            <p:cNvSpPr/>
            <p:nvPr/>
          </p:nvSpPr>
          <p:spPr bwMode="auto">
            <a:xfrm>
              <a:off x="2911899" y="3414800"/>
              <a:ext cx="555177" cy="364334"/>
            </a:xfrm>
            <a:custGeom>
              <a:gdLst>
                <a:gd fmla="*/ 256 w 266" name="T0"/>
                <a:gd fmla="*/ 153 h 174" name="T1"/>
                <a:gd fmla="*/ 113 w 266" name="T2"/>
                <a:gd fmla="*/ 153 h 174" name="T3"/>
                <a:gd fmla="*/ 64 w 266" name="T4"/>
                <a:gd fmla="*/ 7 h 174" name="T5"/>
                <a:gd fmla="*/ 54 w 266" name="T6"/>
                <a:gd fmla="*/ 0 h 174" name="T7"/>
                <a:gd fmla="*/ 11 w 266" name="T8"/>
                <a:gd fmla="*/ 0 h 174" name="T9"/>
                <a:gd fmla="*/ 0 w 266" name="T10"/>
                <a:gd fmla="*/ 10 h 174" name="T11"/>
                <a:gd fmla="*/ 11 w 266" name="T12"/>
                <a:gd fmla="*/ 21 h 174" name="T13"/>
                <a:gd fmla="*/ 47 w 266" name="T14"/>
                <a:gd fmla="*/ 21 h 174" name="T15"/>
                <a:gd fmla="*/ 96 w 266" name="T16"/>
                <a:gd fmla="*/ 167 h 174" name="T17"/>
                <a:gd fmla="*/ 106 w 266" name="T18"/>
                <a:gd fmla="*/ 174 h 174" name="T19"/>
                <a:gd fmla="*/ 256 w 266" name="T20"/>
                <a:gd fmla="*/ 174 h 174" name="T21"/>
                <a:gd fmla="*/ 266 w 266" name="T22"/>
                <a:gd fmla="*/ 164 h 174" name="T23"/>
                <a:gd fmla="*/ 256 w 266" name="T24"/>
                <a:gd fmla="*/ 153 h 17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4" w="266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3"/>
                    <a:pt x="59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6" y="169"/>
                    <a:pt x="266" y="164"/>
                  </a:cubicBezTo>
                  <a:cubicBezTo>
                    <a:pt x="266" y="158"/>
                    <a:pt x="262" y="153"/>
                    <a:pt x="256" y="1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11" name="Freeform 301"/>
            <p:cNvSpPr>
              <a:spLocks noEditPoints="1"/>
            </p:cNvSpPr>
            <p:nvPr/>
          </p:nvSpPr>
          <p:spPr bwMode="auto">
            <a:xfrm>
              <a:off x="3106211" y="3466847"/>
              <a:ext cx="409443" cy="232479"/>
            </a:xfrm>
            <a:custGeom>
              <a:gdLst>
                <a:gd fmla="*/ 185 w 195" name="T0"/>
                <a:gd fmla="*/ 16 h 111" name="T1"/>
                <a:gd fmla="*/ 9 w 195" name="T2"/>
                <a:gd fmla="*/ 0 h 111" name="T3"/>
                <a:gd fmla="*/ 1 w 195" name="T4"/>
                <a:gd fmla="*/ 9 h 111" name="T5"/>
                <a:gd fmla="*/ 32 w 195" name="T6"/>
                <a:gd fmla="*/ 101 h 111" name="T7"/>
                <a:gd fmla="*/ 46 w 195" name="T8"/>
                <a:gd fmla="*/ 111 h 111" name="T9"/>
                <a:gd fmla="*/ 175 w 195" name="T10"/>
                <a:gd fmla="*/ 111 h 111" name="T11"/>
                <a:gd fmla="*/ 187 w 195" name="T12"/>
                <a:gd fmla="*/ 100 h 111" name="T13"/>
                <a:gd fmla="*/ 195 w 195" name="T14"/>
                <a:gd fmla="*/ 27 h 111" name="T15"/>
                <a:gd fmla="*/ 185 w 195" name="T16"/>
                <a:gd fmla="*/ 16 h 111" name="T17"/>
                <a:gd fmla="*/ 96 w 195" name="T18"/>
                <a:gd fmla="*/ 76 h 111" name="T19"/>
                <a:gd fmla="*/ 59 w 195" name="T20"/>
                <a:gd fmla="*/ 76 h 111" name="T21"/>
                <a:gd fmla="*/ 54 w 195" name="T22"/>
                <a:gd fmla="*/ 73 h 111" name="T23"/>
                <a:gd fmla="*/ 43 w 195" name="T24"/>
                <a:gd fmla="*/ 41 h 111" name="T25"/>
                <a:gd fmla="*/ 46 w 195" name="T26"/>
                <a:gd fmla="*/ 38 h 111" name="T27"/>
                <a:gd fmla="*/ 86 w 195" name="T28"/>
                <a:gd fmla="*/ 41 h 111" name="T29"/>
                <a:gd fmla="*/ 90 w 195" name="T30"/>
                <a:gd fmla="*/ 45 h 111" name="T31"/>
                <a:gd fmla="*/ 99 w 195" name="T32"/>
                <a:gd fmla="*/ 73 h 111" name="T33"/>
                <a:gd fmla="*/ 96 w 195" name="T34"/>
                <a:gd fmla="*/ 76 h 111" name="T35"/>
                <a:gd fmla="*/ 162 w 195" name="T36"/>
                <a:gd fmla="*/ 73 h 111" name="T37"/>
                <a:gd fmla="*/ 158 w 195" name="T38"/>
                <a:gd fmla="*/ 76 h 111" name="T39"/>
                <a:gd fmla="*/ 135 w 195" name="T40"/>
                <a:gd fmla="*/ 76 h 111" name="T41"/>
                <a:gd fmla="*/ 131 w 195" name="T42"/>
                <a:gd fmla="*/ 73 h 111" name="T43"/>
                <a:gd fmla="*/ 122 w 195" name="T44"/>
                <a:gd fmla="*/ 48 h 111" name="T45"/>
                <a:gd fmla="*/ 125 w 195" name="T46"/>
                <a:gd fmla="*/ 45 h 111" name="T47"/>
                <a:gd fmla="*/ 161 w 195" name="T48"/>
                <a:gd fmla="*/ 48 h 111" name="T49"/>
                <a:gd fmla="*/ 164 w 195" name="T50"/>
                <a:gd fmla="*/ 51 h 111" name="T51"/>
                <a:gd fmla="*/ 162 w 195" name="T52"/>
                <a:gd fmla="*/ 73 h 11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10" w="195">
                  <a:moveTo>
                    <a:pt x="185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4"/>
                    <a:pt x="1" y="9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4" y="106"/>
                    <a:pt x="40" y="111"/>
                    <a:pt x="46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81" y="111"/>
                    <a:pt x="186" y="106"/>
                    <a:pt x="187" y="10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1"/>
                    <a:pt x="191" y="16"/>
                    <a:pt x="185" y="16"/>
                  </a:cubicBezTo>
                  <a:close/>
                  <a:moveTo>
                    <a:pt x="96" y="76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7" y="76"/>
                    <a:pt x="55" y="75"/>
                    <a:pt x="54" y="7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4" y="38"/>
                    <a:pt x="46" y="38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2"/>
                    <a:pt x="90" y="43"/>
                    <a:pt x="90" y="45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5"/>
                    <a:pt x="98" y="76"/>
                    <a:pt x="96" y="76"/>
                  </a:cubicBezTo>
                  <a:close/>
                  <a:moveTo>
                    <a:pt x="162" y="73"/>
                  </a:moveTo>
                  <a:cubicBezTo>
                    <a:pt x="161" y="75"/>
                    <a:pt x="160" y="76"/>
                    <a:pt x="158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3" y="76"/>
                    <a:pt x="131" y="75"/>
                    <a:pt x="131" y="73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3" y="45"/>
                    <a:pt x="125" y="45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3" y="48"/>
                    <a:pt x="164" y="50"/>
                    <a:pt x="164" y="51"/>
                  </a:cubicBezTo>
                  <a:lnTo>
                    <a:pt x="16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698561" y="3084423"/>
              <a:ext cx="1046788" cy="10467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6461241" y="3258617"/>
            <a:ext cx="4736592" cy="0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470374" y="3422034"/>
            <a:ext cx="4727459" cy="512064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l" defTabSz="1216817" eaLnBrk="1" fontAlgn="auto" hangingPunct="1" indent="0" latinLnBrk="0" lvl="0" marL="0" marR="0" rtl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rPr>
              <a:t>根据实际需求来调整文本框大小。请认真阅读在结尾的更多作品和作品介绍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6470374" y="2746022"/>
            <a:ext cx="2752879" cy="42672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l" defTabSz="1216817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mtClean="0" spc="0" strike="noStrike" sz="2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rPr>
              <a:t>编辑标题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461241" y="4361047"/>
            <a:ext cx="4727459" cy="512064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l" defTabSz="1216817" eaLnBrk="1" fontAlgn="auto" hangingPunct="1" indent="0" latinLnBrk="0" lvl="0" marL="0" marR="0" rtl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cs"/>
                <a:sym charset="0" panose="020b0604020202020204" pitchFamily="34" typeface="Arial"/>
              </a:rPr>
              <a:t>根据实际需求来调整文本框大小。请认真阅读在结尾的更多作品和作品介绍</a:t>
            </a:r>
          </a:p>
        </p:txBody>
      </p:sp>
    </p:spTree>
    <p:extLst>
      <p:ext uri="{BB962C8B-B14F-4D97-AF65-F5344CB8AC3E}">
        <p14:creationId val="3943803786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4 2.96296E-06 L -2.91667E-06 2.96296E-06" pathEditMode="relative" ptsTypes="AA" rAng="0">
                                      <p:cBhvr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7071973" cy="6858594"/>
          </a:xfrm>
          <a:prstGeom prst="rect">
            <a:avLst/>
          </a:prstGeom>
        </p:spPr>
      </p:pic>
      <p:sp>
        <p:nvSpPr>
          <p:cNvPr id="9" name="直角三角形 8"/>
          <p:cNvSpPr/>
          <p:nvPr/>
        </p:nvSpPr>
        <p:spPr>
          <a:xfrm>
            <a:off x="5181600" y="4381500"/>
            <a:ext cx="1701800" cy="1701800"/>
          </a:xfrm>
          <a:prstGeom prst="rtTriangle">
            <a:avLst/>
          </a:prstGeom>
          <a:solidFill>
            <a:srgbClr val="3D82B6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直角三角形 9"/>
          <p:cNvSpPr/>
          <p:nvPr/>
        </p:nvSpPr>
        <p:spPr>
          <a:xfrm>
            <a:off x="1574800" y="1117600"/>
            <a:ext cx="863600" cy="863600"/>
          </a:xfrm>
          <a:prstGeom prst="rtTriangle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28"/>
          <p:cNvSpPr txBox="1">
            <a:spLocks noChangeArrowheads="1"/>
          </p:cNvSpPr>
          <p:nvPr/>
        </p:nvSpPr>
        <p:spPr bwMode="auto">
          <a:xfrm>
            <a:off x="7046572" y="2640097"/>
            <a:ext cx="381712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4400">
                <a:solidFill>
                  <a:srgbClr val="58987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项目背景研究</a:t>
            </a:r>
          </a:p>
        </p:txBody>
      </p:sp>
      <p:sp>
        <p:nvSpPr>
          <p:cNvPr id="12" name="文本框 128"/>
          <p:cNvSpPr txBox="1">
            <a:spLocks noChangeArrowheads="1"/>
          </p:cNvSpPr>
          <p:nvPr/>
        </p:nvSpPr>
        <p:spPr bwMode="auto">
          <a:xfrm>
            <a:off x="1574800" y="3420468"/>
            <a:ext cx="2588888" cy="446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zh-CN" b="1" i="1" lang="en-US" sz="28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3" name="文本框 128"/>
          <p:cNvSpPr txBox="1">
            <a:spLocks noChangeArrowheads="1"/>
          </p:cNvSpPr>
          <p:nvPr/>
        </p:nvSpPr>
        <p:spPr bwMode="auto">
          <a:xfrm>
            <a:off x="6883399" y="3458170"/>
            <a:ext cx="390900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mtClean="0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单击此处添加本章节的简要内容。封面和内页的素材和图表都经过严格挑选，所有素材均可自由编辑替换</a:t>
            </a:r>
          </a:p>
        </p:txBody>
      </p:sp>
    </p:spTree>
    <p:extLst>
      <p:ext uri="{BB962C8B-B14F-4D97-AF65-F5344CB8AC3E}">
        <p14:creationId val="1434672199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2313"/>
          <p:cNvGrpSpPr/>
          <p:nvPr/>
        </p:nvGrpSpPr>
        <p:grpSpPr>
          <a:xfrm>
            <a:off x="7681107" y="960382"/>
            <a:ext cx="3157360" cy="3320273"/>
            <a:chExt cx="7436952" cy="7820684"/>
          </a:xfrm>
          <a:solidFill>
            <a:srgbClr val="589876"/>
          </a:solidFill>
        </p:grpSpPr>
        <p:sp>
          <p:nvSpPr>
            <p:cNvPr id="5" name="Shape 2308"/>
            <p:cNvSpPr/>
            <p:nvPr/>
          </p:nvSpPr>
          <p:spPr>
            <a:xfrm>
              <a:off x="1819468" y="638681"/>
              <a:ext cx="4293604" cy="718200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7609" y="8640"/>
                  </a:moveTo>
                  <a:lnTo>
                    <a:pt x="7143" y="8325"/>
                  </a:lnTo>
                  <a:lnTo>
                    <a:pt x="6929" y="8008"/>
                  </a:lnTo>
                  <a:lnTo>
                    <a:pt x="6877" y="7708"/>
                  </a:lnTo>
                  <a:lnTo>
                    <a:pt x="6872" y="7237"/>
                  </a:lnTo>
                  <a:lnTo>
                    <a:pt x="6598" y="6867"/>
                  </a:lnTo>
                  <a:lnTo>
                    <a:pt x="6361" y="6629"/>
                  </a:lnTo>
                  <a:lnTo>
                    <a:pt x="5746" y="6044"/>
                  </a:lnTo>
                  <a:lnTo>
                    <a:pt x="5322" y="5533"/>
                  </a:lnTo>
                  <a:lnTo>
                    <a:pt x="5177" y="5120"/>
                  </a:lnTo>
                  <a:lnTo>
                    <a:pt x="5044" y="4617"/>
                  </a:lnTo>
                  <a:lnTo>
                    <a:pt x="4851" y="4273"/>
                  </a:lnTo>
                  <a:lnTo>
                    <a:pt x="4628" y="4050"/>
                  </a:lnTo>
                  <a:lnTo>
                    <a:pt x="4452" y="3843"/>
                  </a:lnTo>
                  <a:lnTo>
                    <a:pt x="4372" y="3530"/>
                  </a:lnTo>
                  <a:lnTo>
                    <a:pt x="4241" y="3144"/>
                  </a:lnTo>
                  <a:lnTo>
                    <a:pt x="4179" y="2742"/>
                  </a:lnTo>
                  <a:lnTo>
                    <a:pt x="4041" y="2213"/>
                  </a:lnTo>
                  <a:lnTo>
                    <a:pt x="3881" y="1678"/>
                  </a:lnTo>
                  <a:lnTo>
                    <a:pt x="3834" y="1138"/>
                  </a:lnTo>
                  <a:lnTo>
                    <a:pt x="3757" y="719"/>
                  </a:lnTo>
                  <a:lnTo>
                    <a:pt x="3556" y="537"/>
                  </a:lnTo>
                  <a:lnTo>
                    <a:pt x="3356" y="356"/>
                  </a:lnTo>
                  <a:lnTo>
                    <a:pt x="3033" y="187"/>
                  </a:lnTo>
                  <a:lnTo>
                    <a:pt x="2660" y="49"/>
                  </a:lnTo>
                  <a:lnTo>
                    <a:pt x="2203" y="0"/>
                  </a:lnTo>
                  <a:lnTo>
                    <a:pt x="1835" y="4"/>
                  </a:lnTo>
                  <a:lnTo>
                    <a:pt x="1349" y="56"/>
                  </a:lnTo>
                  <a:lnTo>
                    <a:pt x="792" y="181"/>
                  </a:lnTo>
                  <a:lnTo>
                    <a:pt x="469" y="327"/>
                  </a:lnTo>
                  <a:lnTo>
                    <a:pt x="231" y="611"/>
                  </a:lnTo>
                  <a:lnTo>
                    <a:pt x="48" y="858"/>
                  </a:lnTo>
                  <a:lnTo>
                    <a:pt x="0" y="1071"/>
                  </a:lnTo>
                  <a:lnTo>
                    <a:pt x="4" y="1279"/>
                  </a:lnTo>
                  <a:lnTo>
                    <a:pt x="16" y="1522"/>
                  </a:lnTo>
                  <a:lnTo>
                    <a:pt x="156" y="1902"/>
                  </a:lnTo>
                  <a:lnTo>
                    <a:pt x="320" y="2387"/>
                  </a:lnTo>
                  <a:lnTo>
                    <a:pt x="639" y="3151"/>
                  </a:lnTo>
                  <a:lnTo>
                    <a:pt x="770" y="3827"/>
                  </a:lnTo>
                  <a:lnTo>
                    <a:pt x="913" y="4107"/>
                  </a:lnTo>
                  <a:lnTo>
                    <a:pt x="1048" y="4430"/>
                  </a:lnTo>
                  <a:lnTo>
                    <a:pt x="1085" y="4768"/>
                  </a:lnTo>
                  <a:lnTo>
                    <a:pt x="1233" y="5055"/>
                  </a:lnTo>
                  <a:lnTo>
                    <a:pt x="1364" y="5302"/>
                  </a:lnTo>
                  <a:lnTo>
                    <a:pt x="1507" y="5540"/>
                  </a:lnTo>
                  <a:lnTo>
                    <a:pt x="1651" y="5782"/>
                  </a:lnTo>
                  <a:lnTo>
                    <a:pt x="1802" y="6093"/>
                  </a:lnTo>
                  <a:lnTo>
                    <a:pt x="1864" y="6358"/>
                  </a:lnTo>
                  <a:lnTo>
                    <a:pt x="1909" y="6571"/>
                  </a:lnTo>
                  <a:lnTo>
                    <a:pt x="2007" y="6895"/>
                  </a:lnTo>
                  <a:lnTo>
                    <a:pt x="2244" y="7169"/>
                  </a:lnTo>
                  <a:lnTo>
                    <a:pt x="2539" y="7419"/>
                  </a:lnTo>
                  <a:lnTo>
                    <a:pt x="2854" y="7654"/>
                  </a:lnTo>
                  <a:lnTo>
                    <a:pt x="3259" y="7908"/>
                  </a:lnTo>
                  <a:lnTo>
                    <a:pt x="3505" y="8136"/>
                  </a:lnTo>
                  <a:lnTo>
                    <a:pt x="3759" y="8307"/>
                  </a:lnTo>
                  <a:lnTo>
                    <a:pt x="3890" y="8437"/>
                  </a:lnTo>
                  <a:lnTo>
                    <a:pt x="4037" y="8540"/>
                  </a:lnTo>
                  <a:lnTo>
                    <a:pt x="4271" y="8721"/>
                  </a:lnTo>
                  <a:lnTo>
                    <a:pt x="4300" y="8911"/>
                  </a:lnTo>
                  <a:lnTo>
                    <a:pt x="4287" y="9142"/>
                  </a:lnTo>
                  <a:lnTo>
                    <a:pt x="4246" y="9438"/>
                  </a:lnTo>
                  <a:lnTo>
                    <a:pt x="4132" y="9909"/>
                  </a:lnTo>
                  <a:lnTo>
                    <a:pt x="4012" y="10364"/>
                  </a:lnTo>
                  <a:lnTo>
                    <a:pt x="3958" y="10797"/>
                  </a:lnTo>
                  <a:lnTo>
                    <a:pt x="4101" y="11151"/>
                  </a:lnTo>
                  <a:lnTo>
                    <a:pt x="4323" y="11474"/>
                  </a:lnTo>
                  <a:lnTo>
                    <a:pt x="4580" y="11827"/>
                  </a:lnTo>
                  <a:lnTo>
                    <a:pt x="4740" y="12133"/>
                  </a:lnTo>
                  <a:lnTo>
                    <a:pt x="4785" y="12429"/>
                  </a:lnTo>
                  <a:lnTo>
                    <a:pt x="4822" y="12638"/>
                  </a:lnTo>
                  <a:lnTo>
                    <a:pt x="4822" y="12857"/>
                  </a:lnTo>
                  <a:lnTo>
                    <a:pt x="4797" y="12996"/>
                  </a:lnTo>
                  <a:lnTo>
                    <a:pt x="4699" y="13136"/>
                  </a:lnTo>
                  <a:lnTo>
                    <a:pt x="4539" y="13285"/>
                  </a:lnTo>
                  <a:lnTo>
                    <a:pt x="4388" y="13429"/>
                  </a:lnTo>
                  <a:lnTo>
                    <a:pt x="4183" y="13566"/>
                  </a:lnTo>
                  <a:lnTo>
                    <a:pt x="4060" y="13677"/>
                  </a:lnTo>
                  <a:lnTo>
                    <a:pt x="3847" y="13755"/>
                  </a:lnTo>
                  <a:lnTo>
                    <a:pt x="3614" y="13931"/>
                  </a:lnTo>
                  <a:lnTo>
                    <a:pt x="3405" y="14083"/>
                  </a:lnTo>
                  <a:lnTo>
                    <a:pt x="3102" y="14343"/>
                  </a:lnTo>
                  <a:lnTo>
                    <a:pt x="2943" y="14624"/>
                  </a:lnTo>
                  <a:lnTo>
                    <a:pt x="2759" y="14845"/>
                  </a:lnTo>
                  <a:lnTo>
                    <a:pt x="2550" y="15079"/>
                  </a:lnTo>
                  <a:cubicBezTo>
                    <a:pt x="2445" y="15151"/>
                    <a:pt x="2338" y="15222"/>
                    <a:pt x="2231" y="15292"/>
                  </a:cubicBezTo>
                  <a:cubicBezTo>
                    <a:pt x="2109" y="15371"/>
                    <a:pt x="1986" y="15450"/>
                    <a:pt x="1862" y="15527"/>
                  </a:cubicBezTo>
                  <a:lnTo>
                    <a:pt x="1518" y="15733"/>
                  </a:lnTo>
                  <a:lnTo>
                    <a:pt x="1335" y="15901"/>
                  </a:lnTo>
                  <a:lnTo>
                    <a:pt x="1114" y="16041"/>
                  </a:lnTo>
                  <a:lnTo>
                    <a:pt x="905" y="16241"/>
                  </a:lnTo>
                  <a:lnTo>
                    <a:pt x="758" y="16440"/>
                  </a:lnTo>
                  <a:lnTo>
                    <a:pt x="647" y="16643"/>
                  </a:lnTo>
                  <a:lnTo>
                    <a:pt x="598" y="16819"/>
                  </a:lnTo>
                  <a:lnTo>
                    <a:pt x="598" y="17025"/>
                  </a:lnTo>
                  <a:lnTo>
                    <a:pt x="639" y="17423"/>
                  </a:lnTo>
                  <a:lnTo>
                    <a:pt x="774" y="17682"/>
                  </a:lnTo>
                  <a:lnTo>
                    <a:pt x="856" y="17895"/>
                  </a:lnTo>
                  <a:lnTo>
                    <a:pt x="955" y="18087"/>
                  </a:lnTo>
                  <a:lnTo>
                    <a:pt x="1053" y="18295"/>
                  </a:lnTo>
                  <a:lnTo>
                    <a:pt x="1212" y="18558"/>
                  </a:lnTo>
                  <a:lnTo>
                    <a:pt x="1327" y="18752"/>
                  </a:lnTo>
                  <a:lnTo>
                    <a:pt x="1495" y="18975"/>
                  </a:lnTo>
                  <a:lnTo>
                    <a:pt x="1703" y="19203"/>
                  </a:lnTo>
                  <a:lnTo>
                    <a:pt x="1843" y="19364"/>
                  </a:lnTo>
                  <a:lnTo>
                    <a:pt x="2171" y="19521"/>
                  </a:lnTo>
                  <a:lnTo>
                    <a:pt x="2375" y="19685"/>
                  </a:lnTo>
                  <a:lnTo>
                    <a:pt x="2630" y="19841"/>
                  </a:lnTo>
                  <a:lnTo>
                    <a:pt x="2986" y="20069"/>
                  </a:lnTo>
                  <a:lnTo>
                    <a:pt x="3248" y="20152"/>
                  </a:lnTo>
                  <a:lnTo>
                    <a:pt x="3599" y="20323"/>
                  </a:lnTo>
                  <a:lnTo>
                    <a:pt x="3959" y="20470"/>
                  </a:lnTo>
                  <a:lnTo>
                    <a:pt x="4677" y="20713"/>
                  </a:lnTo>
                  <a:lnTo>
                    <a:pt x="5385" y="20876"/>
                  </a:lnTo>
                  <a:lnTo>
                    <a:pt x="5724" y="20906"/>
                  </a:lnTo>
                  <a:lnTo>
                    <a:pt x="6060" y="20947"/>
                  </a:lnTo>
                  <a:lnTo>
                    <a:pt x="6585" y="20986"/>
                  </a:lnTo>
                  <a:lnTo>
                    <a:pt x="7060" y="20972"/>
                  </a:lnTo>
                  <a:cubicBezTo>
                    <a:pt x="7198" y="20987"/>
                    <a:pt x="7338" y="20995"/>
                    <a:pt x="7478" y="20994"/>
                  </a:cubicBezTo>
                  <a:cubicBezTo>
                    <a:pt x="7672" y="20993"/>
                    <a:pt x="7865" y="20976"/>
                    <a:pt x="8051" y="20945"/>
                  </a:cubicBezTo>
                  <a:lnTo>
                    <a:pt x="8414" y="20901"/>
                  </a:lnTo>
                  <a:cubicBezTo>
                    <a:pt x="8557" y="20875"/>
                    <a:pt x="8701" y="20849"/>
                    <a:pt x="8844" y="20823"/>
                  </a:cubicBezTo>
                  <a:cubicBezTo>
                    <a:pt x="8971" y="20800"/>
                    <a:pt x="9098" y="20777"/>
                    <a:pt x="9224" y="20754"/>
                  </a:cubicBezTo>
                  <a:lnTo>
                    <a:pt x="9568" y="20674"/>
                  </a:lnTo>
                  <a:lnTo>
                    <a:pt x="9948" y="20564"/>
                  </a:lnTo>
                  <a:lnTo>
                    <a:pt x="10453" y="20385"/>
                  </a:lnTo>
                  <a:lnTo>
                    <a:pt x="10878" y="20064"/>
                  </a:lnTo>
                  <a:lnTo>
                    <a:pt x="11092" y="19660"/>
                  </a:lnTo>
                  <a:lnTo>
                    <a:pt x="11042" y="19237"/>
                  </a:lnTo>
                  <a:lnTo>
                    <a:pt x="11051" y="18855"/>
                  </a:lnTo>
                  <a:lnTo>
                    <a:pt x="10760" y="18502"/>
                  </a:lnTo>
                  <a:lnTo>
                    <a:pt x="10633" y="18187"/>
                  </a:lnTo>
                  <a:lnTo>
                    <a:pt x="10298" y="17836"/>
                  </a:lnTo>
                  <a:lnTo>
                    <a:pt x="9889" y="17532"/>
                  </a:lnTo>
                  <a:lnTo>
                    <a:pt x="9524" y="17226"/>
                  </a:lnTo>
                  <a:lnTo>
                    <a:pt x="9042" y="16943"/>
                  </a:lnTo>
                  <a:lnTo>
                    <a:pt x="8579" y="16512"/>
                  </a:lnTo>
                  <a:lnTo>
                    <a:pt x="8383" y="16189"/>
                  </a:lnTo>
                  <a:lnTo>
                    <a:pt x="8124" y="15427"/>
                  </a:lnTo>
                  <a:lnTo>
                    <a:pt x="8137" y="15070"/>
                  </a:lnTo>
                  <a:lnTo>
                    <a:pt x="8223" y="14786"/>
                  </a:lnTo>
                  <a:lnTo>
                    <a:pt x="8330" y="14546"/>
                  </a:lnTo>
                  <a:lnTo>
                    <a:pt x="8485" y="14370"/>
                  </a:lnTo>
                  <a:lnTo>
                    <a:pt x="8744" y="14172"/>
                  </a:lnTo>
                  <a:lnTo>
                    <a:pt x="9038" y="13973"/>
                  </a:lnTo>
                  <a:lnTo>
                    <a:pt x="9316" y="13780"/>
                  </a:lnTo>
                  <a:lnTo>
                    <a:pt x="9755" y="13589"/>
                  </a:lnTo>
                  <a:lnTo>
                    <a:pt x="10058" y="13378"/>
                  </a:lnTo>
                  <a:cubicBezTo>
                    <a:pt x="10130" y="13340"/>
                    <a:pt x="10203" y="13303"/>
                    <a:pt x="10279" y="13268"/>
                  </a:cubicBezTo>
                  <a:cubicBezTo>
                    <a:pt x="10370" y="13226"/>
                    <a:pt x="10464" y="13186"/>
                    <a:pt x="10561" y="13149"/>
                  </a:cubicBezTo>
                  <a:lnTo>
                    <a:pt x="10840" y="13053"/>
                  </a:lnTo>
                  <a:lnTo>
                    <a:pt x="11311" y="12987"/>
                  </a:lnTo>
                  <a:lnTo>
                    <a:pt x="11696" y="12950"/>
                  </a:lnTo>
                  <a:lnTo>
                    <a:pt x="12093" y="12999"/>
                  </a:lnTo>
                  <a:lnTo>
                    <a:pt x="12511" y="13089"/>
                  </a:lnTo>
                  <a:lnTo>
                    <a:pt x="12793" y="13148"/>
                  </a:lnTo>
                  <a:lnTo>
                    <a:pt x="13124" y="13285"/>
                  </a:lnTo>
                  <a:lnTo>
                    <a:pt x="13582" y="13523"/>
                  </a:lnTo>
                  <a:lnTo>
                    <a:pt x="13742" y="13736"/>
                  </a:lnTo>
                  <a:lnTo>
                    <a:pt x="14008" y="13958"/>
                  </a:lnTo>
                  <a:lnTo>
                    <a:pt x="14291" y="14217"/>
                  </a:lnTo>
                  <a:lnTo>
                    <a:pt x="14427" y="14435"/>
                  </a:lnTo>
                  <a:lnTo>
                    <a:pt x="14451" y="14669"/>
                  </a:lnTo>
                  <a:lnTo>
                    <a:pt x="14452" y="14904"/>
                  </a:lnTo>
                  <a:lnTo>
                    <a:pt x="14407" y="15087"/>
                  </a:lnTo>
                  <a:lnTo>
                    <a:pt x="14292" y="15337"/>
                  </a:lnTo>
                  <a:lnTo>
                    <a:pt x="14134" y="15497"/>
                  </a:lnTo>
                  <a:lnTo>
                    <a:pt x="13925" y="15701"/>
                  </a:lnTo>
                  <a:lnTo>
                    <a:pt x="13687" y="15909"/>
                  </a:lnTo>
                  <a:lnTo>
                    <a:pt x="13335" y="16305"/>
                  </a:lnTo>
                  <a:lnTo>
                    <a:pt x="13151" y="16479"/>
                  </a:lnTo>
                  <a:lnTo>
                    <a:pt x="13003" y="16654"/>
                  </a:lnTo>
                  <a:lnTo>
                    <a:pt x="12840" y="16818"/>
                  </a:lnTo>
                  <a:lnTo>
                    <a:pt x="12668" y="17008"/>
                  </a:lnTo>
                  <a:lnTo>
                    <a:pt x="12512" y="17221"/>
                  </a:lnTo>
                  <a:lnTo>
                    <a:pt x="12250" y="17619"/>
                  </a:lnTo>
                  <a:lnTo>
                    <a:pt x="12124" y="17984"/>
                  </a:lnTo>
                  <a:lnTo>
                    <a:pt x="12039" y="18244"/>
                  </a:lnTo>
                  <a:lnTo>
                    <a:pt x="11974" y="18552"/>
                  </a:lnTo>
                  <a:lnTo>
                    <a:pt x="11999" y="18790"/>
                  </a:lnTo>
                  <a:lnTo>
                    <a:pt x="12019" y="19081"/>
                  </a:lnTo>
                  <a:lnTo>
                    <a:pt x="11933" y="19394"/>
                  </a:lnTo>
                  <a:lnTo>
                    <a:pt x="11954" y="19602"/>
                  </a:lnTo>
                  <a:lnTo>
                    <a:pt x="11954" y="19835"/>
                  </a:lnTo>
                  <a:lnTo>
                    <a:pt x="11978" y="20084"/>
                  </a:lnTo>
                  <a:lnTo>
                    <a:pt x="12064" y="20312"/>
                  </a:lnTo>
                  <a:lnTo>
                    <a:pt x="12298" y="20637"/>
                  </a:lnTo>
                  <a:lnTo>
                    <a:pt x="12642" y="20845"/>
                  </a:lnTo>
                  <a:lnTo>
                    <a:pt x="12961" y="21050"/>
                  </a:lnTo>
                  <a:lnTo>
                    <a:pt x="13412" y="21292"/>
                  </a:lnTo>
                  <a:lnTo>
                    <a:pt x="13731" y="21412"/>
                  </a:lnTo>
                  <a:lnTo>
                    <a:pt x="14013" y="21542"/>
                  </a:lnTo>
                  <a:lnTo>
                    <a:pt x="14352" y="21600"/>
                  </a:lnTo>
                  <a:lnTo>
                    <a:pt x="14806" y="21600"/>
                  </a:lnTo>
                  <a:lnTo>
                    <a:pt x="15240" y="21500"/>
                  </a:lnTo>
                  <a:lnTo>
                    <a:pt x="16042" y="21407"/>
                  </a:lnTo>
                  <a:lnTo>
                    <a:pt x="16410" y="21297"/>
                  </a:lnTo>
                  <a:lnTo>
                    <a:pt x="16762" y="21189"/>
                  </a:lnTo>
                  <a:lnTo>
                    <a:pt x="17308" y="20991"/>
                  </a:lnTo>
                  <a:lnTo>
                    <a:pt x="17759" y="20786"/>
                  </a:lnTo>
                  <a:lnTo>
                    <a:pt x="18082" y="20595"/>
                  </a:lnTo>
                  <a:lnTo>
                    <a:pt x="18508" y="20243"/>
                  </a:lnTo>
                  <a:lnTo>
                    <a:pt x="18676" y="19981"/>
                  </a:lnTo>
                  <a:lnTo>
                    <a:pt x="18713" y="19660"/>
                  </a:lnTo>
                  <a:lnTo>
                    <a:pt x="18872" y="19220"/>
                  </a:lnTo>
                  <a:lnTo>
                    <a:pt x="19192" y="18740"/>
                  </a:lnTo>
                  <a:lnTo>
                    <a:pt x="19553" y="18245"/>
                  </a:lnTo>
                  <a:lnTo>
                    <a:pt x="19925" y="17610"/>
                  </a:lnTo>
                  <a:lnTo>
                    <a:pt x="20110" y="17158"/>
                  </a:lnTo>
                  <a:lnTo>
                    <a:pt x="20290" y="16871"/>
                  </a:lnTo>
                  <a:lnTo>
                    <a:pt x="20470" y="16411"/>
                  </a:lnTo>
                  <a:lnTo>
                    <a:pt x="20569" y="16118"/>
                  </a:lnTo>
                  <a:lnTo>
                    <a:pt x="20692" y="15799"/>
                  </a:lnTo>
                  <a:lnTo>
                    <a:pt x="20729" y="15403"/>
                  </a:lnTo>
                  <a:lnTo>
                    <a:pt x="20892" y="15114"/>
                  </a:lnTo>
                  <a:lnTo>
                    <a:pt x="21027" y="14945"/>
                  </a:lnTo>
                  <a:lnTo>
                    <a:pt x="21256" y="14740"/>
                  </a:lnTo>
                  <a:lnTo>
                    <a:pt x="21502" y="14460"/>
                  </a:lnTo>
                  <a:lnTo>
                    <a:pt x="21600" y="13992"/>
                  </a:lnTo>
                  <a:lnTo>
                    <a:pt x="21588" y="13676"/>
                  </a:lnTo>
                  <a:lnTo>
                    <a:pt x="21514" y="13392"/>
                  </a:lnTo>
                  <a:lnTo>
                    <a:pt x="21467" y="12962"/>
                  </a:lnTo>
                  <a:lnTo>
                    <a:pt x="21357" y="12492"/>
                  </a:lnTo>
                  <a:lnTo>
                    <a:pt x="21172" y="12247"/>
                  </a:lnTo>
                  <a:lnTo>
                    <a:pt x="20951" y="12007"/>
                  </a:lnTo>
                  <a:lnTo>
                    <a:pt x="20673" y="11815"/>
                  </a:lnTo>
                  <a:lnTo>
                    <a:pt x="20320" y="11656"/>
                  </a:lnTo>
                  <a:lnTo>
                    <a:pt x="19847" y="11496"/>
                  </a:lnTo>
                  <a:lnTo>
                    <a:pt x="19503" y="11363"/>
                  </a:lnTo>
                  <a:lnTo>
                    <a:pt x="19045" y="11118"/>
                  </a:lnTo>
                  <a:lnTo>
                    <a:pt x="18725" y="10964"/>
                  </a:lnTo>
                  <a:lnTo>
                    <a:pt x="18512" y="10832"/>
                  </a:lnTo>
                  <a:lnTo>
                    <a:pt x="18148" y="10687"/>
                  </a:lnTo>
                  <a:lnTo>
                    <a:pt x="17803" y="10606"/>
                  </a:lnTo>
                  <a:lnTo>
                    <a:pt x="17402" y="10577"/>
                  </a:lnTo>
                  <a:lnTo>
                    <a:pt x="17001" y="10545"/>
                  </a:lnTo>
                  <a:lnTo>
                    <a:pt x="16706" y="10508"/>
                  </a:lnTo>
                  <a:cubicBezTo>
                    <a:pt x="16571" y="10512"/>
                    <a:pt x="16434" y="10505"/>
                    <a:pt x="16302" y="10486"/>
                  </a:cubicBezTo>
                  <a:cubicBezTo>
                    <a:pt x="16166" y="10468"/>
                    <a:pt x="16035" y="10438"/>
                    <a:pt x="15913" y="10398"/>
                  </a:cubicBezTo>
                  <a:lnTo>
                    <a:pt x="15573" y="10349"/>
                  </a:lnTo>
                  <a:lnTo>
                    <a:pt x="15207" y="10227"/>
                  </a:lnTo>
                  <a:lnTo>
                    <a:pt x="14556" y="9914"/>
                  </a:lnTo>
                  <a:lnTo>
                    <a:pt x="14295" y="9650"/>
                  </a:lnTo>
                  <a:lnTo>
                    <a:pt x="13922" y="9371"/>
                  </a:lnTo>
                  <a:lnTo>
                    <a:pt x="13479" y="9170"/>
                  </a:lnTo>
                  <a:lnTo>
                    <a:pt x="13111" y="9009"/>
                  </a:lnTo>
                  <a:lnTo>
                    <a:pt x="12697" y="8938"/>
                  </a:lnTo>
                  <a:lnTo>
                    <a:pt x="12231" y="8879"/>
                  </a:lnTo>
                  <a:lnTo>
                    <a:pt x="11707" y="8838"/>
                  </a:lnTo>
                  <a:lnTo>
                    <a:pt x="11101" y="8796"/>
                  </a:lnTo>
                  <a:lnTo>
                    <a:pt x="10369" y="8793"/>
                  </a:lnTo>
                  <a:lnTo>
                    <a:pt x="9841" y="8814"/>
                  </a:lnTo>
                  <a:lnTo>
                    <a:pt x="9317" y="8851"/>
                  </a:lnTo>
                  <a:lnTo>
                    <a:pt x="8536" y="8824"/>
                  </a:lnTo>
                  <a:lnTo>
                    <a:pt x="8196" y="8832"/>
                  </a:lnTo>
                  <a:lnTo>
                    <a:pt x="7832" y="8768"/>
                  </a:lnTo>
                  <a:lnTo>
                    <a:pt x="7609" y="864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6" name="Shape 2309"/>
            <p:cNvSpPr/>
            <p:nvPr/>
          </p:nvSpPr>
          <p:spPr>
            <a:xfrm>
              <a:off x="3734514" y="0"/>
              <a:ext cx="721623" cy="32656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279" y="21489"/>
                  </a:moveTo>
                  <a:lnTo>
                    <a:pt x="6261" y="21209"/>
                  </a:lnTo>
                  <a:lnTo>
                    <a:pt x="4179" y="20701"/>
                  </a:lnTo>
                  <a:lnTo>
                    <a:pt x="2049" y="20223"/>
                  </a:lnTo>
                  <a:lnTo>
                    <a:pt x="1237" y="19788"/>
                  </a:lnTo>
                  <a:lnTo>
                    <a:pt x="784" y="19149"/>
                  </a:lnTo>
                  <a:lnTo>
                    <a:pt x="143" y="18506"/>
                  </a:lnTo>
                  <a:lnTo>
                    <a:pt x="67" y="18035"/>
                  </a:lnTo>
                  <a:lnTo>
                    <a:pt x="0" y="17378"/>
                  </a:lnTo>
                  <a:lnTo>
                    <a:pt x="0" y="16762"/>
                  </a:lnTo>
                  <a:lnTo>
                    <a:pt x="70" y="16072"/>
                  </a:lnTo>
                  <a:lnTo>
                    <a:pt x="900" y="15394"/>
                  </a:lnTo>
                  <a:lnTo>
                    <a:pt x="1972" y="14908"/>
                  </a:lnTo>
                  <a:lnTo>
                    <a:pt x="4018" y="14413"/>
                  </a:lnTo>
                  <a:cubicBezTo>
                    <a:pt x="4314" y="14276"/>
                    <a:pt x="4582" y="14137"/>
                    <a:pt x="4823" y="13996"/>
                  </a:cubicBezTo>
                  <a:cubicBezTo>
                    <a:pt x="5082" y="13844"/>
                    <a:pt x="5309" y="13688"/>
                    <a:pt x="5383" y="13526"/>
                  </a:cubicBezTo>
                  <a:cubicBezTo>
                    <a:pt x="5500" y="13274"/>
                    <a:pt x="5243" y="13020"/>
                    <a:pt x="4652" y="12802"/>
                  </a:cubicBezTo>
                  <a:lnTo>
                    <a:pt x="3131" y="11980"/>
                  </a:lnTo>
                  <a:lnTo>
                    <a:pt x="1723" y="11385"/>
                  </a:lnTo>
                  <a:lnTo>
                    <a:pt x="796" y="10911"/>
                  </a:lnTo>
                  <a:lnTo>
                    <a:pt x="381" y="10497"/>
                  </a:lnTo>
                  <a:lnTo>
                    <a:pt x="528" y="10002"/>
                  </a:lnTo>
                  <a:lnTo>
                    <a:pt x="500" y="9326"/>
                  </a:lnTo>
                  <a:lnTo>
                    <a:pt x="500" y="8919"/>
                  </a:lnTo>
                  <a:lnTo>
                    <a:pt x="570" y="8343"/>
                  </a:lnTo>
                  <a:lnTo>
                    <a:pt x="570" y="7558"/>
                  </a:lnTo>
                  <a:lnTo>
                    <a:pt x="668" y="6732"/>
                  </a:lnTo>
                  <a:lnTo>
                    <a:pt x="595" y="6006"/>
                  </a:lnTo>
                  <a:lnTo>
                    <a:pt x="1009" y="5160"/>
                  </a:lnTo>
                  <a:lnTo>
                    <a:pt x="595" y="4503"/>
                  </a:lnTo>
                  <a:lnTo>
                    <a:pt x="595" y="4006"/>
                  </a:lnTo>
                  <a:lnTo>
                    <a:pt x="741" y="3350"/>
                  </a:lnTo>
                  <a:lnTo>
                    <a:pt x="787" y="2665"/>
                  </a:lnTo>
                  <a:lnTo>
                    <a:pt x="860" y="2001"/>
                  </a:lnTo>
                  <a:lnTo>
                    <a:pt x="1397" y="1570"/>
                  </a:lnTo>
                  <a:lnTo>
                    <a:pt x="2686" y="1036"/>
                  </a:lnTo>
                  <a:lnTo>
                    <a:pt x="3805" y="596"/>
                  </a:lnTo>
                  <a:lnTo>
                    <a:pt x="6185" y="199"/>
                  </a:lnTo>
                  <a:lnTo>
                    <a:pt x="8084" y="25"/>
                  </a:lnTo>
                  <a:lnTo>
                    <a:pt x="9520" y="0"/>
                  </a:lnTo>
                  <a:lnTo>
                    <a:pt x="11569" y="5"/>
                  </a:lnTo>
                  <a:lnTo>
                    <a:pt x="13321" y="80"/>
                  </a:lnTo>
                  <a:lnTo>
                    <a:pt x="14757" y="295"/>
                  </a:lnTo>
                  <a:lnTo>
                    <a:pt x="16119" y="499"/>
                  </a:lnTo>
                  <a:lnTo>
                    <a:pt x="16970" y="806"/>
                  </a:lnTo>
                  <a:lnTo>
                    <a:pt x="18040" y="1107"/>
                  </a:lnTo>
                  <a:lnTo>
                    <a:pt x="19332" y="1689"/>
                  </a:lnTo>
                  <a:lnTo>
                    <a:pt x="19698" y="2028"/>
                  </a:lnTo>
                  <a:lnTo>
                    <a:pt x="20405" y="2637"/>
                  </a:lnTo>
                  <a:lnTo>
                    <a:pt x="20405" y="3165"/>
                  </a:lnTo>
                  <a:lnTo>
                    <a:pt x="20552" y="3828"/>
                  </a:lnTo>
                  <a:lnTo>
                    <a:pt x="20231" y="5164"/>
                  </a:lnTo>
                  <a:lnTo>
                    <a:pt x="19963" y="6640"/>
                  </a:lnTo>
                  <a:lnTo>
                    <a:pt x="20036" y="8040"/>
                  </a:lnTo>
                  <a:lnTo>
                    <a:pt x="19820" y="8594"/>
                  </a:lnTo>
                  <a:lnTo>
                    <a:pt x="20039" y="9309"/>
                  </a:lnTo>
                  <a:lnTo>
                    <a:pt x="20332" y="9761"/>
                  </a:lnTo>
                  <a:lnTo>
                    <a:pt x="21113" y="10182"/>
                  </a:lnTo>
                  <a:lnTo>
                    <a:pt x="21454" y="10597"/>
                  </a:lnTo>
                  <a:lnTo>
                    <a:pt x="21600" y="11059"/>
                  </a:lnTo>
                  <a:lnTo>
                    <a:pt x="21137" y="11420"/>
                  </a:lnTo>
                  <a:lnTo>
                    <a:pt x="20097" y="11772"/>
                  </a:lnTo>
                  <a:lnTo>
                    <a:pt x="17832" y="12144"/>
                  </a:lnTo>
                  <a:lnTo>
                    <a:pt x="15833" y="12505"/>
                  </a:lnTo>
                  <a:lnTo>
                    <a:pt x="14394" y="12839"/>
                  </a:lnTo>
                  <a:lnTo>
                    <a:pt x="13224" y="13301"/>
                  </a:lnTo>
                  <a:lnTo>
                    <a:pt x="12931" y="13796"/>
                  </a:lnTo>
                  <a:lnTo>
                    <a:pt x="13077" y="14248"/>
                  </a:lnTo>
                  <a:lnTo>
                    <a:pt x="14367" y="14764"/>
                  </a:lnTo>
                  <a:lnTo>
                    <a:pt x="15635" y="15136"/>
                  </a:lnTo>
                  <a:lnTo>
                    <a:pt x="16805" y="15524"/>
                  </a:lnTo>
                  <a:lnTo>
                    <a:pt x="17970" y="15947"/>
                  </a:lnTo>
                  <a:lnTo>
                    <a:pt x="19052" y="16425"/>
                  </a:lnTo>
                  <a:lnTo>
                    <a:pt x="20216" y="17086"/>
                  </a:lnTo>
                  <a:lnTo>
                    <a:pt x="20509" y="17780"/>
                  </a:lnTo>
                  <a:lnTo>
                    <a:pt x="20509" y="18324"/>
                  </a:lnTo>
                  <a:lnTo>
                    <a:pt x="20436" y="18943"/>
                  </a:lnTo>
                  <a:lnTo>
                    <a:pt x="20021" y="19513"/>
                  </a:lnTo>
                  <a:lnTo>
                    <a:pt x="19293" y="20051"/>
                  </a:lnTo>
                  <a:lnTo>
                    <a:pt x="18415" y="20482"/>
                  </a:lnTo>
                  <a:lnTo>
                    <a:pt x="17299" y="20826"/>
                  </a:lnTo>
                  <a:lnTo>
                    <a:pt x="15863" y="21197"/>
                  </a:lnTo>
                  <a:lnTo>
                    <a:pt x="13796" y="21471"/>
                  </a:lnTo>
                  <a:lnTo>
                    <a:pt x="12288" y="21551"/>
                  </a:lnTo>
                  <a:lnTo>
                    <a:pt x="10279" y="21600"/>
                  </a:lnTo>
                  <a:lnTo>
                    <a:pt x="8279" y="2148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7" name="Shape 2310"/>
            <p:cNvSpPr/>
            <p:nvPr/>
          </p:nvSpPr>
          <p:spPr>
            <a:xfrm>
              <a:off x="4834664" y="669296"/>
              <a:ext cx="1603442" cy="30697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1" y="18556"/>
                  </a:moveTo>
                  <a:lnTo>
                    <a:pt x="0" y="19082"/>
                  </a:lnTo>
                  <a:lnTo>
                    <a:pt x="26" y="19716"/>
                  </a:lnTo>
                  <a:lnTo>
                    <a:pt x="291" y="20151"/>
                  </a:lnTo>
                  <a:lnTo>
                    <a:pt x="718" y="20511"/>
                  </a:lnTo>
                  <a:lnTo>
                    <a:pt x="1222" y="20941"/>
                  </a:lnTo>
                  <a:lnTo>
                    <a:pt x="2078" y="21222"/>
                  </a:lnTo>
                  <a:lnTo>
                    <a:pt x="3065" y="21514"/>
                  </a:lnTo>
                  <a:lnTo>
                    <a:pt x="4151" y="21600"/>
                  </a:lnTo>
                  <a:lnTo>
                    <a:pt x="5598" y="21600"/>
                  </a:lnTo>
                  <a:lnTo>
                    <a:pt x="6597" y="21480"/>
                  </a:lnTo>
                  <a:lnTo>
                    <a:pt x="8419" y="21170"/>
                  </a:lnTo>
                  <a:lnTo>
                    <a:pt x="9230" y="20793"/>
                  </a:lnTo>
                  <a:lnTo>
                    <a:pt x="10064" y="20329"/>
                  </a:lnTo>
                  <a:lnTo>
                    <a:pt x="10874" y="19670"/>
                  </a:lnTo>
                  <a:lnTo>
                    <a:pt x="11368" y="19041"/>
                  </a:lnTo>
                  <a:lnTo>
                    <a:pt x="12027" y="18004"/>
                  </a:lnTo>
                  <a:lnTo>
                    <a:pt x="12791" y="17009"/>
                  </a:lnTo>
                  <a:lnTo>
                    <a:pt x="13238" y="16297"/>
                  </a:lnTo>
                  <a:lnTo>
                    <a:pt x="13699" y="15538"/>
                  </a:lnTo>
                  <a:lnTo>
                    <a:pt x="13897" y="14690"/>
                  </a:lnTo>
                  <a:lnTo>
                    <a:pt x="14249" y="13669"/>
                  </a:lnTo>
                  <a:lnTo>
                    <a:pt x="14657" y="12902"/>
                  </a:lnTo>
                  <a:lnTo>
                    <a:pt x="15240" y="11653"/>
                  </a:lnTo>
                  <a:lnTo>
                    <a:pt x="15448" y="10964"/>
                  </a:lnTo>
                  <a:lnTo>
                    <a:pt x="15822" y="10236"/>
                  </a:lnTo>
                  <a:lnTo>
                    <a:pt x="16261" y="9338"/>
                  </a:lnTo>
                  <a:lnTo>
                    <a:pt x="16513" y="8632"/>
                  </a:lnTo>
                  <a:lnTo>
                    <a:pt x="17028" y="8067"/>
                  </a:lnTo>
                  <a:lnTo>
                    <a:pt x="17982" y="7344"/>
                  </a:lnTo>
                  <a:lnTo>
                    <a:pt x="18782" y="6785"/>
                  </a:lnTo>
                  <a:lnTo>
                    <a:pt x="19616" y="6048"/>
                  </a:lnTo>
                  <a:lnTo>
                    <a:pt x="20505" y="5137"/>
                  </a:lnTo>
                  <a:lnTo>
                    <a:pt x="21031" y="4056"/>
                  </a:lnTo>
                  <a:lnTo>
                    <a:pt x="21457" y="3067"/>
                  </a:lnTo>
                  <a:lnTo>
                    <a:pt x="21600" y="2195"/>
                  </a:lnTo>
                  <a:lnTo>
                    <a:pt x="21117" y="1229"/>
                  </a:lnTo>
                  <a:lnTo>
                    <a:pt x="20338" y="667"/>
                  </a:lnTo>
                  <a:lnTo>
                    <a:pt x="19176" y="187"/>
                  </a:lnTo>
                  <a:lnTo>
                    <a:pt x="18190" y="0"/>
                  </a:lnTo>
                  <a:lnTo>
                    <a:pt x="16940" y="96"/>
                  </a:lnTo>
                  <a:lnTo>
                    <a:pt x="15879" y="188"/>
                  </a:lnTo>
                  <a:lnTo>
                    <a:pt x="15135" y="359"/>
                  </a:lnTo>
                  <a:lnTo>
                    <a:pt x="14435" y="628"/>
                  </a:lnTo>
                  <a:lnTo>
                    <a:pt x="13590" y="1006"/>
                  </a:lnTo>
                  <a:lnTo>
                    <a:pt x="12769" y="1572"/>
                  </a:lnTo>
                  <a:lnTo>
                    <a:pt x="11968" y="2146"/>
                  </a:lnTo>
                  <a:lnTo>
                    <a:pt x="11562" y="2741"/>
                  </a:lnTo>
                  <a:lnTo>
                    <a:pt x="11233" y="3377"/>
                  </a:lnTo>
                  <a:lnTo>
                    <a:pt x="10970" y="3945"/>
                  </a:lnTo>
                  <a:lnTo>
                    <a:pt x="10948" y="4587"/>
                  </a:lnTo>
                  <a:lnTo>
                    <a:pt x="10849" y="5458"/>
                  </a:lnTo>
                  <a:lnTo>
                    <a:pt x="10882" y="6162"/>
                  </a:lnTo>
                  <a:lnTo>
                    <a:pt x="10981" y="6688"/>
                  </a:lnTo>
                  <a:lnTo>
                    <a:pt x="10981" y="7209"/>
                  </a:lnTo>
                  <a:lnTo>
                    <a:pt x="10989" y="7683"/>
                  </a:lnTo>
                  <a:lnTo>
                    <a:pt x="10758" y="8301"/>
                  </a:lnTo>
                  <a:lnTo>
                    <a:pt x="10341" y="9040"/>
                  </a:lnTo>
                  <a:lnTo>
                    <a:pt x="9859" y="9585"/>
                  </a:lnTo>
                  <a:lnTo>
                    <a:pt x="9464" y="10152"/>
                  </a:lnTo>
                  <a:lnTo>
                    <a:pt x="9005" y="10632"/>
                  </a:lnTo>
                  <a:lnTo>
                    <a:pt x="8379" y="11398"/>
                  </a:lnTo>
                  <a:lnTo>
                    <a:pt x="7590" y="12170"/>
                  </a:lnTo>
                  <a:lnTo>
                    <a:pt x="6559" y="12920"/>
                  </a:lnTo>
                  <a:lnTo>
                    <a:pt x="5861" y="13429"/>
                  </a:lnTo>
                  <a:lnTo>
                    <a:pt x="4479" y="14133"/>
                  </a:lnTo>
                  <a:lnTo>
                    <a:pt x="3635" y="14585"/>
                  </a:lnTo>
                  <a:lnTo>
                    <a:pt x="2845" y="15260"/>
                  </a:lnTo>
                  <a:lnTo>
                    <a:pt x="1856" y="16204"/>
                  </a:lnTo>
                  <a:lnTo>
                    <a:pt x="1528" y="16644"/>
                  </a:lnTo>
                  <a:lnTo>
                    <a:pt x="1012" y="17417"/>
                  </a:lnTo>
                  <a:lnTo>
                    <a:pt x="541" y="18148"/>
                  </a:lnTo>
                  <a:lnTo>
                    <a:pt x="151" y="18556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8" name="Shape 2311"/>
            <p:cNvSpPr/>
            <p:nvPr/>
          </p:nvSpPr>
          <p:spPr>
            <a:xfrm>
              <a:off x="6152077" y="2502230"/>
              <a:ext cx="1284876" cy="19027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5362" y="13131"/>
                  </a:moveTo>
                  <a:lnTo>
                    <a:pt x="4636" y="13399"/>
                  </a:lnTo>
                  <a:lnTo>
                    <a:pt x="3575" y="14177"/>
                  </a:lnTo>
                  <a:lnTo>
                    <a:pt x="2821" y="14935"/>
                  </a:lnTo>
                  <a:lnTo>
                    <a:pt x="1562" y="16294"/>
                  </a:lnTo>
                  <a:cubicBezTo>
                    <a:pt x="1213" y="16705"/>
                    <a:pt x="925" y="17139"/>
                    <a:pt x="702" y="17588"/>
                  </a:cubicBezTo>
                  <a:cubicBezTo>
                    <a:pt x="416" y="18166"/>
                    <a:pt x="240" y="18767"/>
                    <a:pt x="178" y="19375"/>
                  </a:cubicBezTo>
                  <a:lnTo>
                    <a:pt x="0" y="20215"/>
                  </a:lnTo>
                  <a:lnTo>
                    <a:pt x="203" y="21047"/>
                  </a:lnTo>
                  <a:lnTo>
                    <a:pt x="672" y="21526"/>
                  </a:lnTo>
                  <a:lnTo>
                    <a:pt x="1533" y="21600"/>
                  </a:lnTo>
                  <a:lnTo>
                    <a:pt x="3296" y="20732"/>
                  </a:lnTo>
                  <a:lnTo>
                    <a:pt x="4666" y="19799"/>
                  </a:lnTo>
                  <a:lnTo>
                    <a:pt x="5912" y="18735"/>
                  </a:lnTo>
                  <a:lnTo>
                    <a:pt x="7172" y="17654"/>
                  </a:lnTo>
                  <a:lnTo>
                    <a:pt x="7843" y="16776"/>
                  </a:lnTo>
                  <a:lnTo>
                    <a:pt x="8131" y="15916"/>
                  </a:lnTo>
                  <a:lnTo>
                    <a:pt x="8322" y="15241"/>
                  </a:lnTo>
                  <a:lnTo>
                    <a:pt x="9582" y="14761"/>
                  </a:lnTo>
                  <a:lnTo>
                    <a:pt x="10524" y="14206"/>
                  </a:lnTo>
                  <a:lnTo>
                    <a:pt x="11085" y="13401"/>
                  </a:lnTo>
                  <a:lnTo>
                    <a:pt x="12481" y="12431"/>
                  </a:lnTo>
                  <a:lnTo>
                    <a:pt x="13277" y="11416"/>
                  </a:lnTo>
                  <a:cubicBezTo>
                    <a:pt x="13611" y="11114"/>
                    <a:pt x="13997" y="10839"/>
                    <a:pt x="14425" y="10597"/>
                  </a:cubicBezTo>
                  <a:cubicBezTo>
                    <a:pt x="14754" y="10412"/>
                    <a:pt x="15106" y="10247"/>
                    <a:pt x="15478" y="10104"/>
                  </a:cubicBezTo>
                  <a:lnTo>
                    <a:pt x="16683" y="9522"/>
                  </a:lnTo>
                  <a:lnTo>
                    <a:pt x="18751" y="7982"/>
                  </a:lnTo>
                  <a:lnTo>
                    <a:pt x="19970" y="6850"/>
                  </a:lnTo>
                  <a:lnTo>
                    <a:pt x="20915" y="5464"/>
                  </a:lnTo>
                  <a:lnTo>
                    <a:pt x="21557" y="4558"/>
                  </a:lnTo>
                  <a:lnTo>
                    <a:pt x="21600" y="3220"/>
                  </a:lnTo>
                  <a:lnTo>
                    <a:pt x="21151" y="1883"/>
                  </a:lnTo>
                  <a:lnTo>
                    <a:pt x="20470" y="973"/>
                  </a:lnTo>
                  <a:lnTo>
                    <a:pt x="19265" y="452"/>
                  </a:lnTo>
                  <a:lnTo>
                    <a:pt x="18143" y="77"/>
                  </a:lnTo>
                  <a:lnTo>
                    <a:pt x="16736" y="0"/>
                  </a:lnTo>
                  <a:lnTo>
                    <a:pt x="15531" y="381"/>
                  </a:lnTo>
                  <a:lnTo>
                    <a:pt x="14287" y="836"/>
                  </a:lnTo>
                  <a:lnTo>
                    <a:pt x="13369" y="1363"/>
                  </a:lnTo>
                  <a:lnTo>
                    <a:pt x="11919" y="1983"/>
                  </a:lnTo>
                  <a:lnTo>
                    <a:pt x="10810" y="2834"/>
                  </a:lnTo>
                  <a:lnTo>
                    <a:pt x="9632" y="3944"/>
                  </a:lnTo>
                  <a:lnTo>
                    <a:pt x="8635" y="4854"/>
                  </a:lnTo>
                  <a:lnTo>
                    <a:pt x="7812" y="6072"/>
                  </a:lnTo>
                  <a:lnTo>
                    <a:pt x="7648" y="6774"/>
                  </a:lnTo>
                  <a:lnTo>
                    <a:pt x="7648" y="7735"/>
                  </a:lnTo>
                  <a:lnTo>
                    <a:pt x="7810" y="8593"/>
                  </a:lnTo>
                  <a:cubicBezTo>
                    <a:pt x="7755" y="8805"/>
                    <a:pt x="7654" y="9010"/>
                    <a:pt x="7509" y="9201"/>
                  </a:cubicBezTo>
                  <a:cubicBezTo>
                    <a:pt x="7301" y="9477"/>
                    <a:pt x="7009" y="9719"/>
                    <a:pt x="6651" y="9911"/>
                  </a:cubicBezTo>
                  <a:lnTo>
                    <a:pt x="6117" y="10492"/>
                  </a:lnTo>
                  <a:lnTo>
                    <a:pt x="5720" y="11111"/>
                  </a:lnTo>
                  <a:lnTo>
                    <a:pt x="5720" y="11877"/>
                  </a:lnTo>
                  <a:lnTo>
                    <a:pt x="5802" y="12734"/>
                  </a:lnTo>
                  <a:lnTo>
                    <a:pt x="5362" y="13131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9" name="Shape 2312"/>
            <p:cNvSpPr/>
            <p:nvPr/>
          </p:nvSpPr>
          <p:spPr>
            <a:xfrm>
              <a:off x="0" y="4256616"/>
              <a:ext cx="1379703" cy="14629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470" y="959"/>
                  </a:moveTo>
                  <a:lnTo>
                    <a:pt x="7375" y="746"/>
                  </a:lnTo>
                  <a:lnTo>
                    <a:pt x="6005" y="460"/>
                  </a:lnTo>
                  <a:lnTo>
                    <a:pt x="4720" y="40"/>
                  </a:lnTo>
                  <a:lnTo>
                    <a:pt x="3286" y="0"/>
                  </a:lnTo>
                  <a:lnTo>
                    <a:pt x="2005" y="295"/>
                  </a:lnTo>
                  <a:lnTo>
                    <a:pt x="849" y="1185"/>
                  </a:lnTo>
                  <a:lnTo>
                    <a:pt x="218" y="2375"/>
                  </a:lnTo>
                  <a:lnTo>
                    <a:pt x="0" y="3791"/>
                  </a:lnTo>
                  <a:lnTo>
                    <a:pt x="89" y="4764"/>
                  </a:lnTo>
                  <a:lnTo>
                    <a:pt x="791" y="5823"/>
                  </a:lnTo>
                  <a:lnTo>
                    <a:pt x="1780" y="6863"/>
                  </a:lnTo>
                  <a:lnTo>
                    <a:pt x="3412" y="8341"/>
                  </a:lnTo>
                  <a:lnTo>
                    <a:pt x="5171" y="9616"/>
                  </a:lnTo>
                  <a:lnTo>
                    <a:pt x="6126" y="10678"/>
                  </a:lnTo>
                  <a:lnTo>
                    <a:pt x="7435" y="12311"/>
                  </a:lnTo>
                  <a:lnTo>
                    <a:pt x="9232" y="14255"/>
                  </a:lnTo>
                  <a:lnTo>
                    <a:pt x="10481" y="16504"/>
                  </a:lnTo>
                  <a:lnTo>
                    <a:pt x="11438" y="17812"/>
                  </a:lnTo>
                  <a:lnTo>
                    <a:pt x="12916" y="19248"/>
                  </a:lnTo>
                  <a:lnTo>
                    <a:pt x="13935" y="20111"/>
                  </a:lnTo>
                  <a:lnTo>
                    <a:pt x="15185" y="20976"/>
                  </a:lnTo>
                  <a:lnTo>
                    <a:pt x="17351" y="21564"/>
                  </a:lnTo>
                  <a:lnTo>
                    <a:pt x="18242" y="21600"/>
                  </a:lnTo>
                  <a:lnTo>
                    <a:pt x="19373" y="21528"/>
                  </a:lnTo>
                  <a:lnTo>
                    <a:pt x="20290" y="21023"/>
                  </a:lnTo>
                  <a:lnTo>
                    <a:pt x="21115" y="20256"/>
                  </a:lnTo>
                  <a:lnTo>
                    <a:pt x="21345" y="18778"/>
                  </a:lnTo>
                  <a:lnTo>
                    <a:pt x="21383" y="17046"/>
                  </a:lnTo>
                  <a:lnTo>
                    <a:pt x="21600" y="15041"/>
                  </a:lnTo>
                  <a:lnTo>
                    <a:pt x="21090" y="13273"/>
                  </a:lnTo>
                  <a:lnTo>
                    <a:pt x="20455" y="11700"/>
                  </a:lnTo>
                  <a:lnTo>
                    <a:pt x="19116" y="9331"/>
                  </a:lnTo>
                  <a:lnTo>
                    <a:pt x="17818" y="7490"/>
                  </a:lnTo>
                  <a:lnTo>
                    <a:pt x="16468" y="5940"/>
                  </a:lnTo>
                  <a:lnTo>
                    <a:pt x="14692" y="3902"/>
                  </a:lnTo>
                  <a:lnTo>
                    <a:pt x="13507" y="2751"/>
                  </a:lnTo>
                  <a:lnTo>
                    <a:pt x="12069" y="2089"/>
                  </a:lnTo>
                  <a:lnTo>
                    <a:pt x="10679" y="1427"/>
                  </a:lnTo>
                  <a:lnTo>
                    <a:pt x="9753" y="1166"/>
                  </a:lnTo>
                  <a:lnTo>
                    <a:pt x="8470" y="95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</p:grpSp>
      <p:grpSp>
        <p:nvGrpSpPr>
          <p:cNvPr id="10" name="Group 2319"/>
          <p:cNvGrpSpPr/>
          <p:nvPr/>
        </p:nvGrpSpPr>
        <p:grpSpPr>
          <a:xfrm rot="2881097">
            <a:off x="10702923" y="-256387"/>
            <a:ext cx="1878757" cy="1975698"/>
            <a:chExt cx="4425289" cy="4653625"/>
          </a:xfrm>
          <a:solidFill>
            <a:srgbClr val="05588E"/>
          </a:solidFill>
        </p:grpSpPr>
        <p:sp>
          <p:nvSpPr>
            <p:cNvPr id="11" name="Shape 2314"/>
            <p:cNvSpPr/>
            <p:nvPr/>
          </p:nvSpPr>
          <p:spPr>
            <a:xfrm rot="21600000">
              <a:off x="1082657" y="380041"/>
              <a:ext cx="2554870" cy="42735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7609" y="8640"/>
                  </a:moveTo>
                  <a:lnTo>
                    <a:pt x="7143" y="8325"/>
                  </a:lnTo>
                  <a:lnTo>
                    <a:pt x="6929" y="8008"/>
                  </a:lnTo>
                  <a:lnTo>
                    <a:pt x="6877" y="7708"/>
                  </a:lnTo>
                  <a:lnTo>
                    <a:pt x="6872" y="7237"/>
                  </a:lnTo>
                  <a:lnTo>
                    <a:pt x="6598" y="6867"/>
                  </a:lnTo>
                  <a:lnTo>
                    <a:pt x="6361" y="6629"/>
                  </a:lnTo>
                  <a:lnTo>
                    <a:pt x="5746" y="6044"/>
                  </a:lnTo>
                  <a:lnTo>
                    <a:pt x="5322" y="5533"/>
                  </a:lnTo>
                  <a:lnTo>
                    <a:pt x="5177" y="5120"/>
                  </a:lnTo>
                  <a:lnTo>
                    <a:pt x="5044" y="4617"/>
                  </a:lnTo>
                  <a:lnTo>
                    <a:pt x="4851" y="4273"/>
                  </a:lnTo>
                  <a:lnTo>
                    <a:pt x="4628" y="4050"/>
                  </a:lnTo>
                  <a:lnTo>
                    <a:pt x="4452" y="3843"/>
                  </a:lnTo>
                  <a:lnTo>
                    <a:pt x="4372" y="3530"/>
                  </a:lnTo>
                  <a:lnTo>
                    <a:pt x="4241" y="3144"/>
                  </a:lnTo>
                  <a:lnTo>
                    <a:pt x="4179" y="2742"/>
                  </a:lnTo>
                  <a:lnTo>
                    <a:pt x="4041" y="2213"/>
                  </a:lnTo>
                  <a:lnTo>
                    <a:pt x="3881" y="1678"/>
                  </a:lnTo>
                  <a:lnTo>
                    <a:pt x="3834" y="1138"/>
                  </a:lnTo>
                  <a:lnTo>
                    <a:pt x="3757" y="719"/>
                  </a:lnTo>
                  <a:lnTo>
                    <a:pt x="3556" y="537"/>
                  </a:lnTo>
                  <a:lnTo>
                    <a:pt x="3356" y="356"/>
                  </a:lnTo>
                  <a:lnTo>
                    <a:pt x="3033" y="187"/>
                  </a:lnTo>
                  <a:lnTo>
                    <a:pt x="2660" y="49"/>
                  </a:lnTo>
                  <a:lnTo>
                    <a:pt x="2203" y="0"/>
                  </a:lnTo>
                  <a:lnTo>
                    <a:pt x="1835" y="4"/>
                  </a:lnTo>
                  <a:lnTo>
                    <a:pt x="1349" y="56"/>
                  </a:lnTo>
                  <a:lnTo>
                    <a:pt x="792" y="181"/>
                  </a:lnTo>
                  <a:lnTo>
                    <a:pt x="469" y="327"/>
                  </a:lnTo>
                  <a:lnTo>
                    <a:pt x="231" y="611"/>
                  </a:lnTo>
                  <a:lnTo>
                    <a:pt x="48" y="858"/>
                  </a:lnTo>
                  <a:lnTo>
                    <a:pt x="0" y="1071"/>
                  </a:lnTo>
                  <a:lnTo>
                    <a:pt x="4" y="1279"/>
                  </a:lnTo>
                  <a:lnTo>
                    <a:pt x="16" y="1522"/>
                  </a:lnTo>
                  <a:lnTo>
                    <a:pt x="156" y="1902"/>
                  </a:lnTo>
                  <a:lnTo>
                    <a:pt x="320" y="2387"/>
                  </a:lnTo>
                  <a:lnTo>
                    <a:pt x="639" y="3151"/>
                  </a:lnTo>
                  <a:lnTo>
                    <a:pt x="770" y="3827"/>
                  </a:lnTo>
                  <a:lnTo>
                    <a:pt x="913" y="4107"/>
                  </a:lnTo>
                  <a:lnTo>
                    <a:pt x="1048" y="4430"/>
                  </a:lnTo>
                  <a:lnTo>
                    <a:pt x="1085" y="4768"/>
                  </a:lnTo>
                  <a:lnTo>
                    <a:pt x="1233" y="5055"/>
                  </a:lnTo>
                  <a:lnTo>
                    <a:pt x="1364" y="5302"/>
                  </a:lnTo>
                  <a:lnTo>
                    <a:pt x="1507" y="5540"/>
                  </a:lnTo>
                  <a:lnTo>
                    <a:pt x="1651" y="5782"/>
                  </a:lnTo>
                  <a:lnTo>
                    <a:pt x="1802" y="6093"/>
                  </a:lnTo>
                  <a:lnTo>
                    <a:pt x="1864" y="6358"/>
                  </a:lnTo>
                  <a:lnTo>
                    <a:pt x="1909" y="6571"/>
                  </a:lnTo>
                  <a:lnTo>
                    <a:pt x="2007" y="6895"/>
                  </a:lnTo>
                  <a:lnTo>
                    <a:pt x="2244" y="7169"/>
                  </a:lnTo>
                  <a:lnTo>
                    <a:pt x="2539" y="7419"/>
                  </a:lnTo>
                  <a:lnTo>
                    <a:pt x="2854" y="7654"/>
                  </a:lnTo>
                  <a:lnTo>
                    <a:pt x="3259" y="7908"/>
                  </a:lnTo>
                  <a:lnTo>
                    <a:pt x="3505" y="8136"/>
                  </a:lnTo>
                  <a:lnTo>
                    <a:pt x="3759" y="8307"/>
                  </a:lnTo>
                  <a:lnTo>
                    <a:pt x="3890" y="8437"/>
                  </a:lnTo>
                  <a:lnTo>
                    <a:pt x="4037" y="8540"/>
                  </a:lnTo>
                  <a:lnTo>
                    <a:pt x="4271" y="8721"/>
                  </a:lnTo>
                  <a:lnTo>
                    <a:pt x="4300" y="8911"/>
                  </a:lnTo>
                  <a:lnTo>
                    <a:pt x="4287" y="9142"/>
                  </a:lnTo>
                  <a:lnTo>
                    <a:pt x="4246" y="9438"/>
                  </a:lnTo>
                  <a:lnTo>
                    <a:pt x="4132" y="9909"/>
                  </a:lnTo>
                  <a:lnTo>
                    <a:pt x="4012" y="10364"/>
                  </a:lnTo>
                  <a:lnTo>
                    <a:pt x="3958" y="10797"/>
                  </a:lnTo>
                  <a:lnTo>
                    <a:pt x="4101" y="11151"/>
                  </a:lnTo>
                  <a:lnTo>
                    <a:pt x="4323" y="11474"/>
                  </a:lnTo>
                  <a:lnTo>
                    <a:pt x="4580" y="11827"/>
                  </a:lnTo>
                  <a:lnTo>
                    <a:pt x="4740" y="12133"/>
                  </a:lnTo>
                  <a:lnTo>
                    <a:pt x="4785" y="12429"/>
                  </a:lnTo>
                  <a:lnTo>
                    <a:pt x="4822" y="12638"/>
                  </a:lnTo>
                  <a:lnTo>
                    <a:pt x="4822" y="12857"/>
                  </a:lnTo>
                  <a:lnTo>
                    <a:pt x="4797" y="12996"/>
                  </a:lnTo>
                  <a:lnTo>
                    <a:pt x="4699" y="13136"/>
                  </a:lnTo>
                  <a:lnTo>
                    <a:pt x="4539" y="13285"/>
                  </a:lnTo>
                  <a:lnTo>
                    <a:pt x="4388" y="13429"/>
                  </a:lnTo>
                  <a:lnTo>
                    <a:pt x="4183" y="13566"/>
                  </a:lnTo>
                  <a:lnTo>
                    <a:pt x="4060" y="13677"/>
                  </a:lnTo>
                  <a:lnTo>
                    <a:pt x="3847" y="13755"/>
                  </a:lnTo>
                  <a:lnTo>
                    <a:pt x="3614" y="13931"/>
                  </a:lnTo>
                  <a:lnTo>
                    <a:pt x="3405" y="14083"/>
                  </a:lnTo>
                  <a:lnTo>
                    <a:pt x="3102" y="14343"/>
                  </a:lnTo>
                  <a:lnTo>
                    <a:pt x="2943" y="14624"/>
                  </a:lnTo>
                  <a:lnTo>
                    <a:pt x="2759" y="14845"/>
                  </a:lnTo>
                  <a:lnTo>
                    <a:pt x="2550" y="15079"/>
                  </a:lnTo>
                  <a:cubicBezTo>
                    <a:pt x="2445" y="15151"/>
                    <a:pt x="2338" y="15222"/>
                    <a:pt x="2231" y="15292"/>
                  </a:cubicBezTo>
                  <a:cubicBezTo>
                    <a:pt x="2109" y="15371"/>
                    <a:pt x="1986" y="15450"/>
                    <a:pt x="1862" y="15527"/>
                  </a:cubicBezTo>
                  <a:lnTo>
                    <a:pt x="1518" y="15733"/>
                  </a:lnTo>
                  <a:lnTo>
                    <a:pt x="1335" y="15901"/>
                  </a:lnTo>
                  <a:lnTo>
                    <a:pt x="1114" y="16041"/>
                  </a:lnTo>
                  <a:lnTo>
                    <a:pt x="905" y="16241"/>
                  </a:lnTo>
                  <a:lnTo>
                    <a:pt x="758" y="16440"/>
                  </a:lnTo>
                  <a:lnTo>
                    <a:pt x="647" y="16643"/>
                  </a:lnTo>
                  <a:lnTo>
                    <a:pt x="598" y="16819"/>
                  </a:lnTo>
                  <a:lnTo>
                    <a:pt x="598" y="17025"/>
                  </a:lnTo>
                  <a:lnTo>
                    <a:pt x="639" y="17423"/>
                  </a:lnTo>
                  <a:lnTo>
                    <a:pt x="774" y="17682"/>
                  </a:lnTo>
                  <a:lnTo>
                    <a:pt x="856" y="17895"/>
                  </a:lnTo>
                  <a:lnTo>
                    <a:pt x="955" y="18087"/>
                  </a:lnTo>
                  <a:lnTo>
                    <a:pt x="1053" y="18295"/>
                  </a:lnTo>
                  <a:lnTo>
                    <a:pt x="1212" y="18558"/>
                  </a:lnTo>
                  <a:lnTo>
                    <a:pt x="1327" y="18752"/>
                  </a:lnTo>
                  <a:lnTo>
                    <a:pt x="1495" y="18975"/>
                  </a:lnTo>
                  <a:lnTo>
                    <a:pt x="1703" y="19203"/>
                  </a:lnTo>
                  <a:lnTo>
                    <a:pt x="1843" y="19364"/>
                  </a:lnTo>
                  <a:lnTo>
                    <a:pt x="2171" y="19521"/>
                  </a:lnTo>
                  <a:lnTo>
                    <a:pt x="2375" y="19685"/>
                  </a:lnTo>
                  <a:lnTo>
                    <a:pt x="2630" y="19841"/>
                  </a:lnTo>
                  <a:lnTo>
                    <a:pt x="2986" y="20069"/>
                  </a:lnTo>
                  <a:lnTo>
                    <a:pt x="3248" y="20152"/>
                  </a:lnTo>
                  <a:lnTo>
                    <a:pt x="3599" y="20323"/>
                  </a:lnTo>
                  <a:lnTo>
                    <a:pt x="3959" y="20470"/>
                  </a:lnTo>
                  <a:lnTo>
                    <a:pt x="4677" y="20713"/>
                  </a:lnTo>
                  <a:lnTo>
                    <a:pt x="5385" y="20876"/>
                  </a:lnTo>
                  <a:lnTo>
                    <a:pt x="5724" y="20906"/>
                  </a:lnTo>
                  <a:lnTo>
                    <a:pt x="6060" y="20947"/>
                  </a:lnTo>
                  <a:lnTo>
                    <a:pt x="6585" y="20986"/>
                  </a:lnTo>
                  <a:lnTo>
                    <a:pt x="7060" y="20972"/>
                  </a:lnTo>
                  <a:cubicBezTo>
                    <a:pt x="7198" y="20987"/>
                    <a:pt x="7338" y="20995"/>
                    <a:pt x="7478" y="20994"/>
                  </a:cubicBezTo>
                  <a:cubicBezTo>
                    <a:pt x="7672" y="20993"/>
                    <a:pt x="7865" y="20976"/>
                    <a:pt x="8051" y="20945"/>
                  </a:cubicBezTo>
                  <a:lnTo>
                    <a:pt x="8414" y="20901"/>
                  </a:lnTo>
                  <a:cubicBezTo>
                    <a:pt x="8557" y="20875"/>
                    <a:pt x="8701" y="20849"/>
                    <a:pt x="8844" y="20823"/>
                  </a:cubicBezTo>
                  <a:cubicBezTo>
                    <a:pt x="8971" y="20800"/>
                    <a:pt x="9098" y="20777"/>
                    <a:pt x="9224" y="20754"/>
                  </a:cubicBezTo>
                  <a:lnTo>
                    <a:pt x="9568" y="20674"/>
                  </a:lnTo>
                  <a:lnTo>
                    <a:pt x="9948" y="20564"/>
                  </a:lnTo>
                  <a:lnTo>
                    <a:pt x="10453" y="20385"/>
                  </a:lnTo>
                  <a:lnTo>
                    <a:pt x="10878" y="20064"/>
                  </a:lnTo>
                  <a:lnTo>
                    <a:pt x="11092" y="19660"/>
                  </a:lnTo>
                  <a:lnTo>
                    <a:pt x="11042" y="19237"/>
                  </a:lnTo>
                  <a:lnTo>
                    <a:pt x="11051" y="18855"/>
                  </a:lnTo>
                  <a:lnTo>
                    <a:pt x="10760" y="18502"/>
                  </a:lnTo>
                  <a:lnTo>
                    <a:pt x="10633" y="18187"/>
                  </a:lnTo>
                  <a:lnTo>
                    <a:pt x="10298" y="17836"/>
                  </a:lnTo>
                  <a:lnTo>
                    <a:pt x="9889" y="17532"/>
                  </a:lnTo>
                  <a:lnTo>
                    <a:pt x="9524" y="17226"/>
                  </a:lnTo>
                  <a:lnTo>
                    <a:pt x="9042" y="16943"/>
                  </a:lnTo>
                  <a:lnTo>
                    <a:pt x="8579" y="16512"/>
                  </a:lnTo>
                  <a:lnTo>
                    <a:pt x="8383" y="16189"/>
                  </a:lnTo>
                  <a:lnTo>
                    <a:pt x="8124" y="15427"/>
                  </a:lnTo>
                  <a:lnTo>
                    <a:pt x="8137" y="15070"/>
                  </a:lnTo>
                  <a:lnTo>
                    <a:pt x="8223" y="14786"/>
                  </a:lnTo>
                  <a:lnTo>
                    <a:pt x="8330" y="14546"/>
                  </a:lnTo>
                  <a:lnTo>
                    <a:pt x="8485" y="14370"/>
                  </a:lnTo>
                  <a:lnTo>
                    <a:pt x="8744" y="14172"/>
                  </a:lnTo>
                  <a:lnTo>
                    <a:pt x="9038" y="13973"/>
                  </a:lnTo>
                  <a:lnTo>
                    <a:pt x="9316" y="13780"/>
                  </a:lnTo>
                  <a:lnTo>
                    <a:pt x="9755" y="13589"/>
                  </a:lnTo>
                  <a:lnTo>
                    <a:pt x="10058" y="13378"/>
                  </a:lnTo>
                  <a:cubicBezTo>
                    <a:pt x="10130" y="13340"/>
                    <a:pt x="10203" y="13303"/>
                    <a:pt x="10279" y="13268"/>
                  </a:cubicBezTo>
                  <a:cubicBezTo>
                    <a:pt x="10370" y="13226"/>
                    <a:pt x="10464" y="13186"/>
                    <a:pt x="10561" y="13149"/>
                  </a:cubicBezTo>
                  <a:lnTo>
                    <a:pt x="10840" y="13053"/>
                  </a:lnTo>
                  <a:lnTo>
                    <a:pt x="11311" y="12987"/>
                  </a:lnTo>
                  <a:lnTo>
                    <a:pt x="11696" y="12950"/>
                  </a:lnTo>
                  <a:lnTo>
                    <a:pt x="12093" y="12999"/>
                  </a:lnTo>
                  <a:lnTo>
                    <a:pt x="12511" y="13089"/>
                  </a:lnTo>
                  <a:lnTo>
                    <a:pt x="12793" y="13148"/>
                  </a:lnTo>
                  <a:lnTo>
                    <a:pt x="13124" y="13285"/>
                  </a:lnTo>
                  <a:lnTo>
                    <a:pt x="13582" y="13523"/>
                  </a:lnTo>
                  <a:lnTo>
                    <a:pt x="13742" y="13736"/>
                  </a:lnTo>
                  <a:lnTo>
                    <a:pt x="14008" y="13958"/>
                  </a:lnTo>
                  <a:lnTo>
                    <a:pt x="14291" y="14217"/>
                  </a:lnTo>
                  <a:lnTo>
                    <a:pt x="14427" y="14435"/>
                  </a:lnTo>
                  <a:lnTo>
                    <a:pt x="14451" y="14669"/>
                  </a:lnTo>
                  <a:lnTo>
                    <a:pt x="14452" y="14904"/>
                  </a:lnTo>
                  <a:lnTo>
                    <a:pt x="14407" y="15087"/>
                  </a:lnTo>
                  <a:lnTo>
                    <a:pt x="14292" y="15337"/>
                  </a:lnTo>
                  <a:lnTo>
                    <a:pt x="14134" y="15497"/>
                  </a:lnTo>
                  <a:lnTo>
                    <a:pt x="13925" y="15701"/>
                  </a:lnTo>
                  <a:lnTo>
                    <a:pt x="13687" y="15909"/>
                  </a:lnTo>
                  <a:lnTo>
                    <a:pt x="13335" y="16305"/>
                  </a:lnTo>
                  <a:lnTo>
                    <a:pt x="13151" y="16479"/>
                  </a:lnTo>
                  <a:lnTo>
                    <a:pt x="13003" y="16654"/>
                  </a:lnTo>
                  <a:lnTo>
                    <a:pt x="12840" y="16818"/>
                  </a:lnTo>
                  <a:lnTo>
                    <a:pt x="12668" y="17008"/>
                  </a:lnTo>
                  <a:lnTo>
                    <a:pt x="12512" y="17221"/>
                  </a:lnTo>
                  <a:lnTo>
                    <a:pt x="12250" y="17619"/>
                  </a:lnTo>
                  <a:lnTo>
                    <a:pt x="12124" y="17984"/>
                  </a:lnTo>
                  <a:lnTo>
                    <a:pt x="12039" y="18244"/>
                  </a:lnTo>
                  <a:lnTo>
                    <a:pt x="11974" y="18552"/>
                  </a:lnTo>
                  <a:lnTo>
                    <a:pt x="11999" y="18790"/>
                  </a:lnTo>
                  <a:lnTo>
                    <a:pt x="12019" y="19081"/>
                  </a:lnTo>
                  <a:lnTo>
                    <a:pt x="11933" y="19394"/>
                  </a:lnTo>
                  <a:lnTo>
                    <a:pt x="11954" y="19602"/>
                  </a:lnTo>
                  <a:lnTo>
                    <a:pt x="11954" y="19835"/>
                  </a:lnTo>
                  <a:lnTo>
                    <a:pt x="11978" y="20084"/>
                  </a:lnTo>
                  <a:lnTo>
                    <a:pt x="12064" y="20312"/>
                  </a:lnTo>
                  <a:lnTo>
                    <a:pt x="12298" y="20637"/>
                  </a:lnTo>
                  <a:lnTo>
                    <a:pt x="12642" y="20845"/>
                  </a:lnTo>
                  <a:lnTo>
                    <a:pt x="12961" y="21050"/>
                  </a:lnTo>
                  <a:lnTo>
                    <a:pt x="13412" y="21292"/>
                  </a:lnTo>
                  <a:lnTo>
                    <a:pt x="13731" y="21412"/>
                  </a:lnTo>
                  <a:lnTo>
                    <a:pt x="14013" y="21542"/>
                  </a:lnTo>
                  <a:lnTo>
                    <a:pt x="14352" y="21600"/>
                  </a:lnTo>
                  <a:lnTo>
                    <a:pt x="14806" y="21600"/>
                  </a:lnTo>
                  <a:lnTo>
                    <a:pt x="15240" y="21500"/>
                  </a:lnTo>
                  <a:lnTo>
                    <a:pt x="16042" y="21407"/>
                  </a:lnTo>
                  <a:lnTo>
                    <a:pt x="16410" y="21297"/>
                  </a:lnTo>
                  <a:lnTo>
                    <a:pt x="16762" y="21189"/>
                  </a:lnTo>
                  <a:lnTo>
                    <a:pt x="17308" y="20991"/>
                  </a:lnTo>
                  <a:lnTo>
                    <a:pt x="17759" y="20786"/>
                  </a:lnTo>
                  <a:lnTo>
                    <a:pt x="18082" y="20595"/>
                  </a:lnTo>
                  <a:lnTo>
                    <a:pt x="18508" y="20243"/>
                  </a:lnTo>
                  <a:lnTo>
                    <a:pt x="18676" y="19981"/>
                  </a:lnTo>
                  <a:lnTo>
                    <a:pt x="18713" y="19660"/>
                  </a:lnTo>
                  <a:lnTo>
                    <a:pt x="18872" y="19220"/>
                  </a:lnTo>
                  <a:lnTo>
                    <a:pt x="19192" y="18740"/>
                  </a:lnTo>
                  <a:lnTo>
                    <a:pt x="19553" y="18245"/>
                  </a:lnTo>
                  <a:lnTo>
                    <a:pt x="19925" y="17610"/>
                  </a:lnTo>
                  <a:lnTo>
                    <a:pt x="20110" y="17158"/>
                  </a:lnTo>
                  <a:lnTo>
                    <a:pt x="20290" y="16871"/>
                  </a:lnTo>
                  <a:lnTo>
                    <a:pt x="20470" y="16411"/>
                  </a:lnTo>
                  <a:lnTo>
                    <a:pt x="20569" y="16118"/>
                  </a:lnTo>
                  <a:lnTo>
                    <a:pt x="20692" y="15799"/>
                  </a:lnTo>
                  <a:lnTo>
                    <a:pt x="20729" y="15403"/>
                  </a:lnTo>
                  <a:lnTo>
                    <a:pt x="20892" y="15114"/>
                  </a:lnTo>
                  <a:lnTo>
                    <a:pt x="21027" y="14945"/>
                  </a:lnTo>
                  <a:lnTo>
                    <a:pt x="21256" y="14740"/>
                  </a:lnTo>
                  <a:lnTo>
                    <a:pt x="21502" y="14460"/>
                  </a:lnTo>
                  <a:lnTo>
                    <a:pt x="21600" y="13992"/>
                  </a:lnTo>
                  <a:lnTo>
                    <a:pt x="21588" y="13676"/>
                  </a:lnTo>
                  <a:lnTo>
                    <a:pt x="21514" y="13392"/>
                  </a:lnTo>
                  <a:lnTo>
                    <a:pt x="21467" y="12962"/>
                  </a:lnTo>
                  <a:lnTo>
                    <a:pt x="21357" y="12492"/>
                  </a:lnTo>
                  <a:lnTo>
                    <a:pt x="21172" y="12247"/>
                  </a:lnTo>
                  <a:lnTo>
                    <a:pt x="20951" y="12007"/>
                  </a:lnTo>
                  <a:lnTo>
                    <a:pt x="20673" y="11815"/>
                  </a:lnTo>
                  <a:lnTo>
                    <a:pt x="20320" y="11656"/>
                  </a:lnTo>
                  <a:lnTo>
                    <a:pt x="19847" y="11496"/>
                  </a:lnTo>
                  <a:lnTo>
                    <a:pt x="19503" y="11363"/>
                  </a:lnTo>
                  <a:lnTo>
                    <a:pt x="19045" y="11118"/>
                  </a:lnTo>
                  <a:lnTo>
                    <a:pt x="18725" y="10964"/>
                  </a:lnTo>
                  <a:lnTo>
                    <a:pt x="18512" y="10832"/>
                  </a:lnTo>
                  <a:lnTo>
                    <a:pt x="18148" y="10687"/>
                  </a:lnTo>
                  <a:lnTo>
                    <a:pt x="17803" y="10606"/>
                  </a:lnTo>
                  <a:lnTo>
                    <a:pt x="17402" y="10577"/>
                  </a:lnTo>
                  <a:lnTo>
                    <a:pt x="17001" y="10545"/>
                  </a:lnTo>
                  <a:lnTo>
                    <a:pt x="16706" y="10508"/>
                  </a:lnTo>
                  <a:cubicBezTo>
                    <a:pt x="16571" y="10512"/>
                    <a:pt x="16434" y="10505"/>
                    <a:pt x="16302" y="10486"/>
                  </a:cubicBezTo>
                  <a:cubicBezTo>
                    <a:pt x="16166" y="10468"/>
                    <a:pt x="16035" y="10438"/>
                    <a:pt x="15913" y="10398"/>
                  </a:cubicBezTo>
                  <a:lnTo>
                    <a:pt x="15573" y="10349"/>
                  </a:lnTo>
                  <a:lnTo>
                    <a:pt x="15207" y="10227"/>
                  </a:lnTo>
                  <a:lnTo>
                    <a:pt x="14556" y="9914"/>
                  </a:lnTo>
                  <a:lnTo>
                    <a:pt x="14295" y="9650"/>
                  </a:lnTo>
                  <a:lnTo>
                    <a:pt x="13922" y="9371"/>
                  </a:lnTo>
                  <a:lnTo>
                    <a:pt x="13479" y="9170"/>
                  </a:lnTo>
                  <a:lnTo>
                    <a:pt x="13111" y="9009"/>
                  </a:lnTo>
                  <a:lnTo>
                    <a:pt x="12697" y="8938"/>
                  </a:lnTo>
                  <a:lnTo>
                    <a:pt x="12231" y="8879"/>
                  </a:lnTo>
                  <a:lnTo>
                    <a:pt x="11707" y="8838"/>
                  </a:lnTo>
                  <a:lnTo>
                    <a:pt x="11101" y="8796"/>
                  </a:lnTo>
                  <a:lnTo>
                    <a:pt x="10369" y="8793"/>
                  </a:lnTo>
                  <a:lnTo>
                    <a:pt x="9841" y="8814"/>
                  </a:lnTo>
                  <a:lnTo>
                    <a:pt x="9317" y="8851"/>
                  </a:lnTo>
                  <a:lnTo>
                    <a:pt x="8536" y="8824"/>
                  </a:lnTo>
                  <a:lnTo>
                    <a:pt x="8196" y="8832"/>
                  </a:lnTo>
                  <a:lnTo>
                    <a:pt x="7832" y="8768"/>
                  </a:lnTo>
                  <a:lnTo>
                    <a:pt x="7609" y="864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12" name="Shape 2315"/>
            <p:cNvSpPr/>
            <p:nvPr/>
          </p:nvSpPr>
          <p:spPr>
            <a:xfrm rot="21600000">
              <a:off x="2222188" y="-1"/>
              <a:ext cx="429395" cy="19431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279" y="21489"/>
                  </a:moveTo>
                  <a:lnTo>
                    <a:pt x="6261" y="21209"/>
                  </a:lnTo>
                  <a:lnTo>
                    <a:pt x="4179" y="20701"/>
                  </a:lnTo>
                  <a:lnTo>
                    <a:pt x="2049" y="20223"/>
                  </a:lnTo>
                  <a:lnTo>
                    <a:pt x="1237" y="19788"/>
                  </a:lnTo>
                  <a:lnTo>
                    <a:pt x="784" y="19149"/>
                  </a:lnTo>
                  <a:lnTo>
                    <a:pt x="143" y="18506"/>
                  </a:lnTo>
                  <a:lnTo>
                    <a:pt x="67" y="18035"/>
                  </a:lnTo>
                  <a:lnTo>
                    <a:pt x="0" y="17378"/>
                  </a:lnTo>
                  <a:lnTo>
                    <a:pt x="0" y="16762"/>
                  </a:lnTo>
                  <a:lnTo>
                    <a:pt x="70" y="16072"/>
                  </a:lnTo>
                  <a:lnTo>
                    <a:pt x="900" y="15394"/>
                  </a:lnTo>
                  <a:lnTo>
                    <a:pt x="1972" y="14908"/>
                  </a:lnTo>
                  <a:lnTo>
                    <a:pt x="4018" y="14413"/>
                  </a:lnTo>
                  <a:cubicBezTo>
                    <a:pt x="4314" y="14276"/>
                    <a:pt x="4582" y="14137"/>
                    <a:pt x="4823" y="13996"/>
                  </a:cubicBezTo>
                  <a:cubicBezTo>
                    <a:pt x="5082" y="13844"/>
                    <a:pt x="5309" y="13688"/>
                    <a:pt x="5383" y="13526"/>
                  </a:cubicBezTo>
                  <a:cubicBezTo>
                    <a:pt x="5500" y="13274"/>
                    <a:pt x="5243" y="13020"/>
                    <a:pt x="4652" y="12802"/>
                  </a:cubicBezTo>
                  <a:lnTo>
                    <a:pt x="3131" y="11980"/>
                  </a:lnTo>
                  <a:lnTo>
                    <a:pt x="1723" y="11385"/>
                  </a:lnTo>
                  <a:lnTo>
                    <a:pt x="796" y="10911"/>
                  </a:lnTo>
                  <a:lnTo>
                    <a:pt x="381" y="10497"/>
                  </a:lnTo>
                  <a:lnTo>
                    <a:pt x="528" y="10002"/>
                  </a:lnTo>
                  <a:lnTo>
                    <a:pt x="500" y="9326"/>
                  </a:lnTo>
                  <a:lnTo>
                    <a:pt x="500" y="8919"/>
                  </a:lnTo>
                  <a:lnTo>
                    <a:pt x="570" y="8343"/>
                  </a:lnTo>
                  <a:lnTo>
                    <a:pt x="570" y="7558"/>
                  </a:lnTo>
                  <a:lnTo>
                    <a:pt x="668" y="6732"/>
                  </a:lnTo>
                  <a:lnTo>
                    <a:pt x="595" y="6006"/>
                  </a:lnTo>
                  <a:lnTo>
                    <a:pt x="1009" y="5160"/>
                  </a:lnTo>
                  <a:lnTo>
                    <a:pt x="595" y="4503"/>
                  </a:lnTo>
                  <a:lnTo>
                    <a:pt x="595" y="4006"/>
                  </a:lnTo>
                  <a:lnTo>
                    <a:pt x="741" y="3350"/>
                  </a:lnTo>
                  <a:lnTo>
                    <a:pt x="787" y="2665"/>
                  </a:lnTo>
                  <a:lnTo>
                    <a:pt x="860" y="2001"/>
                  </a:lnTo>
                  <a:lnTo>
                    <a:pt x="1397" y="1570"/>
                  </a:lnTo>
                  <a:lnTo>
                    <a:pt x="2686" y="1036"/>
                  </a:lnTo>
                  <a:lnTo>
                    <a:pt x="3805" y="596"/>
                  </a:lnTo>
                  <a:lnTo>
                    <a:pt x="6185" y="199"/>
                  </a:lnTo>
                  <a:lnTo>
                    <a:pt x="8084" y="25"/>
                  </a:lnTo>
                  <a:lnTo>
                    <a:pt x="9520" y="0"/>
                  </a:lnTo>
                  <a:lnTo>
                    <a:pt x="11569" y="5"/>
                  </a:lnTo>
                  <a:lnTo>
                    <a:pt x="13321" y="80"/>
                  </a:lnTo>
                  <a:lnTo>
                    <a:pt x="14757" y="295"/>
                  </a:lnTo>
                  <a:lnTo>
                    <a:pt x="16119" y="499"/>
                  </a:lnTo>
                  <a:lnTo>
                    <a:pt x="16970" y="806"/>
                  </a:lnTo>
                  <a:lnTo>
                    <a:pt x="18040" y="1107"/>
                  </a:lnTo>
                  <a:lnTo>
                    <a:pt x="19332" y="1689"/>
                  </a:lnTo>
                  <a:lnTo>
                    <a:pt x="19698" y="2028"/>
                  </a:lnTo>
                  <a:lnTo>
                    <a:pt x="20405" y="2637"/>
                  </a:lnTo>
                  <a:lnTo>
                    <a:pt x="20405" y="3165"/>
                  </a:lnTo>
                  <a:lnTo>
                    <a:pt x="20552" y="3828"/>
                  </a:lnTo>
                  <a:lnTo>
                    <a:pt x="20231" y="5164"/>
                  </a:lnTo>
                  <a:lnTo>
                    <a:pt x="19963" y="6640"/>
                  </a:lnTo>
                  <a:lnTo>
                    <a:pt x="20036" y="8040"/>
                  </a:lnTo>
                  <a:lnTo>
                    <a:pt x="19820" y="8594"/>
                  </a:lnTo>
                  <a:lnTo>
                    <a:pt x="20039" y="9309"/>
                  </a:lnTo>
                  <a:lnTo>
                    <a:pt x="20332" y="9761"/>
                  </a:lnTo>
                  <a:lnTo>
                    <a:pt x="21113" y="10182"/>
                  </a:lnTo>
                  <a:lnTo>
                    <a:pt x="21454" y="10597"/>
                  </a:lnTo>
                  <a:lnTo>
                    <a:pt x="21600" y="11059"/>
                  </a:lnTo>
                  <a:lnTo>
                    <a:pt x="21137" y="11420"/>
                  </a:lnTo>
                  <a:lnTo>
                    <a:pt x="20097" y="11772"/>
                  </a:lnTo>
                  <a:lnTo>
                    <a:pt x="17832" y="12144"/>
                  </a:lnTo>
                  <a:lnTo>
                    <a:pt x="15833" y="12505"/>
                  </a:lnTo>
                  <a:lnTo>
                    <a:pt x="14394" y="12839"/>
                  </a:lnTo>
                  <a:lnTo>
                    <a:pt x="13224" y="13301"/>
                  </a:lnTo>
                  <a:lnTo>
                    <a:pt x="12931" y="13796"/>
                  </a:lnTo>
                  <a:lnTo>
                    <a:pt x="13077" y="14248"/>
                  </a:lnTo>
                  <a:lnTo>
                    <a:pt x="14367" y="14764"/>
                  </a:lnTo>
                  <a:lnTo>
                    <a:pt x="15635" y="15136"/>
                  </a:lnTo>
                  <a:lnTo>
                    <a:pt x="16805" y="15524"/>
                  </a:lnTo>
                  <a:lnTo>
                    <a:pt x="17970" y="15947"/>
                  </a:lnTo>
                  <a:lnTo>
                    <a:pt x="19052" y="16425"/>
                  </a:lnTo>
                  <a:lnTo>
                    <a:pt x="20216" y="17086"/>
                  </a:lnTo>
                  <a:lnTo>
                    <a:pt x="20509" y="17780"/>
                  </a:lnTo>
                  <a:lnTo>
                    <a:pt x="20509" y="18324"/>
                  </a:lnTo>
                  <a:lnTo>
                    <a:pt x="20436" y="18943"/>
                  </a:lnTo>
                  <a:lnTo>
                    <a:pt x="20021" y="19513"/>
                  </a:lnTo>
                  <a:lnTo>
                    <a:pt x="19293" y="20051"/>
                  </a:lnTo>
                  <a:lnTo>
                    <a:pt x="18415" y="20482"/>
                  </a:lnTo>
                  <a:lnTo>
                    <a:pt x="17299" y="20826"/>
                  </a:lnTo>
                  <a:lnTo>
                    <a:pt x="15863" y="21197"/>
                  </a:lnTo>
                  <a:lnTo>
                    <a:pt x="13796" y="21471"/>
                  </a:lnTo>
                  <a:lnTo>
                    <a:pt x="12288" y="21551"/>
                  </a:lnTo>
                  <a:lnTo>
                    <a:pt x="10279" y="21600"/>
                  </a:lnTo>
                  <a:lnTo>
                    <a:pt x="8279" y="2148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13" name="Shape 2316"/>
            <p:cNvSpPr/>
            <p:nvPr/>
          </p:nvSpPr>
          <p:spPr>
            <a:xfrm rot="21600000">
              <a:off x="2876821" y="398258"/>
              <a:ext cx="954114" cy="18266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1" y="18556"/>
                  </a:moveTo>
                  <a:lnTo>
                    <a:pt x="0" y="19082"/>
                  </a:lnTo>
                  <a:lnTo>
                    <a:pt x="26" y="19716"/>
                  </a:lnTo>
                  <a:lnTo>
                    <a:pt x="291" y="20151"/>
                  </a:lnTo>
                  <a:lnTo>
                    <a:pt x="718" y="20511"/>
                  </a:lnTo>
                  <a:lnTo>
                    <a:pt x="1222" y="20941"/>
                  </a:lnTo>
                  <a:lnTo>
                    <a:pt x="2078" y="21222"/>
                  </a:lnTo>
                  <a:lnTo>
                    <a:pt x="3065" y="21514"/>
                  </a:lnTo>
                  <a:lnTo>
                    <a:pt x="4151" y="21600"/>
                  </a:lnTo>
                  <a:lnTo>
                    <a:pt x="5598" y="21600"/>
                  </a:lnTo>
                  <a:lnTo>
                    <a:pt x="6597" y="21480"/>
                  </a:lnTo>
                  <a:lnTo>
                    <a:pt x="8419" y="21170"/>
                  </a:lnTo>
                  <a:lnTo>
                    <a:pt x="9230" y="20793"/>
                  </a:lnTo>
                  <a:lnTo>
                    <a:pt x="10064" y="20329"/>
                  </a:lnTo>
                  <a:lnTo>
                    <a:pt x="10874" y="19670"/>
                  </a:lnTo>
                  <a:lnTo>
                    <a:pt x="11368" y="19041"/>
                  </a:lnTo>
                  <a:lnTo>
                    <a:pt x="12027" y="18004"/>
                  </a:lnTo>
                  <a:lnTo>
                    <a:pt x="12791" y="17009"/>
                  </a:lnTo>
                  <a:lnTo>
                    <a:pt x="13238" y="16297"/>
                  </a:lnTo>
                  <a:lnTo>
                    <a:pt x="13699" y="15538"/>
                  </a:lnTo>
                  <a:lnTo>
                    <a:pt x="13897" y="14690"/>
                  </a:lnTo>
                  <a:lnTo>
                    <a:pt x="14249" y="13669"/>
                  </a:lnTo>
                  <a:lnTo>
                    <a:pt x="14657" y="12902"/>
                  </a:lnTo>
                  <a:lnTo>
                    <a:pt x="15240" y="11653"/>
                  </a:lnTo>
                  <a:lnTo>
                    <a:pt x="15448" y="10964"/>
                  </a:lnTo>
                  <a:lnTo>
                    <a:pt x="15822" y="10236"/>
                  </a:lnTo>
                  <a:lnTo>
                    <a:pt x="16261" y="9338"/>
                  </a:lnTo>
                  <a:lnTo>
                    <a:pt x="16513" y="8632"/>
                  </a:lnTo>
                  <a:lnTo>
                    <a:pt x="17028" y="8067"/>
                  </a:lnTo>
                  <a:lnTo>
                    <a:pt x="17982" y="7344"/>
                  </a:lnTo>
                  <a:lnTo>
                    <a:pt x="18782" y="6785"/>
                  </a:lnTo>
                  <a:lnTo>
                    <a:pt x="19616" y="6048"/>
                  </a:lnTo>
                  <a:lnTo>
                    <a:pt x="20505" y="5137"/>
                  </a:lnTo>
                  <a:lnTo>
                    <a:pt x="21031" y="4056"/>
                  </a:lnTo>
                  <a:lnTo>
                    <a:pt x="21457" y="3067"/>
                  </a:lnTo>
                  <a:lnTo>
                    <a:pt x="21600" y="2195"/>
                  </a:lnTo>
                  <a:lnTo>
                    <a:pt x="21117" y="1229"/>
                  </a:lnTo>
                  <a:lnTo>
                    <a:pt x="20338" y="667"/>
                  </a:lnTo>
                  <a:lnTo>
                    <a:pt x="19176" y="187"/>
                  </a:lnTo>
                  <a:lnTo>
                    <a:pt x="18190" y="0"/>
                  </a:lnTo>
                  <a:lnTo>
                    <a:pt x="16940" y="96"/>
                  </a:lnTo>
                  <a:lnTo>
                    <a:pt x="15879" y="188"/>
                  </a:lnTo>
                  <a:lnTo>
                    <a:pt x="15135" y="359"/>
                  </a:lnTo>
                  <a:lnTo>
                    <a:pt x="14435" y="628"/>
                  </a:lnTo>
                  <a:lnTo>
                    <a:pt x="13590" y="1006"/>
                  </a:lnTo>
                  <a:lnTo>
                    <a:pt x="12769" y="1572"/>
                  </a:lnTo>
                  <a:lnTo>
                    <a:pt x="11968" y="2146"/>
                  </a:lnTo>
                  <a:lnTo>
                    <a:pt x="11562" y="2741"/>
                  </a:lnTo>
                  <a:lnTo>
                    <a:pt x="11233" y="3377"/>
                  </a:lnTo>
                  <a:lnTo>
                    <a:pt x="10970" y="3945"/>
                  </a:lnTo>
                  <a:lnTo>
                    <a:pt x="10948" y="4587"/>
                  </a:lnTo>
                  <a:lnTo>
                    <a:pt x="10849" y="5458"/>
                  </a:lnTo>
                  <a:lnTo>
                    <a:pt x="10882" y="6162"/>
                  </a:lnTo>
                  <a:lnTo>
                    <a:pt x="10981" y="6688"/>
                  </a:lnTo>
                  <a:lnTo>
                    <a:pt x="10981" y="7209"/>
                  </a:lnTo>
                  <a:lnTo>
                    <a:pt x="10989" y="7683"/>
                  </a:lnTo>
                  <a:lnTo>
                    <a:pt x="10758" y="8301"/>
                  </a:lnTo>
                  <a:lnTo>
                    <a:pt x="10341" y="9040"/>
                  </a:lnTo>
                  <a:lnTo>
                    <a:pt x="9859" y="9585"/>
                  </a:lnTo>
                  <a:lnTo>
                    <a:pt x="9464" y="10152"/>
                  </a:lnTo>
                  <a:lnTo>
                    <a:pt x="9005" y="10632"/>
                  </a:lnTo>
                  <a:lnTo>
                    <a:pt x="8379" y="11398"/>
                  </a:lnTo>
                  <a:lnTo>
                    <a:pt x="7590" y="12170"/>
                  </a:lnTo>
                  <a:lnTo>
                    <a:pt x="6559" y="12920"/>
                  </a:lnTo>
                  <a:lnTo>
                    <a:pt x="5861" y="13429"/>
                  </a:lnTo>
                  <a:lnTo>
                    <a:pt x="4479" y="14133"/>
                  </a:lnTo>
                  <a:lnTo>
                    <a:pt x="3635" y="14585"/>
                  </a:lnTo>
                  <a:lnTo>
                    <a:pt x="2845" y="15260"/>
                  </a:lnTo>
                  <a:lnTo>
                    <a:pt x="1856" y="16204"/>
                  </a:lnTo>
                  <a:lnTo>
                    <a:pt x="1528" y="16644"/>
                  </a:lnTo>
                  <a:lnTo>
                    <a:pt x="1012" y="17417"/>
                  </a:lnTo>
                  <a:lnTo>
                    <a:pt x="541" y="18148"/>
                  </a:lnTo>
                  <a:lnTo>
                    <a:pt x="151" y="18556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14" name="Shape 2317"/>
            <p:cNvSpPr/>
            <p:nvPr/>
          </p:nvSpPr>
          <p:spPr>
            <a:xfrm rot="21600000">
              <a:off x="3660736" y="1488928"/>
              <a:ext cx="764553" cy="11321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5362" y="13131"/>
                  </a:moveTo>
                  <a:lnTo>
                    <a:pt x="4636" y="13399"/>
                  </a:lnTo>
                  <a:lnTo>
                    <a:pt x="3575" y="14177"/>
                  </a:lnTo>
                  <a:lnTo>
                    <a:pt x="2821" y="14935"/>
                  </a:lnTo>
                  <a:lnTo>
                    <a:pt x="1562" y="16294"/>
                  </a:lnTo>
                  <a:cubicBezTo>
                    <a:pt x="1213" y="16705"/>
                    <a:pt x="925" y="17139"/>
                    <a:pt x="702" y="17588"/>
                  </a:cubicBezTo>
                  <a:cubicBezTo>
                    <a:pt x="416" y="18166"/>
                    <a:pt x="240" y="18767"/>
                    <a:pt x="178" y="19375"/>
                  </a:cubicBezTo>
                  <a:lnTo>
                    <a:pt x="0" y="20215"/>
                  </a:lnTo>
                  <a:lnTo>
                    <a:pt x="203" y="21047"/>
                  </a:lnTo>
                  <a:lnTo>
                    <a:pt x="672" y="21526"/>
                  </a:lnTo>
                  <a:lnTo>
                    <a:pt x="1533" y="21600"/>
                  </a:lnTo>
                  <a:lnTo>
                    <a:pt x="3296" y="20732"/>
                  </a:lnTo>
                  <a:lnTo>
                    <a:pt x="4666" y="19799"/>
                  </a:lnTo>
                  <a:lnTo>
                    <a:pt x="5912" y="18735"/>
                  </a:lnTo>
                  <a:lnTo>
                    <a:pt x="7172" y="17654"/>
                  </a:lnTo>
                  <a:lnTo>
                    <a:pt x="7843" y="16776"/>
                  </a:lnTo>
                  <a:lnTo>
                    <a:pt x="8131" y="15916"/>
                  </a:lnTo>
                  <a:lnTo>
                    <a:pt x="8322" y="15241"/>
                  </a:lnTo>
                  <a:lnTo>
                    <a:pt x="9582" y="14761"/>
                  </a:lnTo>
                  <a:lnTo>
                    <a:pt x="10524" y="14206"/>
                  </a:lnTo>
                  <a:lnTo>
                    <a:pt x="11085" y="13401"/>
                  </a:lnTo>
                  <a:lnTo>
                    <a:pt x="12481" y="12431"/>
                  </a:lnTo>
                  <a:lnTo>
                    <a:pt x="13277" y="11416"/>
                  </a:lnTo>
                  <a:cubicBezTo>
                    <a:pt x="13611" y="11114"/>
                    <a:pt x="13997" y="10839"/>
                    <a:pt x="14425" y="10597"/>
                  </a:cubicBezTo>
                  <a:cubicBezTo>
                    <a:pt x="14754" y="10412"/>
                    <a:pt x="15106" y="10247"/>
                    <a:pt x="15478" y="10104"/>
                  </a:cubicBezTo>
                  <a:lnTo>
                    <a:pt x="16683" y="9522"/>
                  </a:lnTo>
                  <a:lnTo>
                    <a:pt x="18751" y="7982"/>
                  </a:lnTo>
                  <a:lnTo>
                    <a:pt x="19970" y="6850"/>
                  </a:lnTo>
                  <a:lnTo>
                    <a:pt x="20915" y="5464"/>
                  </a:lnTo>
                  <a:lnTo>
                    <a:pt x="21557" y="4558"/>
                  </a:lnTo>
                  <a:lnTo>
                    <a:pt x="21600" y="3220"/>
                  </a:lnTo>
                  <a:lnTo>
                    <a:pt x="21151" y="1883"/>
                  </a:lnTo>
                  <a:lnTo>
                    <a:pt x="20470" y="973"/>
                  </a:lnTo>
                  <a:lnTo>
                    <a:pt x="19265" y="452"/>
                  </a:lnTo>
                  <a:lnTo>
                    <a:pt x="18143" y="77"/>
                  </a:lnTo>
                  <a:lnTo>
                    <a:pt x="16736" y="0"/>
                  </a:lnTo>
                  <a:lnTo>
                    <a:pt x="15531" y="381"/>
                  </a:lnTo>
                  <a:lnTo>
                    <a:pt x="14287" y="836"/>
                  </a:lnTo>
                  <a:lnTo>
                    <a:pt x="13369" y="1363"/>
                  </a:lnTo>
                  <a:lnTo>
                    <a:pt x="11919" y="1983"/>
                  </a:lnTo>
                  <a:lnTo>
                    <a:pt x="10810" y="2834"/>
                  </a:lnTo>
                  <a:lnTo>
                    <a:pt x="9632" y="3944"/>
                  </a:lnTo>
                  <a:lnTo>
                    <a:pt x="8635" y="4854"/>
                  </a:lnTo>
                  <a:lnTo>
                    <a:pt x="7812" y="6072"/>
                  </a:lnTo>
                  <a:lnTo>
                    <a:pt x="7648" y="6774"/>
                  </a:lnTo>
                  <a:lnTo>
                    <a:pt x="7648" y="7735"/>
                  </a:lnTo>
                  <a:lnTo>
                    <a:pt x="7810" y="8593"/>
                  </a:lnTo>
                  <a:cubicBezTo>
                    <a:pt x="7755" y="8805"/>
                    <a:pt x="7654" y="9010"/>
                    <a:pt x="7509" y="9201"/>
                  </a:cubicBezTo>
                  <a:cubicBezTo>
                    <a:pt x="7301" y="9477"/>
                    <a:pt x="7009" y="9719"/>
                    <a:pt x="6651" y="9911"/>
                  </a:cubicBezTo>
                  <a:lnTo>
                    <a:pt x="6117" y="10492"/>
                  </a:lnTo>
                  <a:lnTo>
                    <a:pt x="5720" y="11111"/>
                  </a:lnTo>
                  <a:lnTo>
                    <a:pt x="5720" y="11877"/>
                  </a:lnTo>
                  <a:lnTo>
                    <a:pt x="5802" y="12734"/>
                  </a:lnTo>
                  <a:lnTo>
                    <a:pt x="5362" y="13131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15" name="Shape 2318"/>
            <p:cNvSpPr/>
            <p:nvPr/>
          </p:nvSpPr>
          <p:spPr>
            <a:xfrm rot="21600000">
              <a:off x="-1" y="2532859"/>
              <a:ext cx="820980" cy="8704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470" y="959"/>
                  </a:moveTo>
                  <a:lnTo>
                    <a:pt x="7375" y="746"/>
                  </a:lnTo>
                  <a:lnTo>
                    <a:pt x="6005" y="460"/>
                  </a:lnTo>
                  <a:lnTo>
                    <a:pt x="4720" y="40"/>
                  </a:lnTo>
                  <a:lnTo>
                    <a:pt x="3286" y="0"/>
                  </a:lnTo>
                  <a:lnTo>
                    <a:pt x="2005" y="295"/>
                  </a:lnTo>
                  <a:lnTo>
                    <a:pt x="849" y="1185"/>
                  </a:lnTo>
                  <a:lnTo>
                    <a:pt x="218" y="2375"/>
                  </a:lnTo>
                  <a:lnTo>
                    <a:pt x="0" y="3791"/>
                  </a:lnTo>
                  <a:lnTo>
                    <a:pt x="89" y="4764"/>
                  </a:lnTo>
                  <a:lnTo>
                    <a:pt x="791" y="5823"/>
                  </a:lnTo>
                  <a:lnTo>
                    <a:pt x="1780" y="6863"/>
                  </a:lnTo>
                  <a:lnTo>
                    <a:pt x="3412" y="8341"/>
                  </a:lnTo>
                  <a:lnTo>
                    <a:pt x="5171" y="9616"/>
                  </a:lnTo>
                  <a:lnTo>
                    <a:pt x="6126" y="10678"/>
                  </a:lnTo>
                  <a:lnTo>
                    <a:pt x="7435" y="12311"/>
                  </a:lnTo>
                  <a:lnTo>
                    <a:pt x="9232" y="14255"/>
                  </a:lnTo>
                  <a:lnTo>
                    <a:pt x="10481" y="16504"/>
                  </a:lnTo>
                  <a:lnTo>
                    <a:pt x="11438" y="17812"/>
                  </a:lnTo>
                  <a:lnTo>
                    <a:pt x="12916" y="19248"/>
                  </a:lnTo>
                  <a:lnTo>
                    <a:pt x="13935" y="20111"/>
                  </a:lnTo>
                  <a:lnTo>
                    <a:pt x="15185" y="20976"/>
                  </a:lnTo>
                  <a:lnTo>
                    <a:pt x="17351" y="21564"/>
                  </a:lnTo>
                  <a:lnTo>
                    <a:pt x="18242" y="21600"/>
                  </a:lnTo>
                  <a:lnTo>
                    <a:pt x="19373" y="21528"/>
                  </a:lnTo>
                  <a:lnTo>
                    <a:pt x="20290" y="21023"/>
                  </a:lnTo>
                  <a:lnTo>
                    <a:pt x="21115" y="20256"/>
                  </a:lnTo>
                  <a:lnTo>
                    <a:pt x="21345" y="18778"/>
                  </a:lnTo>
                  <a:lnTo>
                    <a:pt x="21383" y="17046"/>
                  </a:lnTo>
                  <a:lnTo>
                    <a:pt x="21600" y="15041"/>
                  </a:lnTo>
                  <a:lnTo>
                    <a:pt x="21090" y="13273"/>
                  </a:lnTo>
                  <a:lnTo>
                    <a:pt x="20455" y="11700"/>
                  </a:lnTo>
                  <a:lnTo>
                    <a:pt x="19116" y="9331"/>
                  </a:lnTo>
                  <a:lnTo>
                    <a:pt x="17818" y="7490"/>
                  </a:lnTo>
                  <a:lnTo>
                    <a:pt x="16468" y="5940"/>
                  </a:lnTo>
                  <a:lnTo>
                    <a:pt x="14692" y="3902"/>
                  </a:lnTo>
                  <a:lnTo>
                    <a:pt x="13507" y="2751"/>
                  </a:lnTo>
                  <a:lnTo>
                    <a:pt x="12069" y="2089"/>
                  </a:lnTo>
                  <a:lnTo>
                    <a:pt x="10679" y="1427"/>
                  </a:lnTo>
                  <a:lnTo>
                    <a:pt x="9753" y="1166"/>
                  </a:lnTo>
                  <a:lnTo>
                    <a:pt x="8470" y="95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</p:grpSp>
      <p:grpSp>
        <p:nvGrpSpPr>
          <p:cNvPr id="16" name="Group 2325"/>
          <p:cNvGrpSpPr/>
          <p:nvPr/>
        </p:nvGrpSpPr>
        <p:grpSpPr>
          <a:xfrm rot="8613539">
            <a:off x="6515095" y="272131"/>
            <a:ext cx="1878757" cy="1975698"/>
            <a:chExt cx="4425289" cy="4653625"/>
          </a:xfrm>
          <a:solidFill>
            <a:srgbClr val="589876"/>
          </a:solidFill>
        </p:grpSpPr>
        <p:sp>
          <p:nvSpPr>
            <p:cNvPr id="17" name="Shape 2320"/>
            <p:cNvSpPr/>
            <p:nvPr/>
          </p:nvSpPr>
          <p:spPr>
            <a:xfrm rot="21600000">
              <a:off x="1082657" y="380041"/>
              <a:ext cx="2554870" cy="42735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7609" y="8640"/>
                  </a:moveTo>
                  <a:lnTo>
                    <a:pt x="7143" y="8325"/>
                  </a:lnTo>
                  <a:lnTo>
                    <a:pt x="6929" y="8008"/>
                  </a:lnTo>
                  <a:lnTo>
                    <a:pt x="6877" y="7708"/>
                  </a:lnTo>
                  <a:lnTo>
                    <a:pt x="6872" y="7237"/>
                  </a:lnTo>
                  <a:lnTo>
                    <a:pt x="6598" y="6867"/>
                  </a:lnTo>
                  <a:lnTo>
                    <a:pt x="6361" y="6629"/>
                  </a:lnTo>
                  <a:lnTo>
                    <a:pt x="5746" y="6044"/>
                  </a:lnTo>
                  <a:lnTo>
                    <a:pt x="5322" y="5533"/>
                  </a:lnTo>
                  <a:lnTo>
                    <a:pt x="5177" y="5120"/>
                  </a:lnTo>
                  <a:lnTo>
                    <a:pt x="5044" y="4617"/>
                  </a:lnTo>
                  <a:lnTo>
                    <a:pt x="4851" y="4273"/>
                  </a:lnTo>
                  <a:lnTo>
                    <a:pt x="4628" y="4050"/>
                  </a:lnTo>
                  <a:lnTo>
                    <a:pt x="4452" y="3843"/>
                  </a:lnTo>
                  <a:lnTo>
                    <a:pt x="4372" y="3530"/>
                  </a:lnTo>
                  <a:lnTo>
                    <a:pt x="4241" y="3144"/>
                  </a:lnTo>
                  <a:lnTo>
                    <a:pt x="4179" y="2742"/>
                  </a:lnTo>
                  <a:lnTo>
                    <a:pt x="4041" y="2213"/>
                  </a:lnTo>
                  <a:lnTo>
                    <a:pt x="3881" y="1678"/>
                  </a:lnTo>
                  <a:lnTo>
                    <a:pt x="3834" y="1138"/>
                  </a:lnTo>
                  <a:lnTo>
                    <a:pt x="3757" y="719"/>
                  </a:lnTo>
                  <a:lnTo>
                    <a:pt x="3556" y="537"/>
                  </a:lnTo>
                  <a:lnTo>
                    <a:pt x="3356" y="356"/>
                  </a:lnTo>
                  <a:lnTo>
                    <a:pt x="3033" y="187"/>
                  </a:lnTo>
                  <a:lnTo>
                    <a:pt x="2660" y="49"/>
                  </a:lnTo>
                  <a:lnTo>
                    <a:pt x="2203" y="0"/>
                  </a:lnTo>
                  <a:lnTo>
                    <a:pt x="1835" y="4"/>
                  </a:lnTo>
                  <a:lnTo>
                    <a:pt x="1349" y="56"/>
                  </a:lnTo>
                  <a:lnTo>
                    <a:pt x="792" y="181"/>
                  </a:lnTo>
                  <a:lnTo>
                    <a:pt x="469" y="327"/>
                  </a:lnTo>
                  <a:lnTo>
                    <a:pt x="231" y="611"/>
                  </a:lnTo>
                  <a:lnTo>
                    <a:pt x="48" y="858"/>
                  </a:lnTo>
                  <a:lnTo>
                    <a:pt x="0" y="1071"/>
                  </a:lnTo>
                  <a:lnTo>
                    <a:pt x="4" y="1279"/>
                  </a:lnTo>
                  <a:lnTo>
                    <a:pt x="16" y="1522"/>
                  </a:lnTo>
                  <a:lnTo>
                    <a:pt x="156" y="1902"/>
                  </a:lnTo>
                  <a:lnTo>
                    <a:pt x="320" y="2387"/>
                  </a:lnTo>
                  <a:lnTo>
                    <a:pt x="639" y="3151"/>
                  </a:lnTo>
                  <a:lnTo>
                    <a:pt x="770" y="3827"/>
                  </a:lnTo>
                  <a:lnTo>
                    <a:pt x="913" y="4107"/>
                  </a:lnTo>
                  <a:lnTo>
                    <a:pt x="1048" y="4430"/>
                  </a:lnTo>
                  <a:lnTo>
                    <a:pt x="1085" y="4768"/>
                  </a:lnTo>
                  <a:lnTo>
                    <a:pt x="1233" y="5055"/>
                  </a:lnTo>
                  <a:lnTo>
                    <a:pt x="1364" y="5302"/>
                  </a:lnTo>
                  <a:lnTo>
                    <a:pt x="1507" y="5540"/>
                  </a:lnTo>
                  <a:lnTo>
                    <a:pt x="1651" y="5782"/>
                  </a:lnTo>
                  <a:lnTo>
                    <a:pt x="1802" y="6093"/>
                  </a:lnTo>
                  <a:lnTo>
                    <a:pt x="1864" y="6358"/>
                  </a:lnTo>
                  <a:lnTo>
                    <a:pt x="1909" y="6571"/>
                  </a:lnTo>
                  <a:lnTo>
                    <a:pt x="2007" y="6895"/>
                  </a:lnTo>
                  <a:lnTo>
                    <a:pt x="2244" y="7169"/>
                  </a:lnTo>
                  <a:lnTo>
                    <a:pt x="2539" y="7419"/>
                  </a:lnTo>
                  <a:lnTo>
                    <a:pt x="2854" y="7654"/>
                  </a:lnTo>
                  <a:lnTo>
                    <a:pt x="3259" y="7908"/>
                  </a:lnTo>
                  <a:lnTo>
                    <a:pt x="3505" y="8136"/>
                  </a:lnTo>
                  <a:lnTo>
                    <a:pt x="3759" y="8307"/>
                  </a:lnTo>
                  <a:lnTo>
                    <a:pt x="3890" y="8437"/>
                  </a:lnTo>
                  <a:lnTo>
                    <a:pt x="4037" y="8540"/>
                  </a:lnTo>
                  <a:lnTo>
                    <a:pt x="4271" y="8721"/>
                  </a:lnTo>
                  <a:lnTo>
                    <a:pt x="4300" y="8911"/>
                  </a:lnTo>
                  <a:lnTo>
                    <a:pt x="4287" y="9142"/>
                  </a:lnTo>
                  <a:lnTo>
                    <a:pt x="4246" y="9438"/>
                  </a:lnTo>
                  <a:lnTo>
                    <a:pt x="4132" y="9909"/>
                  </a:lnTo>
                  <a:lnTo>
                    <a:pt x="4012" y="10364"/>
                  </a:lnTo>
                  <a:lnTo>
                    <a:pt x="3958" y="10797"/>
                  </a:lnTo>
                  <a:lnTo>
                    <a:pt x="4101" y="11151"/>
                  </a:lnTo>
                  <a:lnTo>
                    <a:pt x="4323" y="11474"/>
                  </a:lnTo>
                  <a:lnTo>
                    <a:pt x="4580" y="11827"/>
                  </a:lnTo>
                  <a:lnTo>
                    <a:pt x="4740" y="12133"/>
                  </a:lnTo>
                  <a:lnTo>
                    <a:pt x="4785" y="12429"/>
                  </a:lnTo>
                  <a:lnTo>
                    <a:pt x="4822" y="12638"/>
                  </a:lnTo>
                  <a:lnTo>
                    <a:pt x="4822" y="12857"/>
                  </a:lnTo>
                  <a:lnTo>
                    <a:pt x="4797" y="12996"/>
                  </a:lnTo>
                  <a:lnTo>
                    <a:pt x="4699" y="13136"/>
                  </a:lnTo>
                  <a:lnTo>
                    <a:pt x="4539" y="13285"/>
                  </a:lnTo>
                  <a:lnTo>
                    <a:pt x="4388" y="13429"/>
                  </a:lnTo>
                  <a:lnTo>
                    <a:pt x="4183" y="13566"/>
                  </a:lnTo>
                  <a:lnTo>
                    <a:pt x="4060" y="13677"/>
                  </a:lnTo>
                  <a:lnTo>
                    <a:pt x="3847" y="13755"/>
                  </a:lnTo>
                  <a:lnTo>
                    <a:pt x="3614" y="13931"/>
                  </a:lnTo>
                  <a:lnTo>
                    <a:pt x="3405" y="14083"/>
                  </a:lnTo>
                  <a:lnTo>
                    <a:pt x="3102" y="14343"/>
                  </a:lnTo>
                  <a:lnTo>
                    <a:pt x="2943" y="14624"/>
                  </a:lnTo>
                  <a:lnTo>
                    <a:pt x="2759" y="14845"/>
                  </a:lnTo>
                  <a:lnTo>
                    <a:pt x="2550" y="15079"/>
                  </a:lnTo>
                  <a:cubicBezTo>
                    <a:pt x="2445" y="15151"/>
                    <a:pt x="2338" y="15222"/>
                    <a:pt x="2231" y="15292"/>
                  </a:cubicBezTo>
                  <a:cubicBezTo>
                    <a:pt x="2109" y="15371"/>
                    <a:pt x="1986" y="15450"/>
                    <a:pt x="1862" y="15527"/>
                  </a:cubicBezTo>
                  <a:lnTo>
                    <a:pt x="1518" y="15733"/>
                  </a:lnTo>
                  <a:lnTo>
                    <a:pt x="1335" y="15901"/>
                  </a:lnTo>
                  <a:lnTo>
                    <a:pt x="1114" y="16041"/>
                  </a:lnTo>
                  <a:lnTo>
                    <a:pt x="905" y="16241"/>
                  </a:lnTo>
                  <a:lnTo>
                    <a:pt x="758" y="16440"/>
                  </a:lnTo>
                  <a:lnTo>
                    <a:pt x="647" y="16643"/>
                  </a:lnTo>
                  <a:lnTo>
                    <a:pt x="598" y="16819"/>
                  </a:lnTo>
                  <a:lnTo>
                    <a:pt x="598" y="17025"/>
                  </a:lnTo>
                  <a:lnTo>
                    <a:pt x="639" y="17423"/>
                  </a:lnTo>
                  <a:lnTo>
                    <a:pt x="774" y="17682"/>
                  </a:lnTo>
                  <a:lnTo>
                    <a:pt x="856" y="17895"/>
                  </a:lnTo>
                  <a:lnTo>
                    <a:pt x="955" y="18087"/>
                  </a:lnTo>
                  <a:lnTo>
                    <a:pt x="1053" y="18295"/>
                  </a:lnTo>
                  <a:lnTo>
                    <a:pt x="1212" y="18558"/>
                  </a:lnTo>
                  <a:lnTo>
                    <a:pt x="1327" y="18752"/>
                  </a:lnTo>
                  <a:lnTo>
                    <a:pt x="1495" y="18975"/>
                  </a:lnTo>
                  <a:lnTo>
                    <a:pt x="1703" y="19203"/>
                  </a:lnTo>
                  <a:lnTo>
                    <a:pt x="1843" y="19364"/>
                  </a:lnTo>
                  <a:lnTo>
                    <a:pt x="2171" y="19521"/>
                  </a:lnTo>
                  <a:lnTo>
                    <a:pt x="2375" y="19685"/>
                  </a:lnTo>
                  <a:lnTo>
                    <a:pt x="2630" y="19841"/>
                  </a:lnTo>
                  <a:lnTo>
                    <a:pt x="2986" y="20069"/>
                  </a:lnTo>
                  <a:lnTo>
                    <a:pt x="3248" y="20152"/>
                  </a:lnTo>
                  <a:lnTo>
                    <a:pt x="3599" y="20323"/>
                  </a:lnTo>
                  <a:lnTo>
                    <a:pt x="3959" y="20470"/>
                  </a:lnTo>
                  <a:lnTo>
                    <a:pt x="4677" y="20713"/>
                  </a:lnTo>
                  <a:lnTo>
                    <a:pt x="5385" y="20876"/>
                  </a:lnTo>
                  <a:lnTo>
                    <a:pt x="5724" y="20906"/>
                  </a:lnTo>
                  <a:lnTo>
                    <a:pt x="6060" y="20947"/>
                  </a:lnTo>
                  <a:lnTo>
                    <a:pt x="6585" y="20986"/>
                  </a:lnTo>
                  <a:lnTo>
                    <a:pt x="7060" y="20972"/>
                  </a:lnTo>
                  <a:cubicBezTo>
                    <a:pt x="7198" y="20987"/>
                    <a:pt x="7338" y="20995"/>
                    <a:pt x="7478" y="20994"/>
                  </a:cubicBezTo>
                  <a:cubicBezTo>
                    <a:pt x="7672" y="20993"/>
                    <a:pt x="7865" y="20976"/>
                    <a:pt x="8051" y="20945"/>
                  </a:cubicBezTo>
                  <a:lnTo>
                    <a:pt x="8414" y="20901"/>
                  </a:lnTo>
                  <a:cubicBezTo>
                    <a:pt x="8557" y="20875"/>
                    <a:pt x="8701" y="20849"/>
                    <a:pt x="8844" y="20823"/>
                  </a:cubicBezTo>
                  <a:cubicBezTo>
                    <a:pt x="8971" y="20800"/>
                    <a:pt x="9098" y="20777"/>
                    <a:pt x="9224" y="20754"/>
                  </a:cubicBezTo>
                  <a:lnTo>
                    <a:pt x="9568" y="20674"/>
                  </a:lnTo>
                  <a:lnTo>
                    <a:pt x="9948" y="20564"/>
                  </a:lnTo>
                  <a:lnTo>
                    <a:pt x="10453" y="20385"/>
                  </a:lnTo>
                  <a:lnTo>
                    <a:pt x="10878" y="20064"/>
                  </a:lnTo>
                  <a:lnTo>
                    <a:pt x="11092" y="19660"/>
                  </a:lnTo>
                  <a:lnTo>
                    <a:pt x="11042" y="19237"/>
                  </a:lnTo>
                  <a:lnTo>
                    <a:pt x="11051" y="18855"/>
                  </a:lnTo>
                  <a:lnTo>
                    <a:pt x="10760" y="18502"/>
                  </a:lnTo>
                  <a:lnTo>
                    <a:pt x="10633" y="18187"/>
                  </a:lnTo>
                  <a:lnTo>
                    <a:pt x="10298" y="17836"/>
                  </a:lnTo>
                  <a:lnTo>
                    <a:pt x="9889" y="17532"/>
                  </a:lnTo>
                  <a:lnTo>
                    <a:pt x="9524" y="17226"/>
                  </a:lnTo>
                  <a:lnTo>
                    <a:pt x="9042" y="16943"/>
                  </a:lnTo>
                  <a:lnTo>
                    <a:pt x="8579" y="16512"/>
                  </a:lnTo>
                  <a:lnTo>
                    <a:pt x="8383" y="16189"/>
                  </a:lnTo>
                  <a:lnTo>
                    <a:pt x="8124" y="15427"/>
                  </a:lnTo>
                  <a:lnTo>
                    <a:pt x="8137" y="15070"/>
                  </a:lnTo>
                  <a:lnTo>
                    <a:pt x="8223" y="14786"/>
                  </a:lnTo>
                  <a:lnTo>
                    <a:pt x="8330" y="14546"/>
                  </a:lnTo>
                  <a:lnTo>
                    <a:pt x="8485" y="14370"/>
                  </a:lnTo>
                  <a:lnTo>
                    <a:pt x="8744" y="14172"/>
                  </a:lnTo>
                  <a:lnTo>
                    <a:pt x="9038" y="13973"/>
                  </a:lnTo>
                  <a:lnTo>
                    <a:pt x="9316" y="13780"/>
                  </a:lnTo>
                  <a:lnTo>
                    <a:pt x="9755" y="13589"/>
                  </a:lnTo>
                  <a:lnTo>
                    <a:pt x="10058" y="13378"/>
                  </a:lnTo>
                  <a:cubicBezTo>
                    <a:pt x="10130" y="13340"/>
                    <a:pt x="10203" y="13303"/>
                    <a:pt x="10279" y="13268"/>
                  </a:cubicBezTo>
                  <a:cubicBezTo>
                    <a:pt x="10370" y="13226"/>
                    <a:pt x="10464" y="13186"/>
                    <a:pt x="10561" y="13149"/>
                  </a:cubicBezTo>
                  <a:lnTo>
                    <a:pt x="10840" y="13053"/>
                  </a:lnTo>
                  <a:lnTo>
                    <a:pt x="11311" y="12987"/>
                  </a:lnTo>
                  <a:lnTo>
                    <a:pt x="11696" y="12950"/>
                  </a:lnTo>
                  <a:lnTo>
                    <a:pt x="12093" y="12999"/>
                  </a:lnTo>
                  <a:lnTo>
                    <a:pt x="12511" y="13089"/>
                  </a:lnTo>
                  <a:lnTo>
                    <a:pt x="12793" y="13148"/>
                  </a:lnTo>
                  <a:lnTo>
                    <a:pt x="13124" y="13285"/>
                  </a:lnTo>
                  <a:lnTo>
                    <a:pt x="13582" y="13523"/>
                  </a:lnTo>
                  <a:lnTo>
                    <a:pt x="13742" y="13736"/>
                  </a:lnTo>
                  <a:lnTo>
                    <a:pt x="14008" y="13958"/>
                  </a:lnTo>
                  <a:lnTo>
                    <a:pt x="14291" y="14217"/>
                  </a:lnTo>
                  <a:lnTo>
                    <a:pt x="14427" y="14435"/>
                  </a:lnTo>
                  <a:lnTo>
                    <a:pt x="14451" y="14669"/>
                  </a:lnTo>
                  <a:lnTo>
                    <a:pt x="14452" y="14904"/>
                  </a:lnTo>
                  <a:lnTo>
                    <a:pt x="14407" y="15087"/>
                  </a:lnTo>
                  <a:lnTo>
                    <a:pt x="14292" y="15337"/>
                  </a:lnTo>
                  <a:lnTo>
                    <a:pt x="14134" y="15497"/>
                  </a:lnTo>
                  <a:lnTo>
                    <a:pt x="13925" y="15701"/>
                  </a:lnTo>
                  <a:lnTo>
                    <a:pt x="13687" y="15909"/>
                  </a:lnTo>
                  <a:lnTo>
                    <a:pt x="13335" y="16305"/>
                  </a:lnTo>
                  <a:lnTo>
                    <a:pt x="13151" y="16479"/>
                  </a:lnTo>
                  <a:lnTo>
                    <a:pt x="13003" y="16654"/>
                  </a:lnTo>
                  <a:lnTo>
                    <a:pt x="12840" y="16818"/>
                  </a:lnTo>
                  <a:lnTo>
                    <a:pt x="12668" y="17008"/>
                  </a:lnTo>
                  <a:lnTo>
                    <a:pt x="12512" y="17221"/>
                  </a:lnTo>
                  <a:lnTo>
                    <a:pt x="12250" y="17619"/>
                  </a:lnTo>
                  <a:lnTo>
                    <a:pt x="12124" y="17984"/>
                  </a:lnTo>
                  <a:lnTo>
                    <a:pt x="12039" y="18244"/>
                  </a:lnTo>
                  <a:lnTo>
                    <a:pt x="11974" y="18552"/>
                  </a:lnTo>
                  <a:lnTo>
                    <a:pt x="11999" y="18790"/>
                  </a:lnTo>
                  <a:lnTo>
                    <a:pt x="12019" y="19081"/>
                  </a:lnTo>
                  <a:lnTo>
                    <a:pt x="11933" y="19394"/>
                  </a:lnTo>
                  <a:lnTo>
                    <a:pt x="11954" y="19602"/>
                  </a:lnTo>
                  <a:lnTo>
                    <a:pt x="11954" y="19835"/>
                  </a:lnTo>
                  <a:lnTo>
                    <a:pt x="11978" y="20084"/>
                  </a:lnTo>
                  <a:lnTo>
                    <a:pt x="12064" y="20312"/>
                  </a:lnTo>
                  <a:lnTo>
                    <a:pt x="12298" y="20637"/>
                  </a:lnTo>
                  <a:lnTo>
                    <a:pt x="12642" y="20845"/>
                  </a:lnTo>
                  <a:lnTo>
                    <a:pt x="12961" y="21050"/>
                  </a:lnTo>
                  <a:lnTo>
                    <a:pt x="13412" y="21292"/>
                  </a:lnTo>
                  <a:lnTo>
                    <a:pt x="13731" y="21412"/>
                  </a:lnTo>
                  <a:lnTo>
                    <a:pt x="14013" y="21542"/>
                  </a:lnTo>
                  <a:lnTo>
                    <a:pt x="14352" y="21600"/>
                  </a:lnTo>
                  <a:lnTo>
                    <a:pt x="14806" y="21600"/>
                  </a:lnTo>
                  <a:lnTo>
                    <a:pt x="15240" y="21500"/>
                  </a:lnTo>
                  <a:lnTo>
                    <a:pt x="16042" y="21407"/>
                  </a:lnTo>
                  <a:lnTo>
                    <a:pt x="16410" y="21297"/>
                  </a:lnTo>
                  <a:lnTo>
                    <a:pt x="16762" y="21189"/>
                  </a:lnTo>
                  <a:lnTo>
                    <a:pt x="17308" y="20991"/>
                  </a:lnTo>
                  <a:lnTo>
                    <a:pt x="17759" y="20786"/>
                  </a:lnTo>
                  <a:lnTo>
                    <a:pt x="18082" y="20595"/>
                  </a:lnTo>
                  <a:lnTo>
                    <a:pt x="18508" y="20243"/>
                  </a:lnTo>
                  <a:lnTo>
                    <a:pt x="18676" y="19981"/>
                  </a:lnTo>
                  <a:lnTo>
                    <a:pt x="18713" y="19660"/>
                  </a:lnTo>
                  <a:lnTo>
                    <a:pt x="18872" y="19220"/>
                  </a:lnTo>
                  <a:lnTo>
                    <a:pt x="19192" y="18740"/>
                  </a:lnTo>
                  <a:lnTo>
                    <a:pt x="19553" y="18245"/>
                  </a:lnTo>
                  <a:lnTo>
                    <a:pt x="19925" y="17610"/>
                  </a:lnTo>
                  <a:lnTo>
                    <a:pt x="20110" y="17158"/>
                  </a:lnTo>
                  <a:lnTo>
                    <a:pt x="20290" y="16871"/>
                  </a:lnTo>
                  <a:lnTo>
                    <a:pt x="20470" y="16411"/>
                  </a:lnTo>
                  <a:lnTo>
                    <a:pt x="20569" y="16118"/>
                  </a:lnTo>
                  <a:lnTo>
                    <a:pt x="20692" y="15799"/>
                  </a:lnTo>
                  <a:lnTo>
                    <a:pt x="20729" y="15403"/>
                  </a:lnTo>
                  <a:lnTo>
                    <a:pt x="20892" y="15114"/>
                  </a:lnTo>
                  <a:lnTo>
                    <a:pt x="21027" y="14945"/>
                  </a:lnTo>
                  <a:lnTo>
                    <a:pt x="21256" y="14740"/>
                  </a:lnTo>
                  <a:lnTo>
                    <a:pt x="21502" y="14460"/>
                  </a:lnTo>
                  <a:lnTo>
                    <a:pt x="21600" y="13992"/>
                  </a:lnTo>
                  <a:lnTo>
                    <a:pt x="21588" y="13676"/>
                  </a:lnTo>
                  <a:lnTo>
                    <a:pt x="21514" y="13392"/>
                  </a:lnTo>
                  <a:lnTo>
                    <a:pt x="21467" y="12962"/>
                  </a:lnTo>
                  <a:lnTo>
                    <a:pt x="21357" y="12492"/>
                  </a:lnTo>
                  <a:lnTo>
                    <a:pt x="21172" y="12247"/>
                  </a:lnTo>
                  <a:lnTo>
                    <a:pt x="20951" y="12007"/>
                  </a:lnTo>
                  <a:lnTo>
                    <a:pt x="20673" y="11815"/>
                  </a:lnTo>
                  <a:lnTo>
                    <a:pt x="20320" y="11656"/>
                  </a:lnTo>
                  <a:lnTo>
                    <a:pt x="19847" y="11496"/>
                  </a:lnTo>
                  <a:lnTo>
                    <a:pt x="19503" y="11363"/>
                  </a:lnTo>
                  <a:lnTo>
                    <a:pt x="19045" y="11118"/>
                  </a:lnTo>
                  <a:lnTo>
                    <a:pt x="18725" y="10964"/>
                  </a:lnTo>
                  <a:lnTo>
                    <a:pt x="18512" y="10832"/>
                  </a:lnTo>
                  <a:lnTo>
                    <a:pt x="18148" y="10687"/>
                  </a:lnTo>
                  <a:lnTo>
                    <a:pt x="17803" y="10606"/>
                  </a:lnTo>
                  <a:lnTo>
                    <a:pt x="17402" y="10577"/>
                  </a:lnTo>
                  <a:lnTo>
                    <a:pt x="17001" y="10545"/>
                  </a:lnTo>
                  <a:lnTo>
                    <a:pt x="16706" y="10508"/>
                  </a:lnTo>
                  <a:cubicBezTo>
                    <a:pt x="16571" y="10512"/>
                    <a:pt x="16434" y="10505"/>
                    <a:pt x="16302" y="10486"/>
                  </a:cubicBezTo>
                  <a:cubicBezTo>
                    <a:pt x="16166" y="10468"/>
                    <a:pt x="16035" y="10438"/>
                    <a:pt x="15913" y="10398"/>
                  </a:cubicBezTo>
                  <a:lnTo>
                    <a:pt x="15573" y="10349"/>
                  </a:lnTo>
                  <a:lnTo>
                    <a:pt x="15207" y="10227"/>
                  </a:lnTo>
                  <a:lnTo>
                    <a:pt x="14556" y="9914"/>
                  </a:lnTo>
                  <a:lnTo>
                    <a:pt x="14295" y="9650"/>
                  </a:lnTo>
                  <a:lnTo>
                    <a:pt x="13922" y="9371"/>
                  </a:lnTo>
                  <a:lnTo>
                    <a:pt x="13479" y="9170"/>
                  </a:lnTo>
                  <a:lnTo>
                    <a:pt x="13111" y="9009"/>
                  </a:lnTo>
                  <a:lnTo>
                    <a:pt x="12697" y="8938"/>
                  </a:lnTo>
                  <a:lnTo>
                    <a:pt x="12231" y="8879"/>
                  </a:lnTo>
                  <a:lnTo>
                    <a:pt x="11707" y="8838"/>
                  </a:lnTo>
                  <a:lnTo>
                    <a:pt x="11101" y="8796"/>
                  </a:lnTo>
                  <a:lnTo>
                    <a:pt x="10369" y="8793"/>
                  </a:lnTo>
                  <a:lnTo>
                    <a:pt x="9841" y="8814"/>
                  </a:lnTo>
                  <a:lnTo>
                    <a:pt x="9317" y="8851"/>
                  </a:lnTo>
                  <a:lnTo>
                    <a:pt x="8536" y="8824"/>
                  </a:lnTo>
                  <a:lnTo>
                    <a:pt x="8196" y="8832"/>
                  </a:lnTo>
                  <a:lnTo>
                    <a:pt x="7832" y="8768"/>
                  </a:lnTo>
                  <a:lnTo>
                    <a:pt x="7609" y="864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18" name="Shape 2321"/>
            <p:cNvSpPr/>
            <p:nvPr/>
          </p:nvSpPr>
          <p:spPr>
            <a:xfrm rot="21600000">
              <a:off x="2222188" y="-1"/>
              <a:ext cx="429395" cy="19431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279" y="21489"/>
                  </a:moveTo>
                  <a:lnTo>
                    <a:pt x="6261" y="21209"/>
                  </a:lnTo>
                  <a:lnTo>
                    <a:pt x="4179" y="20701"/>
                  </a:lnTo>
                  <a:lnTo>
                    <a:pt x="2049" y="20223"/>
                  </a:lnTo>
                  <a:lnTo>
                    <a:pt x="1237" y="19788"/>
                  </a:lnTo>
                  <a:lnTo>
                    <a:pt x="784" y="19149"/>
                  </a:lnTo>
                  <a:lnTo>
                    <a:pt x="143" y="18506"/>
                  </a:lnTo>
                  <a:lnTo>
                    <a:pt x="67" y="18035"/>
                  </a:lnTo>
                  <a:lnTo>
                    <a:pt x="0" y="17378"/>
                  </a:lnTo>
                  <a:lnTo>
                    <a:pt x="0" y="16762"/>
                  </a:lnTo>
                  <a:lnTo>
                    <a:pt x="70" y="16072"/>
                  </a:lnTo>
                  <a:lnTo>
                    <a:pt x="900" y="15394"/>
                  </a:lnTo>
                  <a:lnTo>
                    <a:pt x="1972" y="14908"/>
                  </a:lnTo>
                  <a:lnTo>
                    <a:pt x="4018" y="14413"/>
                  </a:lnTo>
                  <a:cubicBezTo>
                    <a:pt x="4314" y="14276"/>
                    <a:pt x="4582" y="14137"/>
                    <a:pt x="4823" y="13996"/>
                  </a:cubicBezTo>
                  <a:cubicBezTo>
                    <a:pt x="5082" y="13844"/>
                    <a:pt x="5309" y="13688"/>
                    <a:pt x="5383" y="13526"/>
                  </a:cubicBezTo>
                  <a:cubicBezTo>
                    <a:pt x="5500" y="13274"/>
                    <a:pt x="5243" y="13020"/>
                    <a:pt x="4652" y="12802"/>
                  </a:cubicBezTo>
                  <a:lnTo>
                    <a:pt x="3131" y="11980"/>
                  </a:lnTo>
                  <a:lnTo>
                    <a:pt x="1723" y="11385"/>
                  </a:lnTo>
                  <a:lnTo>
                    <a:pt x="796" y="10911"/>
                  </a:lnTo>
                  <a:lnTo>
                    <a:pt x="381" y="10497"/>
                  </a:lnTo>
                  <a:lnTo>
                    <a:pt x="528" y="10002"/>
                  </a:lnTo>
                  <a:lnTo>
                    <a:pt x="500" y="9326"/>
                  </a:lnTo>
                  <a:lnTo>
                    <a:pt x="500" y="8919"/>
                  </a:lnTo>
                  <a:lnTo>
                    <a:pt x="570" y="8343"/>
                  </a:lnTo>
                  <a:lnTo>
                    <a:pt x="570" y="7558"/>
                  </a:lnTo>
                  <a:lnTo>
                    <a:pt x="668" y="6732"/>
                  </a:lnTo>
                  <a:lnTo>
                    <a:pt x="595" y="6006"/>
                  </a:lnTo>
                  <a:lnTo>
                    <a:pt x="1009" y="5160"/>
                  </a:lnTo>
                  <a:lnTo>
                    <a:pt x="595" y="4503"/>
                  </a:lnTo>
                  <a:lnTo>
                    <a:pt x="595" y="4006"/>
                  </a:lnTo>
                  <a:lnTo>
                    <a:pt x="741" y="3350"/>
                  </a:lnTo>
                  <a:lnTo>
                    <a:pt x="787" y="2665"/>
                  </a:lnTo>
                  <a:lnTo>
                    <a:pt x="860" y="2001"/>
                  </a:lnTo>
                  <a:lnTo>
                    <a:pt x="1397" y="1570"/>
                  </a:lnTo>
                  <a:lnTo>
                    <a:pt x="2686" y="1036"/>
                  </a:lnTo>
                  <a:lnTo>
                    <a:pt x="3805" y="596"/>
                  </a:lnTo>
                  <a:lnTo>
                    <a:pt x="6185" y="199"/>
                  </a:lnTo>
                  <a:lnTo>
                    <a:pt x="8084" y="25"/>
                  </a:lnTo>
                  <a:lnTo>
                    <a:pt x="9520" y="0"/>
                  </a:lnTo>
                  <a:lnTo>
                    <a:pt x="11569" y="5"/>
                  </a:lnTo>
                  <a:lnTo>
                    <a:pt x="13321" y="80"/>
                  </a:lnTo>
                  <a:lnTo>
                    <a:pt x="14757" y="295"/>
                  </a:lnTo>
                  <a:lnTo>
                    <a:pt x="16119" y="499"/>
                  </a:lnTo>
                  <a:lnTo>
                    <a:pt x="16970" y="806"/>
                  </a:lnTo>
                  <a:lnTo>
                    <a:pt x="18040" y="1107"/>
                  </a:lnTo>
                  <a:lnTo>
                    <a:pt x="19332" y="1689"/>
                  </a:lnTo>
                  <a:lnTo>
                    <a:pt x="19698" y="2028"/>
                  </a:lnTo>
                  <a:lnTo>
                    <a:pt x="20405" y="2637"/>
                  </a:lnTo>
                  <a:lnTo>
                    <a:pt x="20405" y="3165"/>
                  </a:lnTo>
                  <a:lnTo>
                    <a:pt x="20552" y="3828"/>
                  </a:lnTo>
                  <a:lnTo>
                    <a:pt x="20231" y="5164"/>
                  </a:lnTo>
                  <a:lnTo>
                    <a:pt x="19963" y="6640"/>
                  </a:lnTo>
                  <a:lnTo>
                    <a:pt x="20036" y="8040"/>
                  </a:lnTo>
                  <a:lnTo>
                    <a:pt x="19820" y="8594"/>
                  </a:lnTo>
                  <a:lnTo>
                    <a:pt x="20039" y="9309"/>
                  </a:lnTo>
                  <a:lnTo>
                    <a:pt x="20332" y="9761"/>
                  </a:lnTo>
                  <a:lnTo>
                    <a:pt x="21113" y="10182"/>
                  </a:lnTo>
                  <a:lnTo>
                    <a:pt x="21454" y="10597"/>
                  </a:lnTo>
                  <a:lnTo>
                    <a:pt x="21600" y="11059"/>
                  </a:lnTo>
                  <a:lnTo>
                    <a:pt x="21137" y="11420"/>
                  </a:lnTo>
                  <a:lnTo>
                    <a:pt x="20097" y="11772"/>
                  </a:lnTo>
                  <a:lnTo>
                    <a:pt x="17832" y="12144"/>
                  </a:lnTo>
                  <a:lnTo>
                    <a:pt x="15833" y="12505"/>
                  </a:lnTo>
                  <a:lnTo>
                    <a:pt x="14394" y="12839"/>
                  </a:lnTo>
                  <a:lnTo>
                    <a:pt x="13224" y="13301"/>
                  </a:lnTo>
                  <a:lnTo>
                    <a:pt x="12931" y="13796"/>
                  </a:lnTo>
                  <a:lnTo>
                    <a:pt x="13077" y="14248"/>
                  </a:lnTo>
                  <a:lnTo>
                    <a:pt x="14367" y="14764"/>
                  </a:lnTo>
                  <a:lnTo>
                    <a:pt x="15635" y="15136"/>
                  </a:lnTo>
                  <a:lnTo>
                    <a:pt x="16805" y="15524"/>
                  </a:lnTo>
                  <a:lnTo>
                    <a:pt x="17970" y="15947"/>
                  </a:lnTo>
                  <a:lnTo>
                    <a:pt x="19052" y="16425"/>
                  </a:lnTo>
                  <a:lnTo>
                    <a:pt x="20216" y="17086"/>
                  </a:lnTo>
                  <a:lnTo>
                    <a:pt x="20509" y="17780"/>
                  </a:lnTo>
                  <a:lnTo>
                    <a:pt x="20509" y="18324"/>
                  </a:lnTo>
                  <a:lnTo>
                    <a:pt x="20436" y="18943"/>
                  </a:lnTo>
                  <a:lnTo>
                    <a:pt x="20021" y="19513"/>
                  </a:lnTo>
                  <a:lnTo>
                    <a:pt x="19293" y="20051"/>
                  </a:lnTo>
                  <a:lnTo>
                    <a:pt x="18415" y="20482"/>
                  </a:lnTo>
                  <a:lnTo>
                    <a:pt x="17299" y="20826"/>
                  </a:lnTo>
                  <a:lnTo>
                    <a:pt x="15863" y="21197"/>
                  </a:lnTo>
                  <a:lnTo>
                    <a:pt x="13796" y="21471"/>
                  </a:lnTo>
                  <a:lnTo>
                    <a:pt x="12288" y="21551"/>
                  </a:lnTo>
                  <a:lnTo>
                    <a:pt x="10279" y="21600"/>
                  </a:lnTo>
                  <a:lnTo>
                    <a:pt x="8279" y="2148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19" name="Shape 2322"/>
            <p:cNvSpPr/>
            <p:nvPr/>
          </p:nvSpPr>
          <p:spPr>
            <a:xfrm rot="21600000">
              <a:off x="2876821" y="398258"/>
              <a:ext cx="954114" cy="18266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1" y="18556"/>
                  </a:moveTo>
                  <a:lnTo>
                    <a:pt x="0" y="19082"/>
                  </a:lnTo>
                  <a:lnTo>
                    <a:pt x="26" y="19716"/>
                  </a:lnTo>
                  <a:lnTo>
                    <a:pt x="291" y="20151"/>
                  </a:lnTo>
                  <a:lnTo>
                    <a:pt x="718" y="20511"/>
                  </a:lnTo>
                  <a:lnTo>
                    <a:pt x="1222" y="20941"/>
                  </a:lnTo>
                  <a:lnTo>
                    <a:pt x="2078" y="21222"/>
                  </a:lnTo>
                  <a:lnTo>
                    <a:pt x="3065" y="21514"/>
                  </a:lnTo>
                  <a:lnTo>
                    <a:pt x="4151" y="21600"/>
                  </a:lnTo>
                  <a:lnTo>
                    <a:pt x="5598" y="21600"/>
                  </a:lnTo>
                  <a:lnTo>
                    <a:pt x="6597" y="21480"/>
                  </a:lnTo>
                  <a:lnTo>
                    <a:pt x="8419" y="21170"/>
                  </a:lnTo>
                  <a:lnTo>
                    <a:pt x="9230" y="20793"/>
                  </a:lnTo>
                  <a:lnTo>
                    <a:pt x="10064" y="20329"/>
                  </a:lnTo>
                  <a:lnTo>
                    <a:pt x="10874" y="19670"/>
                  </a:lnTo>
                  <a:lnTo>
                    <a:pt x="11368" y="19041"/>
                  </a:lnTo>
                  <a:lnTo>
                    <a:pt x="12027" y="18004"/>
                  </a:lnTo>
                  <a:lnTo>
                    <a:pt x="12791" y="17009"/>
                  </a:lnTo>
                  <a:lnTo>
                    <a:pt x="13238" y="16297"/>
                  </a:lnTo>
                  <a:lnTo>
                    <a:pt x="13699" y="15538"/>
                  </a:lnTo>
                  <a:lnTo>
                    <a:pt x="13897" y="14690"/>
                  </a:lnTo>
                  <a:lnTo>
                    <a:pt x="14249" y="13669"/>
                  </a:lnTo>
                  <a:lnTo>
                    <a:pt x="14657" y="12902"/>
                  </a:lnTo>
                  <a:lnTo>
                    <a:pt x="15240" y="11653"/>
                  </a:lnTo>
                  <a:lnTo>
                    <a:pt x="15448" y="10964"/>
                  </a:lnTo>
                  <a:lnTo>
                    <a:pt x="15822" y="10236"/>
                  </a:lnTo>
                  <a:lnTo>
                    <a:pt x="16261" y="9338"/>
                  </a:lnTo>
                  <a:lnTo>
                    <a:pt x="16513" y="8632"/>
                  </a:lnTo>
                  <a:lnTo>
                    <a:pt x="17028" y="8067"/>
                  </a:lnTo>
                  <a:lnTo>
                    <a:pt x="17982" y="7344"/>
                  </a:lnTo>
                  <a:lnTo>
                    <a:pt x="18782" y="6785"/>
                  </a:lnTo>
                  <a:lnTo>
                    <a:pt x="19616" y="6048"/>
                  </a:lnTo>
                  <a:lnTo>
                    <a:pt x="20505" y="5137"/>
                  </a:lnTo>
                  <a:lnTo>
                    <a:pt x="21031" y="4056"/>
                  </a:lnTo>
                  <a:lnTo>
                    <a:pt x="21457" y="3067"/>
                  </a:lnTo>
                  <a:lnTo>
                    <a:pt x="21600" y="2195"/>
                  </a:lnTo>
                  <a:lnTo>
                    <a:pt x="21117" y="1229"/>
                  </a:lnTo>
                  <a:lnTo>
                    <a:pt x="20338" y="667"/>
                  </a:lnTo>
                  <a:lnTo>
                    <a:pt x="19176" y="187"/>
                  </a:lnTo>
                  <a:lnTo>
                    <a:pt x="18190" y="0"/>
                  </a:lnTo>
                  <a:lnTo>
                    <a:pt x="16940" y="96"/>
                  </a:lnTo>
                  <a:lnTo>
                    <a:pt x="15879" y="188"/>
                  </a:lnTo>
                  <a:lnTo>
                    <a:pt x="15135" y="359"/>
                  </a:lnTo>
                  <a:lnTo>
                    <a:pt x="14435" y="628"/>
                  </a:lnTo>
                  <a:lnTo>
                    <a:pt x="13590" y="1006"/>
                  </a:lnTo>
                  <a:lnTo>
                    <a:pt x="12769" y="1572"/>
                  </a:lnTo>
                  <a:lnTo>
                    <a:pt x="11968" y="2146"/>
                  </a:lnTo>
                  <a:lnTo>
                    <a:pt x="11562" y="2741"/>
                  </a:lnTo>
                  <a:lnTo>
                    <a:pt x="11233" y="3377"/>
                  </a:lnTo>
                  <a:lnTo>
                    <a:pt x="10970" y="3945"/>
                  </a:lnTo>
                  <a:lnTo>
                    <a:pt x="10948" y="4587"/>
                  </a:lnTo>
                  <a:lnTo>
                    <a:pt x="10849" y="5458"/>
                  </a:lnTo>
                  <a:lnTo>
                    <a:pt x="10882" y="6162"/>
                  </a:lnTo>
                  <a:lnTo>
                    <a:pt x="10981" y="6688"/>
                  </a:lnTo>
                  <a:lnTo>
                    <a:pt x="10981" y="7209"/>
                  </a:lnTo>
                  <a:lnTo>
                    <a:pt x="10989" y="7683"/>
                  </a:lnTo>
                  <a:lnTo>
                    <a:pt x="10758" y="8301"/>
                  </a:lnTo>
                  <a:lnTo>
                    <a:pt x="10341" y="9040"/>
                  </a:lnTo>
                  <a:lnTo>
                    <a:pt x="9859" y="9585"/>
                  </a:lnTo>
                  <a:lnTo>
                    <a:pt x="9464" y="10152"/>
                  </a:lnTo>
                  <a:lnTo>
                    <a:pt x="9005" y="10632"/>
                  </a:lnTo>
                  <a:lnTo>
                    <a:pt x="8379" y="11398"/>
                  </a:lnTo>
                  <a:lnTo>
                    <a:pt x="7590" y="12170"/>
                  </a:lnTo>
                  <a:lnTo>
                    <a:pt x="6559" y="12920"/>
                  </a:lnTo>
                  <a:lnTo>
                    <a:pt x="5861" y="13429"/>
                  </a:lnTo>
                  <a:lnTo>
                    <a:pt x="4479" y="14133"/>
                  </a:lnTo>
                  <a:lnTo>
                    <a:pt x="3635" y="14585"/>
                  </a:lnTo>
                  <a:lnTo>
                    <a:pt x="2845" y="15260"/>
                  </a:lnTo>
                  <a:lnTo>
                    <a:pt x="1856" y="16204"/>
                  </a:lnTo>
                  <a:lnTo>
                    <a:pt x="1528" y="16644"/>
                  </a:lnTo>
                  <a:lnTo>
                    <a:pt x="1012" y="17417"/>
                  </a:lnTo>
                  <a:lnTo>
                    <a:pt x="541" y="18148"/>
                  </a:lnTo>
                  <a:lnTo>
                    <a:pt x="151" y="18556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20" name="Shape 2323"/>
            <p:cNvSpPr/>
            <p:nvPr/>
          </p:nvSpPr>
          <p:spPr>
            <a:xfrm rot="21600000">
              <a:off x="3660736" y="1488928"/>
              <a:ext cx="764553" cy="11321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5362" y="13131"/>
                  </a:moveTo>
                  <a:lnTo>
                    <a:pt x="4636" y="13399"/>
                  </a:lnTo>
                  <a:lnTo>
                    <a:pt x="3575" y="14177"/>
                  </a:lnTo>
                  <a:lnTo>
                    <a:pt x="2821" y="14935"/>
                  </a:lnTo>
                  <a:lnTo>
                    <a:pt x="1562" y="16294"/>
                  </a:lnTo>
                  <a:cubicBezTo>
                    <a:pt x="1213" y="16705"/>
                    <a:pt x="925" y="17139"/>
                    <a:pt x="702" y="17588"/>
                  </a:cubicBezTo>
                  <a:cubicBezTo>
                    <a:pt x="416" y="18166"/>
                    <a:pt x="240" y="18767"/>
                    <a:pt x="178" y="19375"/>
                  </a:cubicBezTo>
                  <a:lnTo>
                    <a:pt x="0" y="20215"/>
                  </a:lnTo>
                  <a:lnTo>
                    <a:pt x="203" y="21047"/>
                  </a:lnTo>
                  <a:lnTo>
                    <a:pt x="672" y="21526"/>
                  </a:lnTo>
                  <a:lnTo>
                    <a:pt x="1533" y="21600"/>
                  </a:lnTo>
                  <a:lnTo>
                    <a:pt x="3296" y="20732"/>
                  </a:lnTo>
                  <a:lnTo>
                    <a:pt x="4666" y="19799"/>
                  </a:lnTo>
                  <a:lnTo>
                    <a:pt x="5912" y="18735"/>
                  </a:lnTo>
                  <a:lnTo>
                    <a:pt x="7172" y="17654"/>
                  </a:lnTo>
                  <a:lnTo>
                    <a:pt x="7843" y="16776"/>
                  </a:lnTo>
                  <a:lnTo>
                    <a:pt x="8131" y="15916"/>
                  </a:lnTo>
                  <a:lnTo>
                    <a:pt x="8322" y="15241"/>
                  </a:lnTo>
                  <a:lnTo>
                    <a:pt x="9582" y="14761"/>
                  </a:lnTo>
                  <a:lnTo>
                    <a:pt x="10524" y="14206"/>
                  </a:lnTo>
                  <a:lnTo>
                    <a:pt x="11085" y="13401"/>
                  </a:lnTo>
                  <a:lnTo>
                    <a:pt x="12481" y="12431"/>
                  </a:lnTo>
                  <a:lnTo>
                    <a:pt x="13277" y="11416"/>
                  </a:lnTo>
                  <a:cubicBezTo>
                    <a:pt x="13611" y="11114"/>
                    <a:pt x="13997" y="10839"/>
                    <a:pt x="14425" y="10597"/>
                  </a:cubicBezTo>
                  <a:cubicBezTo>
                    <a:pt x="14754" y="10412"/>
                    <a:pt x="15106" y="10247"/>
                    <a:pt x="15478" y="10104"/>
                  </a:cubicBezTo>
                  <a:lnTo>
                    <a:pt x="16683" y="9522"/>
                  </a:lnTo>
                  <a:lnTo>
                    <a:pt x="18751" y="7982"/>
                  </a:lnTo>
                  <a:lnTo>
                    <a:pt x="19970" y="6850"/>
                  </a:lnTo>
                  <a:lnTo>
                    <a:pt x="20915" y="5464"/>
                  </a:lnTo>
                  <a:lnTo>
                    <a:pt x="21557" y="4558"/>
                  </a:lnTo>
                  <a:lnTo>
                    <a:pt x="21600" y="3220"/>
                  </a:lnTo>
                  <a:lnTo>
                    <a:pt x="21151" y="1883"/>
                  </a:lnTo>
                  <a:lnTo>
                    <a:pt x="20470" y="973"/>
                  </a:lnTo>
                  <a:lnTo>
                    <a:pt x="19265" y="452"/>
                  </a:lnTo>
                  <a:lnTo>
                    <a:pt x="18143" y="77"/>
                  </a:lnTo>
                  <a:lnTo>
                    <a:pt x="16736" y="0"/>
                  </a:lnTo>
                  <a:lnTo>
                    <a:pt x="15531" y="381"/>
                  </a:lnTo>
                  <a:lnTo>
                    <a:pt x="14287" y="836"/>
                  </a:lnTo>
                  <a:lnTo>
                    <a:pt x="13369" y="1363"/>
                  </a:lnTo>
                  <a:lnTo>
                    <a:pt x="11919" y="1983"/>
                  </a:lnTo>
                  <a:lnTo>
                    <a:pt x="10810" y="2834"/>
                  </a:lnTo>
                  <a:lnTo>
                    <a:pt x="9632" y="3944"/>
                  </a:lnTo>
                  <a:lnTo>
                    <a:pt x="8635" y="4854"/>
                  </a:lnTo>
                  <a:lnTo>
                    <a:pt x="7812" y="6072"/>
                  </a:lnTo>
                  <a:lnTo>
                    <a:pt x="7648" y="6774"/>
                  </a:lnTo>
                  <a:lnTo>
                    <a:pt x="7648" y="7735"/>
                  </a:lnTo>
                  <a:lnTo>
                    <a:pt x="7810" y="8593"/>
                  </a:lnTo>
                  <a:cubicBezTo>
                    <a:pt x="7755" y="8805"/>
                    <a:pt x="7654" y="9010"/>
                    <a:pt x="7509" y="9201"/>
                  </a:cubicBezTo>
                  <a:cubicBezTo>
                    <a:pt x="7301" y="9477"/>
                    <a:pt x="7009" y="9719"/>
                    <a:pt x="6651" y="9911"/>
                  </a:cubicBezTo>
                  <a:lnTo>
                    <a:pt x="6117" y="10492"/>
                  </a:lnTo>
                  <a:lnTo>
                    <a:pt x="5720" y="11111"/>
                  </a:lnTo>
                  <a:lnTo>
                    <a:pt x="5720" y="11877"/>
                  </a:lnTo>
                  <a:lnTo>
                    <a:pt x="5802" y="12734"/>
                  </a:lnTo>
                  <a:lnTo>
                    <a:pt x="5362" y="13131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21" name="Shape 2324"/>
            <p:cNvSpPr/>
            <p:nvPr/>
          </p:nvSpPr>
          <p:spPr>
            <a:xfrm rot="21600000">
              <a:off x="-1" y="2532859"/>
              <a:ext cx="820980" cy="8704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470" y="959"/>
                  </a:moveTo>
                  <a:lnTo>
                    <a:pt x="7375" y="746"/>
                  </a:lnTo>
                  <a:lnTo>
                    <a:pt x="6005" y="460"/>
                  </a:lnTo>
                  <a:lnTo>
                    <a:pt x="4720" y="40"/>
                  </a:lnTo>
                  <a:lnTo>
                    <a:pt x="3286" y="0"/>
                  </a:lnTo>
                  <a:lnTo>
                    <a:pt x="2005" y="295"/>
                  </a:lnTo>
                  <a:lnTo>
                    <a:pt x="849" y="1185"/>
                  </a:lnTo>
                  <a:lnTo>
                    <a:pt x="218" y="2375"/>
                  </a:lnTo>
                  <a:lnTo>
                    <a:pt x="0" y="3791"/>
                  </a:lnTo>
                  <a:lnTo>
                    <a:pt x="89" y="4764"/>
                  </a:lnTo>
                  <a:lnTo>
                    <a:pt x="791" y="5823"/>
                  </a:lnTo>
                  <a:lnTo>
                    <a:pt x="1780" y="6863"/>
                  </a:lnTo>
                  <a:lnTo>
                    <a:pt x="3412" y="8341"/>
                  </a:lnTo>
                  <a:lnTo>
                    <a:pt x="5171" y="9616"/>
                  </a:lnTo>
                  <a:lnTo>
                    <a:pt x="6126" y="10678"/>
                  </a:lnTo>
                  <a:lnTo>
                    <a:pt x="7435" y="12311"/>
                  </a:lnTo>
                  <a:lnTo>
                    <a:pt x="9232" y="14255"/>
                  </a:lnTo>
                  <a:lnTo>
                    <a:pt x="10481" y="16504"/>
                  </a:lnTo>
                  <a:lnTo>
                    <a:pt x="11438" y="17812"/>
                  </a:lnTo>
                  <a:lnTo>
                    <a:pt x="12916" y="19248"/>
                  </a:lnTo>
                  <a:lnTo>
                    <a:pt x="13935" y="20111"/>
                  </a:lnTo>
                  <a:lnTo>
                    <a:pt x="15185" y="20976"/>
                  </a:lnTo>
                  <a:lnTo>
                    <a:pt x="17351" y="21564"/>
                  </a:lnTo>
                  <a:lnTo>
                    <a:pt x="18242" y="21600"/>
                  </a:lnTo>
                  <a:lnTo>
                    <a:pt x="19373" y="21528"/>
                  </a:lnTo>
                  <a:lnTo>
                    <a:pt x="20290" y="21023"/>
                  </a:lnTo>
                  <a:lnTo>
                    <a:pt x="21115" y="20256"/>
                  </a:lnTo>
                  <a:lnTo>
                    <a:pt x="21345" y="18778"/>
                  </a:lnTo>
                  <a:lnTo>
                    <a:pt x="21383" y="17046"/>
                  </a:lnTo>
                  <a:lnTo>
                    <a:pt x="21600" y="15041"/>
                  </a:lnTo>
                  <a:lnTo>
                    <a:pt x="21090" y="13273"/>
                  </a:lnTo>
                  <a:lnTo>
                    <a:pt x="20455" y="11700"/>
                  </a:lnTo>
                  <a:lnTo>
                    <a:pt x="19116" y="9331"/>
                  </a:lnTo>
                  <a:lnTo>
                    <a:pt x="17818" y="7490"/>
                  </a:lnTo>
                  <a:lnTo>
                    <a:pt x="16468" y="5940"/>
                  </a:lnTo>
                  <a:lnTo>
                    <a:pt x="14692" y="3902"/>
                  </a:lnTo>
                  <a:lnTo>
                    <a:pt x="13507" y="2751"/>
                  </a:lnTo>
                  <a:lnTo>
                    <a:pt x="12069" y="2089"/>
                  </a:lnTo>
                  <a:lnTo>
                    <a:pt x="10679" y="1427"/>
                  </a:lnTo>
                  <a:lnTo>
                    <a:pt x="9753" y="1166"/>
                  </a:lnTo>
                  <a:lnTo>
                    <a:pt x="8470" y="95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</p:grpSp>
      <p:grpSp>
        <p:nvGrpSpPr>
          <p:cNvPr id="22" name="Group 2331"/>
          <p:cNvGrpSpPr/>
          <p:nvPr/>
        </p:nvGrpSpPr>
        <p:grpSpPr>
          <a:xfrm rot="3003138">
            <a:off x="6515095" y="3391181"/>
            <a:ext cx="1878757" cy="1975698"/>
            <a:chExt cx="4425289" cy="4653625"/>
          </a:xfrm>
          <a:solidFill>
            <a:srgbClr val="589876"/>
          </a:solidFill>
        </p:grpSpPr>
        <p:sp>
          <p:nvSpPr>
            <p:cNvPr id="23" name="Shape 2326"/>
            <p:cNvSpPr/>
            <p:nvPr/>
          </p:nvSpPr>
          <p:spPr>
            <a:xfrm rot="21600000">
              <a:off x="1082657" y="380041"/>
              <a:ext cx="2554870" cy="42735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7609" y="8640"/>
                  </a:moveTo>
                  <a:lnTo>
                    <a:pt x="7143" y="8325"/>
                  </a:lnTo>
                  <a:lnTo>
                    <a:pt x="6929" y="8008"/>
                  </a:lnTo>
                  <a:lnTo>
                    <a:pt x="6877" y="7708"/>
                  </a:lnTo>
                  <a:lnTo>
                    <a:pt x="6872" y="7237"/>
                  </a:lnTo>
                  <a:lnTo>
                    <a:pt x="6598" y="6867"/>
                  </a:lnTo>
                  <a:lnTo>
                    <a:pt x="6361" y="6629"/>
                  </a:lnTo>
                  <a:lnTo>
                    <a:pt x="5746" y="6044"/>
                  </a:lnTo>
                  <a:lnTo>
                    <a:pt x="5322" y="5533"/>
                  </a:lnTo>
                  <a:lnTo>
                    <a:pt x="5177" y="5120"/>
                  </a:lnTo>
                  <a:lnTo>
                    <a:pt x="5044" y="4617"/>
                  </a:lnTo>
                  <a:lnTo>
                    <a:pt x="4851" y="4273"/>
                  </a:lnTo>
                  <a:lnTo>
                    <a:pt x="4628" y="4050"/>
                  </a:lnTo>
                  <a:lnTo>
                    <a:pt x="4452" y="3843"/>
                  </a:lnTo>
                  <a:lnTo>
                    <a:pt x="4372" y="3530"/>
                  </a:lnTo>
                  <a:lnTo>
                    <a:pt x="4241" y="3144"/>
                  </a:lnTo>
                  <a:lnTo>
                    <a:pt x="4179" y="2742"/>
                  </a:lnTo>
                  <a:lnTo>
                    <a:pt x="4041" y="2213"/>
                  </a:lnTo>
                  <a:lnTo>
                    <a:pt x="3881" y="1678"/>
                  </a:lnTo>
                  <a:lnTo>
                    <a:pt x="3834" y="1138"/>
                  </a:lnTo>
                  <a:lnTo>
                    <a:pt x="3757" y="719"/>
                  </a:lnTo>
                  <a:lnTo>
                    <a:pt x="3556" y="537"/>
                  </a:lnTo>
                  <a:lnTo>
                    <a:pt x="3356" y="356"/>
                  </a:lnTo>
                  <a:lnTo>
                    <a:pt x="3033" y="187"/>
                  </a:lnTo>
                  <a:lnTo>
                    <a:pt x="2660" y="49"/>
                  </a:lnTo>
                  <a:lnTo>
                    <a:pt x="2203" y="0"/>
                  </a:lnTo>
                  <a:lnTo>
                    <a:pt x="1835" y="4"/>
                  </a:lnTo>
                  <a:lnTo>
                    <a:pt x="1349" y="56"/>
                  </a:lnTo>
                  <a:lnTo>
                    <a:pt x="792" y="181"/>
                  </a:lnTo>
                  <a:lnTo>
                    <a:pt x="469" y="327"/>
                  </a:lnTo>
                  <a:lnTo>
                    <a:pt x="231" y="611"/>
                  </a:lnTo>
                  <a:lnTo>
                    <a:pt x="48" y="858"/>
                  </a:lnTo>
                  <a:lnTo>
                    <a:pt x="0" y="1071"/>
                  </a:lnTo>
                  <a:lnTo>
                    <a:pt x="4" y="1279"/>
                  </a:lnTo>
                  <a:lnTo>
                    <a:pt x="16" y="1522"/>
                  </a:lnTo>
                  <a:lnTo>
                    <a:pt x="156" y="1902"/>
                  </a:lnTo>
                  <a:lnTo>
                    <a:pt x="320" y="2387"/>
                  </a:lnTo>
                  <a:lnTo>
                    <a:pt x="639" y="3151"/>
                  </a:lnTo>
                  <a:lnTo>
                    <a:pt x="770" y="3827"/>
                  </a:lnTo>
                  <a:lnTo>
                    <a:pt x="913" y="4107"/>
                  </a:lnTo>
                  <a:lnTo>
                    <a:pt x="1048" y="4430"/>
                  </a:lnTo>
                  <a:lnTo>
                    <a:pt x="1085" y="4768"/>
                  </a:lnTo>
                  <a:lnTo>
                    <a:pt x="1233" y="5055"/>
                  </a:lnTo>
                  <a:lnTo>
                    <a:pt x="1364" y="5302"/>
                  </a:lnTo>
                  <a:lnTo>
                    <a:pt x="1507" y="5540"/>
                  </a:lnTo>
                  <a:lnTo>
                    <a:pt x="1651" y="5782"/>
                  </a:lnTo>
                  <a:lnTo>
                    <a:pt x="1802" y="6093"/>
                  </a:lnTo>
                  <a:lnTo>
                    <a:pt x="1864" y="6358"/>
                  </a:lnTo>
                  <a:lnTo>
                    <a:pt x="1909" y="6571"/>
                  </a:lnTo>
                  <a:lnTo>
                    <a:pt x="2007" y="6895"/>
                  </a:lnTo>
                  <a:lnTo>
                    <a:pt x="2244" y="7169"/>
                  </a:lnTo>
                  <a:lnTo>
                    <a:pt x="2539" y="7419"/>
                  </a:lnTo>
                  <a:lnTo>
                    <a:pt x="2854" y="7654"/>
                  </a:lnTo>
                  <a:lnTo>
                    <a:pt x="3259" y="7908"/>
                  </a:lnTo>
                  <a:lnTo>
                    <a:pt x="3505" y="8136"/>
                  </a:lnTo>
                  <a:lnTo>
                    <a:pt x="3759" y="8307"/>
                  </a:lnTo>
                  <a:lnTo>
                    <a:pt x="3890" y="8437"/>
                  </a:lnTo>
                  <a:lnTo>
                    <a:pt x="4037" y="8540"/>
                  </a:lnTo>
                  <a:lnTo>
                    <a:pt x="4271" y="8721"/>
                  </a:lnTo>
                  <a:lnTo>
                    <a:pt x="4300" y="8911"/>
                  </a:lnTo>
                  <a:lnTo>
                    <a:pt x="4287" y="9142"/>
                  </a:lnTo>
                  <a:lnTo>
                    <a:pt x="4246" y="9438"/>
                  </a:lnTo>
                  <a:lnTo>
                    <a:pt x="4132" y="9909"/>
                  </a:lnTo>
                  <a:lnTo>
                    <a:pt x="4012" y="10364"/>
                  </a:lnTo>
                  <a:lnTo>
                    <a:pt x="3958" y="10797"/>
                  </a:lnTo>
                  <a:lnTo>
                    <a:pt x="4101" y="11151"/>
                  </a:lnTo>
                  <a:lnTo>
                    <a:pt x="4323" y="11474"/>
                  </a:lnTo>
                  <a:lnTo>
                    <a:pt x="4580" y="11827"/>
                  </a:lnTo>
                  <a:lnTo>
                    <a:pt x="4740" y="12133"/>
                  </a:lnTo>
                  <a:lnTo>
                    <a:pt x="4785" y="12429"/>
                  </a:lnTo>
                  <a:lnTo>
                    <a:pt x="4822" y="12638"/>
                  </a:lnTo>
                  <a:lnTo>
                    <a:pt x="4822" y="12857"/>
                  </a:lnTo>
                  <a:lnTo>
                    <a:pt x="4797" y="12996"/>
                  </a:lnTo>
                  <a:lnTo>
                    <a:pt x="4699" y="13136"/>
                  </a:lnTo>
                  <a:lnTo>
                    <a:pt x="4539" y="13285"/>
                  </a:lnTo>
                  <a:lnTo>
                    <a:pt x="4388" y="13429"/>
                  </a:lnTo>
                  <a:lnTo>
                    <a:pt x="4183" y="13566"/>
                  </a:lnTo>
                  <a:lnTo>
                    <a:pt x="4060" y="13677"/>
                  </a:lnTo>
                  <a:lnTo>
                    <a:pt x="3847" y="13755"/>
                  </a:lnTo>
                  <a:lnTo>
                    <a:pt x="3614" y="13931"/>
                  </a:lnTo>
                  <a:lnTo>
                    <a:pt x="3405" y="14083"/>
                  </a:lnTo>
                  <a:lnTo>
                    <a:pt x="3102" y="14343"/>
                  </a:lnTo>
                  <a:lnTo>
                    <a:pt x="2943" y="14624"/>
                  </a:lnTo>
                  <a:lnTo>
                    <a:pt x="2759" y="14845"/>
                  </a:lnTo>
                  <a:lnTo>
                    <a:pt x="2550" y="15079"/>
                  </a:lnTo>
                  <a:cubicBezTo>
                    <a:pt x="2445" y="15151"/>
                    <a:pt x="2338" y="15222"/>
                    <a:pt x="2231" y="15292"/>
                  </a:cubicBezTo>
                  <a:cubicBezTo>
                    <a:pt x="2109" y="15371"/>
                    <a:pt x="1986" y="15450"/>
                    <a:pt x="1862" y="15527"/>
                  </a:cubicBezTo>
                  <a:lnTo>
                    <a:pt x="1518" y="15733"/>
                  </a:lnTo>
                  <a:lnTo>
                    <a:pt x="1335" y="15901"/>
                  </a:lnTo>
                  <a:lnTo>
                    <a:pt x="1114" y="16041"/>
                  </a:lnTo>
                  <a:lnTo>
                    <a:pt x="905" y="16241"/>
                  </a:lnTo>
                  <a:lnTo>
                    <a:pt x="758" y="16440"/>
                  </a:lnTo>
                  <a:lnTo>
                    <a:pt x="647" y="16643"/>
                  </a:lnTo>
                  <a:lnTo>
                    <a:pt x="598" y="16819"/>
                  </a:lnTo>
                  <a:lnTo>
                    <a:pt x="598" y="17025"/>
                  </a:lnTo>
                  <a:lnTo>
                    <a:pt x="639" y="17423"/>
                  </a:lnTo>
                  <a:lnTo>
                    <a:pt x="774" y="17682"/>
                  </a:lnTo>
                  <a:lnTo>
                    <a:pt x="856" y="17895"/>
                  </a:lnTo>
                  <a:lnTo>
                    <a:pt x="955" y="18087"/>
                  </a:lnTo>
                  <a:lnTo>
                    <a:pt x="1053" y="18295"/>
                  </a:lnTo>
                  <a:lnTo>
                    <a:pt x="1212" y="18558"/>
                  </a:lnTo>
                  <a:lnTo>
                    <a:pt x="1327" y="18752"/>
                  </a:lnTo>
                  <a:lnTo>
                    <a:pt x="1495" y="18975"/>
                  </a:lnTo>
                  <a:lnTo>
                    <a:pt x="1703" y="19203"/>
                  </a:lnTo>
                  <a:lnTo>
                    <a:pt x="1843" y="19364"/>
                  </a:lnTo>
                  <a:lnTo>
                    <a:pt x="2171" y="19521"/>
                  </a:lnTo>
                  <a:lnTo>
                    <a:pt x="2375" y="19685"/>
                  </a:lnTo>
                  <a:lnTo>
                    <a:pt x="2630" y="19841"/>
                  </a:lnTo>
                  <a:lnTo>
                    <a:pt x="2986" y="20069"/>
                  </a:lnTo>
                  <a:lnTo>
                    <a:pt x="3248" y="20152"/>
                  </a:lnTo>
                  <a:lnTo>
                    <a:pt x="3599" y="20323"/>
                  </a:lnTo>
                  <a:lnTo>
                    <a:pt x="3959" y="20470"/>
                  </a:lnTo>
                  <a:lnTo>
                    <a:pt x="4677" y="20713"/>
                  </a:lnTo>
                  <a:lnTo>
                    <a:pt x="5385" y="20876"/>
                  </a:lnTo>
                  <a:lnTo>
                    <a:pt x="5724" y="20906"/>
                  </a:lnTo>
                  <a:lnTo>
                    <a:pt x="6060" y="20947"/>
                  </a:lnTo>
                  <a:lnTo>
                    <a:pt x="6585" y="20986"/>
                  </a:lnTo>
                  <a:lnTo>
                    <a:pt x="7060" y="20972"/>
                  </a:lnTo>
                  <a:cubicBezTo>
                    <a:pt x="7198" y="20987"/>
                    <a:pt x="7338" y="20995"/>
                    <a:pt x="7478" y="20994"/>
                  </a:cubicBezTo>
                  <a:cubicBezTo>
                    <a:pt x="7672" y="20993"/>
                    <a:pt x="7865" y="20976"/>
                    <a:pt x="8051" y="20945"/>
                  </a:cubicBezTo>
                  <a:lnTo>
                    <a:pt x="8414" y="20901"/>
                  </a:lnTo>
                  <a:cubicBezTo>
                    <a:pt x="8557" y="20875"/>
                    <a:pt x="8701" y="20849"/>
                    <a:pt x="8844" y="20823"/>
                  </a:cubicBezTo>
                  <a:cubicBezTo>
                    <a:pt x="8971" y="20800"/>
                    <a:pt x="9098" y="20777"/>
                    <a:pt x="9224" y="20754"/>
                  </a:cubicBezTo>
                  <a:lnTo>
                    <a:pt x="9568" y="20674"/>
                  </a:lnTo>
                  <a:lnTo>
                    <a:pt x="9948" y="20564"/>
                  </a:lnTo>
                  <a:lnTo>
                    <a:pt x="10453" y="20385"/>
                  </a:lnTo>
                  <a:lnTo>
                    <a:pt x="10878" y="20064"/>
                  </a:lnTo>
                  <a:lnTo>
                    <a:pt x="11092" y="19660"/>
                  </a:lnTo>
                  <a:lnTo>
                    <a:pt x="11042" y="19237"/>
                  </a:lnTo>
                  <a:lnTo>
                    <a:pt x="11051" y="18855"/>
                  </a:lnTo>
                  <a:lnTo>
                    <a:pt x="10760" y="18502"/>
                  </a:lnTo>
                  <a:lnTo>
                    <a:pt x="10633" y="18187"/>
                  </a:lnTo>
                  <a:lnTo>
                    <a:pt x="10298" y="17836"/>
                  </a:lnTo>
                  <a:lnTo>
                    <a:pt x="9889" y="17532"/>
                  </a:lnTo>
                  <a:lnTo>
                    <a:pt x="9524" y="17226"/>
                  </a:lnTo>
                  <a:lnTo>
                    <a:pt x="9042" y="16943"/>
                  </a:lnTo>
                  <a:lnTo>
                    <a:pt x="8579" y="16512"/>
                  </a:lnTo>
                  <a:lnTo>
                    <a:pt x="8383" y="16189"/>
                  </a:lnTo>
                  <a:lnTo>
                    <a:pt x="8124" y="15427"/>
                  </a:lnTo>
                  <a:lnTo>
                    <a:pt x="8137" y="15070"/>
                  </a:lnTo>
                  <a:lnTo>
                    <a:pt x="8223" y="14786"/>
                  </a:lnTo>
                  <a:lnTo>
                    <a:pt x="8330" y="14546"/>
                  </a:lnTo>
                  <a:lnTo>
                    <a:pt x="8485" y="14370"/>
                  </a:lnTo>
                  <a:lnTo>
                    <a:pt x="8744" y="14172"/>
                  </a:lnTo>
                  <a:lnTo>
                    <a:pt x="9038" y="13973"/>
                  </a:lnTo>
                  <a:lnTo>
                    <a:pt x="9316" y="13780"/>
                  </a:lnTo>
                  <a:lnTo>
                    <a:pt x="9755" y="13589"/>
                  </a:lnTo>
                  <a:lnTo>
                    <a:pt x="10058" y="13378"/>
                  </a:lnTo>
                  <a:cubicBezTo>
                    <a:pt x="10130" y="13340"/>
                    <a:pt x="10203" y="13303"/>
                    <a:pt x="10279" y="13268"/>
                  </a:cubicBezTo>
                  <a:cubicBezTo>
                    <a:pt x="10370" y="13226"/>
                    <a:pt x="10464" y="13186"/>
                    <a:pt x="10561" y="13149"/>
                  </a:cubicBezTo>
                  <a:lnTo>
                    <a:pt x="10840" y="13053"/>
                  </a:lnTo>
                  <a:lnTo>
                    <a:pt x="11311" y="12987"/>
                  </a:lnTo>
                  <a:lnTo>
                    <a:pt x="11696" y="12950"/>
                  </a:lnTo>
                  <a:lnTo>
                    <a:pt x="12093" y="12999"/>
                  </a:lnTo>
                  <a:lnTo>
                    <a:pt x="12511" y="13089"/>
                  </a:lnTo>
                  <a:lnTo>
                    <a:pt x="12793" y="13148"/>
                  </a:lnTo>
                  <a:lnTo>
                    <a:pt x="13124" y="13285"/>
                  </a:lnTo>
                  <a:lnTo>
                    <a:pt x="13582" y="13523"/>
                  </a:lnTo>
                  <a:lnTo>
                    <a:pt x="13742" y="13736"/>
                  </a:lnTo>
                  <a:lnTo>
                    <a:pt x="14008" y="13958"/>
                  </a:lnTo>
                  <a:lnTo>
                    <a:pt x="14291" y="14217"/>
                  </a:lnTo>
                  <a:lnTo>
                    <a:pt x="14427" y="14435"/>
                  </a:lnTo>
                  <a:lnTo>
                    <a:pt x="14451" y="14669"/>
                  </a:lnTo>
                  <a:lnTo>
                    <a:pt x="14452" y="14904"/>
                  </a:lnTo>
                  <a:lnTo>
                    <a:pt x="14407" y="15087"/>
                  </a:lnTo>
                  <a:lnTo>
                    <a:pt x="14292" y="15337"/>
                  </a:lnTo>
                  <a:lnTo>
                    <a:pt x="14134" y="15497"/>
                  </a:lnTo>
                  <a:lnTo>
                    <a:pt x="13925" y="15701"/>
                  </a:lnTo>
                  <a:lnTo>
                    <a:pt x="13687" y="15909"/>
                  </a:lnTo>
                  <a:lnTo>
                    <a:pt x="13335" y="16305"/>
                  </a:lnTo>
                  <a:lnTo>
                    <a:pt x="13151" y="16479"/>
                  </a:lnTo>
                  <a:lnTo>
                    <a:pt x="13003" y="16654"/>
                  </a:lnTo>
                  <a:lnTo>
                    <a:pt x="12840" y="16818"/>
                  </a:lnTo>
                  <a:lnTo>
                    <a:pt x="12668" y="17008"/>
                  </a:lnTo>
                  <a:lnTo>
                    <a:pt x="12512" y="17221"/>
                  </a:lnTo>
                  <a:lnTo>
                    <a:pt x="12250" y="17619"/>
                  </a:lnTo>
                  <a:lnTo>
                    <a:pt x="12124" y="17984"/>
                  </a:lnTo>
                  <a:lnTo>
                    <a:pt x="12039" y="18244"/>
                  </a:lnTo>
                  <a:lnTo>
                    <a:pt x="11974" y="18552"/>
                  </a:lnTo>
                  <a:lnTo>
                    <a:pt x="11999" y="18790"/>
                  </a:lnTo>
                  <a:lnTo>
                    <a:pt x="12019" y="19081"/>
                  </a:lnTo>
                  <a:lnTo>
                    <a:pt x="11933" y="19394"/>
                  </a:lnTo>
                  <a:lnTo>
                    <a:pt x="11954" y="19602"/>
                  </a:lnTo>
                  <a:lnTo>
                    <a:pt x="11954" y="19835"/>
                  </a:lnTo>
                  <a:lnTo>
                    <a:pt x="11978" y="20084"/>
                  </a:lnTo>
                  <a:lnTo>
                    <a:pt x="12064" y="20312"/>
                  </a:lnTo>
                  <a:lnTo>
                    <a:pt x="12298" y="20637"/>
                  </a:lnTo>
                  <a:lnTo>
                    <a:pt x="12642" y="20845"/>
                  </a:lnTo>
                  <a:lnTo>
                    <a:pt x="12961" y="21050"/>
                  </a:lnTo>
                  <a:lnTo>
                    <a:pt x="13412" y="21292"/>
                  </a:lnTo>
                  <a:lnTo>
                    <a:pt x="13731" y="21412"/>
                  </a:lnTo>
                  <a:lnTo>
                    <a:pt x="14013" y="21542"/>
                  </a:lnTo>
                  <a:lnTo>
                    <a:pt x="14352" y="21600"/>
                  </a:lnTo>
                  <a:lnTo>
                    <a:pt x="14806" y="21600"/>
                  </a:lnTo>
                  <a:lnTo>
                    <a:pt x="15240" y="21500"/>
                  </a:lnTo>
                  <a:lnTo>
                    <a:pt x="16042" y="21407"/>
                  </a:lnTo>
                  <a:lnTo>
                    <a:pt x="16410" y="21297"/>
                  </a:lnTo>
                  <a:lnTo>
                    <a:pt x="16762" y="21189"/>
                  </a:lnTo>
                  <a:lnTo>
                    <a:pt x="17308" y="20991"/>
                  </a:lnTo>
                  <a:lnTo>
                    <a:pt x="17759" y="20786"/>
                  </a:lnTo>
                  <a:lnTo>
                    <a:pt x="18082" y="20595"/>
                  </a:lnTo>
                  <a:lnTo>
                    <a:pt x="18508" y="20243"/>
                  </a:lnTo>
                  <a:lnTo>
                    <a:pt x="18676" y="19981"/>
                  </a:lnTo>
                  <a:lnTo>
                    <a:pt x="18713" y="19660"/>
                  </a:lnTo>
                  <a:lnTo>
                    <a:pt x="18872" y="19220"/>
                  </a:lnTo>
                  <a:lnTo>
                    <a:pt x="19192" y="18740"/>
                  </a:lnTo>
                  <a:lnTo>
                    <a:pt x="19553" y="18245"/>
                  </a:lnTo>
                  <a:lnTo>
                    <a:pt x="19925" y="17610"/>
                  </a:lnTo>
                  <a:lnTo>
                    <a:pt x="20110" y="17158"/>
                  </a:lnTo>
                  <a:lnTo>
                    <a:pt x="20290" y="16871"/>
                  </a:lnTo>
                  <a:lnTo>
                    <a:pt x="20470" y="16411"/>
                  </a:lnTo>
                  <a:lnTo>
                    <a:pt x="20569" y="16118"/>
                  </a:lnTo>
                  <a:lnTo>
                    <a:pt x="20692" y="15799"/>
                  </a:lnTo>
                  <a:lnTo>
                    <a:pt x="20729" y="15403"/>
                  </a:lnTo>
                  <a:lnTo>
                    <a:pt x="20892" y="15114"/>
                  </a:lnTo>
                  <a:lnTo>
                    <a:pt x="21027" y="14945"/>
                  </a:lnTo>
                  <a:lnTo>
                    <a:pt x="21256" y="14740"/>
                  </a:lnTo>
                  <a:lnTo>
                    <a:pt x="21502" y="14460"/>
                  </a:lnTo>
                  <a:lnTo>
                    <a:pt x="21600" y="13992"/>
                  </a:lnTo>
                  <a:lnTo>
                    <a:pt x="21588" y="13676"/>
                  </a:lnTo>
                  <a:lnTo>
                    <a:pt x="21514" y="13392"/>
                  </a:lnTo>
                  <a:lnTo>
                    <a:pt x="21467" y="12962"/>
                  </a:lnTo>
                  <a:lnTo>
                    <a:pt x="21357" y="12492"/>
                  </a:lnTo>
                  <a:lnTo>
                    <a:pt x="21172" y="12247"/>
                  </a:lnTo>
                  <a:lnTo>
                    <a:pt x="20951" y="12007"/>
                  </a:lnTo>
                  <a:lnTo>
                    <a:pt x="20673" y="11815"/>
                  </a:lnTo>
                  <a:lnTo>
                    <a:pt x="20320" y="11656"/>
                  </a:lnTo>
                  <a:lnTo>
                    <a:pt x="19847" y="11496"/>
                  </a:lnTo>
                  <a:lnTo>
                    <a:pt x="19503" y="11363"/>
                  </a:lnTo>
                  <a:lnTo>
                    <a:pt x="19045" y="11118"/>
                  </a:lnTo>
                  <a:lnTo>
                    <a:pt x="18725" y="10964"/>
                  </a:lnTo>
                  <a:lnTo>
                    <a:pt x="18512" y="10832"/>
                  </a:lnTo>
                  <a:lnTo>
                    <a:pt x="18148" y="10687"/>
                  </a:lnTo>
                  <a:lnTo>
                    <a:pt x="17803" y="10606"/>
                  </a:lnTo>
                  <a:lnTo>
                    <a:pt x="17402" y="10577"/>
                  </a:lnTo>
                  <a:lnTo>
                    <a:pt x="17001" y="10545"/>
                  </a:lnTo>
                  <a:lnTo>
                    <a:pt x="16706" y="10508"/>
                  </a:lnTo>
                  <a:cubicBezTo>
                    <a:pt x="16571" y="10512"/>
                    <a:pt x="16434" y="10505"/>
                    <a:pt x="16302" y="10486"/>
                  </a:cubicBezTo>
                  <a:cubicBezTo>
                    <a:pt x="16166" y="10468"/>
                    <a:pt x="16035" y="10438"/>
                    <a:pt x="15913" y="10398"/>
                  </a:cubicBezTo>
                  <a:lnTo>
                    <a:pt x="15573" y="10349"/>
                  </a:lnTo>
                  <a:lnTo>
                    <a:pt x="15207" y="10227"/>
                  </a:lnTo>
                  <a:lnTo>
                    <a:pt x="14556" y="9914"/>
                  </a:lnTo>
                  <a:lnTo>
                    <a:pt x="14295" y="9650"/>
                  </a:lnTo>
                  <a:lnTo>
                    <a:pt x="13922" y="9371"/>
                  </a:lnTo>
                  <a:lnTo>
                    <a:pt x="13479" y="9170"/>
                  </a:lnTo>
                  <a:lnTo>
                    <a:pt x="13111" y="9009"/>
                  </a:lnTo>
                  <a:lnTo>
                    <a:pt x="12697" y="8938"/>
                  </a:lnTo>
                  <a:lnTo>
                    <a:pt x="12231" y="8879"/>
                  </a:lnTo>
                  <a:lnTo>
                    <a:pt x="11707" y="8838"/>
                  </a:lnTo>
                  <a:lnTo>
                    <a:pt x="11101" y="8796"/>
                  </a:lnTo>
                  <a:lnTo>
                    <a:pt x="10369" y="8793"/>
                  </a:lnTo>
                  <a:lnTo>
                    <a:pt x="9841" y="8814"/>
                  </a:lnTo>
                  <a:lnTo>
                    <a:pt x="9317" y="8851"/>
                  </a:lnTo>
                  <a:lnTo>
                    <a:pt x="8536" y="8824"/>
                  </a:lnTo>
                  <a:lnTo>
                    <a:pt x="8196" y="8832"/>
                  </a:lnTo>
                  <a:lnTo>
                    <a:pt x="7832" y="8768"/>
                  </a:lnTo>
                  <a:lnTo>
                    <a:pt x="7609" y="864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24" name="Shape 2327"/>
            <p:cNvSpPr/>
            <p:nvPr/>
          </p:nvSpPr>
          <p:spPr>
            <a:xfrm rot="21600000">
              <a:off x="2222188" y="-1"/>
              <a:ext cx="429395" cy="19431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279" y="21489"/>
                  </a:moveTo>
                  <a:lnTo>
                    <a:pt x="6261" y="21209"/>
                  </a:lnTo>
                  <a:lnTo>
                    <a:pt x="4179" y="20701"/>
                  </a:lnTo>
                  <a:lnTo>
                    <a:pt x="2049" y="20223"/>
                  </a:lnTo>
                  <a:lnTo>
                    <a:pt x="1237" y="19788"/>
                  </a:lnTo>
                  <a:lnTo>
                    <a:pt x="784" y="19149"/>
                  </a:lnTo>
                  <a:lnTo>
                    <a:pt x="143" y="18506"/>
                  </a:lnTo>
                  <a:lnTo>
                    <a:pt x="67" y="18035"/>
                  </a:lnTo>
                  <a:lnTo>
                    <a:pt x="0" y="17378"/>
                  </a:lnTo>
                  <a:lnTo>
                    <a:pt x="0" y="16762"/>
                  </a:lnTo>
                  <a:lnTo>
                    <a:pt x="70" y="16072"/>
                  </a:lnTo>
                  <a:lnTo>
                    <a:pt x="900" y="15394"/>
                  </a:lnTo>
                  <a:lnTo>
                    <a:pt x="1972" y="14908"/>
                  </a:lnTo>
                  <a:lnTo>
                    <a:pt x="4018" y="14413"/>
                  </a:lnTo>
                  <a:cubicBezTo>
                    <a:pt x="4314" y="14276"/>
                    <a:pt x="4582" y="14137"/>
                    <a:pt x="4823" y="13996"/>
                  </a:cubicBezTo>
                  <a:cubicBezTo>
                    <a:pt x="5082" y="13844"/>
                    <a:pt x="5309" y="13688"/>
                    <a:pt x="5383" y="13526"/>
                  </a:cubicBezTo>
                  <a:cubicBezTo>
                    <a:pt x="5500" y="13274"/>
                    <a:pt x="5243" y="13020"/>
                    <a:pt x="4652" y="12802"/>
                  </a:cubicBezTo>
                  <a:lnTo>
                    <a:pt x="3131" y="11980"/>
                  </a:lnTo>
                  <a:lnTo>
                    <a:pt x="1723" y="11385"/>
                  </a:lnTo>
                  <a:lnTo>
                    <a:pt x="796" y="10911"/>
                  </a:lnTo>
                  <a:lnTo>
                    <a:pt x="381" y="10497"/>
                  </a:lnTo>
                  <a:lnTo>
                    <a:pt x="528" y="10002"/>
                  </a:lnTo>
                  <a:lnTo>
                    <a:pt x="500" y="9326"/>
                  </a:lnTo>
                  <a:lnTo>
                    <a:pt x="500" y="8919"/>
                  </a:lnTo>
                  <a:lnTo>
                    <a:pt x="570" y="8343"/>
                  </a:lnTo>
                  <a:lnTo>
                    <a:pt x="570" y="7558"/>
                  </a:lnTo>
                  <a:lnTo>
                    <a:pt x="668" y="6732"/>
                  </a:lnTo>
                  <a:lnTo>
                    <a:pt x="595" y="6006"/>
                  </a:lnTo>
                  <a:lnTo>
                    <a:pt x="1009" y="5160"/>
                  </a:lnTo>
                  <a:lnTo>
                    <a:pt x="595" y="4503"/>
                  </a:lnTo>
                  <a:lnTo>
                    <a:pt x="595" y="4006"/>
                  </a:lnTo>
                  <a:lnTo>
                    <a:pt x="741" y="3350"/>
                  </a:lnTo>
                  <a:lnTo>
                    <a:pt x="787" y="2665"/>
                  </a:lnTo>
                  <a:lnTo>
                    <a:pt x="860" y="2001"/>
                  </a:lnTo>
                  <a:lnTo>
                    <a:pt x="1397" y="1570"/>
                  </a:lnTo>
                  <a:lnTo>
                    <a:pt x="2686" y="1036"/>
                  </a:lnTo>
                  <a:lnTo>
                    <a:pt x="3805" y="596"/>
                  </a:lnTo>
                  <a:lnTo>
                    <a:pt x="6185" y="199"/>
                  </a:lnTo>
                  <a:lnTo>
                    <a:pt x="8084" y="25"/>
                  </a:lnTo>
                  <a:lnTo>
                    <a:pt x="9520" y="0"/>
                  </a:lnTo>
                  <a:lnTo>
                    <a:pt x="11569" y="5"/>
                  </a:lnTo>
                  <a:lnTo>
                    <a:pt x="13321" y="80"/>
                  </a:lnTo>
                  <a:lnTo>
                    <a:pt x="14757" y="295"/>
                  </a:lnTo>
                  <a:lnTo>
                    <a:pt x="16119" y="499"/>
                  </a:lnTo>
                  <a:lnTo>
                    <a:pt x="16970" y="806"/>
                  </a:lnTo>
                  <a:lnTo>
                    <a:pt x="18040" y="1107"/>
                  </a:lnTo>
                  <a:lnTo>
                    <a:pt x="19332" y="1689"/>
                  </a:lnTo>
                  <a:lnTo>
                    <a:pt x="19698" y="2028"/>
                  </a:lnTo>
                  <a:lnTo>
                    <a:pt x="20405" y="2637"/>
                  </a:lnTo>
                  <a:lnTo>
                    <a:pt x="20405" y="3165"/>
                  </a:lnTo>
                  <a:lnTo>
                    <a:pt x="20552" y="3828"/>
                  </a:lnTo>
                  <a:lnTo>
                    <a:pt x="20231" y="5164"/>
                  </a:lnTo>
                  <a:lnTo>
                    <a:pt x="19963" y="6640"/>
                  </a:lnTo>
                  <a:lnTo>
                    <a:pt x="20036" y="8040"/>
                  </a:lnTo>
                  <a:lnTo>
                    <a:pt x="19820" y="8594"/>
                  </a:lnTo>
                  <a:lnTo>
                    <a:pt x="20039" y="9309"/>
                  </a:lnTo>
                  <a:lnTo>
                    <a:pt x="20332" y="9761"/>
                  </a:lnTo>
                  <a:lnTo>
                    <a:pt x="21113" y="10182"/>
                  </a:lnTo>
                  <a:lnTo>
                    <a:pt x="21454" y="10597"/>
                  </a:lnTo>
                  <a:lnTo>
                    <a:pt x="21600" y="11059"/>
                  </a:lnTo>
                  <a:lnTo>
                    <a:pt x="21137" y="11420"/>
                  </a:lnTo>
                  <a:lnTo>
                    <a:pt x="20097" y="11772"/>
                  </a:lnTo>
                  <a:lnTo>
                    <a:pt x="17832" y="12144"/>
                  </a:lnTo>
                  <a:lnTo>
                    <a:pt x="15833" y="12505"/>
                  </a:lnTo>
                  <a:lnTo>
                    <a:pt x="14394" y="12839"/>
                  </a:lnTo>
                  <a:lnTo>
                    <a:pt x="13224" y="13301"/>
                  </a:lnTo>
                  <a:lnTo>
                    <a:pt x="12931" y="13796"/>
                  </a:lnTo>
                  <a:lnTo>
                    <a:pt x="13077" y="14248"/>
                  </a:lnTo>
                  <a:lnTo>
                    <a:pt x="14367" y="14764"/>
                  </a:lnTo>
                  <a:lnTo>
                    <a:pt x="15635" y="15136"/>
                  </a:lnTo>
                  <a:lnTo>
                    <a:pt x="16805" y="15524"/>
                  </a:lnTo>
                  <a:lnTo>
                    <a:pt x="17970" y="15947"/>
                  </a:lnTo>
                  <a:lnTo>
                    <a:pt x="19052" y="16425"/>
                  </a:lnTo>
                  <a:lnTo>
                    <a:pt x="20216" y="17086"/>
                  </a:lnTo>
                  <a:lnTo>
                    <a:pt x="20509" y="17780"/>
                  </a:lnTo>
                  <a:lnTo>
                    <a:pt x="20509" y="18324"/>
                  </a:lnTo>
                  <a:lnTo>
                    <a:pt x="20436" y="18943"/>
                  </a:lnTo>
                  <a:lnTo>
                    <a:pt x="20021" y="19513"/>
                  </a:lnTo>
                  <a:lnTo>
                    <a:pt x="19293" y="20051"/>
                  </a:lnTo>
                  <a:lnTo>
                    <a:pt x="18415" y="20482"/>
                  </a:lnTo>
                  <a:lnTo>
                    <a:pt x="17299" y="20826"/>
                  </a:lnTo>
                  <a:lnTo>
                    <a:pt x="15863" y="21197"/>
                  </a:lnTo>
                  <a:lnTo>
                    <a:pt x="13796" y="21471"/>
                  </a:lnTo>
                  <a:lnTo>
                    <a:pt x="12288" y="21551"/>
                  </a:lnTo>
                  <a:lnTo>
                    <a:pt x="10279" y="21600"/>
                  </a:lnTo>
                  <a:lnTo>
                    <a:pt x="8279" y="2148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25" name="Shape 2328"/>
            <p:cNvSpPr/>
            <p:nvPr/>
          </p:nvSpPr>
          <p:spPr>
            <a:xfrm rot="21600000">
              <a:off x="2876821" y="398258"/>
              <a:ext cx="954114" cy="18266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1" y="18556"/>
                  </a:moveTo>
                  <a:lnTo>
                    <a:pt x="0" y="19082"/>
                  </a:lnTo>
                  <a:lnTo>
                    <a:pt x="26" y="19716"/>
                  </a:lnTo>
                  <a:lnTo>
                    <a:pt x="291" y="20151"/>
                  </a:lnTo>
                  <a:lnTo>
                    <a:pt x="718" y="20511"/>
                  </a:lnTo>
                  <a:lnTo>
                    <a:pt x="1222" y="20941"/>
                  </a:lnTo>
                  <a:lnTo>
                    <a:pt x="2078" y="21222"/>
                  </a:lnTo>
                  <a:lnTo>
                    <a:pt x="3065" y="21514"/>
                  </a:lnTo>
                  <a:lnTo>
                    <a:pt x="4151" y="21600"/>
                  </a:lnTo>
                  <a:lnTo>
                    <a:pt x="5598" y="21600"/>
                  </a:lnTo>
                  <a:lnTo>
                    <a:pt x="6597" y="21480"/>
                  </a:lnTo>
                  <a:lnTo>
                    <a:pt x="8419" y="21170"/>
                  </a:lnTo>
                  <a:lnTo>
                    <a:pt x="9230" y="20793"/>
                  </a:lnTo>
                  <a:lnTo>
                    <a:pt x="10064" y="20329"/>
                  </a:lnTo>
                  <a:lnTo>
                    <a:pt x="10874" y="19670"/>
                  </a:lnTo>
                  <a:lnTo>
                    <a:pt x="11368" y="19041"/>
                  </a:lnTo>
                  <a:lnTo>
                    <a:pt x="12027" y="18004"/>
                  </a:lnTo>
                  <a:lnTo>
                    <a:pt x="12791" y="17009"/>
                  </a:lnTo>
                  <a:lnTo>
                    <a:pt x="13238" y="16297"/>
                  </a:lnTo>
                  <a:lnTo>
                    <a:pt x="13699" y="15538"/>
                  </a:lnTo>
                  <a:lnTo>
                    <a:pt x="13897" y="14690"/>
                  </a:lnTo>
                  <a:lnTo>
                    <a:pt x="14249" y="13669"/>
                  </a:lnTo>
                  <a:lnTo>
                    <a:pt x="14657" y="12902"/>
                  </a:lnTo>
                  <a:lnTo>
                    <a:pt x="15240" y="11653"/>
                  </a:lnTo>
                  <a:lnTo>
                    <a:pt x="15448" y="10964"/>
                  </a:lnTo>
                  <a:lnTo>
                    <a:pt x="15822" y="10236"/>
                  </a:lnTo>
                  <a:lnTo>
                    <a:pt x="16261" y="9338"/>
                  </a:lnTo>
                  <a:lnTo>
                    <a:pt x="16513" y="8632"/>
                  </a:lnTo>
                  <a:lnTo>
                    <a:pt x="17028" y="8067"/>
                  </a:lnTo>
                  <a:lnTo>
                    <a:pt x="17982" y="7344"/>
                  </a:lnTo>
                  <a:lnTo>
                    <a:pt x="18782" y="6785"/>
                  </a:lnTo>
                  <a:lnTo>
                    <a:pt x="19616" y="6048"/>
                  </a:lnTo>
                  <a:lnTo>
                    <a:pt x="20505" y="5137"/>
                  </a:lnTo>
                  <a:lnTo>
                    <a:pt x="21031" y="4056"/>
                  </a:lnTo>
                  <a:lnTo>
                    <a:pt x="21457" y="3067"/>
                  </a:lnTo>
                  <a:lnTo>
                    <a:pt x="21600" y="2195"/>
                  </a:lnTo>
                  <a:lnTo>
                    <a:pt x="21117" y="1229"/>
                  </a:lnTo>
                  <a:lnTo>
                    <a:pt x="20338" y="667"/>
                  </a:lnTo>
                  <a:lnTo>
                    <a:pt x="19176" y="187"/>
                  </a:lnTo>
                  <a:lnTo>
                    <a:pt x="18190" y="0"/>
                  </a:lnTo>
                  <a:lnTo>
                    <a:pt x="16940" y="96"/>
                  </a:lnTo>
                  <a:lnTo>
                    <a:pt x="15879" y="188"/>
                  </a:lnTo>
                  <a:lnTo>
                    <a:pt x="15135" y="359"/>
                  </a:lnTo>
                  <a:lnTo>
                    <a:pt x="14435" y="628"/>
                  </a:lnTo>
                  <a:lnTo>
                    <a:pt x="13590" y="1006"/>
                  </a:lnTo>
                  <a:lnTo>
                    <a:pt x="12769" y="1572"/>
                  </a:lnTo>
                  <a:lnTo>
                    <a:pt x="11968" y="2146"/>
                  </a:lnTo>
                  <a:lnTo>
                    <a:pt x="11562" y="2741"/>
                  </a:lnTo>
                  <a:lnTo>
                    <a:pt x="11233" y="3377"/>
                  </a:lnTo>
                  <a:lnTo>
                    <a:pt x="10970" y="3945"/>
                  </a:lnTo>
                  <a:lnTo>
                    <a:pt x="10948" y="4587"/>
                  </a:lnTo>
                  <a:lnTo>
                    <a:pt x="10849" y="5458"/>
                  </a:lnTo>
                  <a:lnTo>
                    <a:pt x="10882" y="6162"/>
                  </a:lnTo>
                  <a:lnTo>
                    <a:pt x="10981" y="6688"/>
                  </a:lnTo>
                  <a:lnTo>
                    <a:pt x="10981" y="7209"/>
                  </a:lnTo>
                  <a:lnTo>
                    <a:pt x="10989" y="7683"/>
                  </a:lnTo>
                  <a:lnTo>
                    <a:pt x="10758" y="8301"/>
                  </a:lnTo>
                  <a:lnTo>
                    <a:pt x="10341" y="9040"/>
                  </a:lnTo>
                  <a:lnTo>
                    <a:pt x="9859" y="9585"/>
                  </a:lnTo>
                  <a:lnTo>
                    <a:pt x="9464" y="10152"/>
                  </a:lnTo>
                  <a:lnTo>
                    <a:pt x="9005" y="10632"/>
                  </a:lnTo>
                  <a:lnTo>
                    <a:pt x="8379" y="11398"/>
                  </a:lnTo>
                  <a:lnTo>
                    <a:pt x="7590" y="12170"/>
                  </a:lnTo>
                  <a:lnTo>
                    <a:pt x="6559" y="12920"/>
                  </a:lnTo>
                  <a:lnTo>
                    <a:pt x="5861" y="13429"/>
                  </a:lnTo>
                  <a:lnTo>
                    <a:pt x="4479" y="14133"/>
                  </a:lnTo>
                  <a:lnTo>
                    <a:pt x="3635" y="14585"/>
                  </a:lnTo>
                  <a:lnTo>
                    <a:pt x="2845" y="15260"/>
                  </a:lnTo>
                  <a:lnTo>
                    <a:pt x="1856" y="16204"/>
                  </a:lnTo>
                  <a:lnTo>
                    <a:pt x="1528" y="16644"/>
                  </a:lnTo>
                  <a:lnTo>
                    <a:pt x="1012" y="17417"/>
                  </a:lnTo>
                  <a:lnTo>
                    <a:pt x="541" y="18148"/>
                  </a:lnTo>
                  <a:lnTo>
                    <a:pt x="151" y="18556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26" name="Shape 2329"/>
            <p:cNvSpPr/>
            <p:nvPr/>
          </p:nvSpPr>
          <p:spPr>
            <a:xfrm rot="21600000">
              <a:off x="3660736" y="1488928"/>
              <a:ext cx="764553" cy="11321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5362" y="13131"/>
                  </a:moveTo>
                  <a:lnTo>
                    <a:pt x="4636" y="13399"/>
                  </a:lnTo>
                  <a:lnTo>
                    <a:pt x="3575" y="14177"/>
                  </a:lnTo>
                  <a:lnTo>
                    <a:pt x="2821" y="14935"/>
                  </a:lnTo>
                  <a:lnTo>
                    <a:pt x="1562" y="16294"/>
                  </a:lnTo>
                  <a:cubicBezTo>
                    <a:pt x="1213" y="16705"/>
                    <a:pt x="925" y="17139"/>
                    <a:pt x="702" y="17588"/>
                  </a:cubicBezTo>
                  <a:cubicBezTo>
                    <a:pt x="416" y="18166"/>
                    <a:pt x="240" y="18767"/>
                    <a:pt x="178" y="19375"/>
                  </a:cubicBezTo>
                  <a:lnTo>
                    <a:pt x="0" y="20215"/>
                  </a:lnTo>
                  <a:lnTo>
                    <a:pt x="203" y="21047"/>
                  </a:lnTo>
                  <a:lnTo>
                    <a:pt x="672" y="21526"/>
                  </a:lnTo>
                  <a:lnTo>
                    <a:pt x="1533" y="21600"/>
                  </a:lnTo>
                  <a:lnTo>
                    <a:pt x="3296" y="20732"/>
                  </a:lnTo>
                  <a:lnTo>
                    <a:pt x="4666" y="19799"/>
                  </a:lnTo>
                  <a:lnTo>
                    <a:pt x="5912" y="18735"/>
                  </a:lnTo>
                  <a:lnTo>
                    <a:pt x="7172" y="17654"/>
                  </a:lnTo>
                  <a:lnTo>
                    <a:pt x="7843" y="16776"/>
                  </a:lnTo>
                  <a:lnTo>
                    <a:pt x="8131" y="15916"/>
                  </a:lnTo>
                  <a:lnTo>
                    <a:pt x="8322" y="15241"/>
                  </a:lnTo>
                  <a:lnTo>
                    <a:pt x="9582" y="14761"/>
                  </a:lnTo>
                  <a:lnTo>
                    <a:pt x="10524" y="14206"/>
                  </a:lnTo>
                  <a:lnTo>
                    <a:pt x="11085" y="13401"/>
                  </a:lnTo>
                  <a:lnTo>
                    <a:pt x="12481" y="12431"/>
                  </a:lnTo>
                  <a:lnTo>
                    <a:pt x="13277" y="11416"/>
                  </a:lnTo>
                  <a:cubicBezTo>
                    <a:pt x="13611" y="11114"/>
                    <a:pt x="13997" y="10839"/>
                    <a:pt x="14425" y="10597"/>
                  </a:cubicBezTo>
                  <a:cubicBezTo>
                    <a:pt x="14754" y="10412"/>
                    <a:pt x="15106" y="10247"/>
                    <a:pt x="15478" y="10104"/>
                  </a:cubicBezTo>
                  <a:lnTo>
                    <a:pt x="16683" y="9522"/>
                  </a:lnTo>
                  <a:lnTo>
                    <a:pt x="18751" y="7982"/>
                  </a:lnTo>
                  <a:lnTo>
                    <a:pt x="19970" y="6850"/>
                  </a:lnTo>
                  <a:lnTo>
                    <a:pt x="20915" y="5464"/>
                  </a:lnTo>
                  <a:lnTo>
                    <a:pt x="21557" y="4558"/>
                  </a:lnTo>
                  <a:lnTo>
                    <a:pt x="21600" y="3220"/>
                  </a:lnTo>
                  <a:lnTo>
                    <a:pt x="21151" y="1883"/>
                  </a:lnTo>
                  <a:lnTo>
                    <a:pt x="20470" y="973"/>
                  </a:lnTo>
                  <a:lnTo>
                    <a:pt x="19265" y="452"/>
                  </a:lnTo>
                  <a:lnTo>
                    <a:pt x="18143" y="77"/>
                  </a:lnTo>
                  <a:lnTo>
                    <a:pt x="16736" y="0"/>
                  </a:lnTo>
                  <a:lnTo>
                    <a:pt x="15531" y="381"/>
                  </a:lnTo>
                  <a:lnTo>
                    <a:pt x="14287" y="836"/>
                  </a:lnTo>
                  <a:lnTo>
                    <a:pt x="13369" y="1363"/>
                  </a:lnTo>
                  <a:lnTo>
                    <a:pt x="11919" y="1983"/>
                  </a:lnTo>
                  <a:lnTo>
                    <a:pt x="10810" y="2834"/>
                  </a:lnTo>
                  <a:lnTo>
                    <a:pt x="9632" y="3944"/>
                  </a:lnTo>
                  <a:lnTo>
                    <a:pt x="8635" y="4854"/>
                  </a:lnTo>
                  <a:lnTo>
                    <a:pt x="7812" y="6072"/>
                  </a:lnTo>
                  <a:lnTo>
                    <a:pt x="7648" y="6774"/>
                  </a:lnTo>
                  <a:lnTo>
                    <a:pt x="7648" y="7735"/>
                  </a:lnTo>
                  <a:lnTo>
                    <a:pt x="7810" y="8593"/>
                  </a:lnTo>
                  <a:cubicBezTo>
                    <a:pt x="7755" y="8805"/>
                    <a:pt x="7654" y="9010"/>
                    <a:pt x="7509" y="9201"/>
                  </a:cubicBezTo>
                  <a:cubicBezTo>
                    <a:pt x="7301" y="9477"/>
                    <a:pt x="7009" y="9719"/>
                    <a:pt x="6651" y="9911"/>
                  </a:cubicBezTo>
                  <a:lnTo>
                    <a:pt x="6117" y="10492"/>
                  </a:lnTo>
                  <a:lnTo>
                    <a:pt x="5720" y="11111"/>
                  </a:lnTo>
                  <a:lnTo>
                    <a:pt x="5720" y="11877"/>
                  </a:lnTo>
                  <a:lnTo>
                    <a:pt x="5802" y="12734"/>
                  </a:lnTo>
                  <a:lnTo>
                    <a:pt x="5362" y="13131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27" name="Shape 2330"/>
            <p:cNvSpPr/>
            <p:nvPr/>
          </p:nvSpPr>
          <p:spPr>
            <a:xfrm rot="21600000">
              <a:off x="-1" y="2532859"/>
              <a:ext cx="820980" cy="8704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470" y="959"/>
                  </a:moveTo>
                  <a:lnTo>
                    <a:pt x="7375" y="746"/>
                  </a:lnTo>
                  <a:lnTo>
                    <a:pt x="6005" y="460"/>
                  </a:lnTo>
                  <a:lnTo>
                    <a:pt x="4720" y="40"/>
                  </a:lnTo>
                  <a:lnTo>
                    <a:pt x="3286" y="0"/>
                  </a:lnTo>
                  <a:lnTo>
                    <a:pt x="2005" y="295"/>
                  </a:lnTo>
                  <a:lnTo>
                    <a:pt x="849" y="1185"/>
                  </a:lnTo>
                  <a:lnTo>
                    <a:pt x="218" y="2375"/>
                  </a:lnTo>
                  <a:lnTo>
                    <a:pt x="0" y="3791"/>
                  </a:lnTo>
                  <a:lnTo>
                    <a:pt x="89" y="4764"/>
                  </a:lnTo>
                  <a:lnTo>
                    <a:pt x="791" y="5823"/>
                  </a:lnTo>
                  <a:lnTo>
                    <a:pt x="1780" y="6863"/>
                  </a:lnTo>
                  <a:lnTo>
                    <a:pt x="3412" y="8341"/>
                  </a:lnTo>
                  <a:lnTo>
                    <a:pt x="5171" y="9616"/>
                  </a:lnTo>
                  <a:lnTo>
                    <a:pt x="6126" y="10678"/>
                  </a:lnTo>
                  <a:lnTo>
                    <a:pt x="7435" y="12311"/>
                  </a:lnTo>
                  <a:lnTo>
                    <a:pt x="9232" y="14255"/>
                  </a:lnTo>
                  <a:lnTo>
                    <a:pt x="10481" y="16504"/>
                  </a:lnTo>
                  <a:lnTo>
                    <a:pt x="11438" y="17812"/>
                  </a:lnTo>
                  <a:lnTo>
                    <a:pt x="12916" y="19248"/>
                  </a:lnTo>
                  <a:lnTo>
                    <a:pt x="13935" y="20111"/>
                  </a:lnTo>
                  <a:lnTo>
                    <a:pt x="15185" y="20976"/>
                  </a:lnTo>
                  <a:lnTo>
                    <a:pt x="17351" y="21564"/>
                  </a:lnTo>
                  <a:lnTo>
                    <a:pt x="18242" y="21600"/>
                  </a:lnTo>
                  <a:lnTo>
                    <a:pt x="19373" y="21528"/>
                  </a:lnTo>
                  <a:lnTo>
                    <a:pt x="20290" y="21023"/>
                  </a:lnTo>
                  <a:lnTo>
                    <a:pt x="21115" y="20256"/>
                  </a:lnTo>
                  <a:lnTo>
                    <a:pt x="21345" y="18778"/>
                  </a:lnTo>
                  <a:lnTo>
                    <a:pt x="21383" y="17046"/>
                  </a:lnTo>
                  <a:lnTo>
                    <a:pt x="21600" y="15041"/>
                  </a:lnTo>
                  <a:lnTo>
                    <a:pt x="21090" y="13273"/>
                  </a:lnTo>
                  <a:lnTo>
                    <a:pt x="20455" y="11700"/>
                  </a:lnTo>
                  <a:lnTo>
                    <a:pt x="19116" y="9331"/>
                  </a:lnTo>
                  <a:lnTo>
                    <a:pt x="17818" y="7490"/>
                  </a:lnTo>
                  <a:lnTo>
                    <a:pt x="16468" y="5940"/>
                  </a:lnTo>
                  <a:lnTo>
                    <a:pt x="14692" y="3902"/>
                  </a:lnTo>
                  <a:lnTo>
                    <a:pt x="13507" y="2751"/>
                  </a:lnTo>
                  <a:lnTo>
                    <a:pt x="12069" y="2089"/>
                  </a:lnTo>
                  <a:lnTo>
                    <a:pt x="10679" y="1427"/>
                  </a:lnTo>
                  <a:lnTo>
                    <a:pt x="9753" y="1166"/>
                  </a:lnTo>
                  <a:lnTo>
                    <a:pt x="8470" y="95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503020204020204" pitchFamily="34" typeface="微软雅黑"/>
                <a:cs typeface="+mn-cs"/>
              </a:endParaRPr>
            </a:p>
          </p:txBody>
        </p:sp>
      </p:grpSp>
      <p:grpSp>
        <p:nvGrpSpPr>
          <p:cNvPr id="28" name="Group 2337"/>
          <p:cNvGrpSpPr/>
          <p:nvPr/>
        </p:nvGrpSpPr>
        <p:grpSpPr>
          <a:xfrm rot="8657693">
            <a:off x="10435030" y="3391181"/>
            <a:ext cx="1878758" cy="1975698"/>
            <a:chExt cx="4425289" cy="4653625"/>
          </a:xfrm>
          <a:solidFill>
            <a:srgbClr val="05588E"/>
          </a:solidFill>
        </p:grpSpPr>
        <p:sp>
          <p:nvSpPr>
            <p:cNvPr id="29" name="Shape 2332"/>
            <p:cNvSpPr/>
            <p:nvPr/>
          </p:nvSpPr>
          <p:spPr>
            <a:xfrm rot="21600000">
              <a:off x="1082657" y="380041"/>
              <a:ext cx="2554870" cy="42735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7609" y="8640"/>
                  </a:moveTo>
                  <a:lnTo>
                    <a:pt x="7143" y="8325"/>
                  </a:lnTo>
                  <a:lnTo>
                    <a:pt x="6929" y="8008"/>
                  </a:lnTo>
                  <a:lnTo>
                    <a:pt x="6877" y="7708"/>
                  </a:lnTo>
                  <a:lnTo>
                    <a:pt x="6872" y="7237"/>
                  </a:lnTo>
                  <a:lnTo>
                    <a:pt x="6598" y="6867"/>
                  </a:lnTo>
                  <a:lnTo>
                    <a:pt x="6361" y="6629"/>
                  </a:lnTo>
                  <a:lnTo>
                    <a:pt x="5746" y="6044"/>
                  </a:lnTo>
                  <a:lnTo>
                    <a:pt x="5322" y="5533"/>
                  </a:lnTo>
                  <a:lnTo>
                    <a:pt x="5177" y="5120"/>
                  </a:lnTo>
                  <a:lnTo>
                    <a:pt x="5044" y="4617"/>
                  </a:lnTo>
                  <a:lnTo>
                    <a:pt x="4851" y="4273"/>
                  </a:lnTo>
                  <a:lnTo>
                    <a:pt x="4628" y="4050"/>
                  </a:lnTo>
                  <a:lnTo>
                    <a:pt x="4452" y="3843"/>
                  </a:lnTo>
                  <a:lnTo>
                    <a:pt x="4372" y="3530"/>
                  </a:lnTo>
                  <a:lnTo>
                    <a:pt x="4241" y="3144"/>
                  </a:lnTo>
                  <a:lnTo>
                    <a:pt x="4179" y="2742"/>
                  </a:lnTo>
                  <a:lnTo>
                    <a:pt x="4041" y="2213"/>
                  </a:lnTo>
                  <a:lnTo>
                    <a:pt x="3881" y="1678"/>
                  </a:lnTo>
                  <a:lnTo>
                    <a:pt x="3834" y="1138"/>
                  </a:lnTo>
                  <a:lnTo>
                    <a:pt x="3757" y="719"/>
                  </a:lnTo>
                  <a:lnTo>
                    <a:pt x="3556" y="537"/>
                  </a:lnTo>
                  <a:lnTo>
                    <a:pt x="3356" y="356"/>
                  </a:lnTo>
                  <a:lnTo>
                    <a:pt x="3033" y="187"/>
                  </a:lnTo>
                  <a:lnTo>
                    <a:pt x="2660" y="49"/>
                  </a:lnTo>
                  <a:lnTo>
                    <a:pt x="2203" y="0"/>
                  </a:lnTo>
                  <a:lnTo>
                    <a:pt x="1835" y="4"/>
                  </a:lnTo>
                  <a:lnTo>
                    <a:pt x="1349" y="56"/>
                  </a:lnTo>
                  <a:lnTo>
                    <a:pt x="792" y="181"/>
                  </a:lnTo>
                  <a:lnTo>
                    <a:pt x="469" y="327"/>
                  </a:lnTo>
                  <a:lnTo>
                    <a:pt x="231" y="611"/>
                  </a:lnTo>
                  <a:lnTo>
                    <a:pt x="48" y="858"/>
                  </a:lnTo>
                  <a:lnTo>
                    <a:pt x="0" y="1071"/>
                  </a:lnTo>
                  <a:lnTo>
                    <a:pt x="4" y="1279"/>
                  </a:lnTo>
                  <a:lnTo>
                    <a:pt x="16" y="1522"/>
                  </a:lnTo>
                  <a:lnTo>
                    <a:pt x="156" y="1902"/>
                  </a:lnTo>
                  <a:lnTo>
                    <a:pt x="320" y="2387"/>
                  </a:lnTo>
                  <a:lnTo>
                    <a:pt x="639" y="3151"/>
                  </a:lnTo>
                  <a:lnTo>
                    <a:pt x="770" y="3827"/>
                  </a:lnTo>
                  <a:lnTo>
                    <a:pt x="913" y="4107"/>
                  </a:lnTo>
                  <a:lnTo>
                    <a:pt x="1048" y="4430"/>
                  </a:lnTo>
                  <a:lnTo>
                    <a:pt x="1085" y="4768"/>
                  </a:lnTo>
                  <a:lnTo>
                    <a:pt x="1233" y="5055"/>
                  </a:lnTo>
                  <a:lnTo>
                    <a:pt x="1364" y="5302"/>
                  </a:lnTo>
                  <a:lnTo>
                    <a:pt x="1507" y="5540"/>
                  </a:lnTo>
                  <a:lnTo>
                    <a:pt x="1651" y="5782"/>
                  </a:lnTo>
                  <a:lnTo>
                    <a:pt x="1802" y="6093"/>
                  </a:lnTo>
                  <a:lnTo>
                    <a:pt x="1864" y="6358"/>
                  </a:lnTo>
                  <a:lnTo>
                    <a:pt x="1909" y="6571"/>
                  </a:lnTo>
                  <a:lnTo>
                    <a:pt x="2007" y="6895"/>
                  </a:lnTo>
                  <a:lnTo>
                    <a:pt x="2244" y="7169"/>
                  </a:lnTo>
                  <a:lnTo>
                    <a:pt x="2539" y="7419"/>
                  </a:lnTo>
                  <a:lnTo>
                    <a:pt x="2854" y="7654"/>
                  </a:lnTo>
                  <a:lnTo>
                    <a:pt x="3259" y="7908"/>
                  </a:lnTo>
                  <a:lnTo>
                    <a:pt x="3505" y="8136"/>
                  </a:lnTo>
                  <a:lnTo>
                    <a:pt x="3759" y="8307"/>
                  </a:lnTo>
                  <a:lnTo>
                    <a:pt x="3890" y="8437"/>
                  </a:lnTo>
                  <a:lnTo>
                    <a:pt x="4037" y="8540"/>
                  </a:lnTo>
                  <a:lnTo>
                    <a:pt x="4271" y="8721"/>
                  </a:lnTo>
                  <a:lnTo>
                    <a:pt x="4300" y="8911"/>
                  </a:lnTo>
                  <a:lnTo>
                    <a:pt x="4287" y="9142"/>
                  </a:lnTo>
                  <a:lnTo>
                    <a:pt x="4246" y="9438"/>
                  </a:lnTo>
                  <a:lnTo>
                    <a:pt x="4132" y="9909"/>
                  </a:lnTo>
                  <a:lnTo>
                    <a:pt x="4012" y="10364"/>
                  </a:lnTo>
                  <a:lnTo>
                    <a:pt x="3958" y="10797"/>
                  </a:lnTo>
                  <a:lnTo>
                    <a:pt x="4101" y="11151"/>
                  </a:lnTo>
                  <a:lnTo>
                    <a:pt x="4323" y="11474"/>
                  </a:lnTo>
                  <a:lnTo>
                    <a:pt x="4580" y="11827"/>
                  </a:lnTo>
                  <a:lnTo>
                    <a:pt x="4740" y="12133"/>
                  </a:lnTo>
                  <a:lnTo>
                    <a:pt x="4785" y="12429"/>
                  </a:lnTo>
                  <a:lnTo>
                    <a:pt x="4822" y="12638"/>
                  </a:lnTo>
                  <a:lnTo>
                    <a:pt x="4822" y="12857"/>
                  </a:lnTo>
                  <a:lnTo>
                    <a:pt x="4797" y="12996"/>
                  </a:lnTo>
                  <a:lnTo>
                    <a:pt x="4699" y="13136"/>
                  </a:lnTo>
                  <a:lnTo>
                    <a:pt x="4539" y="13285"/>
                  </a:lnTo>
                  <a:lnTo>
                    <a:pt x="4388" y="13429"/>
                  </a:lnTo>
                  <a:lnTo>
                    <a:pt x="4183" y="13566"/>
                  </a:lnTo>
                  <a:lnTo>
                    <a:pt x="4060" y="13677"/>
                  </a:lnTo>
                  <a:lnTo>
                    <a:pt x="3847" y="13755"/>
                  </a:lnTo>
                  <a:lnTo>
                    <a:pt x="3614" y="13931"/>
                  </a:lnTo>
                  <a:lnTo>
                    <a:pt x="3405" y="14083"/>
                  </a:lnTo>
                  <a:lnTo>
                    <a:pt x="3102" y="14343"/>
                  </a:lnTo>
                  <a:lnTo>
                    <a:pt x="2943" y="14624"/>
                  </a:lnTo>
                  <a:lnTo>
                    <a:pt x="2759" y="14845"/>
                  </a:lnTo>
                  <a:lnTo>
                    <a:pt x="2550" y="15079"/>
                  </a:lnTo>
                  <a:cubicBezTo>
                    <a:pt x="2445" y="15151"/>
                    <a:pt x="2338" y="15222"/>
                    <a:pt x="2231" y="15292"/>
                  </a:cubicBezTo>
                  <a:cubicBezTo>
                    <a:pt x="2109" y="15371"/>
                    <a:pt x="1986" y="15450"/>
                    <a:pt x="1862" y="15527"/>
                  </a:cubicBezTo>
                  <a:lnTo>
                    <a:pt x="1518" y="15733"/>
                  </a:lnTo>
                  <a:lnTo>
                    <a:pt x="1335" y="15901"/>
                  </a:lnTo>
                  <a:lnTo>
                    <a:pt x="1114" y="16041"/>
                  </a:lnTo>
                  <a:lnTo>
                    <a:pt x="905" y="16241"/>
                  </a:lnTo>
                  <a:lnTo>
                    <a:pt x="758" y="16440"/>
                  </a:lnTo>
                  <a:lnTo>
                    <a:pt x="647" y="16643"/>
                  </a:lnTo>
                  <a:lnTo>
                    <a:pt x="598" y="16819"/>
                  </a:lnTo>
                  <a:lnTo>
                    <a:pt x="598" y="17025"/>
                  </a:lnTo>
                  <a:lnTo>
                    <a:pt x="639" y="17423"/>
                  </a:lnTo>
                  <a:lnTo>
                    <a:pt x="774" y="17682"/>
                  </a:lnTo>
                  <a:lnTo>
                    <a:pt x="856" y="17895"/>
                  </a:lnTo>
                  <a:lnTo>
                    <a:pt x="955" y="18087"/>
                  </a:lnTo>
                  <a:lnTo>
                    <a:pt x="1053" y="18295"/>
                  </a:lnTo>
                  <a:lnTo>
                    <a:pt x="1212" y="18558"/>
                  </a:lnTo>
                  <a:lnTo>
                    <a:pt x="1327" y="18752"/>
                  </a:lnTo>
                  <a:lnTo>
                    <a:pt x="1495" y="18975"/>
                  </a:lnTo>
                  <a:lnTo>
                    <a:pt x="1703" y="19203"/>
                  </a:lnTo>
                  <a:lnTo>
                    <a:pt x="1843" y="19364"/>
                  </a:lnTo>
                  <a:lnTo>
                    <a:pt x="2171" y="19521"/>
                  </a:lnTo>
                  <a:lnTo>
                    <a:pt x="2375" y="19685"/>
                  </a:lnTo>
                  <a:lnTo>
                    <a:pt x="2630" y="19841"/>
                  </a:lnTo>
                  <a:lnTo>
                    <a:pt x="2986" y="20069"/>
                  </a:lnTo>
                  <a:lnTo>
                    <a:pt x="3248" y="20152"/>
                  </a:lnTo>
                  <a:lnTo>
                    <a:pt x="3599" y="20323"/>
                  </a:lnTo>
                  <a:lnTo>
                    <a:pt x="3959" y="20470"/>
                  </a:lnTo>
                  <a:lnTo>
                    <a:pt x="4677" y="20713"/>
                  </a:lnTo>
                  <a:lnTo>
                    <a:pt x="5385" y="20876"/>
                  </a:lnTo>
                  <a:lnTo>
                    <a:pt x="5724" y="20906"/>
                  </a:lnTo>
                  <a:lnTo>
                    <a:pt x="6060" y="20947"/>
                  </a:lnTo>
                  <a:lnTo>
                    <a:pt x="6585" y="20986"/>
                  </a:lnTo>
                  <a:lnTo>
                    <a:pt x="7060" y="20972"/>
                  </a:lnTo>
                  <a:cubicBezTo>
                    <a:pt x="7198" y="20987"/>
                    <a:pt x="7338" y="20995"/>
                    <a:pt x="7478" y="20994"/>
                  </a:cubicBezTo>
                  <a:cubicBezTo>
                    <a:pt x="7672" y="20993"/>
                    <a:pt x="7865" y="20976"/>
                    <a:pt x="8051" y="20945"/>
                  </a:cubicBezTo>
                  <a:lnTo>
                    <a:pt x="8414" y="20901"/>
                  </a:lnTo>
                  <a:cubicBezTo>
                    <a:pt x="8557" y="20875"/>
                    <a:pt x="8701" y="20849"/>
                    <a:pt x="8844" y="20823"/>
                  </a:cubicBezTo>
                  <a:cubicBezTo>
                    <a:pt x="8971" y="20800"/>
                    <a:pt x="9098" y="20777"/>
                    <a:pt x="9224" y="20754"/>
                  </a:cubicBezTo>
                  <a:lnTo>
                    <a:pt x="9568" y="20674"/>
                  </a:lnTo>
                  <a:lnTo>
                    <a:pt x="9948" y="20564"/>
                  </a:lnTo>
                  <a:lnTo>
                    <a:pt x="10453" y="20385"/>
                  </a:lnTo>
                  <a:lnTo>
                    <a:pt x="10878" y="20064"/>
                  </a:lnTo>
                  <a:lnTo>
                    <a:pt x="11092" y="19660"/>
                  </a:lnTo>
                  <a:lnTo>
                    <a:pt x="11042" y="19237"/>
                  </a:lnTo>
                  <a:lnTo>
                    <a:pt x="11051" y="18855"/>
                  </a:lnTo>
                  <a:lnTo>
                    <a:pt x="10760" y="18502"/>
                  </a:lnTo>
                  <a:lnTo>
                    <a:pt x="10633" y="18187"/>
                  </a:lnTo>
                  <a:lnTo>
                    <a:pt x="10298" y="17836"/>
                  </a:lnTo>
                  <a:lnTo>
                    <a:pt x="9889" y="17532"/>
                  </a:lnTo>
                  <a:lnTo>
                    <a:pt x="9524" y="17226"/>
                  </a:lnTo>
                  <a:lnTo>
                    <a:pt x="9042" y="16943"/>
                  </a:lnTo>
                  <a:lnTo>
                    <a:pt x="8579" y="16512"/>
                  </a:lnTo>
                  <a:lnTo>
                    <a:pt x="8383" y="16189"/>
                  </a:lnTo>
                  <a:lnTo>
                    <a:pt x="8124" y="15427"/>
                  </a:lnTo>
                  <a:lnTo>
                    <a:pt x="8137" y="15070"/>
                  </a:lnTo>
                  <a:lnTo>
                    <a:pt x="8223" y="14786"/>
                  </a:lnTo>
                  <a:lnTo>
                    <a:pt x="8330" y="14546"/>
                  </a:lnTo>
                  <a:lnTo>
                    <a:pt x="8485" y="14370"/>
                  </a:lnTo>
                  <a:lnTo>
                    <a:pt x="8744" y="14172"/>
                  </a:lnTo>
                  <a:lnTo>
                    <a:pt x="9038" y="13973"/>
                  </a:lnTo>
                  <a:lnTo>
                    <a:pt x="9316" y="13780"/>
                  </a:lnTo>
                  <a:lnTo>
                    <a:pt x="9755" y="13589"/>
                  </a:lnTo>
                  <a:lnTo>
                    <a:pt x="10058" y="13378"/>
                  </a:lnTo>
                  <a:cubicBezTo>
                    <a:pt x="10130" y="13340"/>
                    <a:pt x="10203" y="13303"/>
                    <a:pt x="10279" y="13268"/>
                  </a:cubicBezTo>
                  <a:cubicBezTo>
                    <a:pt x="10370" y="13226"/>
                    <a:pt x="10464" y="13186"/>
                    <a:pt x="10561" y="13149"/>
                  </a:cubicBezTo>
                  <a:lnTo>
                    <a:pt x="10840" y="13053"/>
                  </a:lnTo>
                  <a:lnTo>
                    <a:pt x="11311" y="12987"/>
                  </a:lnTo>
                  <a:lnTo>
                    <a:pt x="11696" y="12950"/>
                  </a:lnTo>
                  <a:lnTo>
                    <a:pt x="12093" y="12999"/>
                  </a:lnTo>
                  <a:lnTo>
                    <a:pt x="12511" y="13089"/>
                  </a:lnTo>
                  <a:lnTo>
                    <a:pt x="12793" y="13148"/>
                  </a:lnTo>
                  <a:lnTo>
                    <a:pt x="13124" y="13285"/>
                  </a:lnTo>
                  <a:lnTo>
                    <a:pt x="13582" y="13523"/>
                  </a:lnTo>
                  <a:lnTo>
                    <a:pt x="13742" y="13736"/>
                  </a:lnTo>
                  <a:lnTo>
                    <a:pt x="14008" y="13958"/>
                  </a:lnTo>
                  <a:lnTo>
                    <a:pt x="14291" y="14217"/>
                  </a:lnTo>
                  <a:lnTo>
                    <a:pt x="14427" y="14435"/>
                  </a:lnTo>
                  <a:lnTo>
                    <a:pt x="14451" y="14669"/>
                  </a:lnTo>
                  <a:lnTo>
                    <a:pt x="14452" y="14904"/>
                  </a:lnTo>
                  <a:lnTo>
                    <a:pt x="14407" y="15087"/>
                  </a:lnTo>
                  <a:lnTo>
                    <a:pt x="14292" y="15337"/>
                  </a:lnTo>
                  <a:lnTo>
                    <a:pt x="14134" y="15497"/>
                  </a:lnTo>
                  <a:lnTo>
                    <a:pt x="13925" y="15701"/>
                  </a:lnTo>
                  <a:lnTo>
                    <a:pt x="13687" y="15909"/>
                  </a:lnTo>
                  <a:lnTo>
                    <a:pt x="13335" y="16305"/>
                  </a:lnTo>
                  <a:lnTo>
                    <a:pt x="13151" y="16479"/>
                  </a:lnTo>
                  <a:lnTo>
                    <a:pt x="13003" y="16654"/>
                  </a:lnTo>
                  <a:lnTo>
                    <a:pt x="12840" y="16818"/>
                  </a:lnTo>
                  <a:lnTo>
                    <a:pt x="12668" y="17008"/>
                  </a:lnTo>
                  <a:lnTo>
                    <a:pt x="12512" y="17221"/>
                  </a:lnTo>
                  <a:lnTo>
                    <a:pt x="12250" y="17619"/>
                  </a:lnTo>
                  <a:lnTo>
                    <a:pt x="12124" y="17984"/>
                  </a:lnTo>
                  <a:lnTo>
                    <a:pt x="12039" y="18244"/>
                  </a:lnTo>
                  <a:lnTo>
                    <a:pt x="11974" y="18552"/>
                  </a:lnTo>
                  <a:lnTo>
                    <a:pt x="11999" y="18790"/>
                  </a:lnTo>
                  <a:lnTo>
                    <a:pt x="12019" y="19081"/>
                  </a:lnTo>
                  <a:lnTo>
                    <a:pt x="11933" y="19394"/>
                  </a:lnTo>
                  <a:lnTo>
                    <a:pt x="11954" y="19602"/>
                  </a:lnTo>
                  <a:lnTo>
                    <a:pt x="11954" y="19835"/>
                  </a:lnTo>
                  <a:lnTo>
                    <a:pt x="11978" y="20084"/>
                  </a:lnTo>
                  <a:lnTo>
                    <a:pt x="12064" y="20312"/>
                  </a:lnTo>
                  <a:lnTo>
                    <a:pt x="12298" y="20637"/>
                  </a:lnTo>
                  <a:lnTo>
                    <a:pt x="12642" y="20845"/>
                  </a:lnTo>
                  <a:lnTo>
                    <a:pt x="12961" y="21050"/>
                  </a:lnTo>
                  <a:lnTo>
                    <a:pt x="13412" y="21292"/>
                  </a:lnTo>
                  <a:lnTo>
                    <a:pt x="13731" y="21412"/>
                  </a:lnTo>
                  <a:lnTo>
                    <a:pt x="14013" y="21542"/>
                  </a:lnTo>
                  <a:lnTo>
                    <a:pt x="14352" y="21600"/>
                  </a:lnTo>
                  <a:lnTo>
                    <a:pt x="14806" y="21600"/>
                  </a:lnTo>
                  <a:lnTo>
                    <a:pt x="15240" y="21500"/>
                  </a:lnTo>
                  <a:lnTo>
                    <a:pt x="16042" y="21407"/>
                  </a:lnTo>
                  <a:lnTo>
                    <a:pt x="16410" y="21297"/>
                  </a:lnTo>
                  <a:lnTo>
                    <a:pt x="16762" y="21189"/>
                  </a:lnTo>
                  <a:lnTo>
                    <a:pt x="17308" y="20991"/>
                  </a:lnTo>
                  <a:lnTo>
                    <a:pt x="17759" y="20786"/>
                  </a:lnTo>
                  <a:lnTo>
                    <a:pt x="18082" y="20595"/>
                  </a:lnTo>
                  <a:lnTo>
                    <a:pt x="18508" y="20243"/>
                  </a:lnTo>
                  <a:lnTo>
                    <a:pt x="18676" y="19981"/>
                  </a:lnTo>
                  <a:lnTo>
                    <a:pt x="18713" y="19660"/>
                  </a:lnTo>
                  <a:lnTo>
                    <a:pt x="18872" y="19220"/>
                  </a:lnTo>
                  <a:lnTo>
                    <a:pt x="19192" y="18740"/>
                  </a:lnTo>
                  <a:lnTo>
                    <a:pt x="19553" y="18245"/>
                  </a:lnTo>
                  <a:lnTo>
                    <a:pt x="19925" y="17610"/>
                  </a:lnTo>
                  <a:lnTo>
                    <a:pt x="20110" y="17158"/>
                  </a:lnTo>
                  <a:lnTo>
                    <a:pt x="20290" y="16871"/>
                  </a:lnTo>
                  <a:lnTo>
                    <a:pt x="20470" y="16411"/>
                  </a:lnTo>
                  <a:lnTo>
                    <a:pt x="20569" y="16118"/>
                  </a:lnTo>
                  <a:lnTo>
                    <a:pt x="20692" y="15799"/>
                  </a:lnTo>
                  <a:lnTo>
                    <a:pt x="20729" y="15403"/>
                  </a:lnTo>
                  <a:lnTo>
                    <a:pt x="20892" y="15114"/>
                  </a:lnTo>
                  <a:lnTo>
                    <a:pt x="21027" y="14945"/>
                  </a:lnTo>
                  <a:lnTo>
                    <a:pt x="21256" y="14740"/>
                  </a:lnTo>
                  <a:lnTo>
                    <a:pt x="21502" y="14460"/>
                  </a:lnTo>
                  <a:lnTo>
                    <a:pt x="21600" y="13992"/>
                  </a:lnTo>
                  <a:lnTo>
                    <a:pt x="21588" y="13676"/>
                  </a:lnTo>
                  <a:lnTo>
                    <a:pt x="21514" y="13392"/>
                  </a:lnTo>
                  <a:lnTo>
                    <a:pt x="21467" y="12962"/>
                  </a:lnTo>
                  <a:lnTo>
                    <a:pt x="21357" y="12492"/>
                  </a:lnTo>
                  <a:lnTo>
                    <a:pt x="21172" y="12247"/>
                  </a:lnTo>
                  <a:lnTo>
                    <a:pt x="20951" y="12007"/>
                  </a:lnTo>
                  <a:lnTo>
                    <a:pt x="20673" y="11815"/>
                  </a:lnTo>
                  <a:lnTo>
                    <a:pt x="20320" y="11656"/>
                  </a:lnTo>
                  <a:lnTo>
                    <a:pt x="19847" y="11496"/>
                  </a:lnTo>
                  <a:lnTo>
                    <a:pt x="19503" y="11363"/>
                  </a:lnTo>
                  <a:lnTo>
                    <a:pt x="19045" y="11118"/>
                  </a:lnTo>
                  <a:lnTo>
                    <a:pt x="18725" y="10964"/>
                  </a:lnTo>
                  <a:lnTo>
                    <a:pt x="18512" y="10832"/>
                  </a:lnTo>
                  <a:lnTo>
                    <a:pt x="18148" y="10687"/>
                  </a:lnTo>
                  <a:lnTo>
                    <a:pt x="17803" y="10606"/>
                  </a:lnTo>
                  <a:lnTo>
                    <a:pt x="17402" y="10577"/>
                  </a:lnTo>
                  <a:lnTo>
                    <a:pt x="17001" y="10545"/>
                  </a:lnTo>
                  <a:lnTo>
                    <a:pt x="16706" y="10508"/>
                  </a:lnTo>
                  <a:cubicBezTo>
                    <a:pt x="16571" y="10512"/>
                    <a:pt x="16434" y="10505"/>
                    <a:pt x="16302" y="10486"/>
                  </a:cubicBezTo>
                  <a:cubicBezTo>
                    <a:pt x="16166" y="10468"/>
                    <a:pt x="16035" y="10438"/>
                    <a:pt x="15913" y="10398"/>
                  </a:cubicBezTo>
                  <a:lnTo>
                    <a:pt x="15573" y="10349"/>
                  </a:lnTo>
                  <a:lnTo>
                    <a:pt x="15207" y="10227"/>
                  </a:lnTo>
                  <a:lnTo>
                    <a:pt x="14556" y="9914"/>
                  </a:lnTo>
                  <a:lnTo>
                    <a:pt x="14295" y="9650"/>
                  </a:lnTo>
                  <a:lnTo>
                    <a:pt x="13922" y="9371"/>
                  </a:lnTo>
                  <a:lnTo>
                    <a:pt x="13479" y="9170"/>
                  </a:lnTo>
                  <a:lnTo>
                    <a:pt x="13111" y="9009"/>
                  </a:lnTo>
                  <a:lnTo>
                    <a:pt x="12697" y="8938"/>
                  </a:lnTo>
                  <a:lnTo>
                    <a:pt x="12231" y="8879"/>
                  </a:lnTo>
                  <a:lnTo>
                    <a:pt x="11707" y="8838"/>
                  </a:lnTo>
                  <a:lnTo>
                    <a:pt x="11101" y="8796"/>
                  </a:lnTo>
                  <a:lnTo>
                    <a:pt x="10369" y="8793"/>
                  </a:lnTo>
                  <a:lnTo>
                    <a:pt x="9841" y="8814"/>
                  </a:lnTo>
                  <a:lnTo>
                    <a:pt x="9317" y="8851"/>
                  </a:lnTo>
                  <a:lnTo>
                    <a:pt x="8536" y="8824"/>
                  </a:lnTo>
                  <a:lnTo>
                    <a:pt x="8196" y="8832"/>
                  </a:lnTo>
                  <a:lnTo>
                    <a:pt x="7832" y="8768"/>
                  </a:lnTo>
                  <a:lnTo>
                    <a:pt x="7609" y="864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30" name="Shape 2333"/>
            <p:cNvSpPr/>
            <p:nvPr/>
          </p:nvSpPr>
          <p:spPr>
            <a:xfrm rot="21600000">
              <a:off x="2222188" y="-1"/>
              <a:ext cx="429395" cy="19431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279" y="21489"/>
                  </a:moveTo>
                  <a:lnTo>
                    <a:pt x="6261" y="21209"/>
                  </a:lnTo>
                  <a:lnTo>
                    <a:pt x="4179" y="20701"/>
                  </a:lnTo>
                  <a:lnTo>
                    <a:pt x="2049" y="20223"/>
                  </a:lnTo>
                  <a:lnTo>
                    <a:pt x="1237" y="19788"/>
                  </a:lnTo>
                  <a:lnTo>
                    <a:pt x="784" y="19149"/>
                  </a:lnTo>
                  <a:lnTo>
                    <a:pt x="143" y="18506"/>
                  </a:lnTo>
                  <a:lnTo>
                    <a:pt x="67" y="18035"/>
                  </a:lnTo>
                  <a:lnTo>
                    <a:pt x="0" y="17378"/>
                  </a:lnTo>
                  <a:lnTo>
                    <a:pt x="0" y="16762"/>
                  </a:lnTo>
                  <a:lnTo>
                    <a:pt x="70" y="16072"/>
                  </a:lnTo>
                  <a:lnTo>
                    <a:pt x="900" y="15394"/>
                  </a:lnTo>
                  <a:lnTo>
                    <a:pt x="1972" y="14908"/>
                  </a:lnTo>
                  <a:lnTo>
                    <a:pt x="4018" y="14413"/>
                  </a:lnTo>
                  <a:cubicBezTo>
                    <a:pt x="4314" y="14276"/>
                    <a:pt x="4582" y="14137"/>
                    <a:pt x="4823" y="13996"/>
                  </a:cubicBezTo>
                  <a:cubicBezTo>
                    <a:pt x="5082" y="13844"/>
                    <a:pt x="5309" y="13688"/>
                    <a:pt x="5383" y="13526"/>
                  </a:cubicBezTo>
                  <a:cubicBezTo>
                    <a:pt x="5500" y="13274"/>
                    <a:pt x="5243" y="13020"/>
                    <a:pt x="4652" y="12802"/>
                  </a:cubicBezTo>
                  <a:lnTo>
                    <a:pt x="3131" y="11980"/>
                  </a:lnTo>
                  <a:lnTo>
                    <a:pt x="1723" y="11385"/>
                  </a:lnTo>
                  <a:lnTo>
                    <a:pt x="796" y="10911"/>
                  </a:lnTo>
                  <a:lnTo>
                    <a:pt x="381" y="10497"/>
                  </a:lnTo>
                  <a:lnTo>
                    <a:pt x="528" y="10002"/>
                  </a:lnTo>
                  <a:lnTo>
                    <a:pt x="500" y="9326"/>
                  </a:lnTo>
                  <a:lnTo>
                    <a:pt x="500" y="8919"/>
                  </a:lnTo>
                  <a:lnTo>
                    <a:pt x="570" y="8343"/>
                  </a:lnTo>
                  <a:lnTo>
                    <a:pt x="570" y="7558"/>
                  </a:lnTo>
                  <a:lnTo>
                    <a:pt x="668" y="6732"/>
                  </a:lnTo>
                  <a:lnTo>
                    <a:pt x="595" y="6006"/>
                  </a:lnTo>
                  <a:lnTo>
                    <a:pt x="1009" y="5160"/>
                  </a:lnTo>
                  <a:lnTo>
                    <a:pt x="595" y="4503"/>
                  </a:lnTo>
                  <a:lnTo>
                    <a:pt x="595" y="4006"/>
                  </a:lnTo>
                  <a:lnTo>
                    <a:pt x="741" y="3350"/>
                  </a:lnTo>
                  <a:lnTo>
                    <a:pt x="787" y="2665"/>
                  </a:lnTo>
                  <a:lnTo>
                    <a:pt x="860" y="2001"/>
                  </a:lnTo>
                  <a:lnTo>
                    <a:pt x="1397" y="1570"/>
                  </a:lnTo>
                  <a:lnTo>
                    <a:pt x="2686" y="1036"/>
                  </a:lnTo>
                  <a:lnTo>
                    <a:pt x="3805" y="596"/>
                  </a:lnTo>
                  <a:lnTo>
                    <a:pt x="6185" y="199"/>
                  </a:lnTo>
                  <a:lnTo>
                    <a:pt x="8084" y="25"/>
                  </a:lnTo>
                  <a:lnTo>
                    <a:pt x="9520" y="0"/>
                  </a:lnTo>
                  <a:lnTo>
                    <a:pt x="11569" y="5"/>
                  </a:lnTo>
                  <a:lnTo>
                    <a:pt x="13321" y="80"/>
                  </a:lnTo>
                  <a:lnTo>
                    <a:pt x="14757" y="295"/>
                  </a:lnTo>
                  <a:lnTo>
                    <a:pt x="16119" y="499"/>
                  </a:lnTo>
                  <a:lnTo>
                    <a:pt x="16970" y="806"/>
                  </a:lnTo>
                  <a:lnTo>
                    <a:pt x="18040" y="1107"/>
                  </a:lnTo>
                  <a:lnTo>
                    <a:pt x="19332" y="1689"/>
                  </a:lnTo>
                  <a:lnTo>
                    <a:pt x="19698" y="2028"/>
                  </a:lnTo>
                  <a:lnTo>
                    <a:pt x="20405" y="2637"/>
                  </a:lnTo>
                  <a:lnTo>
                    <a:pt x="20405" y="3165"/>
                  </a:lnTo>
                  <a:lnTo>
                    <a:pt x="20552" y="3828"/>
                  </a:lnTo>
                  <a:lnTo>
                    <a:pt x="20231" y="5164"/>
                  </a:lnTo>
                  <a:lnTo>
                    <a:pt x="19963" y="6640"/>
                  </a:lnTo>
                  <a:lnTo>
                    <a:pt x="20036" y="8040"/>
                  </a:lnTo>
                  <a:lnTo>
                    <a:pt x="19820" y="8594"/>
                  </a:lnTo>
                  <a:lnTo>
                    <a:pt x="20039" y="9309"/>
                  </a:lnTo>
                  <a:lnTo>
                    <a:pt x="20332" y="9761"/>
                  </a:lnTo>
                  <a:lnTo>
                    <a:pt x="21113" y="10182"/>
                  </a:lnTo>
                  <a:lnTo>
                    <a:pt x="21454" y="10597"/>
                  </a:lnTo>
                  <a:lnTo>
                    <a:pt x="21600" y="11059"/>
                  </a:lnTo>
                  <a:lnTo>
                    <a:pt x="21137" y="11420"/>
                  </a:lnTo>
                  <a:lnTo>
                    <a:pt x="20097" y="11772"/>
                  </a:lnTo>
                  <a:lnTo>
                    <a:pt x="17832" y="12144"/>
                  </a:lnTo>
                  <a:lnTo>
                    <a:pt x="15833" y="12505"/>
                  </a:lnTo>
                  <a:lnTo>
                    <a:pt x="14394" y="12839"/>
                  </a:lnTo>
                  <a:lnTo>
                    <a:pt x="13224" y="13301"/>
                  </a:lnTo>
                  <a:lnTo>
                    <a:pt x="12931" y="13796"/>
                  </a:lnTo>
                  <a:lnTo>
                    <a:pt x="13077" y="14248"/>
                  </a:lnTo>
                  <a:lnTo>
                    <a:pt x="14367" y="14764"/>
                  </a:lnTo>
                  <a:lnTo>
                    <a:pt x="15635" y="15136"/>
                  </a:lnTo>
                  <a:lnTo>
                    <a:pt x="16805" y="15524"/>
                  </a:lnTo>
                  <a:lnTo>
                    <a:pt x="17970" y="15947"/>
                  </a:lnTo>
                  <a:lnTo>
                    <a:pt x="19052" y="16425"/>
                  </a:lnTo>
                  <a:lnTo>
                    <a:pt x="20216" y="17086"/>
                  </a:lnTo>
                  <a:lnTo>
                    <a:pt x="20509" y="17780"/>
                  </a:lnTo>
                  <a:lnTo>
                    <a:pt x="20509" y="18324"/>
                  </a:lnTo>
                  <a:lnTo>
                    <a:pt x="20436" y="18943"/>
                  </a:lnTo>
                  <a:lnTo>
                    <a:pt x="20021" y="19513"/>
                  </a:lnTo>
                  <a:lnTo>
                    <a:pt x="19293" y="20051"/>
                  </a:lnTo>
                  <a:lnTo>
                    <a:pt x="18415" y="20482"/>
                  </a:lnTo>
                  <a:lnTo>
                    <a:pt x="17299" y="20826"/>
                  </a:lnTo>
                  <a:lnTo>
                    <a:pt x="15863" y="21197"/>
                  </a:lnTo>
                  <a:lnTo>
                    <a:pt x="13796" y="21471"/>
                  </a:lnTo>
                  <a:lnTo>
                    <a:pt x="12288" y="21551"/>
                  </a:lnTo>
                  <a:lnTo>
                    <a:pt x="10279" y="21600"/>
                  </a:lnTo>
                  <a:lnTo>
                    <a:pt x="8279" y="2148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31" name="Shape 2334"/>
            <p:cNvSpPr/>
            <p:nvPr/>
          </p:nvSpPr>
          <p:spPr>
            <a:xfrm rot="21600000">
              <a:off x="2876821" y="398258"/>
              <a:ext cx="954114" cy="18266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1" y="18556"/>
                  </a:moveTo>
                  <a:lnTo>
                    <a:pt x="0" y="19082"/>
                  </a:lnTo>
                  <a:lnTo>
                    <a:pt x="26" y="19716"/>
                  </a:lnTo>
                  <a:lnTo>
                    <a:pt x="291" y="20151"/>
                  </a:lnTo>
                  <a:lnTo>
                    <a:pt x="718" y="20511"/>
                  </a:lnTo>
                  <a:lnTo>
                    <a:pt x="1222" y="20941"/>
                  </a:lnTo>
                  <a:lnTo>
                    <a:pt x="2078" y="21222"/>
                  </a:lnTo>
                  <a:lnTo>
                    <a:pt x="3065" y="21514"/>
                  </a:lnTo>
                  <a:lnTo>
                    <a:pt x="4151" y="21600"/>
                  </a:lnTo>
                  <a:lnTo>
                    <a:pt x="5598" y="21600"/>
                  </a:lnTo>
                  <a:lnTo>
                    <a:pt x="6597" y="21480"/>
                  </a:lnTo>
                  <a:lnTo>
                    <a:pt x="8419" y="21170"/>
                  </a:lnTo>
                  <a:lnTo>
                    <a:pt x="9230" y="20793"/>
                  </a:lnTo>
                  <a:lnTo>
                    <a:pt x="10064" y="20329"/>
                  </a:lnTo>
                  <a:lnTo>
                    <a:pt x="10874" y="19670"/>
                  </a:lnTo>
                  <a:lnTo>
                    <a:pt x="11368" y="19041"/>
                  </a:lnTo>
                  <a:lnTo>
                    <a:pt x="12027" y="18004"/>
                  </a:lnTo>
                  <a:lnTo>
                    <a:pt x="12791" y="17009"/>
                  </a:lnTo>
                  <a:lnTo>
                    <a:pt x="13238" y="16297"/>
                  </a:lnTo>
                  <a:lnTo>
                    <a:pt x="13699" y="15538"/>
                  </a:lnTo>
                  <a:lnTo>
                    <a:pt x="13897" y="14690"/>
                  </a:lnTo>
                  <a:lnTo>
                    <a:pt x="14249" y="13669"/>
                  </a:lnTo>
                  <a:lnTo>
                    <a:pt x="14657" y="12902"/>
                  </a:lnTo>
                  <a:lnTo>
                    <a:pt x="15240" y="11653"/>
                  </a:lnTo>
                  <a:lnTo>
                    <a:pt x="15448" y="10964"/>
                  </a:lnTo>
                  <a:lnTo>
                    <a:pt x="15822" y="10236"/>
                  </a:lnTo>
                  <a:lnTo>
                    <a:pt x="16261" y="9338"/>
                  </a:lnTo>
                  <a:lnTo>
                    <a:pt x="16513" y="8632"/>
                  </a:lnTo>
                  <a:lnTo>
                    <a:pt x="17028" y="8067"/>
                  </a:lnTo>
                  <a:lnTo>
                    <a:pt x="17982" y="7344"/>
                  </a:lnTo>
                  <a:lnTo>
                    <a:pt x="18782" y="6785"/>
                  </a:lnTo>
                  <a:lnTo>
                    <a:pt x="19616" y="6048"/>
                  </a:lnTo>
                  <a:lnTo>
                    <a:pt x="20505" y="5137"/>
                  </a:lnTo>
                  <a:lnTo>
                    <a:pt x="21031" y="4056"/>
                  </a:lnTo>
                  <a:lnTo>
                    <a:pt x="21457" y="3067"/>
                  </a:lnTo>
                  <a:lnTo>
                    <a:pt x="21600" y="2195"/>
                  </a:lnTo>
                  <a:lnTo>
                    <a:pt x="21117" y="1229"/>
                  </a:lnTo>
                  <a:lnTo>
                    <a:pt x="20338" y="667"/>
                  </a:lnTo>
                  <a:lnTo>
                    <a:pt x="19176" y="187"/>
                  </a:lnTo>
                  <a:lnTo>
                    <a:pt x="18190" y="0"/>
                  </a:lnTo>
                  <a:lnTo>
                    <a:pt x="16940" y="96"/>
                  </a:lnTo>
                  <a:lnTo>
                    <a:pt x="15879" y="188"/>
                  </a:lnTo>
                  <a:lnTo>
                    <a:pt x="15135" y="359"/>
                  </a:lnTo>
                  <a:lnTo>
                    <a:pt x="14435" y="628"/>
                  </a:lnTo>
                  <a:lnTo>
                    <a:pt x="13590" y="1006"/>
                  </a:lnTo>
                  <a:lnTo>
                    <a:pt x="12769" y="1572"/>
                  </a:lnTo>
                  <a:lnTo>
                    <a:pt x="11968" y="2146"/>
                  </a:lnTo>
                  <a:lnTo>
                    <a:pt x="11562" y="2741"/>
                  </a:lnTo>
                  <a:lnTo>
                    <a:pt x="11233" y="3377"/>
                  </a:lnTo>
                  <a:lnTo>
                    <a:pt x="10970" y="3945"/>
                  </a:lnTo>
                  <a:lnTo>
                    <a:pt x="10948" y="4587"/>
                  </a:lnTo>
                  <a:lnTo>
                    <a:pt x="10849" y="5458"/>
                  </a:lnTo>
                  <a:lnTo>
                    <a:pt x="10882" y="6162"/>
                  </a:lnTo>
                  <a:lnTo>
                    <a:pt x="10981" y="6688"/>
                  </a:lnTo>
                  <a:lnTo>
                    <a:pt x="10981" y="7209"/>
                  </a:lnTo>
                  <a:lnTo>
                    <a:pt x="10989" y="7683"/>
                  </a:lnTo>
                  <a:lnTo>
                    <a:pt x="10758" y="8301"/>
                  </a:lnTo>
                  <a:lnTo>
                    <a:pt x="10341" y="9040"/>
                  </a:lnTo>
                  <a:lnTo>
                    <a:pt x="9859" y="9585"/>
                  </a:lnTo>
                  <a:lnTo>
                    <a:pt x="9464" y="10152"/>
                  </a:lnTo>
                  <a:lnTo>
                    <a:pt x="9005" y="10632"/>
                  </a:lnTo>
                  <a:lnTo>
                    <a:pt x="8379" y="11398"/>
                  </a:lnTo>
                  <a:lnTo>
                    <a:pt x="7590" y="12170"/>
                  </a:lnTo>
                  <a:lnTo>
                    <a:pt x="6559" y="12920"/>
                  </a:lnTo>
                  <a:lnTo>
                    <a:pt x="5861" y="13429"/>
                  </a:lnTo>
                  <a:lnTo>
                    <a:pt x="4479" y="14133"/>
                  </a:lnTo>
                  <a:lnTo>
                    <a:pt x="3635" y="14585"/>
                  </a:lnTo>
                  <a:lnTo>
                    <a:pt x="2845" y="15260"/>
                  </a:lnTo>
                  <a:lnTo>
                    <a:pt x="1856" y="16204"/>
                  </a:lnTo>
                  <a:lnTo>
                    <a:pt x="1528" y="16644"/>
                  </a:lnTo>
                  <a:lnTo>
                    <a:pt x="1012" y="17417"/>
                  </a:lnTo>
                  <a:lnTo>
                    <a:pt x="541" y="18148"/>
                  </a:lnTo>
                  <a:lnTo>
                    <a:pt x="151" y="18556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32" name="Shape 2335"/>
            <p:cNvSpPr/>
            <p:nvPr/>
          </p:nvSpPr>
          <p:spPr>
            <a:xfrm rot="21600000">
              <a:off x="3660736" y="1488928"/>
              <a:ext cx="764553" cy="11321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5362" y="13131"/>
                  </a:moveTo>
                  <a:lnTo>
                    <a:pt x="4636" y="13399"/>
                  </a:lnTo>
                  <a:lnTo>
                    <a:pt x="3575" y="14177"/>
                  </a:lnTo>
                  <a:lnTo>
                    <a:pt x="2821" y="14935"/>
                  </a:lnTo>
                  <a:lnTo>
                    <a:pt x="1562" y="16294"/>
                  </a:lnTo>
                  <a:cubicBezTo>
                    <a:pt x="1213" y="16705"/>
                    <a:pt x="925" y="17139"/>
                    <a:pt x="702" y="17588"/>
                  </a:cubicBezTo>
                  <a:cubicBezTo>
                    <a:pt x="416" y="18166"/>
                    <a:pt x="240" y="18767"/>
                    <a:pt x="178" y="19375"/>
                  </a:cubicBezTo>
                  <a:lnTo>
                    <a:pt x="0" y="20215"/>
                  </a:lnTo>
                  <a:lnTo>
                    <a:pt x="203" y="21047"/>
                  </a:lnTo>
                  <a:lnTo>
                    <a:pt x="672" y="21526"/>
                  </a:lnTo>
                  <a:lnTo>
                    <a:pt x="1533" y="21600"/>
                  </a:lnTo>
                  <a:lnTo>
                    <a:pt x="3296" y="20732"/>
                  </a:lnTo>
                  <a:lnTo>
                    <a:pt x="4666" y="19799"/>
                  </a:lnTo>
                  <a:lnTo>
                    <a:pt x="5912" y="18735"/>
                  </a:lnTo>
                  <a:lnTo>
                    <a:pt x="7172" y="17654"/>
                  </a:lnTo>
                  <a:lnTo>
                    <a:pt x="7843" y="16776"/>
                  </a:lnTo>
                  <a:lnTo>
                    <a:pt x="8131" y="15916"/>
                  </a:lnTo>
                  <a:lnTo>
                    <a:pt x="8322" y="15241"/>
                  </a:lnTo>
                  <a:lnTo>
                    <a:pt x="9582" y="14761"/>
                  </a:lnTo>
                  <a:lnTo>
                    <a:pt x="10524" y="14206"/>
                  </a:lnTo>
                  <a:lnTo>
                    <a:pt x="11085" y="13401"/>
                  </a:lnTo>
                  <a:lnTo>
                    <a:pt x="12481" y="12431"/>
                  </a:lnTo>
                  <a:lnTo>
                    <a:pt x="13277" y="11416"/>
                  </a:lnTo>
                  <a:cubicBezTo>
                    <a:pt x="13611" y="11114"/>
                    <a:pt x="13997" y="10839"/>
                    <a:pt x="14425" y="10597"/>
                  </a:cubicBezTo>
                  <a:cubicBezTo>
                    <a:pt x="14754" y="10412"/>
                    <a:pt x="15106" y="10247"/>
                    <a:pt x="15478" y="10104"/>
                  </a:cubicBezTo>
                  <a:lnTo>
                    <a:pt x="16683" y="9522"/>
                  </a:lnTo>
                  <a:lnTo>
                    <a:pt x="18751" y="7982"/>
                  </a:lnTo>
                  <a:lnTo>
                    <a:pt x="19970" y="6850"/>
                  </a:lnTo>
                  <a:lnTo>
                    <a:pt x="20915" y="5464"/>
                  </a:lnTo>
                  <a:lnTo>
                    <a:pt x="21557" y="4558"/>
                  </a:lnTo>
                  <a:lnTo>
                    <a:pt x="21600" y="3220"/>
                  </a:lnTo>
                  <a:lnTo>
                    <a:pt x="21151" y="1883"/>
                  </a:lnTo>
                  <a:lnTo>
                    <a:pt x="20470" y="973"/>
                  </a:lnTo>
                  <a:lnTo>
                    <a:pt x="19265" y="452"/>
                  </a:lnTo>
                  <a:lnTo>
                    <a:pt x="18143" y="77"/>
                  </a:lnTo>
                  <a:lnTo>
                    <a:pt x="16736" y="0"/>
                  </a:lnTo>
                  <a:lnTo>
                    <a:pt x="15531" y="381"/>
                  </a:lnTo>
                  <a:lnTo>
                    <a:pt x="14287" y="836"/>
                  </a:lnTo>
                  <a:lnTo>
                    <a:pt x="13369" y="1363"/>
                  </a:lnTo>
                  <a:lnTo>
                    <a:pt x="11919" y="1983"/>
                  </a:lnTo>
                  <a:lnTo>
                    <a:pt x="10810" y="2834"/>
                  </a:lnTo>
                  <a:lnTo>
                    <a:pt x="9632" y="3944"/>
                  </a:lnTo>
                  <a:lnTo>
                    <a:pt x="8635" y="4854"/>
                  </a:lnTo>
                  <a:lnTo>
                    <a:pt x="7812" y="6072"/>
                  </a:lnTo>
                  <a:lnTo>
                    <a:pt x="7648" y="6774"/>
                  </a:lnTo>
                  <a:lnTo>
                    <a:pt x="7648" y="7735"/>
                  </a:lnTo>
                  <a:lnTo>
                    <a:pt x="7810" y="8593"/>
                  </a:lnTo>
                  <a:cubicBezTo>
                    <a:pt x="7755" y="8805"/>
                    <a:pt x="7654" y="9010"/>
                    <a:pt x="7509" y="9201"/>
                  </a:cubicBezTo>
                  <a:cubicBezTo>
                    <a:pt x="7301" y="9477"/>
                    <a:pt x="7009" y="9719"/>
                    <a:pt x="6651" y="9911"/>
                  </a:cubicBezTo>
                  <a:lnTo>
                    <a:pt x="6117" y="10492"/>
                  </a:lnTo>
                  <a:lnTo>
                    <a:pt x="5720" y="11111"/>
                  </a:lnTo>
                  <a:lnTo>
                    <a:pt x="5720" y="11877"/>
                  </a:lnTo>
                  <a:lnTo>
                    <a:pt x="5802" y="12734"/>
                  </a:lnTo>
                  <a:lnTo>
                    <a:pt x="5362" y="13131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33" name="Shape 2336"/>
            <p:cNvSpPr/>
            <p:nvPr/>
          </p:nvSpPr>
          <p:spPr>
            <a:xfrm rot="21600000">
              <a:off x="-1" y="2532859"/>
              <a:ext cx="820980" cy="8704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470" y="959"/>
                  </a:moveTo>
                  <a:lnTo>
                    <a:pt x="7375" y="746"/>
                  </a:lnTo>
                  <a:lnTo>
                    <a:pt x="6005" y="460"/>
                  </a:lnTo>
                  <a:lnTo>
                    <a:pt x="4720" y="40"/>
                  </a:lnTo>
                  <a:lnTo>
                    <a:pt x="3286" y="0"/>
                  </a:lnTo>
                  <a:lnTo>
                    <a:pt x="2005" y="295"/>
                  </a:lnTo>
                  <a:lnTo>
                    <a:pt x="849" y="1185"/>
                  </a:lnTo>
                  <a:lnTo>
                    <a:pt x="218" y="2375"/>
                  </a:lnTo>
                  <a:lnTo>
                    <a:pt x="0" y="3791"/>
                  </a:lnTo>
                  <a:lnTo>
                    <a:pt x="89" y="4764"/>
                  </a:lnTo>
                  <a:lnTo>
                    <a:pt x="791" y="5823"/>
                  </a:lnTo>
                  <a:lnTo>
                    <a:pt x="1780" y="6863"/>
                  </a:lnTo>
                  <a:lnTo>
                    <a:pt x="3412" y="8341"/>
                  </a:lnTo>
                  <a:lnTo>
                    <a:pt x="5171" y="9616"/>
                  </a:lnTo>
                  <a:lnTo>
                    <a:pt x="6126" y="10678"/>
                  </a:lnTo>
                  <a:lnTo>
                    <a:pt x="7435" y="12311"/>
                  </a:lnTo>
                  <a:lnTo>
                    <a:pt x="9232" y="14255"/>
                  </a:lnTo>
                  <a:lnTo>
                    <a:pt x="10481" y="16504"/>
                  </a:lnTo>
                  <a:lnTo>
                    <a:pt x="11438" y="17812"/>
                  </a:lnTo>
                  <a:lnTo>
                    <a:pt x="12916" y="19248"/>
                  </a:lnTo>
                  <a:lnTo>
                    <a:pt x="13935" y="20111"/>
                  </a:lnTo>
                  <a:lnTo>
                    <a:pt x="15185" y="20976"/>
                  </a:lnTo>
                  <a:lnTo>
                    <a:pt x="17351" y="21564"/>
                  </a:lnTo>
                  <a:lnTo>
                    <a:pt x="18242" y="21600"/>
                  </a:lnTo>
                  <a:lnTo>
                    <a:pt x="19373" y="21528"/>
                  </a:lnTo>
                  <a:lnTo>
                    <a:pt x="20290" y="21023"/>
                  </a:lnTo>
                  <a:lnTo>
                    <a:pt x="21115" y="20256"/>
                  </a:lnTo>
                  <a:lnTo>
                    <a:pt x="21345" y="18778"/>
                  </a:lnTo>
                  <a:lnTo>
                    <a:pt x="21383" y="17046"/>
                  </a:lnTo>
                  <a:lnTo>
                    <a:pt x="21600" y="15041"/>
                  </a:lnTo>
                  <a:lnTo>
                    <a:pt x="21090" y="13273"/>
                  </a:lnTo>
                  <a:lnTo>
                    <a:pt x="20455" y="11700"/>
                  </a:lnTo>
                  <a:lnTo>
                    <a:pt x="19116" y="9331"/>
                  </a:lnTo>
                  <a:lnTo>
                    <a:pt x="17818" y="7490"/>
                  </a:lnTo>
                  <a:lnTo>
                    <a:pt x="16468" y="5940"/>
                  </a:lnTo>
                  <a:lnTo>
                    <a:pt x="14692" y="3902"/>
                  </a:lnTo>
                  <a:lnTo>
                    <a:pt x="13507" y="2751"/>
                  </a:lnTo>
                  <a:lnTo>
                    <a:pt x="12069" y="2089"/>
                  </a:lnTo>
                  <a:lnTo>
                    <a:pt x="10679" y="1427"/>
                  </a:lnTo>
                  <a:lnTo>
                    <a:pt x="9753" y="1166"/>
                  </a:lnTo>
                  <a:lnTo>
                    <a:pt x="8470" y="95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</p:grpSp>
      <p:grpSp>
        <p:nvGrpSpPr>
          <p:cNvPr id="34" name="Group 2343"/>
          <p:cNvGrpSpPr/>
          <p:nvPr/>
        </p:nvGrpSpPr>
        <p:grpSpPr>
          <a:xfrm rot="19380660">
            <a:off x="9317710" y="-342317"/>
            <a:ext cx="1171314" cy="1231753"/>
            <a:chExt cx="2758953" cy="2901309"/>
          </a:xfrm>
          <a:solidFill>
            <a:srgbClr val="589876"/>
          </a:solidFill>
        </p:grpSpPr>
        <p:sp>
          <p:nvSpPr>
            <p:cNvPr id="35" name="Shape 2338"/>
            <p:cNvSpPr/>
            <p:nvPr/>
          </p:nvSpPr>
          <p:spPr>
            <a:xfrm rot="21600000">
              <a:off x="674984" y="236937"/>
              <a:ext cx="1592838" cy="26643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7609" y="8640"/>
                  </a:moveTo>
                  <a:lnTo>
                    <a:pt x="7143" y="8325"/>
                  </a:lnTo>
                  <a:lnTo>
                    <a:pt x="6929" y="8008"/>
                  </a:lnTo>
                  <a:lnTo>
                    <a:pt x="6877" y="7708"/>
                  </a:lnTo>
                  <a:lnTo>
                    <a:pt x="6872" y="7237"/>
                  </a:lnTo>
                  <a:lnTo>
                    <a:pt x="6598" y="6867"/>
                  </a:lnTo>
                  <a:lnTo>
                    <a:pt x="6361" y="6629"/>
                  </a:lnTo>
                  <a:lnTo>
                    <a:pt x="5746" y="6044"/>
                  </a:lnTo>
                  <a:lnTo>
                    <a:pt x="5322" y="5533"/>
                  </a:lnTo>
                  <a:lnTo>
                    <a:pt x="5177" y="5120"/>
                  </a:lnTo>
                  <a:lnTo>
                    <a:pt x="5044" y="4617"/>
                  </a:lnTo>
                  <a:lnTo>
                    <a:pt x="4851" y="4273"/>
                  </a:lnTo>
                  <a:lnTo>
                    <a:pt x="4628" y="4050"/>
                  </a:lnTo>
                  <a:lnTo>
                    <a:pt x="4452" y="3843"/>
                  </a:lnTo>
                  <a:lnTo>
                    <a:pt x="4372" y="3530"/>
                  </a:lnTo>
                  <a:lnTo>
                    <a:pt x="4241" y="3144"/>
                  </a:lnTo>
                  <a:lnTo>
                    <a:pt x="4179" y="2742"/>
                  </a:lnTo>
                  <a:lnTo>
                    <a:pt x="4041" y="2213"/>
                  </a:lnTo>
                  <a:lnTo>
                    <a:pt x="3881" y="1678"/>
                  </a:lnTo>
                  <a:lnTo>
                    <a:pt x="3834" y="1138"/>
                  </a:lnTo>
                  <a:lnTo>
                    <a:pt x="3757" y="719"/>
                  </a:lnTo>
                  <a:lnTo>
                    <a:pt x="3556" y="537"/>
                  </a:lnTo>
                  <a:lnTo>
                    <a:pt x="3356" y="356"/>
                  </a:lnTo>
                  <a:lnTo>
                    <a:pt x="3033" y="187"/>
                  </a:lnTo>
                  <a:lnTo>
                    <a:pt x="2660" y="49"/>
                  </a:lnTo>
                  <a:lnTo>
                    <a:pt x="2203" y="0"/>
                  </a:lnTo>
                  <a:lnTo>
                    <a:pt x="1835" y="4"/>
                  </a:lnTo>
                  <a:lnTo>
                    <a:pt x="1349" y="56"/>
                  </a:lnTo>
                  <a:lnTo>
                    <a:pt x="792" y="181"/>
                  </a:lnTo>
                  <a:lnTo>
                    <a:pt x="469" y="327"/>
                  </a:lnTo>
                  <a:lnTo>
                    <a:pt x="231" y="611"/>
                  </a:lnTo>
                  <a:lnTo>
                    <a:pt x="48" y="858"/>
                  </a:lnTo>
                  <a:lnTo>
                    <a:pt x="0" y="1071"/>
                  </a:lnTo>
                  <a:lnTo>
                    <a:pt x="4" y="1279"/>
                  </a:lnTo>
                  <a:lnTo>
                    <a:pt x="16" y="1522"/>
                  </a:lnTo>
                  <a:lnTo>
                    <a:pt x="156" y="1902"/>
                  </a:lnTo>
                  <a:lnTo>
                    <a:pt x="320" y="2387"/>
                  </a:lnTo>
                  <a:lnTo>
                    <a:pt x="639" y="3151"/>
                  </a:lnTo>
                  <a:lnTo>
                    <a:pt x="770" y="3827"/>
                  </a:lnTo>
                  <a:lnTo>
                    <a:pt x="913" y="4107"/>
                  </a:lnTo>
                  <a:lnTo>
                    <a:pt x="1048" y="4430"/>
                  </a:lnTo>
                  <a:lnTo>
                    <a:pt x="1085" y="4768"/>
                  </a:lnTo>
                  <a:lnTo>
                    <a:pt x="1233" y="5055"/>
                  </a:lnTo>
                  <a:lnTo>
                    <a:pt x="1364" y="5302"/>
                  </a:lnTo>
                  <a:lnTo>
                    <a:pt x="1507" y="5540"/>
                  </a:lnTo>
                  <a:lnTo>
                    <a:pt x="1651" y="5782"/>
                  </a:lnTo>
                  <a:lnTo>
                    <a:pt x="1802" y="6093"/>
                  </a:lnTo>
                  <a:lnTo>
                    <a:pt x="1864" y="6358"/>
                  </a:lnTo>
                  <a:lnTo>
                    <a:pt x="1909" y="6571"/>
                  </a:lnTo>
                  <a:lnTo>
                    <a:pt x="2007" y="6895"/>
                  </a:lnTo>
                  <a:lnTo>
                    <a:pt x="2244" y="7169"/>
                  </a:lnTo>
                  <a:lnTo>
                    <a:pt x="2539" y="7419"/>
                  </a:lnTo>
                  <a:lnTo>
                    <a:pt x="2854" y="7654"/>
                  </a:lnTo>
                  <a:lnTo>
                    <a:pt x="3259" y="7908"/>
                  </a:lnTo>
                  <a:lnTo>
                    <a:pt x="3505" y="8136"/>
                  </a:lnTo>
                  <a:lnTo>
                    <a:pt x="3759" y="8307"/>
                  </a:lnTo>
                  <a:lnTo>
                    <a:pt x="3890" y="8437"/>
                  </a:lnTo>
                  <a:lnTo>
                    <a:pt x="4037" y="8540"/>
                  </a:lnTo>
                  <a:lnTo>
                    <a:pt x="4271" y="8721"/>
                  </a:lnTo>
                  <a:lnTo>
                    <a:pt x="4300" y="8911"/>
                  </a:lnTo>
                  <a:lnTo>
                    <a:pt x="4287" y="9142"/>
                  </a:lnTo>
                  <a:lnTo>
                    <a:pt x="4246" y="9438"/>
                  </a:lnTo>
                  <a:lnTo>
                    <a:pt x="4132" y="9909"/>
                  </a:lnTo>
                  <a:lnTo>
                    <a:pt x="4012" y="10364"/>
                  </a:lnTo>
                  <a:lnTo>
                    <a:pt x="3958" y="10797"/>
                  </a:lnTo>
                  <a:lnTo>
                    <a:pt x="4101" y="11151"/>
                  </a:lnTo>
                  <a:lnTo>
                    <a:pt x="4323" y="11474"/>
                  </a:lnTo>
                  <a:lnTo>
                    <a:pt x="4580" y="11827"/>
                  </a:lnTo>
                  <a:lnTo>
                    <a:pt x="4740" y="12133"/>
                  </a:lnTo>
                  <a:lnTo>
                    <a:pt x="4785" y="12429"/>
                  </a:lnTo>
                  <a:lnTo>
                    <a:pt x="4822" y="12638"/>
                  </a:lnTo>
                  <a:lnTo>
                    <a:pt x="4822" y="12857"/>
                  </a:lnTo>
                  <a:lnTo>
                    <a:pt x="4797" y="12996"/>
                  </a:lnTo>
                  <a:lnTo>
                    <a:pt x="4699" y="13136"/>
                  </a:lnTo>
                  <a:lnTo>
                    <a:pt x="4539" y="13285"/>
                  </a:lnTo>
                  <a:lnTo>
                    <a:pt x="4388" y="13429"/>
                  </a:lnTo>
                  <a:lnTo>
                    <a:pt x="4183" y="13566"/>
                  </a:lnTo>
                  <a:lnTo>
                    <a:pt x="4060" y="13677"/>
                  </a:lnTo>
                  <a:lnTo>
                    <a:pt x="3847" y="13755"/>
                  </a:lnTo>
                  <a:lnTo>
                    <a:pt x="3614" y="13931"/>
                  </a:lnTo>
                  <a:lnTo>
                    <a:pt x="3405" y="14083"/>
                  </a:lnTo>
                  <a:lnTo>
                    <a:pt x="3102" y="14343"/>
                  </a:lnTo>
                  <a:lnTo>
                    <a:pt x="2943" y="14624"/>
                  </a:lnTo>
                  <a:lnTo>
                    <a:pt x="2759" y="14845"/>
                  </a:lnTo>
                  <a:lnTo>
                    <a:pt x="2550" y="15079"/>
                  </a:lnTo>
                  <a:cubicBezTo>
                    <a:pt x="2445" y="15151"/>
                    <a:pt x="2338" y="15222"/>
                    <a:pt x="2231" y="15292"/>
                  </a:cubicBezTo>
                  <a:cubicBezTo>
                    <a:pt x="2109" y="15371"/>
                    <a:pt x="1986" y="15450"/>
                    <a:pt x="1862" y="15527"/>
                  </a:cubicBezTo>
                  <a:lnTo>
                    <a:pt x="1518" y="15733"/>
                  </a:lnTo>
                  <a:lnTo>
                    <a:pt x="1335" y="15901"/>
                  </a:lnTo>
                  <a:lnTo>
                    <a:pt x="1114" y="16041"/>
                  </a:lnTo>
                  <a:lnTo>
                    <a:pt x="905" y="16241"/>
                  </a:lnTo>
                  <a:lnTo>
                    <a:pt x="758" y="16440"/>
                  </a:lnTo>
                  <a:lnTo>
                    <a:pt x="647" y="16643"/>
                  </a:lnTo>
                  <a:lnTo>
                    <a:pt x="598" y="16819"/>
                  </a:lnTo>
                  <a:lnTo>
                    <a:pt x="598" y="17025"/>
                  </a:lnTo>
                  <a:lnTo>
                    <a:pt x="639" y="17423"/>
                  </a:lnTo>
                  <a:lnTo>
                    <a:pt x="774" y="17682"/>
                  </a:lnTo>
                  <a:lnTo>
                    <a:pt x="856" y="17895"/>
                  </a:lnTo>
                  <a:lnTo>
                    <a:pt x="955" y="18087"/>
                  </a:lnTo>
                  <a:lnTo>
                    <a:pt x="1053" y="18295"/>
                  </a:lnTo>
                  <a:lnTo>
                    <a:pt x="1212" y="18558"/>
                  </a:lnTo>
                  <a:lnTo>
                    <a:pt x="1327" y="18752"/>
                  </a:lnTo>
                  <a:lnTo>
                    <a:pt x="1495" y="18975"/>
                  </a:lnTo>
                  <a:lnTo>
                    <a:pt x="1703" y="19203"/>
                  </a:lnTo>
                  <a:lnTo>
                    <a:pt x="1843" y="19364"/>
                  </a:lnTo>
                  <a:lnTo>
                    <a:pt x="2171" y="19521"/>
                  </a:lnTo>
                  <a:lnTo>
                    <a:pt x="2375" y="19685"/>
                  </a:lnTo>
                  <a:lnTo>
                    <a:pt x="2630" y="19841"/>
                  </a:lnTo>
                  <a:lnTo>
                    <a:pt x="2986" y="20069"/>
                  </a:lnTo>
                  <a:lnTo>
                    <a:pt x="3248" y="20152"/>
                  </a:lnTo>
                  <a:lnTo>
                    <a:pt x="3599" y="20323"/>
                  </a:lnTo>
                  <a:lnTo>
                    <a:pt x="3959" y="20470"/>
                  </a:lnTo>
                  <a:lnTo>
                    <a:pt x="4677" y="20713"/>
                  </a:lnTo>
                  <a:lnTo>
                    <a:pt x="5385" y="20876"/>
                  </a:lnTo>
                  <a:lnTo>
                    <a:pt x="5724" y="20906"/>
                  </a:lnTo>
                  <a:lnTo>
                    <a:pt x="6060" y="20947"/>
                  </a:lnTo>
                  <a:lnTo>
                    <a:pt x="6585" y="20986"/>
                  </a:lnTo>
                  <a:lnTo>
                    <a:pt x="7060" y="20972"/>
                  </a:lnTo>
                  <a:cubicBezTo>
                    <a:pt x="7198" y="20987"/>
                    <a:pt x="7338" y="20995"/>
                    <a:pt x="7478" y="20994"/>
                  </a:cubicBezTo>
                  <a:cubicBezTo>
                    <a:pt x="7672" y="20993"/>
                    <a:pt x="7865" y="20976"/>
                    <a:pt x="8051" y="20945"/>
                  </a:cubicBezTo>
                  <a:lnTo>
                    <a:pt x="8414" y="20901"/>
                  </a:lnTo>
                  <a:cubicBezTo>
                    <a:pt x="8557" y="20875"/>
                    <a:pt x="8701" y="20849"/>
                    <a:pt x="8844" y="20823"/>
                  </a:cubicBezTo>
                  <a:cubicBezTo>
                    <a:pt x="8971" y="20800"/>
                    <a:pt x="9098" y="20777"/>
                    <a:pt x="9224" y="20754"/>
                  </a:cubicBezTo>
                  <a:lnTo>
                    <a:pt x="9568" y="20674"/>
                  </a:lnTo>
                  <a:lnTo>
                    <a:pt x="9948" y="20564"/>
                  </a:lnTo>
                  <a:lnTo>
                    <a:pt x="10453" y="20385"/>
                  </a:lnTo>
                  <a:lnTo>
                    <a:pt x="10878" y="20064"/>
                  </a:lnTo>
                  <a:lnTo>
                    <a:pt x="11092" y="19660"/>
                  </a:lnTo>
                  <a:lnTo>
                    <a:pt x="11042" y="19237"/>
                  </a:lnTo>
                  <a:lnTo>
                    <a:pt x="11051" y="18855"/>
                  </a:lnTo>
                  <a:lnTo>
                    <a:pt x="10760" y="18502"/>
                  </a:lnTo>
                  <a:lnTo>
                    <a:pt x="10633" y="18187"/>
                  </a:lnTo>
                  <a:lnTo>
                    <a:pt x="10298" y="17836"/>
                  </a:lnTo>
                  <a:lnTo>
                    <a:pt x="9889" y="17532"/>
                  </a:lnTo>
                  <a:lnTo>
                    <a:pt x="9524" y="17226"/>
                  </a:lnTo>
                  <a:lnTo>
                    <a:pt x="9042" y="16943"/>
                  </a:lnTo>
                  <a:lnTo>
                    <a:pt x="8579" y="16512"/>
                  </a:lnTo>
                  <a:lnTo>
                    <a:pt x="8383" y="16189"/>
                  </a:lnTo>
                  <a:lnTo>
                    <a:pt x="8124" y="15427"/>
                  </a:lnTo>
                  <a:lnTo>
                    <a:pt x="8137" y="15070"/>
                  </a:lnTo>
                  <a:lnTo>
                    <a:pt x="8223" y="14786"/>
                  </a:lnTo>
                  <a:lnTo>
                    <a:pt x="8330" y="14546"/>
                  </a:lnTo>
                  <a:lnTo>
                    <a:pt x="8485" y="14370"/>
                  </a:lnTo>
                  <a:lnTo>
                    <a:pt x="8744" y="14172"/>
                  </a:lnTo>
                  <a:lnTo>
                    <a:pt x="9038" y="13973"/>
                  </a:lnTo>
                  <a:lnTo>
                    <a:pt x="9316" y="13780"/>
                  </a:lnTo>
                  <a:lnTo>
                    <a:pt x="9755" y="13589"/>
                  </a:lnTo>
                  <a:lnTo>
                    <a:pt x="10058" y="13378"/>
                  </a:lnTo>
                  <a:cubicBezTo>
                    <a:pt x="10130" y="13340"/>
                    <a:pt x="10203" y="13303"/>
                    <a:pt x="10279" y="13268"/>
                  </a:cubicBezTo>
                  <a:cubicBezTo>
                    <a:pt x="10370" y="13226"/>
                    <a:pt x="10464" y="13186"/>
                    <a:pt x="10561" y="13149"/>
                  </a:cubicBezTo>
                  <a:lnTo>
                    <a:pt x="10840" y="13053"/>
                  </a:lnTo>
                  <a:lnTo>
                    <a:pt x="11311" y="12987"/>
                  </a:lnTo>
                  <a:lnTo>
                    <a:pt x="11696" y="12950"/>
                  </a:lnTo>
                  <a:lnTo>
                    <a:pt x="12093" y="12999"/>
                  </a:lnTo>
                  <a:lnTo>
                    <a:pt x="12511" y="13089"/>
                  </a:lnTo>
                  <a:lnTo>
                    <a:pt x="12793" y="13148"/>
                  </a:lnTo>
                  <a:lnTo>
                    <a:pt x="13124" y="13285"/>
                  </a:lnTo>
                  <a:lnTo>
                    <a:pt x="13582" y="13523"/>
                  </a:lnTo>
                  <a:lnTo>
                    <a:pt x="13742" y="13736"/>
                  </a:lnTo>
                  <a:lnTo>
                    <a:pt x="14008" y="13958"/>
                  </a:lnTo>
                  <a:lnTo>
                    <a:pt x="14291" y="14217"/>
                  </a:lnTo>
                  <a:lnTo>
                    <a:pt x="14427" y="14435"/>
                  </a:lnTo>
                  <a:lnTo>
                    <a:pt x="14451" y="14669"/>
                  </a:lnTo>
                  <a:lnTo>
                    <a:pt x="14452" y="14904"/>
                  </a:lnTo>
                  <a:lnTo>
                    <a:pt x="14407" y="15087"/>
                  </a:lnTo>
                  <a:lnTo>
                    <a:pt x="14292" y="15337"/>
                  </a:lnTo>
                  <a:lnTo>
                    <a:pt x="14134" y="15497"/>
                  </a:lnTo>
                  <a:lnTo>
                    <a:pt x="13925" y="15701"/>
                  </a:lnTo>
                  <a:lnTo>
                    <a:pt x="13687" y="15909"/>
                  </a:lnTo>
                  <a:lnTo>
                    <a:pt x="13335" y="16305"/>
                  </a:lnTo>
                  <a:lnTo>
                    <a:pt x="13151" y="16479"/>
                  </a:lnTo>
                  <a:lnTo>
                    <a:pt x="13003" y="16654"/>
                  </a:lnTo>
                  <a:lnTo>
                    <a:pt x="12840" y="16818"/>
                  </a:lnTo>
                  <a:lnTo>
                    <a:pt x="12668" y="17008"/>
                  </a:lnTo>
                  <a:lnTo>
                    <a:pt x="12512" y="17221"/>
                  </a:lnTo>
                  <a:lnTo>
                    <a:pt x="12250" y="17619"/>
                  </a:lnTo>
                  <a:lnTo>
                    <a:pt x="12124" y="17984"/>
                  </a:lnTo>
                  <a:lnTo>
                    <a:pt x="12039" y="18244"/>
                  </a:lnTo>
                  <a:lnTo>
                    <a:pt x="11974" y="18552"/>
                  </a:lnTo>
                  <a:lnTo>
                    <a:pt x="11999" y="18790"/>
                  </a:lnTo>
                  <a:lnTo>
                    <a:pt x="12019" y="19081"/>
                  </a:lnTo>
                  <a:lnTo>
                    <a:pt x="11933" y="19394"/>
                  </a:lnTo>
                  <a:lnTo>
                    <a:pt x="11954" y="19602"/>
                  </a:lnTo>
                  <a:lnTo>
                    <a:pt x="11954" y="19835"/>
                  </a:lnTo>
                  <a:lnTo>
                    <a:pt x="11978" y="20084"/>
                  </a:lnTo>
                  <a:lnTo>
                    <a:pt x="12064" y="20312"/>
                  </a:lnTo>
                  <a:lnTo>
                    <a:pt x="12298" y="20637"/>
                  </a:lnTo>
                  <a:lnTo>
                    <a:pt x="12642" y="20845"/>
                  </a:lnTo>
                  <a:lnTo>
                    <a:pt x="12961" y="21050"/>
                  </a:lnTo>
                  <a:lnTo>
                    <a:pt x="13412" y="21292"/>
                  </a:lnTo>
                  <a:lnTo>
                    <a:pt x="13731" y="21412"/>
                  </a:lnTo>
                  <a:lnTo>
                    <a:pt x="14013" y="21542"/>
                  </a:lnTo>
                  <a:lnTo>
                    <a:pt x="14352" y="21600"/>
                  </a:lnTo>
                  <a:lnTo>
                    <a:pt x="14806" y="21600"/>
                  </a:lnTo>
                  <a:lnTo>
                    <a:pt x="15240" y="21500"/>
                  </a:lnTo>
                  <a:lnTo>
                    <a:pt x="16042" y="21407"/>
                  </a:lnTo>
                  <a:lnTo>
                    <a:pt x="16410" y="21297"/>
                  </a:lnTo>
                  <a:lnTo>
                    <a:pt x="16762" y="21189"/>
                  </a:lnTo>
                  <a:lnTo>
                    <a:pt x="17308" y="20991"/>
                  </a:lnTo>
                  <a:lnTo>
                    <a:pt x="17759" y="20786"/>
                  </a:lnTo>
                  <a:lnTo>
                    <a:pt x="18082" y="20595"/>
                  </a:lnTo>
                  <a:lnTo>
                    <a:pt x="18508" y="20243"/>
                  </a:lnTo>
                  <a:lnTo>
                    <a:pt x="18676" y="19981"/>
                  </a:lnTo>
                  <a:lnTo>
                    <a:pt x="18713" y="19660"/>
                  </a:lnTo>
                  <a:lnTo>
                    <a:pt x="18872" y="19220"/>
                  </a:lnTo>
                  <a:lnTo>
                    <a:pt x="19192" y="18740"/>
                  </a:lnTo>
                  <a:lnTo>
                    <a:pt x="19553" y="18245"/>
                  </a:lnTo>
                  <a:lnTo>
                    <a:pt x="19925" y="17610"/>
                  </a:lnTo>
                  <a:lnTo>
                    <a:pt x="20110" y="17158"/>
                  </a:lnTo>
                  <a:lnTo>
                    <a:pt x="20290" y="16871"/>
                  </a:lnTo>
                  <a:lnTo>
                    <a:pt x="20470" y="16411"/>
                  </a:lnTo>
                  <a:lnTo>
                    <a:pt x="20569" y="16118"/>
                  </a:lnTo>
                  <a:lnTo>
                    <a:pt x="20692" y="15799"/>
                  </a:lnTo>
                  <a:lnTo>
                    <a:pt x="20729" y="15403"/>
                  </a:lnTo>
                  <a:lnTo>
                    <a:pt x="20892" y="15114"/>
                  </a:lnTo>
                  <a:lnTo>
                    <a:pt x="21027" y="14945"/>
                  </a:lnTo>
                  <a:lnTo>
                    <a:pt x="21256" y="14740"/>
                  </a:lnTo>
                  <a:lnTo>
                    <a:pt x="21502" y="14460"/>
                  </a:lnTo>
                  <a:lnTo>
                    <a:pt x="21600" y="13992"/>
                  </a:lnTo>
                  <a:lnTo>
                    <a:pt x="21588" y="13676"/>
                  </a:lnTo>
                  <a:lnTo>
                    <a:pt x="21514" y="13392"/>
                  </a:lnTo>
                  <a:lnTo>
                    <a:pt x="21467" y="12962"/>
                  </a:lnTo>
                  <a:lnTo>
                    <a:pt x="21357" y="12492"/>
                  </a:lnTo>
                  <a:lnTo>
                    <a:pt x="21172" y="12247"/>
                  </a:lnTo>
                  <a:lnTo>
                    <a:pt x="20951" y="12007"/>
                  </a:lnTo>
                  <a:lnTo>
                    <a:pt x="20673" y="11815"/>
                  </a:lnTo>
                  <a:lnTo>
                    <a:pt x="20320" y="11656"/>
                  </a:lnTo>
                  <a:lnTo>
                    <a:pt x="19847" y="11496"/>
                  </a:lnTo>
                  <a:lnTo>
                    <a:pt x="19503" y="11363"/>
                  </a:lnTo>
                  <a:lnTo>
                    <a:pt x="19045" y="11118"/>
                  </a:lnTo>
                  <a:lnTo>
                    <a:pt x="18725" y="10964"/>
                  </a:lnTo>
                  <a:lnTo>
                    <a:pt x="18512" y="10832"/>
                  </a:lnTo>
                  <a:lnTo>
                    <a:pt x="18148" y="10687"/>
                  </a:lnTo>
                  <a:lnTo>
                    <a:pt x="17803" y="10606"/>
                  </a:lnTo>
                  <a:lnTo>
                    <a:pt x="17402" y="10577"/>
                  </a:lnTo>
                  <a:lnTo>
                    <a:pt x="17001" y="10545"/>
                  </a:lnTo>
                  <a:lnTo>
                    <a:pt x="16706" y="10508"/>
                  </a:lnTo>
                  <a:cubicBezTo>
                    <a:pt x="16571" y="10512"/>
                    <a:pt x="16434" y="10505"/>
                    <a:pt x="16302" y="10486"/>
                  </a:cubicBezTo>
                  <a:cubicBezTo>
                    <a:pt x="16166" y="10468"/>
                    <a:pt x="16035" y="10438"/>
                    <a:pt x="15913" y="10398"/>
                  </a:cubicBezTo>
                  <a:lnTo>
                    <a:pt x="15573" y="10349"/>
                  </a:lnTo>
                  <a:lnTo>
                    <a:pt x="15207" y="10227"/>
                  </a:lnTo>
                  <a:lnTo>
                    <a:pt x="14556" y="9914"/>
                  </a:lnTo>
                  <a:lnTo>
                    <a:pt x="14295" y="9650"/>
                  </a:lnTo>
                  <a:lnTo>
                    <a:pt x="13922" y="9371"/>
                  </a:lnTo>
                  <a:lnTo>
                    <a:pt x="13479" y="9170"/>
                  </a:lnTo>
                  <a:lnTo>
                    <a:pt x="13111" y="9009"/>
                  </a:lnTo>
                  <a:lnTo>
                    <a:pt x="12697" y="8938"/>
                  </a:lnTo>
                  <a:lnTo>
                    <a:pt x="12231" y="8879"/>
                  </a:lnTo>
                  <a:lnTo>
                    <a:pt x="11707" y="8838"/>
                  </a:lnTo>
                  <a:lnTo>
                    <a:pt x="11101" y="8796"/>
                  </a:lnTo>
                  <a:lnTo>
                    <a:pt x="10369" y="8793"/>
                  </a:lnTo>
                  <a:lnTo>
                    <a:pt x="9841" y="8814"/>
                  </a:lnTo>
                  <a:lnTo>
                    <a:pt x="9317" y="8851"/>
                  </a:lnTo>
                  <a:lnTo>
                    <a:pt x="8536" y="8824"/>
                  </a:lnTo>
                  <a:lnTo>
                    <a:pt x="8196" y="8832"/>
                  </a:lnTo>
                  <a:lnTo>
                    <a:pt x="7832" y="8768"/>
                  </a:lnTo>
                  <a:lnTo>
                    <a:pt x="7609" y="864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36" name="Shape 2339"/>
            <p:cNvSpPr/>
            <p:nvPr/>
          </p:nvSpPr>
          <p:spPr>
            <a:xfrm rot="21600000">
              <a:off x="1385426" y="-1"/>
              <a:ext cx="267708" cy="12114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279" y="21489"/>
                  </a:moveTo>
                  <a:lnTo>
                    <a:pt x="6261" y="21209"/>
                  </a:lnTo>
                  <a:lnTo>
                    <a:pt x="4179" y="20701"/>
                  </a:lnTo>
                  <a:lnTo>
                    <a:pt x="2049" y="20223"/>
                  </a:lnTo>
                  <a:lnTo>
                    <a:pt x="1237" y="19788"/>
                  </a:lnTo>
                  <a:lnTo>
                    <a:pt x="784" y="19149"/>
                  </a:lnTo>
                  <a:lnTo>
                    <a:pt x="143" y="18506"/>
                  </a:lnTo>
                  <a:lnTo>
                    <a:pt x="67" y="18035"/>
                  </a:lnTo>
                  <a:lnTo>
                    <a:pt x="0" y="17378"/>
                  </a:lnTo>
                  <a:lnTo>
                    <a:pt x="0" y="16762"/>
                  </a:lnTo>
                  <a:lnTo>
                    <a:pt x="70" y="16072"/>
                  </a:lnTo>
                  <a:lnTo>
                    <a:pt x="900" y="15394"/>
                  </a:lnTo>
                  <a:lnTo>
                    <a:pt x="1972" y="14908"/>
                  </a:lnTo>
                  <a:lnTo>
                    <a:pt x="4018" y="14413"/>
                  </a:lnTo>
                  <a:cubicBezTo>
                    <a:pt x="4314" y="14276"/>
                    <a:pt x="4582" y="14137"/>
                    <a:pt x="4823" y="13996"/>
                  </a:cubicBezTo>
                  <a:cubicBezTo>
                    <a:pt x="5082" y="13844"/>
                    <a:pt x="5309" y="13688"/>
                    <a:pt x="5383" y="13526"/>
                  </a:cubicBezTo>
                  <a:cubicBezTo>
                    <a:pt x="5500" y="13274"/>
                    <a:pt x="5243" y="13020"/>
                    <a:pt x="4652" y="12802"/>
                  </a:cubicBezTo>
                  <a:lnTo>
                    <a:pt x="3131" y="11980"/>
                  </a:lnTo>
                  <a:lnTo>
                    <a:pt x="1723" y="11385"/>
                  </a:lnTo>
                  <a:lnTo>
                    <a:pt x="796" y="10911"/>
                  </a:lnTo>
                  <a:lnTo>
                    <a:pt x="381" y="10497"/>
                  </a:lnTo>
                  <a:lnTo>
                    <a:pt x="528" y="10002"/>
                  </a:lnTo>
                  <a:lnTo>
                    <a:pt x="500" y="9326"/>
                  </a:lnTo>
                  <a:lnTo>
                    <a:pt x="500" y="8919"/>
                  </a:lnTo>
                  <a:lnTo>
                    <a:pt x="570" y="8343"/>
                  </a:lnTo>
                  <a:lnTo>
                    <a:pt x="570" y="7558"/>
                  </a:lnTo>
                  <a:lnTo>
                    <a:pt x="668" y="6732"/>
                  </a:lnTo>
                  <a:lnTo>
                    <a:pt x="595" y="6006"/>
                  </a:lnTo>
                  <a:lnTo>
                    <a:pt x="1009" y="5160"/>
                  </a:lnTo>
                  <a:lnTo>
                    <a:pt x="595" y="4503"/>
                  </a:lnTo>
                  <a:lnTo>
                    <a:pt x="595" y="4006"/>
                  </a:lnTo>
                  <a:lnTo>
                    <a:pt x="741" y="3350"/>
                  </a:lnTo>
                  <a:lnTo>
                    <a:pt x="787" y="2665"/>
                  </a:lnTo>
                  <a:lnTo>
                    <a:pt x="860" y="2001"/>
                  </a:lnTo>
                  <a:lnTo>
                    <a:pt x="1397" y="1570"/>
                  </a:lnTo>
                  <a:lnTo>
                    <a:pt x="2686" y="1036"/>
                  </a:lnTo>
                  <a:lnTo>
                    <a:pt x="3805" y="596"/>
                  </a:lnTo>
                  <a:lnTo>
                    <a:pt x="6185" y="199"/>
                  </a:lnTo>
                  <a:lnTo>
                    <a:pt x="8084" y="25"/>
                  </a:lnTo>
                  <a:lnTo>
                    <a:pt x="9520" y="0"/>
                  </a:lnTo>
                  <a:lnTo>
                    <a:pt x="11569" y="5"/>
                  </a:lnTo>
                  <a:lnTo>
                    <a:pt x="13321" y="80"/>
                  </a:lnTo>
                  <a:lnTo>
                    <a:pt x="14757" y="295"/>
                  </a:lnTo>
                  <a:lnTo>
                    <a:pt x="16119" y="499"/>
                  </a:lnTo>
                  <a:lnTo>
                    <a:pt x="16970" y="806"/>
                  </a:lnTo>
                  <a:lnTo>
                    <a:pt x="18040" y="1107"/>
                  </a:lnTo>
                  <a:lnTo>
                    <a:pt x="19332" y="1689"/>
                  </a:lnTo>
                  <a:lnTo>
                    <a:pt x="19698" y="2028"/>
                  </a:lnTo>
                  <a:lnTo>
                    <a:pt x="20405" y="2637"/>
                  </a:lnTo>
                  <a:lnTo>
                    <a:pt x="20405" y="3165"/>
                  </a:lnTo>
                  <a:lnTo>
                    <a:pt x="20552" y="3828"/>
                  </a:lnTo>
                  <a:lnTo>
                    <a:pt x="20231" y="5164"/>
                  </a:lnTo>
                  <a:lnTo>
                    <a:pt x="19963" y="6640"/>
                  </a:lnTo>
                  <a:lnTo>
                    <a:pt x="20036" y="8040"/>
                  </a:lnTo>
                  <a:lnTo>
                    <a:pt x="19820" y="8594"/>
                  </a:lnTo>
                  <a:lnTo>
                    <a:pt x="20039" y="9309"/>
                  </a:lnTo>
                  <a:lnTo>
                    <a:pt x="20332" y="9761"/>
                  </a:lnTo>
                  <a:lnTo>
                    <a:pt x="21113" y="10182"/>
                  </a:lnTo>
                  <a:lnTo>
                    <a:pt x="21454" y="10597"/>
                  </a:lnTo>
                  <a:lnTo>
                    <a:pt x="21600" y="11059"/>
                  </a:lnTo>
                  <a:lnTo>
                    <a:pt x="21137" y="11420"/>
                  </a:lnTo>
                  <a:lnTo>
                    <a:pt x="20097" y="11772"/>
                  </a:lnTo>
                  <a:lnTo>
                    <a:pt x="17832" y="12144"/>
                  </a:lnTo>
                  <a:lnTo>
                    <a:pt x="15833" y="12505"/>
                  </a:lnTo>
                  <a:lnTo>
                    <a:pt x="14394" y="12839"/>
                  </a:lnTo>
                  <a:lnTo>
                    <a:pt x="13224" y="13301"/>
                  </a:lnTo>
                  <a:lnTo>
                    <a:pt x="12931" y="13796"/>
                  </a:lnTo>
                  <a:lnTo>
                    <a:pt x="13077" y="14248"/>
                  </a:lnTo>
                  <a:lnTo>
                    <a:pt x="14367" y="14764"/>
                  </a:lnTo>
                  <a:lnTo>
                    <a:pt x="15635" y="15136"/>
                  </a:lnTo>
                  <a:lnTo>
                    <a:pt x="16805" y="15524"/>
                  </a:lnTo>
                  <a:lnTo>
                    <a:pt x="17970" y="15947"/>
                  </a:lnTo>
                  <a:lnTo>
                    <a:pt x="19052" y="16425"/>
                  </a:lnTo>
                  <a:lnTo>
                    <a:pt x="20216" y="17086"/>
                  </a:lnTo>
                  <a:lnTo>
                    <a:pt x="20509" y="17780"/>
                  </a:lnTo>
                  <a:lnTo>
                    <a:pt x="20509" y="18324"/>
                  </a:lnTo>
                  <a:lnTo>
                    <a:pt x="20436" y="18943"/>
                  </a:lnTo>
                  <a:lnTo>
                    <a:pt x="20021" y="19513"/>
                  </a:lnTo>
                  <a:lnTo>
                    <a:pt x="19293" y="20051"/>
                  </a:lnTo>
                  <a:lnTo>
                    <a:pt x="18415" y="20482"/>
                  </a:lnTo>
                  <a:lnTo>
                    <a:pt x="17299" y="20826"/>
                  </a:lnTo>
                  <a:lnTo>
                    <a:pt x="15863" y="21197"/>
                  </a:lnTo>
                  <a:lnTo>
                    <a:pt x="13796" y="21471"/>
                  </a:lnTo>
                  <a:lnTo>
                    <a:pt x="12288" y="21551"/>
                  </a:lnTo>
                  <a:lnTo>
                    <a:pt x="10279" y="21600"/>
                  </a:lnTo>
                  <a:lnTo>
                    <a:pt x="8279" y="2148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37" name="Shape 2340"/>
            <p:cNvSpPr/>
            <p:nvPr/>
          </p:nvSpPr>
          <p:spPr>
            <a:xfrm rot="21600000">
              <a:off x="1793559" y="248294"/>
              <a:ext cx="594844" cy="113881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1" y="18556"/>
                  </a:moveTo>
                  <a:lnTo>
                    <a:pt x="0" y="19082"/>
                  </a:lnTo>
                  <a:lnTo>
                    <a:pt x="26" y="19716"/>
                  </a:lnTo>
                  <a:lnTo>
                    <a:pt x="291" y="20151"/>
                  </a:lnTo>
                  <a:lnTo>
                    <a:pt x="718" y="20511"/>
                  </a:lnTo>
                  <a:lnTo>
                    <a:pt x="1222" y="20941"/>
                  </a:lnTo>
                  <a:lnTo>
                    <a:pt x="2078" y="21222"/>
                  </a:lnTo>
                  <a:lnTo>
                    <a:pt x="3065" y="21514"/>
                  </a:lnTo>
                  <a:lnTo>
                    <a:pt x="4151" y="21600"/>
                  </a:lnTo>
                  <a:lnTo>
                    <a:pt x="5598" y="21600"/>
                  </a:lnTo>
                  <a:lnTo>
                    <a:pt x="6597" y="21480"/>
                  </a:lnTo>
                  <a:lnTo>
                    <a:pt x="8419" y="21170"/>
                  </a:lnTo>
                  <a:lnTo>
                    <a:pt x="9230" y="20793"/>
                  </a:lnTo>
                  <a:lnTo>
                    <a:pt x="10064" y="20329"/>
                  </a:lnTo>
                  <a:lnTo>
                    <a:pt x="10874" y="19670"/>
                  </a:lnTo>
                  <a:lnTo>
                    <a:pt x="11368" y="19041"/>
                  </a:lnTo>
                  <a:lnTo>
                    <a:pt x="12027" y="18004"/>
                  </a:lnTo>
                  <a:lnTo>
                    <a:pt x="12791" y="17009"/>
                  </a:lnTo>
                  <a:lnTo>
                    <a:pt x="13238" y="16297"/>
                  </a:lnTo>
                  <a:lnTo>
                    <a:pt x="13699" y="15538"/>
                  </a:lnTo>
                  <a:lnTo>
                    <a:pt x="13897" y="14690"/>
                  </a:lnTo>
                  <a:lnTo>
                    <a:pt x="14249" y="13669"/>
                  </a:lnTo>
                  <a:lnTo>
                    <a:pt x="14657" y="12902"/>
                  </a:lnTo>
                  <a:lnTo>
                    <a:pt x="15240" y="11653"/>
                  </a:lnTo>
                  <a:lnTo>
                    <a:pt x="15448" y="10964"/>
                  </a:lnTo>
                  <a:lnTo>
                    <a:pt x="15822" y="10236"/>
                  </a:lnTo>
                  <a:lnTo>
                    <a:pt x="16261" y="9338"/>
                  </a:lnTo>
                  <a:lnTo>
                    <a:pt x="16513" y="8632"/>
                  </a:lnTo>
                  <a:lnTo>
                    <a:pt x="17028" y="8067"/>
                  </a:lnTo>
                  <a:lnTo>
                    <a:pt x="17982" y="7344"/>
                  </a:lnTo>
                  <a:lnTo>
                    <a:pt x="18782" y="6785"/>
                  </a:lnTo>
                  <a:lnTo>
                    <a:pt x="19616" y="6048"/>
                  </a:lnTo>
                  <a:lnTo>
                    <a:pt x="20505" y="5137"/>
                  </a:lnTo>
                  <a:lnTo>
                    <a:pt x="21031" y="4056"/>
                  </a:lnTo>
                  <a:lnTo>
                    <a:pt x="21457" y="3067"/>
                  </a:lnTo>
                  <a:lnTo>
                    <a:pt x="21600" y="2195"/>
                  </a:lnTo>
                  <a:lnTo>
                    <a:pt x="21117" y="1229"/>
                  </a:lnTo>
                  <a:lnTo>
                    <a:pt x="20338" y="667"/>
                  </a:lnTo>
                  <a:lnTo>
                    <a:pt x="19176" y="187"/>
                  </a:lnTo>
                  <a:lnTo>
                    <a:pt x="18190" y="0"/>
                  </a:lnTo>
                  <a:lnTo>
                    <a:pt x="16940" y="96"/>
                  </a:lnTo>
                  <a:lnTo>
                    <a:pt x="15879" y="188"/>
                  </a:lnTo>
                  <a:lnTo>
                    <a:pt x="15135" y="359"/>
                  </a:lnTo>
                  <a:lnTo>
                    <a:pt x="14435" y="628"/>
                  </a:lnTo>
                  <a:lnTo>
                    <a:pt x="13590" y="1006"/>
                  </a:lnTo>
                  <a:lnTo>
                    <a:pt x="12769" y="1572"/>
                  </a:lnTo>
                  <a:lnTo>
                    <a:pt x="11968" y="2146"/>
                  </a:lnTo>
                  <a:lnTo>
                    <a:pt x="11562" y="2741"/>
                  </a:lnTo>
                  <a:lnTo>
                    <a:pt x="11233" y="3377"/>
                  </a:lnTo>
                  <a:lnTo>
                    <a:pt x="10970" y="3945"/>
                  </a:lnTo>
                  <a:lnTo>
                    <a:pt x="10948" y="4587"/>
                  </a:lnTo>
                  <a:lnTo>
                    <a:pt x="10849" y="5458"/>
                  </a:lnTo>
                  <a:lnTo>
                    <a:pt x="10882" y="6162"/>
                  </a:lnTo>
                  <a:lnTo>
                    <a:pt x="10981" y="6688"/>
                  </a:lnTo>
                  <a:lnTo>
                    <a:pt x="10981" y="7209"/>
                  </a:lnTo>
                  <a:lnTo>
                    <a:pt x="10989" y="7683"/>
                  </a:lnTo>
                  <a:lnTo>
                    <a:pt x="10758" y="8301"/>
                  </a:lnTo>
                  <a:lnTo>
                    <a:pt x="10341" y="9040"/>
                  </a:lnTo>
                  <a:lnTo>
                    <a:pt x="9859" y="9585"/>
                  </a:lnTo>
                  <a:lnTo>
                    <a:pt x="9464" y="10152"/>
                  </a:lnTo>
                  <a:lnTo>
                    <a:pt x="9005" y="10632"/>
                  </a:lnTo>
                  <a:lnTo>
                    <a:pt x="8379" y="11398"/>
                  </a:lnTo>
                  <a:lnTo>
                    <a:pt x="7590" y="12170"/>
                  </a:lnTo>
                  <a:lnTo>
                    <a:pt x="6559" y="12920"/>
                  </a:lnTo>
                  <a:lnTo>
                    <a:pt x="5861" y="13429"/>
                  </a:lnTo>
                  <a:lnTo>
                    <a:pt x="4479" y="14133"/>
                  </a:lnTo>
                  <a:lnTo>
                    <a:pt x="3635" y="14585"/>
                  </a:lnTo>
                  <a:lnTo>
                    <a:pt x="2845" y="15260"/>
                  </a:lnTo>
                  <a:lnTo>
                    <a:pt x="1856" y="16204"/>
                  </a:lnTo>
                  <a:lnTo>
                    <a:pt x="1528" y="16644"/>
                  </a:lnTo>
                  <a:lnTo>
                    <a:pt x="1012" y="17417"/>
                  </a:lnTo>
                  <a:lnTo>
                    <a:pt x="541" y="18148"/>
                  </a:lnTo>
                  <a:lnTo>
                    <a:pt x="151" y="18556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38" name="Shape 2341"/>
            <p:cNvSpPr/>
            <p:nvPr/>
          </p:nvSpPr>
          <p:spPr>
            <a:xfrm rot="21600000">
              <a:off x="2282291" y="928275"/>
              <a:ext cx="476663" cy="7058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5362" y="13131"/>
                  </a:moveTo>
                  <a:lnTo>
                    <a:pt x="4636" y="13399"/>
                  </a:lnTo>
                  <a:lnTo>
                    <a:pt x="3575" y="14177"/>
                  </a:lnTo>
                  <a:lnTo>
                    <a:pt x="2821" y="14935"/>
                  </a:lnTo>
                  <a:lnTo>
                    <a:pt x="1562" y="16294"/>
                  </a:lnTo>
                  <a:cubicBezTo>
                    <a:pt x="1213" y="16705"/>
                    <a:pt x="925" y="17139"/>
                    <a:pt x="702" y="17588"/>
                  </a:cubicBezTo>
                  <a:cubicBezTo>
                    <a:pt x="416" y="18166"/>
                    <a:pt x="240" y="18767"/>
                    <a:pt x="178" y="19375"/>
                  </a:cubicBezTo>
                  <a:lnTo>
                    <a:pt x="0" y="20215"/>
                  </a:lnTo>
                  <a:lnTo>
                    <a:pt x="203" y="21047"/>
                  </a:lnTo>
                  <a:lnTo>
                    <a:pt x="672" y="21526"/>
                  </a:lnTo>
                  <a:lnTo>
                    <a:pt x="1533" y="21600"/>
                  </a:lnTo>
                  <a:lnTo>
                    <a:pt x="3296" y="20732"/>
                  </a:lnTo>
                  <a:lnTo>
                    <a:pt x="4666" y="19799"/>
                  </a:lnTo>
                  <a:lnTo>
                    <a:pt x="5912" y="18735"/>
                  </a:lnTo>
                  <a:lnTo>
                    <a:pt x="7172" y="17654"/>
                  </a:lnTo>
                  <a:lnTo>
                    <a:pt x="7843" y="16776"/>
                  </a:lnTo>
                  <a:lnTo>
                    <a:pt x="8131" y="15916"/>
                  </a:lnTo>
                  <a:lnTo>
                    <a:pt x="8322" y="15241"/>
                  </a:lnTo>
                  <a:lnTo>
                    <a:pt x="9582" y="14761"/>
                  </a:lnTo>
                  <a:lnTo>
                    <a:pt x="10524" y="14206"/>
                  </a:lnTo>
                  <a:lnTo>
                    <a:pt x="11085" y="13401"/>
                  </a:lnTo>
                  <a:lnTo>
                    <a:pt x="12481" y="12431"/>
                  </a:lnTo>
                  <a:lnTo>
                    <a:pt x="13277" y="11416"/>
                  </a:lnTo>
                  <a:cubicBezTo>
                    <a:pt x="13611" y="11114"/>
                    <a:pt x="13997" y="10839"/>
                    <a:pt x="14425" y="10597"/>
                  </a:cubicBezTo>
                  <a:cubicBezTo>
                    <a:pt x="14754" y="10412"/>
                    <a:pt x="15106" y="10247"/>
                    <a:pt x="15478" y="10104"/>
                  </a:cubicBezTo>
                  <a:lnTo>
                    <a:pt x="16683" y="9522"/>
                  </a:lnTo>
                  <a:lnTo>
                    <a:pt x="18751" y="7982"/>
                  </a:lnTo>
                  <a:lnTo>
                    <a:pt x="19970" y="6850"/>
                  </a:lnTo>
                  <a:lnTo>
                    <a:pt x="20915" y="5464"/>
                  </a:lnTo>
                  <a:lnTo>
                    <a:pt x="21557" y="4558"/>
                  </a:lnTo>
                  <a:lnTo>
                    <a:pt x="21600" y="3220"/>
                  </a:lnTo>
                  <a:lnTo>
                    <a:pt x="21151" y="1883"/>
                  </a:lnTo>
                  <a:lnTo>
                    <a:pt x="20470" y="973"/>
                  </a:lnTo>
                  <a:lnTo>
                    <a:pt x="19265" y="452"/>
                  </a:lnTo>
                  <a:lnTo>
                    <a:pt x="18143" y="77"/>
                  </a:lnTo>
                  <a:lnTo>
                    <a:pt x="16736" y="0"/>
                  </a:lnTo>
                  <a:lnTo>
                    <a:pt x="15531" y="381"/>
                  </a:lnTo>
                  <a:lnTo>
                    <a:pt x="14287" y="836"/>
                  </a:lnTo>
                  <a:lnTo>
                    <a:pt x="13369" y="1363"/>
                  </a:lnTo>
                  <a:lnTo>
                    <a:pt x="11919" y="1983"/>
                  </a:lnTo>
                  <a:lnTo>
                    <a:pt x="10810" y="2834"/>
                  </a:lnTo>
                  <a:lnTo>
                    <a:pt x="9632" y="3944"/>
                  </a:lnTo>
                  <a:lnTo>
                    <a:pt x="8635" y="4854"/>
                  </a:lnTo>
                  <a:lnTo>
                    <a:pt x="7812" y="6072"/>
                  </a:lnTo>
                  <a:lnTo>
                    <a:pt x="7648" y="6774"/>
                  </a:lnTo>
                  <a:lnTo>
                    <a:pt x="7648" y="7735"/>
                  </a:lnTo>
                  <a:lnTo>
                    <a:pt x="7810" y="8593"/>
                  </a:lnTo>
                  <a:cubicBezTo>
                    <a:pt x="7755" y="8805"/>
                    <a:pt x="7654" y="9010"/>
                    <a:pt x="7509" y="9201"/>
                  </a:cubicBezTo>
                  <a:cubicBezTo>
                    <a:pt x="7301" y="9477"/>
                    <a:pt x="7009" y="9719"/>
                    <a:pt x="6651" y="9911"/>
                  </a:cubicBezTo>
                  <a:lnTo>
                    <a:pt x="6117" y="10492"/>
                  </a:lnTo>
                  <a:lnTo>
                    <a:pt x="5720" y="11111"/>
                  </a:lnTo>
                  <a:lnTo>
                    <a:pt x="5720" y="11877"/>
                  </a:lnTo>
                  <a:lnTo>
                    <a:pt x="5802" y="12734"/>
                  </a:lnTo>
                  <a:lnTo>
                    <a:pt x="5362" y="13131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39" name="Shape 2342"/>
            <p:cNvSpPr/>
            <p:nvPr/>
          </p:nvSpPr>
          <p:spPr>
            <a:xfrm rot="21600000">
              <a:off x="-1" y="1579115"/>
              <a:ext cx="511842" cy="5427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470" y="959"/>
                  </a:moveTo>
                  <a:lnTo>
                    <a:pt x="7375" y="746"/>
                  </a:lnTo>
                  <a:lnTo>
                    <a:pt x="6005" y="460"/>
                  </a:lnTo>
                  <a:lnTo>
                    <a:pt x="4720" y="40"/>
                  </a:lnTo>
                  <a:lnTo>
                    <a:pt x="3286" y="0"/>
                  </a:lnTo>
                  <a:lnTo>
                    <a:pt x="2005" y="295"/>
                  </a:lnTo>
                  <a:lnTo>
                    <a:pt x="849" y="1185"/>
                  </a:lnTo>
                  <a:lnTo>
                    <a:pt x="218" y="2375"/>
                  </a:lnTo>
                  <a:lnTo>
                    <a:pt x="0" y="3791"/>
                  </a:lnTo>
                  <a:lnTo>
                    <a:pt x="89" y="4764"/>
                  </a:lnTo>
                  <a:lnTo>
                    <a:pt x="791" y="5823"/>
                  </a:lnTo>
                  <a:lnTo>
                    <a:pt x="1780" y="6863"/>
                  </a:lnTo>
                  <a:lnTo>
                    <a:pt x="3412" y="8341"/>
                  </a:lnTo>
                  <a:lnTo>
                    <a:pt x="5171" y="9616"/>
                  </a:lnTo>
                  <a:lnTo>
                    <a:pt x="6126" y="10678"/>
                  </a:lnTo>
                  <a:lnTo>
                    <a:pt x="7435" y="12311"/>
                  </a:lnTo>
                  <a:lnTo>
                    <a:pt x="9232" y="14255"/>
                  </a:lnTo>
                  <a:lnTo>
                    <a:pt x="10481" y="16504"/>
                  </a:lnTo>
                  <a:lnTo>
                    <a:pt x="11438" y="17812"/>
                  </a:lnTo>
                  <a:lnTo>
                    <a:pt x="12916" y="19248"/>
                  </a:lnTo>
                  <a:lnTo>
                    <a:pt x="13935" y="20111"/>
                  </a:lnTo>
                  <a:lnTo>
                    <a:pt x="15185" y="20976"/>
                  </a:lnTo>
                  <a:lnTo>
                    <a:pt x="17351" y="21564"/>
                  </a:lnTo>
                  <a:lnTo>
                    <a:pt x="18242" y="21600"/>
                  </a:lnTo>
                  <a:lnTo>
                    <a:pt x="19373" y="21528"/>
                  </a:lnTo>
                  <a:lnTo>
                    <a:pt x="20290" y="21023"/>
                  </a:lnTo>
                  <a:lnTo>
                    <a:pt x="21115" y="20256"/>
                  </a:lnTo>
                  <a:lnTo>
                    <a:pt x="21345" y="18778"/>
                  </a:lnTo>
                  <a:lnTo>
                    <a:pt x="21383" y="17046"/>
                  </a:lnTo>
                  <a:lnTo>
                    <a:pt x="21600" y="15041"/>
                  </a:lnTo>
                  <a:lnTo>
                    <a:pt x="21090" y="13273"/>
                  </a:lnTo>
                  <a:lnTo>
                    <a:pt x="20455" y="11700"/>
                  </a:lnTo>
                  <a:lnTo>
                    <a:pt x="19116" y="9331"/>
                  </a:lnTo>
                  <a:lnTo>
                    <a:pt x="17818" y="7490"/>
                  </a:lnTo>
                  <a:lnTo>
                    <a:pt x="16468" y="5940"/>
                  </a:lnTo>
                  <a:lnTo>
                    <a:pt x="14692" y="3902"/>
                  </a:lnTo>
                  <a:lnTo>
                    <a:pt x="13507" y="2751"/>
                  </a:lnTo>
                  <a:lnTo>
                    <a:pt x="12069" y="2089"/>
                  </a:lnTo>
                  <a:lnTo>
                    <a:pt x="10679" y="1427"/>
                  </a:lnTo>
                  <a:lnTo>
                    <a:pt x="9753" y="1166"/>
                  </a:lnTo>
                  <a:lnTo>
                    <a:pt x="8470" y="95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</p:grpSp>
      <p:grpSp>
        <p:nvGrpSpPr>
          <p:cNvPr id="40" name="Group 2349"/>
          <p:cNvGrpSpPr/>
          <p:nvPr/>
        </p:nvGrpSpPr>
        <p:grpSpPr>
          <a:xfrm rot="20456932">
            <a:off x="6301167" y="2326720"/>
            <a:ext cx="1171315" cy="1231753"/>
            <a:chExt cx="2758953" cy="2901309"/>
          </a:xfrm>
          <a:solidFill>
            <a:srgbClr val="05588E"/>
          </a:solidFill>
        </p:grpSpPr>
        <p:sp>
          <p:nvSpPr>
            <p:cNvPr id="41" name="Shape 2344"/>
            <p:cNvSpPr/>
            <p:nvPr/>
          </p:nvSpPr>
          <p:spPr>
            <a:xfrm rot="21600000">
              <a:off x="674984" y="236937"/>
              <a:ext cx="1592838" cy="26643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7609" y="8640"/>
                  </a:moveTo>
                  <a:lnTo>
                    <a:pt x="7143" y="8325"/>
                  </a:lnTo>
                  <a:lnTo>
                    <a:pt x="6929" y="8008"/>
                  </a:lnTo>
                  <a:lnTo>
                    <a:pt x="6877" y="7708"/>
                  </a:lnTo>
                  <a:lnTo>
                    <a:pt x="6872" y="7237"/>
                  </a:lnTo>
                  <a:lnTo>
                    <a:pt x="6598" y="6867"/>
                  </a:lnTo>
                  <a:lnTo>
                    <a:pt x="6361" y="6629"/>
                  </a:lnTo>
                  <a:lnTo>
                    <a:pt x="5746" y="6044"/>
                  </a:lnTo>
                  <a:lnTo>
                    <a:pt x="5322" y="5533"/>
                  </a:lnTo>
                  <a:lnTo>
                    <a:pt x="5177" y="5120"/>
                  </a:lnTo>
                  <a:lnTo>
                    <a:pt x="5044" y="4617"/>
                  </a:lnTo>
                  <a:lnTo>
                    <a:pt x="4851" y="4273"/>
                  </a:lnTo>
                  <a:lnTo>
                    <a:pt x="4628" y="4050"/>
                  </a:lnTo>
                  <a:lnTo>
                    <a:pt x="4452" y="3843"/>
                  </a:lnTo>
                  <a:lnTo>
                    <a:pt x="4372" y="3530"/>
                  </a:lnTo>
                  <a:lnTo>
                    <a:pt x="4241" y="3144"/>
                  </a:lnTo>
                  <a:lnTo>
                    <a:pt x="4179" y="2742"/>
                  </a:lnTo>
                  <a:lnTo>
                    <a:pt x="4041" y="2213"/>
                  </a:lnTo>
                  <a:lnTo>
                    <a:pt x="3881" y="1678"/>
                  </a:lnTo>
                  <a:lnTo>
                    <a:pt x="3834" y="1138"/>
                  </a:lnTo>
                  <a:lnTo>
                    <a:pt x="3757" y="719"/>
                  </a:lnTo>
                  <a:lnTo>
                    <a:pt x="3556" y="537"/>
                  </a:lnTo>
                  <a:lnTo>
                    <a:pt x="3356" y="356"/>
                  </a:lnTo>
                  <a:lnTo>
                    <a:pt x="3033" y="187"/>
                  </a:lnTo>
                  <a:lnTo>
                    <a:pt x="2660" y="49"/>
                  </a:lnTo>
                  <a:lnTo>
                    <a:pt x="2203" y="0"/>
                  </a:lnTo>
                  <a:lnTo>
                    <a:pt x="1835" y="4"/>
                  </a:lnTo>
                  <a:lnTo>
                    <a:pt x="1349" y="56"/>
                  </a:lnTo>
                  <a:lnTo>
                    <a:pt x="792" y="181"/>
                  </a:lnTo>
                  <a:lnTo>
                    <a:pt x="469" y="327"/>
                  </a:lnTo>
                  <a:lnTo>
                    <a:pt x="231" y="611"/>
                  </a:lnTo>
                  <a:lnTo>
                    <a:pt x="48" y="858"/>
                  </a:lnTo>
                  <a:lnTo>
                    <a:pt x="0" y="1071"/>
                  </a:lnTo>
                  <a:lnTo>
                    <a:pt x="4" y="1279"/>
                  </a:lnTo>
                  <a:lnTo>
                    <a:pt x="16" y="1522"/>
                  </a:lnTo>
                  <a:lnTo>
                    <a:pt x="156" y="1902"/>
                  </a:lnTo>
                  <a:lnTo>
                    <a:pt x="320" y="2387"/>
                  </a:lnTo>
                  <a:lnTo>
                    <a:pt x="639" y="3151"/>
                  </a:lnTo>
                  <a:lnTo>
                    <a:pt x="770" y="3827"/>
                  </a:lnTo>
                  <a:lnTo>
                    <a:pt x="913" y="4107"/>
                  </a:lnTo>
                  <a:lnTo>
                    <a:pt x="1048" y="4430"/>
                  </a:lnTo>
                  <a:lnTo>
                    <a:pt x="1085" y="4768"/>
                  </a:lnTo>
                  <a:lnTo>
                    <a:pt x="1233" y="5055"/>
                  </a:lnTo>
                  <a:lnTo>
                    <a:pt x="1364" y="5302"/>
                  </a:lnTo>
                  <a:lnTo>
                    <a:pt x="1507" y="5540"/>
                  </a:lnTo>
                  <a:lnTo>
                    <a:pt x="1651" y="5782"/>
                  </a:lnTo>
                  <a:lnTo>
                    <a:pt x="1802" y="6093"/>
                  </a:lnTo>
                  <a:lnTo>
                    <a:pt x="1864" y="6358"/>
                  </a:lnTo>
                  <a:lnTo>
                    <a:pt x="1909" y="6571"/>
                  </a:lnTo>
                  <a:lnTo>
                    <a:pt x="2007" y="6895"/>
                  </a:lnTo>
                  <a:lnTo>
                    <a:pt x="2244" y="7169"/>
                  </a:lnTo>
                  <a:lnTo>
                    <a:pt x="2539" y="7419"/>
                  </a:lnTo>
                  <a:lnTo>
                    <a:pt x="2854" y="7654"/>
                  </a:lnTo>
                  <a:lnTo>
                    <a:pt x="3259" y="7908"/>
                  </a:lnTo>
                  <a:lnTo>
                    <a:pt x="3505" y="8136"/>
                  </a:lnTo>
                  <a:lnTo>
                    <a:pt x="3759" y="8307"/>
                  </a:lnTo>
                  <a:lnTo>
                    <a:pt x="3890" y="8437"/>
                  </a:lnTo>
                  <a:lnTo>
                    <a:pt x="4037" y="8540"/>
                  </a:lnTo>
                  <a:lnTo>
                    <a:pt x="4271" y="8721"/>
                  </a:lnTo>
                  <a:lnTo>
                    <a:pt x="4300" y="8911"/>
                  </a:lnTo>
                  <a:lnTo>
                    <a:pt x="4287" y="9142"/>
                  </a:lnTo>
                  <a:lnTo>
                    <a:pt x="4246" y="9438"/>
                  </a:lnTo>
                  <a:lnTo>
                    <a:pt x="4132" y="9909"/>
                  </a:lnTo>
                  <a:lnTo>
                    <a:pt x="4012" y="10364"/>
                  </a:lnTo>
                  <a:lnTo>
                    <a:pt x="3958" y="10797"/>
                  </a:lnTo>
                  <a:lnTo>
                    <a:pt x="4101" y="11151"/>
                  </a:lnTo>
                  <a:lnTo>
                    <a:pt x="4323" y="11474"/>
                  </a:lnTo>
                  <a:lnTo>
                    <a:pt x="4580" y="11827"/>
                  </a:lnTo>
                  <a:lnTo>
                    <a:pt x="4740" y="12133"/>
                  </a:lnTo>
                  <a:lnTo>
                    <a:pt x="4785" y="12429"/>
                  </a:lnTo>
                  <a:lnTo>
                    <a:pt x="4822" y="12638"/>
                  </a:lnTo>
                  <a:lnTo>
                    <a:pt x="4822" y="12857"/>
                  </a:lnTo>
                  <a:lnTo>
                    <a:pt x="4797" y="12996"/>
                  </a:lnTo>
                  <a:lnTo>
                    <a:pt x="4699" y="13136"/>
                  </a:lnTo>
                  <a:lnTo>
                    <a:pt x="4539" y="13285"/>
                  </a:lnTo>
                  <a:lnTo>
                    <a:pt x="4388" y="13429"/>
                  </a:lnTo>
                  <a:lnTo>
                    <a:pt x="4183" y="13566"/>
                  </a:lnTo>
                  <a:lnTo>
                    <a:pt x="4060" y="13677"/>
                  </a:lnTo>
                  <a:lnTo>
                    <a:pt x="3847" y="13755"/>
                  </a:lnTo>
                  <a:lnTo>
                    <a:pt x="3614" y="13931"/>
                  </a:lnTo>
                  <a:lnTo>
                    <a:pt x="3405" y="14083"/>
                  </a:lnTo>
                  <a:lnTo>
                    <a:pt x="3102" y="14343"/>
                  </a:lnTo>
                  <a:lnTo>
                    <a:pt x="2943" y="14624"/>
                  </a:lnTo>
                  <a:lnTo>
                    <a:pt x="2759" y="14845"/>
                  </a:lnTo>
                  <a:lnTo>
                    <a:pt x="2550" y="15079"/>
                  </a:lnTo>
                  <a:cubicBezTo>
                    <a:pt x="2445" y="15151"/>
                    <a:pt x="2338" y="15222"/>
                    <a:pt x="2231" y="15292"/>
                  </a:cubicBezTo>
                  <a:cubicBezTo>
                    <a:pt x="2109" y="15371"/>
                    <a:pt x="1986" y="15450"/>
                    <a:pt x="1862" y="15527"/>
                  </a:cubicBezTo>
                  <a:lnTo>
                    <a:pt x="1518" y="15733"/>
                  </a:lnTo>
                  <a:lnTo>
                    <a:pt x="1335" y="15901"/>
                  </a:lnTo>
                  <a:lnTo>
                    <a:pt x="1114" y="16041"/>
                  </a:lnTo>
                  <a:lnTo>
                    <a:pt x="905" y="16241"/>
                  </a:lnTo>
                  <a:lnTo>
                    <a:pt x="758" y="16440"/>
                  </a:lnTo>
                  <a:lnTo>
                    <a:pt x="647" y="16643"/>
                  </a:lnTo>
                  <a:lnTo>
                    <a:pt x="598" y="16819"/>
                  </a:lnTo>
                  <a:lnTo>
                    <a:pt x="598" y="17025"/>
                  </a:lnTo>
                  <a:lnTo>
                    <a:pt x="639" y="17423"/>
                  </a:lnTo>
                  <a:lnTo>
                    <a:pt x="774" y="17682"/>
                  </a:lnTo>
                  <a:lnTo>
                    <a:pt x="856" y="17895"/>
                  </a:lnTo>
                  <a:lnTo>
                    <a:pt x="955" y="18087"/>
                  </a:lnTo>
                  <a:lnTo>
                    <a:pt x="1053" y="18295"/>
                  </a:lnTo>
                  <a:lnTo>
                    <a:pt x="1212" y="18558"/>
                  </a:lnTo>
                  <a:lnTo>
                    <a:pt x="1327" y="18752"/>
                  </a:lnTo>
                  <a:lnTo>
                    <a:pt x="1495" y="18975"/>
                  </a:lnTo>
                  <a:lnTo>
                    <a:pt x="1703" y="19203"/>
                  </a:lnTo>
                  <a:lnTo>
                    <a:pt x="1843" y="19364"/>
                  </a:lnTo>
                  <a:lnTo>
                    <a:pt x="2171" y="19521"/>
                  </a:lnTo>
                  <a:lnTo>
                    <a:pt x="2375" y="19685"/>
                  </a:lnTo>
                  <a:lnTo>
                    <a:pt x="2630" y="19841"/>
                  </a:lnTo>
                  <a:lnTo>
                    <a:pt x="2986" y="20069"/>
                  </a:lnTo>
                  <a:lnTo>
                    <a:pt x="3248" y="20152"/>
                  </a:lnTo>
                  <a:lnTo>
                    <a:pt x="3599" y="20323"/>
                  </a:lnTo>
                  <a:lnTo>
                    <a:pt x="3959" y="20470"/>
                  </a:lnTo>
                  <a:lnTo>
                    <a:pt x="4677" y="20713"/>
                  </a:lnTo>
                  <a:lnTo>
                    <a:pt x="5385" y="20876"/>
                  </a:lnTo>
                  <a:lnTo>
                    <a:pt x="5724" y="20906"/>
                  </a:lnTo>
                  <a:lnTo>
                    <a:pt x="6060" y="20947"/>
                  </a:lnTo>
                  <a:lnTo>
                    <a:pt x="6585" y="20986"/>
                  </a:lnTo>
                  <a:lnTo>
                    <a:pt x="7060" y="20972"/>
                  </a:lnTo>
                  <a:cubicBezTo>
                    <a:pt x="7198" y="20987"/>
                    <a:pt x="7338" y="20995"/>
                    <a:pt x="7478" y="20994"/>
                  </a:cubicBezTo>
                  <a:cubicBezTo>
                    <a:pt x="7672" y="20993"/>
                    <a:pt x="7865" y="20976"/>
                    <a:pt x="8051" y="20945"/>
                  </a:cubicBezTo>
                  <a:lnTo>
                    <a:pt x="8414" y="20901"/>
                  </a:lnTo>
                  <a:cubicBezTo>
                    <a:pt x="8557" y="20875"/>
                    <a:pt x="8701" y="20849"/>
                    <a:pt x="8844" y="20823"/>
                  </a:cubicBezTo>
                  <a:cubicBezTo>
                    <a:pt x="8971" y="20800"/>
                    <a:pt x="9098" y="20777"/>
                    <a:pt x="9224" y="20754"/>
                  </a:cubicBezTo>
                  <a:lnTo>
                    <a:pt x="9568" y="20674"/>
                  </a:lnTo>
                  <a:lnTo>
                    <a:pt x="9948" y="20564"/>
                  </a:lnTo>
                  <a:lnTo>
                    <a:pt x="10453" y="20385"/>
                  </a:lnTo>
                  <a:lnTo>
                    <a:pt x="10878" y="20064"/>
                  </a:lnTo>
                  <a:lnTo>
                    <a:pt x="11092" y="19660"/>
                  </a:lnTo>
                  <a:lnTo>
                    <a:pt x="11042" y="19237"/>
                  </a:lnTo>
                  <a:lnTo>
                    <a:pt x="11051" y="18855"/>
                  </a:lnTo>
                  <a:lnTo>
                    <a:pt x="10760" y="18502"/>
                  </a:lnTo>
                  <a:lnTo>
                    <a:pt x="10633" y="18187"/>
                  </a:lnTo>
                  <a:lnTo>
                    <a:pt x="10298" y="17836"/>
                  </a:lnTo>
                  <a:lnTo>
                    <a:pt x="9889" y="17532"/>
                  </a:lnTo>
                  <a:lnTo>
                    <a:pt x="9524" y="17226"/>
                  </a:lnTo>
                  <a:lnTo>
                    <a:pt x="9042" y="16943"/>
                  </a:lnTo>
                  <a:lnTo>
                    <a:pt x="8579" y="16512"/>
                  </a:lnTo>
                  <a:lnTo>
                    <a:pt x="8383" y="16189"/>
                  </a:lnTo>
                  <a:lnTo>
                    <a:pt x="8124" y="15427"/>
                  </a:lnTo>
                  <a:lnTo>
                    <a:pt x="8137" y="15070"/>
                  </a:lnTo>
                  <a:lnTo>
                    <a:pt x="8223" y="14786"/>
                  </a:lnTo>
                  <a:lnTo>
                    <a:pt x="8330" y="14546"/>
                  </a:lnTo>
                  <a:lnTo>
                    <a:pt x="8485" y="14370"/>
                  </a:lnTo>
                  <a:lnTo>
                    <a:pt x="8744" y="14172"/>
                  </a:lnTo>
                  <a:lnTo>
                    <a:pt x="9038" y="13973"/>
                  </a:lnTo>
                  <a:lnTo>
                    <a:pt x="9316" y="13780"/>
                  </a:lnTo>
                  <a:lnTo>
                    <a:pt x="9755" y="13589"/>
                  </a:lnTo>
                  <a:lnTo>
                    <a:pt x="10058" y="13378"/>
                  </a:lnTo>
                  <a:cubicBezTo>
                    <a:pt x="10130" y="13340"/>
                    <a:pt x="10203" y="13303"/>
                    <a:pt x="10279" y="13268"/>
                  </a:cubicBezTo>
                  <a:cubicBezTo>
                    <a:pt x="10370" y="13226"/>
                    <a:pt x="10464" y="13186"/>
                    <a:pt x="10561" y="13149"/>
                  </a:cubicBezTo>
                  <a:lnTo>
                    <a:pt x="10840" y="13053"/>
                  </a:lnTo>
                  <a:lnTo>
                    <a:pt x="11311" y="12987"/>
                  </a:lnTo>
                  <a:lnTo>
                    <a:pt x="11696" y="12950"/>
                  </a:lnTo>
                  <a:lnTo>
                    <a:pt x="12093" y="12999"/>
                  </a:lnTo>
                  <a:lnTo>
                    <a:pt x="12511" y="13089"/>
                  </a:lnTo>
                  <a:lnTo>
                    <a:pt x="12793" y="13148"/>
                  </a:lnTo>
                  <a:lnTo>
                    <a:pt x="13124" y="13285"/>
                  </a:lnTo>
                  <a:lnTo>
                    <a:pt x="13582" y="13523"/>
                  </a:lnTo>
                  <a:lnTo>
                    <a:pt x="13742" y="13736"/>
                  </a:lnTo>
                  <a:lnTo>
                    <a:pt x="14008" y="13958"/>
                  </a:lnTo>
                  <a:lnTo>
                    <a:pt x="14291" y="14217"/>
                  </a:lnTo>
                  <a:lnTo>
                    <a:pt x="14427" y="14435"/>
                  </a:lnTo>
                  <a:lnTo>
                    <a:pt x="14451" y="14669"/>
                  </a:lnTo>
                  <a:lnTo>
                    <a:pt x="14452" y="14904"/>
                  </a:lnTo>
                  <a:lnTo>
                    <a:pt x="14407" y="15087"/>
                  </a:lnTo>
                  <a:lnTo>
                    <a:pt x="14292" y="15337"/>
                  </a:lnTo>
                  <a:lnTo>
                    <a:pt x="14134" y="15497"/>
                  </a:lnTo>
                  <a:lnTo>
                    <a:pt x="13925" y="15701"/>
                  </a:lnTo>
                  <a:lnTo>
                    <a:pt x="13687" y="15909"/>
                  </a:lnTo>
                  <a:lnTo>
                    <a:pt x="13335" y="16305"/>
                  </a:lnTo>
                  <a:lnTo>
                    <a:pt x="13151" y="16479"/>
                  </a:lnTo>
                  <a:lnTo>
                    <a:pt x="13003" y="16654"/>
                  </a:lnTo>
                  <a:lnTo>
                    <a:pt x="12840" y="16818"/>
                  </a:lnTo>
                  <a:lnTo>
                    <a:pt x="12668" y="17008"/>
                  </a:lnTo>
                  <a:lnTo>
                    <a:pt x="12512" y="17221"/>
                  </a:lnTo>
                  <a:lnTo>
                    <a:pt x="12250" y="17619"/>
                  </a:lnTo>
                  <a:lnTo>
                    <a:pt x="12124" y="17984"/>
                  </a:lnTo>
                  <a:lnTo>
                    <a:pt x="12039" y="18244"/>
                  </a:lnTo>
                  <a:lnTo>
                    <a:pt x="11974" y="18552"/>
                  </a:lnTo>
                  <a:lnTo>
                    <a:pt x="11999" y="18790"/>
                  </a:lnTo>
                  <a:lnTo>
                    <a:pt x="12019" y="19081"/>
                  </a:lnTo>
                  <a:lnTo>
                    <a:pt x="11933" y="19394"/>
                  </a:lnTo>
                  <a:lnTo>
                    <a:pt x="11954" y="19602"/>
                  </a:lnTo>
                  <a:lnTo>
                    <a:pt x="11954" y="19835"/>
                  </a:lnTo>
                  <a:lnTo>
                    <a:pt x="11978" y="20084"/>
                  </a:lnTo>
                  <a:lnTo>
                    <a:pt x="12064" y="20312"/>
                  </a:lnTo>
                  <a:lnTo>
                    <a:pt x="12298" y="20637"/>
                  </a:lnTo>
                  <a:lnTo>
                    <a:pt x="12642" y="20845"/>
                  </a:lnTo>
                  <a:lnTo>
                    <a:pt x="12961" y="21050"/>
                  </a:lnTo>
                  <a:lnTo>
                    <a:pt x="13412" y="21292"/>
                  </a:lnTo>
                  <a:lnTo>
                    <a:pt x="13731" y="21412"/>
                  </a:lnTo>
                  <a:lnTo>
                    <a:pt x="14013" y="21542"/>
                  </a:lnTo>
                  <a:lnTo>
                    <a:pt x="14352" y="21600"/>
                  </a:lnTo>
                  <a:lnTo>
                    <a:pt x="14806" y="21600"/>
                  </a:lnTo>
                  <a:lnTo>
                    <a:pt x="15240" y="21500"/>
                  </a:lnTo>
                  <a:lnTo>
                    <a:pt x="16042" y="21407"/>
                  </a:lnTo>
                  <a:lnTo>
                    <a:pt x="16410" y="21297"/>
                  </a:lnTo>
                  <a:lnTo>
                    <a:pt x="16762" y="21189"/>
                  </a:lnTo>
                  <a:lnTo>
                    <a:pt x="17308" y="20991"/>
                  </a:lnTo>
                  <a:lnTo>
                    <a:pt x="17759" y="20786"/>
                  </a:lnTo>
                  <a:lnTo>
                    <a:pt x="18082" y="20595"/>
                  </a:lnTo>
                  <a:lnTo>
                    <a:pt x="18508" y="20243"/>
                  </a:lnTo>
                  <a:lnTo>
                    <a:pt x="18676" y="19981"/>
                  </a:lnTo>
                  <a:lnTo>
                    <a:pt x="18713" y="19660"/>
                  </a:lnTo>
                  <a:lnTo>
                    <a:pt x="18872" y="19220"/>
                  </a:lnTo>
                  <a:lnTo>
                    <a:pt x="19192" y="18740"/>
                  </a:lnTo>
                  <a:lnTo>
                    <a:pt x="19553" y="18245"/>
                  </a:lnTo>
                  <a:lnTo>
                    <a:pt x="19925" y="17610"/>
                  </a:lnTo>
                  <a:lnTo>
                    <a:pt x="20110" y="17158"/>
                  </a:lnTo>
                  <a:lnTo>
                    <a:pt x="20290" y="16871"/>
                  </a:lnTo>
                  <a:lnTo>
                    <a:pt x="20470" y="16411"/>
                  </a:lnTo>
                  <a:lnTo>
                    <a:pt x="20569" y="16118"/>
                  </a:lnTo>
                  <a:lnTo>
                    <a:pt x="20692" y="15799"/>
                  </a:lnTo>
                  <a:lnTo>
                    <a:pt x="20729" y="15403"/>
                  </a:lnTo>
                  <a:lnTo>
                    <a:pt x="20892" y="15114"/>
                  </a:lnTo>
                  <a:lnTo>
                    <a:pt x="21027" y="14945"/>
                  </a:lnTo>
                  <a:lnTo>
                    <a:pt x="21256" y="14740"/>
                  </a:lnTo>
                  <a:lnTo>
                    <a:pt x="21502" y="14460"/>
                  </a:lnTo>
                  <a:lnTo>
                    <a:pt x="21600" y="13992"/>
                  </a:lnTo>
                  <a:lnTo>
                    <a:pt x="21588" y="13676"/>
                  </a:lnTo>
                  <a:lnTo>
                    <a:pt x="21514" y="13392"/>
                  </a:lnTo>
                  <a:lnTo>
                    <a:pt x="21467" y="12962"/>
                  </a:lnTo>
                  <a:lnTo>
                    <a:pt x="21357" y="12492"/>
                  </a:lnTo>
                  <a:lnTo>
                    <a:pt x="21172" y="12247"/>
                  </a:lnTo>
                  <a:lnTo>
                    <a:pt x="20951" y="12007"/>
                  </a:lnTo>
                  <a:lnTo>
                    <a:pt x="20673" y="11815"/>
                  </a:lnTo>
                  <a:lnTo>
                    <a:pt x="20320" y="11656"/>
                  </a:lnTo>
                  <a:lnTo>
                    <a:pt x="19847" y="11496"/>
                  </a:lnTo>
                  <a:lnTo>
                    <a:pt x="19503" y="11363"/>
                  </a:lnTo>
                  <a:lnTo>
                    <a:pt x="19045" y="11118"/>
                  </a:lnTo>
                  <a:lnTo>
                    <a:pt x="18725" y="10964"/>
                  </a:lnTo>
                  <a:lnTo>
                    <a:pt x="18512" y="10832"/>
                  </a:lnTo>
                  <a:lnTo>
                    <a:pt x="18148" y="10687"/>
                  </a:lnTo>
                  <a:lnTo>
                    <a:pt x="17803" y="10606"/>
                  </a:lnTo>
                  <a:lnTo>
                    <a:pt x="17402" y="10577"/>
                  </a:lnTo>
                  <a:lnTo>
                    <a:pt x="17001" y="10545"/>
                  </a:lnTo>
                  <a:lnTo>
                    <a:pt x="16706" y="10508"/>
                  </a:lnTo>
                  <a:cubicBezTo>
                    <a:pt x="16571" y="10512"/>
                    <a:pt x="16434" y="10505"/>
                    <a:pt x="16302" y="10486"/>
                  </a:cubicBezTo>
                  <a:cubicBezTo>
                    <a:pt x="16166" y="10468"/>
                    <a:pt x="16035" y="10438"/>
                    <a:pt x="15913" y="10398"/>
                  </a:cubicBezTo>
                  <a:lnTo>
                    <a:pt x="15573" y="10349"/>
                  </a:lnTo>
                  <a:lnTo>
                    <a:pt x="15207" y="10227"/>
                  </a:lnTo>
                  <a:lnTo>
                    <a:pt x="14556" y="9914"/>
                  </a:lnTo>
                  <a:lnTo>
                    <a:pt x="14295" y="9650"/>
                  </a:lnTo>
                  <a:lnTo>
                    <a:pt x="13922" y="9371"/>
                  </a:lnTo>
                  <a:lnTo>
                    <a:pt x="13479" y="9170"/>
                  </a:lnTo>
                  <a:lnTo>
                    <a:pt x="13111" y="9009"/>
                  </a:lnTo>
                  <a:lnTo>
                    <a:pt x="12697" y="8938"/>
                  </a:lnTo>
                  <a:lnTo>
                    <a:pt x="12231" y="8879"/>
                  </a:lnTo>
                  <a:lnTo>
                    <a:pt x="11707" y="8838"/>
                  </a:lnTo>
                  <a:lnTo>
                    <a:pt x="11101" y="8796"/>
                  </a:lnTo>
                  <a:lnTo>
                    <a:pt x="10369" y="8793"/>
                  </a:lnTo>
                  <a:lnTo>
                    <a:pt x="9841" y="8814"/>
                  </a:lnTo>
                  <a:lnTo>
                    <a:pt x="9317" y="8851"/>
                  </a:lnTo>
                  <a:lnTo>
                    <a:pt x="8536" y="8824"/>
                  </a:lnTo>
                  <a:lnTo>
                    <a:pt x="8196" y="8832"/>
                  </a:lnTo>
                  <a:lnTo>
                    <a:pt x="7832" y="8768"/>
                  </a:lnTo>
                  <a:lnTo>
                    <a:pt x="7609" y="864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42" name="Shape 2345"/>
            <p:cNvSpPr/>
            <p:nvPr/>
          </p:nvSpPr>
          <p:spPr>
            <a:xfrm rot="21600000">
              <a:off x="1385426" y="-1"/>
              <a:ext cx="267708" cy="12114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279" y="21489"/>
                  </a:moveTo>
                  <a:lnTo>
                    <a:pt x="6261" y="21209"/>
                  </a:lnTo>
                  <a:lnTo>
                    <a:pt x="4179" y="20701"/>
                  </a:lnTo>
                  <a:lnTo>
                    <a:pt x="2049" y="20223"/>
                  </a:lnTo>
                  <a:lnTo>
                    <a:pt x="1237" y="19788"/>
                  </a:lnTo>
                  <a:lnTo>
                    <a:pt x="784" y="19149"/>
                  </a:lnTo>
                  <a:lnTo>
                    <a:pt x="143" y="18506"/>
                  </a:lnTo>
                  <a:lnTo>
                    <a:pt x="67" y="18035"/>
                  </a:lnTo>
                  <a:lnTo>
                    <a:pt x="0" y="17378"/>
                  </a:lnTo>
                  <a:lnTo>
                    <a:pt x="0" y="16762"/>
                  </a:lnTo>
                  <a:lnTo>
                    <a:pt x="70" y="16072"/>
                  </a:lnTo>
                  <a:lnTo>
                    <a:pt x="900" y="15394"/>
                  </a:lnTo>
                  <a:lnTo>
                    <a:pt x="1972" y="14908"/>
                  </a:lnTo>
                  <a:lnTo>
                    <a:pt x="4018" y="14413"/>
                  </a:lnTo>
                  <a:cubicBezTo>
                    <a:pt x="4314" y="14276"/>
                    <a:pt x="4582" y="14137"/>
                    <a:pt x="4823" y="13996"/>
                  </a:cubicBezTo>
                  <a:cubicBezTo>
                    <a:pt x="5082" y="13844"/>
                    <a:pt x="5309" y="13688"/>
                    <a:pt x="5383" y="13526"/>
                  </a:cubicBezTo>
                  <a:cubicBezTo>
                    <a:pt x="5500" y="13274"/>
                    <a:pt x="5243" y="13020"/>
                    <a:pt x="4652" y="12802"/>
                  </a:cubicBezTo>
                  <a:lnTo>
                    <a:pt x="3131" y="11980"/>
                  </a:lnTo>
                  <a:lnTo>
                    <a:pt x="1723" y="11385"/>
                  </a:lnTo>
                  <a:lnTo>
                    <a:pt x="796" y="10911"/>
                  </a:lnTo>
                  <a:lnTo>
                    <a:pt x="381" y="10497"/>
                  </a:lnTo>
                  <a:lnTo>
                    <a:pt x="528" y="10002"/>
                  </a:lnTo>
                  <a:lnTo>
                    <a:pt x="500" y="9326"/>
                  </a:lnTo>
                  <a:lnTo>
                    <a:pt x="500" y="8919"/>
                  </a:lnTo>
                  <a:lnTo>
                    <a:pt x="570" y="8343"/>
                  </a:lnTo>
                  <a:lnTo>
                    <a:pt x="570" y="7558"/>
                  </a:lnTo>
                  <a:lnTo>
                    <a:pt x="668" y="6732"/>
                  </a:lnTo>
                  <a:lnTo>
                    <a:pt x="595" y="6006"/>
                  </a:lnTo>
                  <a:lnTo>
                    <a:pt x="1009" y="5160"/>
                  </a:lnTo>
                  <a:lnTo>
                    <a:pt x="595" y="4503"/>
                  </a:lnTo>
                  <a:lnTo>
                    <a:pt x="595" y="4006"/>
                  </a:lnTo>
                  <a:lnTo>
                    <a:pt x="741" y="3350"/>
                  </a:lnTo>
                  <a:lnTo>
                    <a:pt x="787" y="2665"/>
                  </a:lnTo>
                  <a:lnTo>
                    <a:pt x="860" y="2001"/>
                  </a:lnTo>
                  <a:lnTo>
                    <a:pt x="1397" y="1570"/>
                  </a:lnTo>
                  <a:lnTo>
                    <a:pt x="2686" y="1036"/>
                  </a:lnTo>
                  <a:lnTo>
                    <a:pt x="3805" y="596"/>
                  </a:lnTo>
                  <a:lnTo>
                    <a:pt x="6185" y="199"/>
                  </a:lnTo>
                  <a:lnTo>
                    <a:pt x="8084" y="25"/>
                  </a:lnTo>
                  <a:lnTo>
                    <a:pt x="9520" y="0"/>
                  </a:lnTo>
                  <a:lnTo>
                    <a:pt x="11569" y="5"/>
                  </a:lnTo>
                  <a:lnTo>
                    <a:pt x="13321" y="80"/>
                  </a:lnTo>
                  <a:lnTo>
                    <a:pt x="14757" y="295"/>
                  </a:lnTo>
                  <a:lnTo>
                    <a:pt x="16119" y="499"/>
                  </a:lnTo>
                  <a:lnTo>
                    <a:pt x="16970" y="806"/>
                  </a:lnTo>
                  <a:lnTo>
                    <a:pt x="18040" y="1107"/>
                  </a:lnTo>
                  <a:lnTo>
                    <a:pt x="19332" y="1689"/>
                  </a:lnTo>
                  <a:lnTo>
                    <a:pt x="19698" y="2028"/>
                  </a:lnTo>
                  <a:lnTo>
                    <a:pt x="20405" y="2637"/>
                  </a:lnTo>
                  <a:lnTo>
                    <a:pt x="20405" y="3165"/>
                  </a:lnTo>
                  <a:lnTo>
                    <a:pt x="20552" y="3828"/>
                  </a:lnTo>
                  <a:lnTo>
                    <a:pt x="20231" y="5164"/>
                  </a:lnTo>
                  <a:lnTo>
                    <a:pt x="19963" y="6640"/>
                  </a:lnTo>
                  <a:lnTo>
                    <a:pt x="20036" y="8040"/>
                  </a:lnTo>
                  <a:lnTo>
                    <a:pt x="19820" y="8594"/>
                  </a:lnTo>
                  <a:lnTo>
                    <a:pt x="20039" y="9309"/>
                  </a:lnTo>
                  <a:lnTo>
                    <a:pt x="20332" y="9761"/>
                  </a:lnTo>
                  <a:lnTo>
                    <a:pt x="21113" y="10182"/>
                  </a:lnTo>
                  <a:lnTo>
                    <a:pt x="21454" y="10597"/>
                  </a:lnTo>
                  <a:lnTo>
                    <a:pt x="21600" y="11059"/>
                  </a:lnTo>
                  <a:lnTo>
                    <a:pt x="21137" y="11420"/>
                  </a:lnTo>
                  <a:lnTo>
                    <a:pt x="20097" y="11772"/>
                  </a:lnTo>
                  <a:lnTo>
                    <a:pt x="17832" y="12144"/>
                  </a:lnTo>
                  <a:lnTo>
                    <a:pt x="15833" y="12505"/>
                  </a:lnTo>
                  <a:lnTo>
                    <a:pt x="14394" y="12839"/>
                  </a:lnTo>
                  <a:lnTo>
                    <a:pt x="13224" y="13301"/>
                  </a:lnTo>
                  <a:lnTo>
                    <a:pt x="12931" y="13796"/>
                  </a:lnTo>
                  <a:lnTo>
                    <a:pt x="13077" y="14248"/>
                  </a:lnTo>
                  <a:lnTo>
                    <a:pt x="14367" y="14764"/>
                  </a:lnTo>
                  <a:lnTo>
                    <a:pt x="15635" y="15136"/>
                  </a:lnTo>
                  <a:lnTo>
                    <a:pt x="16805" y="15524"/>
                  </a:lnTo>
                  <a:lnTo>
                    <a:pt x="17970" y="15947"/>
                  </a:lnTo>
                  <a:lnTo>
                    <a:pt x="19052" y="16425"/>
                  </a:lnTo>
                  <a:lnTo>
                    <a:pt x="20216" y="17086"/>
                  </a:lnTo>
                  <a:lnTo>
                    <a:pt x="20509" y="17780"/>
                  </a:lnTo>
                  <a:lnTo>
                    <a:pt x="20509" y="18324"/>
                  </a:lnTo>
                  <a:lnTo>
                    <a:pt x="20436" y="18943"/>
                  </a:lnTo>
                  <a:lnTo>
                    <a:pt x="20021" y="19513"/>
                  </a:lnTo>
                  <a:lnTo>
                    <a:pt x="19293" y="20051"/>
                  </a:lnTo>
                  <a:lnTo>
                    <a:pt x="18415" y="20482"/>
                  </a:lnTo>
                  <a:lnTo>
                    <a:pt x="17299" y="20826"/>
                  </a:lnTo>
                  <a:lnTo>
                    <a:pt x="15863" y="21197"/>
                  </a:lnTo>
                  <a:lnTo>
                    <a:pt x="13796" y="21471"/>
                  </a:lnTo>
                  <a:lnTo>
                    <a:pt x="12288" y="21551"/>
                  </a:lnTo>
                  <a:lnTo>
                    <a:pt x="10279" y="21600"/>
                  </a:lnTo>
                  <a:lnTo>
                    <a:pt x="8279" y="2148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43" name="Shape 2346"/>
            <p:cNvSpPr/>
            <p:nvPr/>
          </p:nvSpPr>
          <p:spPr>
            <a:xfrm rot="21600000">
              <a:off x="1793559" y="248294"/>
              <a:ext cx="594844" cy="113881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1" y="18556"/>
                  </a:moveTo>
                  <a:lnTo>
                    <a:pt x="0" y="19082"/>
                  </a:lnTo>
                  <a:lnTo>
                    <a:pt x="26" y="19716"/>
                  </a:lnTo>
                  <a:lnTo>
                    <a:pt x="291" y="20151"/>
                  </a:lnTo>
                  <a:lnTo>
                    <a:pt x="718" y="20511"/>
                  </a:lnTo>
                  <a:lnTo>
                    <a:pt x="1222" y="20941"/>
                  </a:lnTo>
                  <a:lnTo>
                    <a:pt x="2078" y="21222"/>
                  </a:lnTo>
                  <a:lnTo>
                    <a:pt x="3065" y="21514"/>
                  </a:lnTo>
                  <a:lnTo>
                    <a:pt x="4151" y="21600"/>
                  </a:lnTo>
                  <a:lnTo>
                    <a:pt x="5598" y="21600"/>
                  </a:lnTo>
                  <a:lnTo>
                    <a:pt x="6597" y="21480"/>
                  </a:lnTo>
                  <a:lnTo>
                    <a:pt x="8419" y="21170"/>
                  </a:lnTo>
                  <a:lnTo>
                    <a:pt x="9230" y="20793"/>
                  </a:lnTo>
                  <a:lnTo>
                    <a:pt x="10064" y="20329"/>
                  </a:lnTo>
                  <a:lnTo>
                    <a:pt x="10874" y="19670"/>
                  </a:lnTo>
                  <a:lnTo>
                    <a:pt x="11368" y="19041"/>
                  </a:lnTo>
                  <a:lnTo>
                    <a:pt x="12027" y="18004"/>
                  </a:lnTo>
                  <a:lnTo>
                    <a:pt x="12791" y="17009"/>
                  </a:lnTo>
                  <a:lnTo>
                    <a:pt x="13238" y="16297"/>
                  </a:lnTo>
                  <a:lnTo>
                    <a:pt x="13699" y="15538"/>
                  </a:lnTo>
                  <a:lnTo>
                    <a:pt x="13897" y="14690"/>
                  </a:lnTo>
                  <a:lnTo>
                    <a:pt x="14249" y="13669"/>
                  </a:lnTo>
                  <a:lnTo>
                    <a:pt x="14657" y="12902"/>
                  </a:lnTo>
                  <a:lnTo>
                    <a:pt x="15240" y="11653"/>
                  </a:lnTo>
                  <a:lnTo>
                    <a:pt x="15448" y="10964"/>
                  </a:lnTo>
                  <a:lnTo>
                    <a:pt x="15822" y="10236"/>
                  </a:lnTo>
                  <a:lnTo>
                    <a:pt x="16261" y="9338"/>
                  </a:lnTo>
                  <a:lnTo>
                    <a:pt x="16513" y="8632"/>
                  </a:lnTo>
                  <a:lnTo>
                    <a:pt x="17028" y="8067"/>
                  </a:lnTo>
                  <a:lnTo>
                    <a:pt x="17982" y="7344"/>
                  </a:lnTo>
                  <a:lnTo>
                    <a:pt x="18782" y="6785"/>
                  </a:lnTo>
                  <a:lnTo>
                    <a:pt x="19616" y="6048"/>
                  </a:lnTo>
                  <a:lnTo>
                    <a:pt x="20505" y="5137"/>
                  </a:lnTo>
                  <a:lnTo>
                    <a:pt x="21031" y="4056"/>
                  </a:lnTo>
                  <a:lnTo>
                    <a:pt x="21457" y="3067"/>
                  </a:lnTo>
                  <a:lnTo>
                    <a:pt x="21600" y="2195"/>
                  </a:lnTo>
                  <a:lnTo>
                    <a:pt x="21117" y="1229"/>
                  </a:lnTo>
                  <a:lnTo>
                    <a:pt x="20338" y="667"/>
                  </a:lnTo>
                  <a:lnTo>
                    <a:pt x="19176" y="187"/>
                  </a:lnTo>
                  <a:lnTo>
                    <a:pt x="18190" y="0"/>
                  </a:lnTo>
                  <a:lnTo>
                    <a:pt x="16940" y="96"/>
                  </a:lnTo>
                  <a:lnTo>
                    <a:pt x="15879" y="188"/>
                  </a:lnTo>
                  <a:lnTo>
                    <a:pt x="15135" y="359"/>
                  </a:lnTo>
                  <a:lnTo>
                    <a:pt x="14435" y="628"/>
                  </a:lnTo>
                  <a:lnTo>
                    <a:pt x="13590" y="1006"/>
                  </a:lnTo>
                  <a:lnTo>
                    <a:pt x="12769" y="1572"/>
                  </a:lnTo>
                  <a:lnTo>
                    <a:pt x="11968" y="2146"/>
                  </a:lnTo>
                  <a:lnTo>
                    <a:pt x="11562" y="2741"/>
                  </a:lnTo>
                  <a:lnTo>
                    <a:pt x="11233" y="3377"/>
                  </a:lnTo>
                  <a:lnTo>
                    <a:pt x="10970" y="3945"/>
                  </a:lnTo>
                  <a:lnTo>
                    <a:pt x="10948" y="4587"/>
                  </a:lnTo>
                  <a:lnTo>
                    <a:pt x="10849" y="5458"/>
                  </a:lnTo>
                  <a:lnTo>
                    <a:pt x="10882" y="6162"/>
                  </a:lnTo>
                  <a:lnTo>
                    <a:pt x="10981" y="6688"/>
                  </a:lnTo>
                  <a:lnTo>
                    <a:pt x="10981" y="7209"/>
                  </a:lnTo>
                  <a:lnTo>
                    <a:pt x="10989" y="7683"/>
                  </a:lnTo>
                  <a:lnTo>
                    <a:pt x="10758" y="8301"/>
                  </a:lnTo>
                  <a:lnTo>
                    <a:pt x="10341" y="9040"/>
                  </a:lnTo>
                  <a:lnTo>
                    <a:pt x="9859" y="9585"/>
                  </a:lnTo>
                  <a:lnTo>
                    <a:pt x="9464" y="10152"/>
                  </a:lnTo>
                  <a:lnTo>
                    <a:pt x="9005" y="10632"/>
                  </a:lnTo>
                  <a:lnTo>
                    <a:pt x="8379" y="11398"/>
                  </a:lnTo>
                  <a:lnTo>
                    <a:pt x="7590" y="12170"/>
                  </a:lnTo>
                  <a:lnTo>
                    <a:pt x="6559" y="12920"/>
                  </a:lnTo>
                  <a:lnTo>
                    <a:pt x="5861" y="13429"/>
                  </a:lnTo>
                  <a:lnTo>
                    <a:pt x="4479" y="14133"/>
                  </a:lnTo>
                  <a:lnTo>
                    <a:pt x="3635" y="14585"/>
                  </a:lnTo>
                  <a:lnTo>
                    <a:pt x="2845" y="15260"/>
                  </a:lnTo>
                  <a:lnTo>
                    <a:pt x="1856" y="16204"/>
                  </a:lnTo>
                  <a:lnTo>
                    <a:pt x="1528" y="16644"/>
                  </a:lnTo>
                  <a:lnTo>
                    <a:pt x="1012" y="17417"/>
                  </a:lnTo>
                  <a:lnTo>
                    <a:pt x="541" y="18148"/>
                  </a:lnTo>
                  <a:lnTo>
                    <a:pt x="151" y="18556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44" name="Shape 2347"/>
            <p:cNvSpPr/>
            <p:nvPr/>
          </p:nvSpPr>
          <p:spPr>
            <a:xfrm rot="21600000">
              <a:off x="2282291" y="928275"/>
              <a:ext cx="476663" cy="7058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5362" y="13131"/>
                  </a:moveTo>
                  <a:lnTo>
                    <a:pt x="4636" y="13399"/>
                  </a:lnTo>
                  <a:lnTo>
                    <a:pt x="3575" y="14177"/>
                  </a:lnTo>
                  <a:lnTo>
                    <a:pt x="2821" y="14935"/>
                  </a:lnTo>
                  <a:lnTo>
                    <a:pt x="1562" y="16294"/>
                  </a:lnTo>
                  <a:cubicBezTo>
                    <a:pt x="1213" y="16705"/>
                    <a:pt x="925" y="17139"/>
                    <a:pt x="702" y="17588"/>
                  </a:cubicBezTo>
                  <a:cubicBezTo>
                    <a:pt x="416" y="18166"/>
                    <a:pt x="240" y="18767"/>
                    <a:pt x="178" y="19375"/>
                  </a:cubicBezTo>
                  <a:lnTo>
                    <a:pt x="0" y="20215"/>
                  </a:lnTo>
                  <a:lnTo>
                    <a:pt x="203" y="21047"/>
                  </a:lnTo>
                  <a:lnTo>
                    <a:pt x="672" y="21526"/>
                  </a:lnTo>
                  <a:lnTo>
                    <a:pt x="1533" y="21600"/>
                  </a:lnTo>
                  <a:lnTo>
                    <a:pt x="3296" y="20732"/>
                  </a:lnTo>
                  <a:lnTo>
                    <a:pt x="4666" y="19799"/>
                  </a:lnTo>
                  <a:lnTo>
                    <a:pt x="5912" y="18735"/>
                  </a:lnTo>
                  <a:lnTo>
                    <a:pt x="7172" y="17654"/>
                  </a:lnTo>
                  <a:lnTo>
                    <a:pt x="7843" y="16776"/>
                  </a:lnTo>
                  <a:lnTo>
                    <a:pt x="8131" y="15916"/>
                  </a:lnTo>
                  <a:lnTo>
                    <a:pt x="8322" y="15241"/>
                  </a:lnTo>
                  <a:lnTo>
                    <a:pt x="9582" y="14761"/>
                  </a:lnTo>
                  <a:lnTo>
                    <a:pt x="10524" y="14206"/>
                  </a:lnTo>
                  <a:lnTo>
                    <a:pt x="11085" y="13401"/>
                  </a:lnTo>
                  <a:lnTo>
                    <a:pt x="12481" y="12431"/>
                  </a:lnTo>
                  <a:lnTo>
                    <a:pt x="13277" y="11416"/>
                  </a:lnTo>
                  <a:cubicBezTo>
                    <a:pt x="13611" y="11114"/>
                    <a:pt x="13997" y="10839"/>
                    <a:pt x="14425" y="10597"/>
                  </a:cubicBezTo>
                  <a:cubicBezTo>
                    <a:pt x="14754" y="10412"/>
                    <a:pt x="15106" y="10247"/>
                    <a:pt x="15478" y="10104"/>
                  </a:cubicBezTo>
                  <a:lnTo>
                    <a:pt x="16683" y="9522"/>
                  </a:lnTo>
                  <a:lnTo>
                    <a:pt x="18751" y="7982"/>
                  </a:lnTo>
                  <a:lnTo>
                    <a:pt x="19970" y="6850"/>
                  </a:lnTo>
                  <a:lnTo>
                    <a:pt x="20915" y="5464"/>
                  </a:lnTo>
                  <a:lnTo>
                    <a:pt x="21557" y="4558"/>
                  </a:lnTo>
                  <a:lnTo>
                    <a:pt x="21600" y="3220"/>
                  </a:lnTo>
                  <a:lnTo>
                    <a:pt x="21151" y="1883"/>
                  </a:lnTo>
                  <a:lnTo>
                    <a:pt x="20470" y="973"/>
                  </a:lnTo>
                  <a:lnTo>
                    <a:pt x="19265" y="452"/>
                  </a:lnTo>
                  <a:lnTo>
                    <a:pt x="18143" y="77"/>
                  </a:lnTo>
                  <a:lnTo>
                    <a:pt x="16736" y="0"/>
                  </a:lnTo>
                  <a:lnTo>
                    <a:pt x="15531" y="381"/>
                  </a:lnTo>
                  <a:lnTo>
                    <a:pt x="14287" y="836"/>
                  </a:lnTo>
                  <a:lnTo>
                    <a:pt x="13369" y="1363"/>
                  </a:lnTo>
                  <a:lnTo>
                    <a:pt x="11919" y="1983"/>
                  </a:lnTo>
                  <a:lnTo>
                    <a:pt x="10810" y="2834"/>
                  </a:lnTo>
                  <a:lnTo>
                    <a:pt x="9632" y="3944"/>
                  </a:lnTo>
                  <a:lnTo>
                    <a:pt x="8635" y="4854"/>
                  </a:lnTo>
                  <a:lnTo>
                    <a:pt x="7812" y="6072"/>
                  </a:lnTo>
                  <a:lnTo>
                    <a:pt x="7648" y="6774"/>
                  </a:lnTo>
                  <a:lnTo>
                    <a:pt x="7648" y="7735"/>
                  </a:lnTo>
                  <a:lnTo>
                    <a:pt x="7810" y="8593"/>
                  </a:lnTo>
                  <a:cubicBezTo>
                    <a:pt x="7755" y="8805"/>
                    <a:pt x="7654" y="9010"/>
                    <a:pt x="7509" y="9201"/>
                  </a:cubicBezTo>
                  <a:cubicBezTo>
                    <a:pt x="7301" y="9477"/>
                    <a:pt x="7009" y="9719"/>
                    <a:pt x="6651" y="9911"/>
                  </a:cubicBezTo>
                  <a:lnTo>
                    <a:pt x="6117" y="10492"/>
                  </a:lnTo>
                  <a:lnTo>
                    <a:pt x="5720" y="11111"/>
                  </a:lnTo>
                  <a:lnTo>
                    <a:pt x="5720" y="11877"/>
                  </a:lnTo>
                  <a:lnTo>
                    <a:pt x="5802" y="12734"/>
                  </a:lnTo>
                  <a:lnTo>
                    <a:pt x="5362" y="13131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45" name="Shape 2348"/>
            <p:cNvSpPr/>
            <p:nvPr/>
          </p:nvSpPr>
          <p:spPr>
            <a:xfrm rot="21600000">
              <a:off x="-1" y="1579115"/>
              <a:ext cx="511842" cy="5427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470" y="959"/>
                  </a:moveTo>
                  <a:lnTo>
                    <a:pt x="7375" y="746"/>
                  </a:lnTo>
                  <a:lnTo>
                    <a:pt x="6005" y="460"/>
                  </a:lnTo>
                  <a:lnTo>
                    <a:pt x="4720" y="40"/>
                  </a:lnTo>
                  <a:lnTo>
                    <a:pt x="3286" y="0"/>
                  </a:lnTo>
                  <a:lnTo>
                    <a:pt x="2005" y="295"/>
                  </a:lnTo>
                  <a:lnTo>
                    <a:pt x="849" y="1185"/>
                  </a:lnTo>
                  <a:lnTo>
                    <a:pt x="218" y="2375"/>
                  </a:lnTo>
                  <a:lnTo>
                    <a:pt x="0" y="3791"/>
                  </a:lnTo>
                  <a:lnTo>
                    <a:pt x="89" y="4764"/>
                  </a:lnTo>
                  <a:lnTo>
                    <a:pt x="791" y="5823"/>
                  </a:lnTo>
                  <a:lnTo>
                    <a:pt x="1780" y="6863"/>
                  </a:lnTo>
                  <a:lnTo>
                    <a:pt x="3412" y="8341"/>
                  </a:lnTo>
                  <a:lnTo>
                    <a:pt x="5171" y="9616"/>
                  </a:lnTo>
                  <a:lnTo>
                    <a:pt x="6126" y="10678"/>
                  </a:lnTo>
                  <a:lnTo>
                    <a:pt x="7435" y="12311"/>
                  </a:lnTo>
                  <a:lnTo>
                    <a:pt x="9232" y="14255"/>
                  </a:lnTo>
                  <a:lnTo>
                    <a:pt x="10481" y="16504"/>
                  </a:lnTo>
                  <a:lnTo>
                    <a:pt x="11438" y="17812"/>
                  </a:lnTo>
                  <a:lnTo>
                    <a:pt x="12916" y="19248"/>
                  </a:lnTo>
                  <a:lnTo>
                    <a:pt x="13935" y="20111"/>
                  </a:lnTo>
                  <a:lnTo>
                    <a:pt x="15185" y="20976"/>
                  </a:lnTo>
                  <a:lnTo>
                    <a:pt x="17351" y="21564"/>
                  </a:lnTo>
                  <a:lnTo>
                    <a:pt x="18242" y="21600"/>
                  </a:lnTo>
                  <a:lnTo>
                    <a:pt x="19373" y="21528"/>
                  </a:lnTo>
                  <a:lnTo>
                    <a:pt x="20290" y="21023"/>
                  </a:lnTo>
                  <a:lnTo>
                    <a:pt x="21115" y="20256"/>
                  </a:lnTo>
                  <a:lnTo>
                    <a:pt x="21345" y="18778"/>
                  </a:lnTo>
                  <a:lnTo>
                    <a:pt x="21383" y="17046"/>
                  </a:lnTo>
                  <a:lnTo>
                    <a:pt x="21600" y="15041"/>
                  </a:lnTo>
                  <a:lnTo>
                    <a:pt x="21090" y="13273"/>
                  </a:lnTo>
                  <a:lnTo>
                    <a:pt x="20455" y="11700"/>
                  </a:lnTo>
                  <a:lnTo>
                    <a:pt x="19116" y="9331"/>
                  </a:lnTo>
                  <a:lnTo>
                    <a:pt x="17818" y="7490"/>
                  </a:lnTo>
                  <a:lnTo>
                    <a:pt x="16468" y="5940"/>
                  </a:lnTo>
                  <a:lnTo>
                    <a:pt x="14692" y="3902"/>
                  </a:lnTo>
                  <a:lnTo>
                    <a:pt x="13507" y="2751"/>
                  </a:lnTo>
                  <a:lnTo>
                    <a:pt x="12069" y="2089"/>
                  </a:lnTo>
                  <a:lnTo>
                    <a:pt x="10679" y="1427"/>
                  </a:lnTo>
                  <a:lnTo>
                    <a:pt x="9753" y="1166"/>
                  </a:lnTo>
                  <a:lnTo>
                    <a:pt x="8470" y="95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</p:grpSp>
      <p:grpSp>
        <p:nvGrpSpPr>
          <p:cNvPr id="46" name="Group 2355"/>
          <p:cNvGrpSpPr/>
          <p:nvPr/>
        </p:nvGrpSpPr>
        <p:grpSpPr>
          <a:xfrm rot="13254408">
            <a:off x="8120706" y="4370841"/>
            <a:ext cx="2475913" cy="2603665"/>
            <a:chExt cx="5831848" cy="6132760"/>
          </a:xfrm>
          <a:solidFill>
            <a:srgbClr val="05588E"/>
          </a:solidFill>
        </p:grpSpPr>
        <p:sp>
          <p:nvSpPr>
            <p:cNvPr id="47" name="Shape 2350"/>
            <p:cNvSpPr/>
            <p:nvPr/>
          </p:nvSpPr>
          <p:spPr>
            <a:xfrm rot="21600000">
              <a:off x="1426775" y="500836"/>
              <a:ext cx="3366924" cy="56319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7609" y="8640"/>
                  </a:moveTo>
                  <a:lnTo>
                    <a:pt x="7143" y="8325"/>
                  </a:lnTo>
                  <a:lnTo>
                    <a:pt x="6929" y="8008"/>
                  </a:lnTo>
                  <a:lnTo>
                    <a:pt x="6877" y="7708"/>
                  </a:lnTo>
                  <a:lnTo>
                    <a:pt x="6872" y="7237"/>
                  </a:lnTo>
                  <a:lnTo>
                    <a:pt x="6598" y="6867"/>
                  </a:lnTo>
                  <a:lnTo>
                    <a:pt x="6361" y="6629"/>
                  </a:lnTo>
                  <a:lnTo>
                    <a:pt x="5746" y="6044"/>
                  </a:lnTo>
                  <a:lnTo>
                    <a:pt x="5322" y="5533"/>
                  </a:lnTo>
                  <a:lnTo>
                    <a:pt x="5177" y="5120"/>
                  </a:lnTo>
                  <a:lnTo>
                    <a:pt x="5044" y="4617"/>
                  </a:lnTo>
                  <a:lnTo>
                    <a:pt x="4851" y="4273"/>
                  </a:lnTo>
                  <a:lnTo>
                    <a:pt x="4628" y="4050"/>
                  </a:lnTo>
                  <a:lnTo>
                    <a:pt x="4452" y="3843"/>
                  </a:lnTo>
                  <a:lnTo>
                    <a:pt x="4372" y="3530"/>
                  </a:lnTo>
                  <a:lnTo>
                    <a:pt x="4241" y="3144"/>
                  </a:lnTo>
                  <a:lnTo>
                    <a:pt x="4179" y="2742"/>
                  </a:lnTo>
                  <a:lnTo>
                    <a:pt x="4041" y="2213"/>
                  </a:lnTo>
                  <a:lnTo>
                    <a:pt x="3881" y="1678"/>
                  </a:lnTo>
                  <a:lnTo>
                    <a:pt x="3834" y="1138"/>
                  </a:lnTo>
                  <a:lnTo>
                    <a:pt x="3757" y="719"/>
                  </a:lnTo>
                  <a:lnTo>
                    <a:pt x="3556" y="537"/>
                  </a:lnTo>
                  <a:lnTo>
                    <a:pt x="3356" y="356"/>
                  </a:lnTo>
                  <a:lnTo>
                    <a:pt x="3033" y="187"/>
                  </a:lnTo>
                  <a:lnTo>
                    <a:pt x="2660" y="49"/>
                  </a:lnTo>
                  <a:lnTo>
                    <a:pt x="2203" y="0"/>
                  </a:lnTo>
                  <a:lnTo>
                    <a:pt x="1835" y="4"/>
                  </a:lnTo>
                  <a:lnTo>
                    <a:pt x="1349" y="56"/>
                  </a:lnTo>
                  <a:lnTo>
                    <a:pt x="792" y="181"/>
                  </a:lnTo>
                  <a:lnTo>
                    <a:pt x="469" y="327"/>
                  </a:lnTo>
                  <a:lnTo>
                    <a:pt x="231" y="611"/>
                  </a:lnTo>
                  <a:lnTo>
                    <a:pt x="48" y="858"/>
                  </a:lnTo>
                  <a:lnTo>
                    <a:pt x="0" y="1071"/>
                  </a:lnTo>
                  <a:lnTo>
                    <a:pt x="4" y="1279"/>
                  </a:lnTo>
                  <a:lnTo>
                    <a:pt x="16" y="1522"/>
                  </a:lnTo>
                  <a:lnTo>
                    <a:pt x="156" y="1902"/>
                  </a:lnTo>
                  <a:lnTo>
                    <a:pt x="320" y="2387"/>
                  </a:lnTo>
                  <a:lnTo>
                    <a:pt x="639" y="3151"/>
                  </a:lnTo>
                  <a:lnTo>
                    <a:pt x="770" y="3827"/>
                  </a:lnTo>
                  <a:lnTo>
                    <a:pt x="913" y="4107"/>
                  </a:lnTo>
                  <a:lnTo>
                    <a:pt x="1048" y="4430"/>
                  </a:lnTo>
                  <a:lnTo>
                    <a:pt x="1085" y="4768"/>
                  </a:lnTo>
                  <a:lnTo>
                    <a:pt x="1233" y="5055"/>
                  </a:lnTo>
                  <a:lnTo>
                    <a:pt x="1364" y="5302"/>
                  </a:lnTo>
                  <a:lnTo>
                    <a:pt x="1507" y="5540"/>
                  </a:lnTo>
                  <a:lnTo>
                    <a:pt x="1651" y="5782"/>
                  </a:lnTo>
                  <a:lnTo>
                    <a:pt x="1802" y="6093"/>
                  </a:lnTo>
                  <a:lnTo>
                    <a:pt x="1864" y="6358"/>
                  </a:lnTo>
                  <a:lnTo>
                    <a:pt x="1909" y="6571"/>
                  </a:lnTo>
                  <a:lnTo>
                    <a:pt x="2007" y="6895"/>
                  </a:lnTo>
                  <a:lnTo>
                    <a:pt x="2244" y="7169"/>
                  </a:lnTo>
                  <a:lnTo>
                    <a:pt x="2539" y="7419"/>
                  </a:lnTo>
                  <a:lnTo>
                    <a:pt x="2854" y="7654"/>
                  </a:lnTo>
                  <a:lnTo>
                    <a:pt x="3259" y="7908"/>
                  </a:lnTo>
                  <a:lnTo>
                    <a:pt x="3505" y="8136"/>
                  </a:lnTo>
                  <a:lnTo>
                    <a:pt x="3759" y="8307"/>
                  </a:lnTo>
                  <a:lnTo>
                    <a:pt x="3890" y="8437"/>
                  </a:lnTo>
                  <a:lnTo>
                    <a:pt x="4037" y="8540"/>
                  </a:lnTo>
                  <a:lnTo>
                    <a:pt x="4271" y="8721"/>
                  </a:lnTo>
                  <a:lnTo>
                    <a:pt x="4300" y="8911"/>
                  </a:lnTo>
                  <a:lnTo>
                    <a:pt x="4287" y="9142"/>
                  </a:lnTo>
                  <a:lnTo>
                    <a:pt x="4246" y="9438"/>
                  </a:lnTo>
                  <a:lnTo>
                    <a:pt x="4132" y="9909"/>
                  </a:lnTo>
                  <a:lnTo>
                    <a:pt x="4012" y="10364"/>
                  </a:lnTo>
                  <a:lnTo>
                    <a:pt x="3958" y="10797"/>
                  </a:lnTo>
                  <a:lnTo>
                    <a:pt x="4101" y="11151"/>
                  </a:lnTo>
                  <a:lnTo>
                    <a:pt x="4323" y="11474"/>
                  </a:lnTo>
                  <a:lnTo>
                    <a:pt x="4580" y="11827"/>
                  </a:lnTo>
                  <a:lnTo>
                    <a:pt x="4740" y="12133"/>
                  </a:lnTo>
                  <a:lnTo>
                    <a:pt x="4785" y="12429"/>
                  </a:lnTo>
                  <a:lnTo>
                    <a:pt x="4822" y="12638"/>
                  </a:lnTo>
                  <a:lnTo>
                    <a:pt x="4822" y="12857"/>
                  </a:lnTo>
                  <a:lnTo>
                    <a:pt x="4797" y="12996"/>
                  </a:lnTo>
                  <a:lnTo>
                    <a:pt x="4699" y="13136"/>
                  </a:lnTo>
                  <a:lnTo>
                    <a:pt x="4539" y="13285"/>
                  </a:lnTo>
                  <a:lnTo>
                    <a:pt x="4388" y="13429"/>
                  </a:lnTo>
                  <a:lnTo>
                    <a:pt x="4183" y="13566"/>
                  </a:lnTo>
                  <a:lnTo>
                    <a:pt x="4060" y="13677"/>
                  </a:lnTo>
                  <a:lnTo>
                    <a:pt x="3847" y="13755"/>
                  </a:lnTo>
                  <a:lnTo>
                    <a:pt x="3614" y="13931"/>
                  </a:lnTo>
                  <a:lnTo>
                    <a:pt x="3405" y="14083"/>
                  </a:lnTo>
                  <a:lnTo>
                    <a:pt x="3102" y="14343"/>
                  </a:lnTo>
                  <a:lnTo>
                    <a:pt x="2943" y="14624"/>
                  </a:lnTo>
                  <a:lnTo>
                    <a:pt x="2759" y="14845"/>
                  </a:lnTo>
                  <a:lnTo>
                    <a:pt x="2550" y="15079"/>
                  </a:lnTo>
                  <a:cubicBezTo>
                    <a:pt x="2445" y="15151"/>
                    <a:pt x="2338" y="15222"/>
                    <a:pt x="2231" y="15292"/>
                  </a:cubicBezTo>
                  <a:cubicBezTo>
                    <a:pt x="2109" y="15371"/>
                    <a:pt x="1986" y="15450"/>
                    <a:pt x="1862" y="15527"/>
                  </a:cubicBezTo>
                  <a:lnTo>
                    <a:pt x="1518" y="15733"/>
                  </a:lnTo>
                  <a:lnTo>
                    <a:pt x="1335" y="15901"/>
                  </a:lnTo>
                  <a:lnTo>
                    <a:pt x="1114" y="16041"/>
                  </a:lnTo>
                  <a:lnTo>
                    <a:pt x="905" y="16241"/>
                  </a:lnTo>
                  <a:lnTo>
                    <a:pt x="758" y="16440"/>
                  </a:lnTo>
                  <a:lnTo>
                    <a:pt x="647" y="16643"/>
                  </a:lnTo>
                  <a:lnTo>
                    <a:pt x="598" y="16819"/>
                  </a:lnTo>
                  <a:lnTo>
                    <a:pt x="598" y="17025"/>
                  </a:lnTo>
                  <a:lnTo>
                    <a:pt x="639" y="17423"/>
                  </a:lnTo>
                  <a:lnTo>
                    <a:pt x="774" y="17682"/>
                  </a:lnTo>
                  <a:lnTo>
                    <a:pt x="856" y="17895"/>
                  </a:lnTo>
                  <a:lnTo>
                    <a:pt x="955" y="18087"/>
                  </a:lnTo>
                  <a:lnTo>
                    <a:pt x="1053" y="18295"/>
                  </a:lnTo>
                  <a:lnTo>
                    <a:pt x="1212" y="18558"/>
                  </a:lnTo>
                  <a:lnTo>
                    <a:pt x="1327" y="18752"/>
                  </a:lnTo>
                  <a:lnTo>
                    <a:pt x="1495" y="18975"/>
                  </a:lnTo>
                  <a:lnTo>
                    <a:pt x="1703" y="19203"/>
                  </a:lnTo>
                  <a:lnTo>
                    <a:pt x="1843" y="19364"/>
                  </a:lnTo>
                  <a:lnTo>
                    <a:pt x="2171" y="19521"/>
                  </a:lnTo>
                  <a:lnTo>
                    <a:pt x="2375" y="19685"/>
                  </a:lnTo>
                  <a:lnTo>
                    <a:pt x="2630" y="19841"/>
                  </a:lnTo>
                  <a:lnTo>
                    <a:pt x="2986" y="20069"/>
                  </a:lnTo>
                  <a:lnTo>
                    <a:pt x="3248" y="20152"/>
                  </a:lnTo>
                  <a:lnTo>
                    <a:pt x="3599" y="20323"/>
                  </a:lnTo>
                  <a:lnTo>
                    <a:pt x="3959" y="20470"/>
                  </a:lnTo>
                  <a:lnTo>
                    <a:pt x="4677" y="20713"/>
                  </a:lnTo>
                  <a:lnTo>
                    <a:pt x="5385" y="20876"/>
                  </a:lnTo>
                  <a:lnTo>
                    <a:pt x="5724" y="20906"/>
                  </a:lnTo>
                  <a:lnTo>
                    <a:pt x="6060" y="20947"/>
                  </a:lnTo>
                  <a:lnTo>
                    <a:pt x="6585" y="20986"/>
                  </a:lnTo>
                  <a:lnTo>
                    <a:pt x="7060" y="20972"/>
                  </a:lnTo>
                  <a:cubicBezTo>
                    <a:pt x="7198" y="20987"/>
                    <a:pt x="7338" y="20995"/>
                    <a:pt x="7478" y="20994"/>
                  </a:cubicBezTo>
                  <a:cubicBezTo>
                    <a:pt x="7672" y="20993"/>
                    <a:pt x="7865" y="20976"/>
                    <a:pt x="8051" y="20945"/>
                  </a:cubicBezTo>
                  <a:lnTo>
                    <a:pt x="8414" y="20901"/>
                  </a:lnTo>
                  <a:cubicBezTo>
                    <a:pt x="8557" y="20875"/>
                    <a:pt x="8701" y="20849"/>
                    <a:pt x="8844" y="20823"/>
                  </a:cubicBezTo>
                  <a:cubicBezTo>
                    <a:pt x="8971" y="20800"/>
                    <a:pt x="9098" y="20777"/>
                    <a:pt x="9224" y="20754"/>
                  </a:cubicBezTo>
                  <a:lnTo>
                    <a:pt x="9568" y="20674"/>
                  </a:lnTo>
                  <a:lnTo>
                    <a:pt x="9948" y="20564"/>
                  </a:lnTo>
                  <a:lnTo>
                    <a:pt x="10453" y="20385"/>
                  </a:lnTo>
                  <a:lnTo>
                    <a:pt x="10878" y="20064"/>
                  </a:lnTo>
                  <a:lnTo>
                    <a:pt x="11092" y="19660"/>
                  </a:lnTo>
                  <a:lnTo>
                    <a:pt x="11042" y="19237"/>
                  </a:lnTo>
                  <a:lnTo>
                    <a:pt x="11051" y="18855"/>
                  </a:lnTo>
                  <a:lnTo>
                    <a:pt x="10760" y="18502"/>
                  </a:lnTo>
                  <a:lnTo>
                    <a:pt x="10633" y="18187"/>
                  </a:lnTo>
                  <a:lnTo>
                    <a:pt x="10298" y="17836"/>
                  </a:lnTo>
                  <a:lnTo>
                    <a:pt x="9889" y="17532"/>
                  </a:lnTo>
                  <a:lnTo>
                    <a:pt x="9524" y="17226"/>
                  </a:lnTo>
                  <a:lnTo>
                    <a:pt x="9042" y="16943"/>
                  </a:lnTo>
                  <a:lnTo>
                    <a:pt x="8579" y="16512"/>
                  </a:lnTo>
                  <a:lnTo>
                    <a:pt x="8383" y="16189"/>
                  </a:lnTo>
                  <a:lnTo>
                    <a:pt x="8124" y="15427"/>
                  </a:lnTo>
                  <a:lnTo>
                    <a:pt x="8137" y="15070"/>
                  </a:lnTo>
                  <a:lnTo>
                    <a:pt x="8223" y="14786"/>
                  </a:lnTo>
                  <a:lnTo>
                    <a:pt x="8330" y="14546"/>
                  </a:lnTo>
                  <a:lnTo>
                    <a:pt x="8485" y="14370"/>
                  </a:lnTo>
                  <a:lnTo>
                    <a:pt x="8744" y="14172"/>
                  </a:lnTo>
                  <a:lnTo>
                    <a:pt x="9038" y="13973"/>
                  </a:lnTo>
                  <a:lnTo>
                    <a:pt x="9316" y="13780"/>
                  </a:lnTo>
                  <a:lnTo>
                    <a:pt x="9755" y="13589"/>
                  </a:lnTo>
                  <a:lnTo>
                    <a:pt x="10058" y="13378"/>
                  </a:lnTo>
                  <a:cubicBezTo>
                    <a:pt x="10130" y="13340"/>
                    <a:pt x="10203" y="13303"/>
                    <a:pt x="10279" y="13268"/>
                  </a:cubicBezTo>
                  <a:cubicBezTo>
                    <a:pt x="10370" y="13226"/>
                    <a:pt x="10464" y="13186"/>
                    <a:pt x="10561" y="13149"/>
                  </a:cubicBezTo>
                  <a:lnTo>
                    <a:pt x="10840" y="13053"/>
                  </a:lnTo>
                  <a:lnTo>
                    <a:pt x="11311" y="12987"/>
                  </a:lnTo>
                  <a:lnTo>
                    <a:pt x="11696" y="12950"/>
                  </a:lnTo>
                  <a:lnTo>
                    <a:pt x="12093" y="12999"/>
                  </a:lnTo>
                  <a:lnTo>
                    <a:pt x="12511" y="13089"/>
                  </a:lnTo>
                  <a:lnTo>
                    <a:pt x="12793" y="13148"/>
                  </a:lnTo>
                  <a:lnTo>
                    <a:pt x="13124" y="13285"/>
                  </a:lnTo>
                  <a:lnTo>
                    <a:pt x="13582" y="13523"/>
                  </a:lnTo>
                  <a:lnTo>
                    <a:pt x="13742" y="13736"/>
                  </a:lnTo>
                  <a:lnTo>
                    <a:pt x="14008" y="13958"/>
                  </a:lnTo>
                  <a:lnTo>
                    <a:pt x="14291" y="14217"/>
                  </a:lnTo>
                  <a:lnTo>
                    <a:pt x="14427" y="14435"/>
                  </a:lnTo>
                  <a:lnTo>
                    <a:pt x="14451" y="14669"/>
                  </a:lnTo>
                  <a:lnTo>
                    <a:pt x="14452" y="14904"/>
                  </a:lnTo>
                  <a:lnTo>
                    <a:pt x="14407" y="15087"/>
                  </a:lnTo>
                  <a:lnTo>
                    <a:pt x="14292" y="15337"/>
                  </a:lnTo>
                  <a:lnTo>
                    <a:pt x="14134" y="15497"/>
                  </a:lnTo>
                  <a:lnTo>
                    <a:pt x="13925" y="15701"/>
                  </a:lnTo>
                  <a:lnTo>
                    <a:pt x="13687" y="15909"/>
                  </a:lnTo>
                  <a:lnTo>
                    <a:pt x="13335" y="16305"/>
                  </a:lnTo>
                  <a:lnTo>
                    <a:pt x="13151" y="16479"/>
                  </a:lnTo>
                  <a:lnTo>
                    <a:pt x="13003" y="16654"/>
                  </a:lnTo>
                  <a:lnTo>
                    <a:pt x="12840" y="16818"/>
                  </a:lnTo>
                  <a:lnTo>
                    <a:pt x="12668" y="17008"/>
                  </a:lnTo>
                  <a:lnTo>
                    <a:pt x="12512" y="17221"/>
                  </a:lnTo>
                  <a:lnTo>
                    <a:pt x="12250" y="17619"/>
                  </a:lnTo>
                  <a:lnTo>
                    <a:pt x="12124" y="17984"/>
                  </a:lnTo>
                  <a:lnTo>
                    <a:pt x="12039" y="18244"/>
                  </a:lnTo>
                  <a:lnTo>
                    <a:pt x="11974" y="18552"/>
                  </a:lnTo>
                  <a:lnTo>
                    <a:pt x="11999" y="18790"/>
                  </a:lnTo>
                  <a:lnTo>
                    <a:pt x="12019" y="19081"/>
                  </a:lnTo>
                  <a:lnTo>
                    <a:pt x="11933" y="19394"/>
                  </a:lnTo>
                  <a:lnTo>
                    <a:pt x="11954" y="19602"/>
                  </a:lnTo>
                  <a:lnTo>
                    <a:pt x="11954" y="19835"/>
                  </a:lnTo>
                  <a:lnTo>
                    <a:pt x="11978" y="20084"/>
                  </a:lnTo>
                  <a:lnTo>
                    <a:pt x="12064" y="20312"/>
                  </a:lnTo>
                  <a:lnTo>
                    <a:pt x="12298" y="20637"/>
                  </a:lnTo>
                  <a:lnTo>
                    <a:pt x="12642" y="20845"/>
                  </a:lnTo>
                  <a:lnTo>
                    <a:pt x="12961" y="21050"/>
                  </a:lnTo>
                  <a:lnTo>
                    <a:pt x="13412" y="21292"/>
                  </a:lnTo>
                  <a:lnTo>
                    <a:pt x="13731" y="21412"/>
                  </a:lnTo>
                  <a:lnTo>
                    <a:pt x="14013" y="21542"/>
                  </a:lnTo>
                  <a:lnTo>
                    <a:pt x="14352" y="21600"/>
                  </a:lnTo>
                  <a:lnTo>
                    <a:pt x="14806" y="21600"/>
                  </a:lnTo>
                  <a:lnTo>
                    <a:pt x="15240" y="21500"/>
                  </a:lnTo>
                  <a:lnTo>
                    <a:pt x="16042" y="21407"/>
                  </a:lnTo>
                  <a:lnTo>
                    <a:pt x="16410" y="21297"/>
                  </a:lnTo>
                  <a:lnTo>
                    <a:pt x="16762" y="21189"/>
                  </a:lnTo>
                  <a:lnTo>
                    <a:pt x="17308" y="20991"/>
                  </a:lnTo>
                  <a:lnTo>
                    <a:pt x="17759" y="20786"/>
                  </a:lnTo>
                  <a:lnTo>
                    <a:pt x="18082" y="20595"/>
                  </a:lnTo>
                  <a:lnTo>
                    <a:pt x="18508" y="20243"/>
                  </a:lnTo>
                  <a:lnTo>
                    <a:pt x="18676" y="19981"/>
                  </a:lnTo>
                  <a:lnTo>
                    <a:pt x="18713" y="19660"/>
                  </a:lnTo>
                  <a:lnTo>
                    <a:pt x="18872" y="19220"/>
                  </a:lnTo>
                  <a:lnTo>
                    <a:pt x="19192" y="18740"/>
                  </a:lnTo>
                  <a:lnTo>
                    <a:pt x="19553" y="18245"/>
                  </a:lnTo>
                  <a:lnTo>
                    <a:pt x="19925" y="17610"/>
                  </a:lnTo>
                  <a:lnTo>
                    <a:pt x="20110" y="17158"/>
                  </a:lnTo>
                  <a:lnTo>
                    <a:pt x="20290" y="16871"/>
                  </a:lnTo>
                  <a:lnTo>
                    <a:pt x="20470" y="16411"/>
                  </a:lnTo>
                  <a:lnTo>
                    <a:pt x="20569" y="16118"/>
                  </a:lnTo>
                  <a:lnTo>
                    <a:pt x="20692" y="15799"/>
                  </a:lnTo>
                  <a:lnTo>
                    <a:pt x="20729" y="15403"/>
                  </a:lnTo>
                  <a:lnTo>
                    <a:pt x="20892" y="15114"/>
                  </a:lnTo>
                  <a:lnTo>
                    <a:pt x="21027" y="14945"/>
                  </a:lnTo>
                  <a:lnTo>
                    <a:pt x="21256" y="14740"/>
                  </a:lnTo>
                  <a:lnTo>
                    <a:pt x="21502" y="14460"/>
                  </a:lnTo>
                  <a:lnTo>
                    <a:pt x="21600" y="13992"/>
                  </a:lnTo>
                  <a:lnTo>
                    <a:pt x="21588" y="13676"/>
                  </a:lnTo>
                  <a:lnTo>
                    <a:pt x="21514" y="13392"/>
                  </a:lnTo>
                  <a:lnTo>
                    <a:pt x="21467" y="12962"/>
                  </a:lnTo>
                  <a:lnTo>
                    <a:pt x="21357" y="12492"/>
                  </a:lnTo>
                  <a:lnTo>
                    <a:pt x="21172" y="12247"/>
                  </a:lnTo>
                  <a:lnTo>
                    <a:pt x="20951" y="12007"/>
                  </a:lnTo>
                  <a:lnTo>
                    <a:pt x="20673" y="11815"/>
                  </a:lnTo>
                  <a:lnTo>
                    <a:pt x="20320" y="11656"/>
                  </a:lnTo>
                  <a:lnTo>
                    <a:pt x="19847" y="11496"/>
                  </a:lnTo>
                  <a:lnTo>
                    <a:pt x="19503" y="11363"/>
                  </a:lnTo>
                  <a:lnTo>
                    <a:pt x="19045" y="11118"/>
                  </a:lnTo>
                  <a:lnTo>
                    <a:pt x="18725" y="10964"/>
                  </a:lnTo>
                  <a:lnTo>
                    <a:pt x="18512" y="10832"/>
                  </a:lnTo>
                  <a:lnTo>
                    <a:pt x="18148" y="10687"/>
                  </a:lnTo>
                  <a:lnTo>
                    <a:pt x="17803" y="10606"/>
                  </a:lnTo>
                  <a:lnTo>
                    <a:pt x="17402" y="10577"/>
                  </a:lnTo>
                  <a:lnTo>
                    <a:pt x="17001" y="10545"/>
                  </a:lnTo>
                  <a:lnTo>
                    <a:pt x="16706" y="10508"/>
                  </a:lnTo>
                  <a:cubicBezTo>
                    <a:pt x="16571" y="10512"/>
                    <a:pt x="16434" y="10505"/>
                    <a:pt x="16302" y="10486"/>
                  </a:cubicBezTo>
                  <a:cubicBezTo>
                    <a:pt x="16166" y="10468"/>
                    <a:pt x="16035" y="10438"/>
                    <a:pt x="15913" y="10398"/>
                  </a:cubicBezTo>
                  <a:lnTo>
                    <a:pt x="15573" y="10349"/>
                  </a:lnTo>
                  <a:lnTo>
                    <a:pt x="15207" y="10227"/>
                  </a:lnTo>
                  <a:lnTo>
                    <a:pt x="14556" y="9914"/>
                  </a:lnTo>
                  <a:lnTo>
                    <a:pt x="14295" y="9650"/>
                  </a:lnTo>
                  <a:lnTo>
                    <a:pt x="13922" y="9371"/>
                  </a:lnTo>
                  <a:lnTo>
                    <a:pt x="13479" y="9170"/>
                  </a:lnTo>
                  <a:lnTo>
                    <a:pt x="13111" y="9009"/>
                  </a:lnTo>
                  <a:lnTo>
                    <a:pt x="12697" y="8938"/>
                  </a:lnTo>
                  <a:lnTo>
                    <a:pt x="12231" y="8879"/>
                  </a:lnTo>
                  <a:lnTo>
                    <a:pt x="11707" y="8838"/>
                  </a:lnTo>
                  <a:lnTo>
                    <a:pt x="11101" y="8796"/>
                  </a:lnTo>
                  <a:lnTo>
                    <a:pt x="10369" y="8793"/>
                  </a:lnTo>
                  <a:lnTo>
                    <a:pt x="9841" y="8814"/>
                  </a:lnTo>
                  <a:lnTo>
                    <a:pt x="9317" y="8851"/>
                  </a:lnTo>
                  <a:lnTo>
                    <a:pt x="8536" y="8824"/>
                  </a:lnTo>
                  <a:lnTo>
                    <a:pt x="8196" y="8832"/>
                  </a:lnTo>
                  <a:lnTo>
                    <a:pt x="7832" y="8768"/>
                  </a:lnTo>
                  <a:lnTo>
                    <a:pt x="7609" y="864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48" name="Shape 2351"/>
            <p:cNvSpPr/>
            <p:nvPr/>
          </p:nvSpPr>
          <p:spPr>
            <a:xfrm rot="21600000">
              <a:off x="2928501" y="-1"/>
              <a:ext cx="565877" cy="25608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279" y="21489"/>
                  </a:moveTo>
                  <a:lnTo>
                    <a:pt x="6261" y="21209"/>
                  </a:lnTo>
                  <a:lnTo>
                    <a:pt x="4179" y="20701"/>
                  </a:lnTo>
                  <a:lnTo>
                    <a:pt x="2049" y="20223"/>
                  </a:lnTo>
                  <a:lnTo>
                    <a:pt x="1237" y="19788"/>
                  </a:lnTo>
                  <a:lnTo>
                    <a:pt x="784" y="19149"/>
                  </a:lnTo>
                  <a:lnTo>
                    <a:pt x="143" y="18506"/>
                  </a:lnTo>
                  <a:lnTo>
                    <a:pt x="67" y="18035"/>
                  </a:lnTo>
                  <a:lnTo>
                    <a:pt x="0" y="17378"/>
                  </a:lnTo>
                  <a:lnTo>
                    <a:pt x="0" y="16762"/>
                  </a:lnTo>
                  <a:lnTo>
                    <a:pt x="70" y="16072"/>
                  </a:lnTo>
                  <a:lnTo>
                    <a:pt x="900" y="15394"/>
                  </a:lnTo>
                  <a:lnTo>
                    <a:pt x="1972" y="14908"/>
                  </a:lnTo>
                  <a:lnTo>
                    <a:pt x="4018" y="14413"/>
                  </a:lnTo>
                  <a:cubicBezTo>
                    <a:pt x="4314" y="14276"/>
                    <a:pt x="4582" y="14137"/>
                    <a:pt x="4823" y="13996"/>
                  </a:cubicBezTo>
                  <a:cubicBezTo>
                    <a:pt x="5082" y="13844"/>
                    <a:pt x="5309" y="13688"/>
                    <a:pt x="5383" y="13526"/>
                  </a:cubicBezTo>
                  <a:cubicBezTo>
                    <a:pt x="5500" y="13274"/>
                    <a:pt x="5243" y="13020"/>
                    <a:pt x="4652" y="12802"/>
                  </a:cubicBezTo>
                  <a:lnTo>
                    <a:pt x="3131" y="11980"/>
                  </a:lnTo>
                  <a:lnTo>
                    <a:pt x="1723" y="11385"/>
                  </a:lnTo>
                  <a:lnTo>
                    <a:pt x="796" y="10911"/>
                  </a:lnTo>
                  <a:lnTo>
                    <a:pt x="381" y="10497"/>
                  </a:lnTo>
                  <a:lnTo>
                    <a:pt x="528" y="10001"/>
                  </a:lnTo>
                  <a:lnTo>
                    <a:pt x="500" y="9326"/>
                  </a:lnTo>
                  <a:lnTo>
                    <a:pt x="500" y="8919"/>
                  </a:lnTo>
                  <a:lnTo>
                    <a:pt x="570" y="8343"/>
                  </a:lnTo>
                  <a:lnTo>
                    <a:pt x="570" y="7558"/>
                  </a:lnTo>
                  <a:lnTo>
                    <a:pt x="668" y="6732"/>
                  </a:lnTo>
                  <a:lnTo>
                    <a:pt x="595" y="6006"/>
                  </a:lnTo>
                  <a:lnTo>
                    <a:pt x="1009" y="5160"/>
                  </a:lnTo>
                  <a:lnTo>
                    <a:pt x="595" y="4503"/>
                  </a:lnTo>
                  <a:lnTo>
                    <a:pt x="595" y="4006"/>
                  </a:lnTo>
                  <a:lnTo>
                    <a:pt x="741" y="3350"/>
                  </a:lnTo>
                  <a:lnTo>
                    <a:pt x="787" y="2665"/>
                  </a:lnTo>
                  <a:lnTo>
                    <a:pt x="860" y="2001"/>
                  </a:lnTo>
                  <a:lnTo>
                    <a:pt x="1397" y="1570"/>
                  </a:lnTo>
                  <a:lnTo>
                    <a:pt x="2686" y="1036"/>
                  </a:lnTo>
                  <a:lnTo>
                    <a:pt x="3805" y="596"/>
                  </a:lnTo>
                  <a:lnTo>
                    <a:pt x="6185" y="199"/>
                  </a:lnTo>
                  <a:lnTo>
                    <a:pt x="8084" y="25"/>
                  </a:lnTo>
                  <a:lnTo>
                    <a:pt x="9520" y="0"/>
                  </a:lnTo>
                  <a:lnTo>
                    <a:pt x="11569" y="5"/>
                  </a:lnTo>
                  <a:lnTo>
                    <a:pt x="13321" y="80"/>
                  </a:lnTo>
                  <a:lnTo>
                    <a:pt x="14757" y="295"/>
                  </a:lnTo>
                  <a:lnTo>
                    <a:pt x="16119" y="499"/>
                  </a:lnTo>
                  <a:lnTo>
                    <a:pt x="16970" y="806"/>
                  </a:lnTo>
                  <a:lnTo>
                    <a:pt x="18040" y="1107"/>
                  </a:lnTo>
                  <a:lnTo>
                    <a:pt x="19332" y="1689"/>
                  </a:lnTo>
                  <a:lnTo>
                    <a:pt x="19698" y="2028"/>
                  </a:lnTo>
                  <a:lnTo>
                    <a:pt x="20405" y="2637"/>
                  </a:lnTo>
                  <a:lnTo>
                    <a:pt x="20405" y="3165"/>
                  </a:lnTo>
                  <a:lnTo>
                    <a:pt x="20552" y="3828"/>
                  </a:lnTo>
                  <a:lnTo>
                    <a:pt x="20231" y="5164"/>
                  </a:lnTo>
                  <a:lnTo>
                    <a:pt x="19963" y="6640"/>
                  </a:lnTo>
                  <a:lnTo>
                    <a:pt x="20036" y="8040"/>
                  </a:lnTo>
                  <a:lnTo>
                    <a:pt x="19820" y="8594"/>
                  </a:lnTo>
                  <a:lnTo>
                    <a:pt x="20039" y="9309"/>
                  </a:lnTo>
                  <a:lnTo>
                    <a:pt x="20332" y="9761"/>
                  </a:lnTo>
                  <a:lnTo>
                    <a:pt x="21113" y="10182"/>
                  </a:lnTo>
                  <a:lnTo>
                    <a:pt x="21454" y="10597"/>
                  </a:lnTo>
                  <a:lnTo>
                    <a:pt x="21600" y="11059"/>
                  </a:lnTo>
                  <a:lnTo>
                    <a:pt x="21137" y="11420"/>
                  </a:lnTo>
                  <a:lnTo>
                    <a:pt x="20097" y="11772"/>
                  </a:lnTo>
                  <a:lnTo>
                    <a:pt x="17832" y="12144"/>
                  </a:lnTo>
                  <a:lnTo>
                    <a:pt x="15833" y="12505"/>
                  </a:lnTo>
                  <a:lnTo>
                    <a:pt x="14394" y="12839"/>
                  </a:lnTo>
                  <a:lnTo>
                    <a:pt x="13224" y="13301"/>
                  </a:lnTo>
                  <a:lnTo>
                    <a:pt x="12931" y="13796"/>
                  </a:lnTo>
                  <a:lnTo>
                    <a:pt x="13077" y="14248"/>
                  </a:lnTo>
                  <a:lnTo>
                    <a:pt x="14367" y="14764"/>
                  </a:lnTo>
                  <a:lnTo>
                    <a:pt x="15635" y="15136"/>
                  </a:lnTo>
                  <a:lnTo>
                    <a:pt x="16805" y="15524"/>
                  </a:lnTo>
                  <a:lnTo>
                    <a:pt x="17970" y="15947"/>
                  </a:lnTo>
                  <a:lnTo>
                    <a:pt x="19052" y="16425"/>
                  </a:lnTo>
                  <a:lnTo>
                    <a:pt x="20216" y="17086"/>
                  </a:lnTo>
                  <a:lnTo>
                    <a:pt x="20509" y="17780"/>
                  </a:lnTo>
                  <a:lnTo>
                    <a:pt x="20509" y="18324"/>
                  </a:lnTo>
                  <a:lnTo>
                    <a:pt x="20436" y="18943"/>
                  </a:lnTo>
                  <a:lnTo>
                    <a:pt x="20021" y="19513"/>
                  </a:lnTo>
                  <a:lnTo>
                    <a:pt x="19293" y="20051"/>
                  </a:lnTo>
                  <a:lnTo>
                    <a:pt x="18415" y="20482"/>
                  </a:lnTo>
                  <a:lnTo>
                    <a:pt x="17299" y="20826"/>
                  </a:lnTo>
                  <a:lnTo>
                    <a:pt x="15863" y="21197"/>
                  </a:lnTo>
                  <a:lnTo>
                    <a:pt x="13796" y="21471"/>
                  </a:lnTo>
                  <a:lnTo>
                    <a:pt x="12288" y="21551"/>
                  </a:lnTo>
                  <a:lnTo>
                    <a:pt x="10279" y="21600"/>
                  </a:lnTo>
                  <a:lnTo>
                    <a:pt x="8279" y="2148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49" name="Shape 2352"/>
            <p:cNvSpPr/>
            <p:nvPr/>
          </p:nvSpPr>
          <p:spPr>
            <a:xfrm rot="21600000">
              <a:off x="3791207" y="524843"/>
              <a:ext cx="1257374" cy="24072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1" y="18556"/>
                  </a:moveTo>
                  <a:lnTo>
                    <a:pt x="0" y="19082"/>
                  </a:lnTo>
                  <a:lnTo>
                    <a:pt x="26" y="19716"/>
                  </a:lnTo>
                  <a:lnTo>
                    <a:pt x="291" y="20151"/>
                  </a:lnTo>
                  <a:lnTo>
                    <a:pt x="718" y="20511"/>
                  </a:lnTo>
                  <a:lnTo>
                    <a:pt x="1222" y="20941"/>
                  </a:lnTo>
                  <a:lnTo>
                    <a:pt x="2078" y="21222"/>
                  </a:lnTo>
                  <a:lnTo>
                    <a:pt x="3065" y="21514"/>
                  </a:lnTo>
                  <a:lnTo>
                    <a:pt x="4151" y="21600"/>
                  </a:lnTo>
                  <a:lnTo>
                    <a:pt x="5598" y="21600"/>
                  </a:lnTo>
                  <a:lnTo>
                    <a:pt x="6597" y="21480"/>
                  </a:lnTo>
                  <a:lnTo>
                    <a:pt x="8419" y="21170"/>
                  </a:lnTo>
                  <a:lnTo>
                    <a:pt x="9230" y="20793"/>
                  </a:lnTo>
                  <a:lnTo>
                    <a:pt x="10064" y="20329"/>
                  </a:lnTo>
                  <a:lnTo>
                    <a:pt x="10874" y="19670"/>
                  </a:lnTo>
                  <a:lnTo>
                    <a:pt x="11368" y="19041"/>
                  </a:lnTo>
                  <a:lnTo>
                    <a:pt x="12027" y="18004"/>
                  </a:lnTo>
                  <a:lnTo>
                    <a:pt x="12791" y="17009"/>
                  </a:lnTo>
                  <a:lnTo>
                    <a:pt x="13238" y="16297"/>
                  </a:lnTo>
                  <a:lnTo>
                    <a:pt x="13699" y="15538"/>
                  </a:lnTo>
                  <a:lnTo>
                    <a:pt x="13897" y="14690"/>
                  </a:lnTo>
                  <a:lnTo>
                    <a:pt x="14249" y="13669"/>
                  </a:lnTo>
                  <a:lnTo>
                    <a:pt x="14657" y="12902"/>
                  </a:lnTo>
                  <a:lnTo>
                    <a:pt x="15240" y="11653"/>
                  </a:lnTo>
                  <a:lnTo>
                    <a:pt x="15448" y="10964"/>
                  </a:lnTo>
                  <a:lnTo>
                    <a:pt x="15822" y="10236"/>
                  </a:lnTo>
                  <a:lnTo>
                    <a:pt x="16261" y="9338"/>
                  </a:lnTo>
                  <a:lnTo>
                    <a:pt x="16513" y="8632"/>
                  </a:lnTo>
                  <a:lnTo>
                    <a:pt x="17028" y="8067"/>
                  </a:lnTo>
                  <a:lnTo>
                    <a:pt x="17982" y="7344"/>
                  </a:lnTo>
                  <a:lnTo>
                    <a:pt x="18782" y="6785"/>
                  </a:lnTo>
                  <a:lnTo>
                    <a:pt x="19616" y="6048"/>
                  </a:lnTo>
                  <a:lnTo>
                    <a:pt x="20505" y="5137"/>
                  </a:lnTo>
                  <a:lnTo>
                    <a:pt x="21031" y="4056"/>
                  </a:lnTo>
                  <a:lnTo>
                    <a:pt x="21457" y="3067"/>
                  </a:lnTo>
                  <a:lnTo>
                    <a:pt x="21600" y="2195"/>
                  </a:lnTo>
                  <a:lnTo>
                    <a:pt x="21117" y="1229"/>
                  </a:lnTo>
                  <a:lnTo>
                    <a:pt x="20338" y="667"/>
                  </a:lnTo>
                  <a:lnTo>
                    <a:pt x="19176" y="187"/>
                  </a:lnTo>
                  <a:lnTo>
                    <a:pt x="18190" y="0"/>
                  </a:lnTo>
                  <a:lnTo>
                    <a:pt x="16940" y="96"/>
                  </a:lnTo>
                  <a:lnTo>
                    <a:pt x="15879" y="188"/>
                  </a:lnTo>
                  <a:lnTo>
                    <a:pt x="15135" y="359"/>
                  </a:lnTo>
                  <a:lnTo>
                    <a:pt x="14435" y="628"/>
                  </a:lnTo>
                  <a:lnTo>
                    <a:pt x="13590" y="1006"/>
                  </a:lnTo>
                  <a:lnTo>
                    <a:pt x="12769" y="1572"/>
                  </a:lnTo>
                  <a:lnTo>
                    <a:pt x="11968" y="2146"/>
                  </a:lnTo>
                  <a:lnTo>
                    <a:pt x="11562" y="2741"/>
                  </a:lnTo>
                  <a:lnTo>
                    <a:pt x="11233" y="3377"/>
                  </a:lnTo>
                  <a:lnTo>
                    <a:pt x="10970" y="3945"/>
                  </a:lnTo>
                  <a:lnTo>
                    <a:pt x="10948" y="4587"/>
                  </a:lnTo>
                  <a:lnTo>
                    <a:pt x="10849" y="5458"/>
                  </a:lnTo>
                  <a:lnTo>
                    <a:pt x="10882" y="6162"/>
                  </a:lnTo>
                  <a:lnTo>
                    <a:pt x="10981" y="6688"/>
                  </a:lnTo>
                  <a:lnTo>
                    <a:pt x="10981" y="7209"/>
                  </a:lnTo>
                  <a:lnTo>
                    <a:pt x="10989" y="7683"/>
                  </a:lnTo>
                  <a:lnTo>
                    <a:pt x="10758" y="8301"/>
                  </a:lnTo>
                  <a:lnTo>
                    <a:pt x="10341" y="9040"/>
                  </a:lnTo>
                  <a:lnTo>
                    <a:pt x="9859" y="9585"/>
                  </a:lnTo>
                  <a:lnTo>
                    <a:pt x="9464" y="10152"/>
                  </a:lnTo>
                  <a:lnTo>
                    <a:pt x="9005" y="10632"/>
                  </a:lnTo>
                  <a:lnTo>
                    <a:pt x="8379" y="11398"/>
                  </a:lnTo>
                  <a:lnTo>
                    <a:pt x="7590" y="12170"/>
                  </a:lnTo>
                  <a:lnTo>
                    <a:pt x="6559" y="12920"/>
                  </a:lnTo>
                  <a:lnTo>
                    <a:pt x="5861" y="13429"/>
                  </a:lnTo>
                  <a:lnTo>
                    <a:pt x="4479" y="14133"/>
                  </a:lnTo>
                  <a:lnTo>
                    <a:pt x="3635" y="14585"/>
                  </a:lnTo>
                  <a:lnTo>
                    <a:pt x="2845" y="15260"/>
                  </a:lnTo>
                  <a:lnTo>
                    <a:pt x="1856" y="16204"/>
                  </a:lnTo>
                  <a:lnTo>
                    <a:pt x="1528" y="16644"/>
                  </a:lnTo>
                  <a:lnTo>
                    <a:pt x="1012" y="17417"/>
                  </a:lnTo>
                  <a:lnTo>
                    <a:pt x="541" y="18148"/>
                  </a:lnTo>
                  <a:lnTo>
                    <a:pt x="151" y="18556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50" name="Shape 2353"/>
            <p:cNvSpPr/>
            <p:nvPr/>
          </p:nvSpPr>
          <p:spPr>
            <a:xfrm rot="21600000">
              <a:off x="4824285" y="1962178"/>
              <a:ext cx="1007564" cy="14920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5362" y="13131"/>
                  </a:moveTo>
                  <a:lnTo>
                    <a:pt x="4636" y="13399"/>
                  </a:lnTo>
                  <a:lnTo>
                    <a:pt x="3575" y="14177"/>
                  </a:lnTo>
                  <a:lnTo>
                    <a:pt x="2821" y="14935"/>
                  </a:lnTo>
                  <a:lnTo>
                    <a:pt x="1562" y="16294"/>
                  </a:lnTo>
                  <a:cubicBezTo>
                    <a:pt x="1213" y="16705"/>
                    <a:pt x="925" y="17139"/>
                    <a:pt x="702" y="17588"/>
                  </a:cubicBezTo>
                  <a:cubicBezTo>
                    <a:pt x="416" y="18166"/>
                    <a:pt x="240" y="18767"/>
                    <a:pt x="178" y="19375"/>
                  </a:cubicBezTo>
                  <a:lnTo>
                    <a:pt x="0" y="20215"/>
                  </a:lnTo>
                  <a:lnTo>
                    <a:pt x="203" y="21047"/>
                  </a:lnTo>
                  <a:lnTo>
                    <a:pt x="672" y="21526"/>
                  </a:lnTo>
                  <a:lnTo>
                    <a:pt x="1533" y="21600"/>
                  </a:lnTo>
                  <a:lnTo>
                    <a:pt x="3296" y="20732"/>
                  </a:lnTo>
                  <a:lnTo>
                    <a:pt x="4666" y="19799"/>
                  </a:lnTo>
                  <a:lnTo>
                    <a:pt x="5912" y="18735"/>
                  </a:lnTo>
                  <a:lnTo>
                    <a:pt x="7172" y="17654"/>
                  </a:lnTo>
                  <a:lnTo>
                    <a:pt x="7843" y="16776"/>
                  </a:lnTo>
                  <a:lnTo>
                    <a:pt x="8131" y="15916"/>
                  </a:lnTo>
                  <a:lnTo>
                    <a:pt x="8322" y="15241"/>
                  </a:lnTo>
                  <a:lnTo>
                    <a:pt x="9582" y="14761"/>
                  </a:lnTo>
                  <a:lnTo>
                    <a:pt x="10524" y="14206"/>
                  </a:lnTo>
                  <a:lnTo>
                    <a:pt x="11085" y="13401"/>
                  </a:lnTo>
                  <a:lnTo>
                    <a:pt x="12481" y="12431"/>
                  </a:lnTo>
                  <a:lnTo>
                    <a:pt x="13277" y="11416"/>
                  </a:lnTo>
                  <a:cubicBezTo>
                    <a:pt x="13611" y="11114"/>
                    <a:pt x="13997" y="10839"/>
                    <a:pt x="14425" y="10597"/>
                  </a:cubicBezTo>
                  <a:cubicBezTo>
                    <a:pt x="14754" y="10412"/>
                    <a:pt x="15106" y="10247"/>
                    <a:pt x="15478" y="10104"/>
                  </a:cubicBezTo>
                  <a:lnTo>
                    <a:pt x="16683" y="9522"/>
                  </a:lnTo>
                  <a:lnTo>
                    <a:pt x="18751" y="7982"/>
                  </a:lnTo>
                  <a:lnTo>
                    <a:pt x="19970" y="6850"/>
                  </a:lnTo>
                  <a:lnTo>
                    <a:pt x="20915" y="5464"/>
                  </a:lnTo>
                  <a:lnTo>
                    <a:pt x="21557" y="4558"/>
                  </a:lnTo>
                  <a:lnTo>
                    <a:pt x="21600" y="3220"/>
                  </a:lnTo>
                  <a:lnTo>
                    <a:pt x="21151" y="1883"/>
                  </a:lnTo>
                  <a:lnTo>
                    <a:pt x="20470" y="973"/>
                  </a:lnTo>
                  <a:lnTo>
                    <a:pt x="19265" y="452"/>
                  </a:lnTo>
                  <a:lnTo>
                    <a:pt x="18143" y="77"/>
                  </a:lnTo>
                  <a:lnTo>
                    <a:pt x="16736" y="0"/>
                  </a:lnTo>
                  <a:lnTo>
                    <a:pt x="15531" y="381"/>
                  </a:lnTo>
                  <a:lnTo>
                    <a:pt x="14287" y="836"/>
                  </a:lnTo>
                  <a:lnTo>
                    <a:pt x="13369" y="1363"/>
                  </a:lnTo>
                  <a:lnTo>
                    <a:pt x="11919" y="1983"/>
                  </a:lnTo>
                  <a:lnTo>
                    <a:pt x="10810" y="2834"/>
                  </a:lnTo>
                  <a:lnTo>
                    <a:pt x="9632" y="3944"/>
                  </a:lnTo>
                  <a:lnTo>
                    <a:pt x="8635" y="4854"/>
                  </a:lnTo>
                  <a:lnTo>
                    <a:pt x="7812" y="6072"/>
                  </a:lnTo>
                  <a:lnTo>
                    <a:pt x="7648" y="6774"/>
                  </a:lnTo>
                  <a:lnTo>
                    <a:pt x="7648" y="7735"/>
                  </a:lnTo>
                  <a:lnTo>
                    <a:pt x="7810" y="8593"/>
                  </a:lnTo>
                  <a:cubicBezTo>
                    <a:pt x="7755" y="8805"/>
                    <a:pt x="7654" y="9010"/>
                    <a:pt x="7509" y="9201"/>
                  </a:cubicBezTo>
                  <a:cubicBezTo>
                    <a:pt x="7301" y="9477"/>
                    <a:pt x="7009" y="9719"/>
                    <a:pt x="6651" y="9911"/>
                  </a:cubicBezTo>
                  <a:lnTo>
                    <a:pt x="6117" y="10492"/>
                  </a:lnTo>
                  <a:lnTo>
                    <a:pt x="5720" y="11111"/>
                  </a:lnTo>
                  <a:lnTo>
                    <a:pt x="5720" y="11877"/>
                  </a:lnTo>
                  <a:lnTo>
                    <a:pt x="5802" y="12734"/>
                  </a:lnTo>
                  <a:lnTo>
                    <a:pt x="5362" y="13131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51" name="Shape 2354"/>
            <p:cNvSpPr/>
            <p:nvPr/>
          </p:nvSpPr>
          <p:spPr>
            <a:xfrm rot="21600000">
              <a:off x="-1" y="3337918"/>
              <a:ext cx="1081925" cy="11471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470" y="959"/>
                  </a:moveTo>
                  <a:lnTo>
                    <a:pt x="7375" y="746"/>
                  </a:lnTo>
                  <a:lnTo>
                    <a:pt x="6005" y="460"/>
                  </a:lnTo>
                  <a:lnTo>
                    <a:pt x="4720" y="40"/>
                  </a:lnTo>
                  <a:lnTo>
                    <a:pt x="3286" y="0"/>
                  </a:lnTo>
                  <a:lnTo>
                    <a:pt x="2005" y="295"/>
                  </a:lnTo>
                  <a:lnTo>
                    <a:pt x="849" y="1185"/>
                  </a:lnTo>
                  <a:lnTo>
                    <a:pt x="218" y="2375"/>
                  </a:lnTo>
                  <a:lnTo>
                    <a:pt x="0" y="3791"/>
                  </a:lnTo>
                  <a:lnTo>
                    <a:pt x="89" y="4764"/>
                  </a:lnTo>
                  <a:lnTo>
                    <a:pt x="791" y="5823"/>
                  </a:lnTo>
                  <a:lnTo>
                    <a:pt x="1780" y="6863"/>
                  </a:lnTo>
                  <a:lnTo>
                    <a:pt x="3412" y="8341"/>
                  </a:lnTo>
                  <a:lnTo>
                    <a:pt x="5171" y="9616"/>
                  </a:lnTo>
                  <a:lnTo>
                    <a:pt x="6126" y="10678"/>
                  </a:lnTo>
                  <a:lnTo>
                    <a:pt x="7435" y="12311"/>
                  </a:lnTo>
                  <a:lnTo>
                    <a:pt x="9232" y="14255"/>
                  </a:lnTo>
                  <a:lnTo>
                    <a:pt x="10481" y="16504"/>
                  </a:lnTo>
                  <a:lnTo>
                    <a:pt x="11438" y="17812"/>
                  </a:lnTo>
                  <a:lnTo>
                    <a:pt x="12916" y="19248"/>
                  </a:lnTo>
                  <a:lnTo>
                    <a:pt x="13935" y="20111"/>
                  </a:lnTo>
                  <a:lnTo>
                    <a:pt x="15185" y="20976"/>
                  </a:lnTo>
                  <a:lnTo>
                    <a:pt x="17351" y="21564"/>
                  </a:lnTo>
                  <a:lnTo>
                    <a:pt x="18242" y="21600"/>
                  </a:lnTo>
                  <a:lnTo>
                    <a:pt x="19373" y="21528"/>
                  </a:lnTo>
                  <a:lnTo>
                    <a:pt x="20290" y="21023"/>
                  </a:lnTo>
                  <a:lnTo>
                    <a:pt x="21115" y="20256"/>
                  </a:lnTo>
                  <a:lnTo>
                    <a:pt x="21345" y="18778"/>
                  </a:lnTo>
                  <a:lnTo>
                    <a:pt x="21383" y="17046"/>
                  </a:lnTo>
                  <a:lnTo>
                    <a:pt x="21600" y="15041"/>
                  </a:lnTo>
                  <a:lnTo>
                    <a:pt x="21090" y="13273"/>
                  </a:lnTo>
                  <a:lnTo>
                    <a:pt x="20455" y="11700"/>
                  </a:lnTo>
                  <a:lnTo>
                    <a:pt x="19116" y="9331"/>
                  </a:lnTo>
                  <a:lnTo>
                    <a:pt x="17818" y="7490"/>
                  </a:lnTo>
                  <a:lnTo>
                    <a:pt x="16468" y="5940"/>
                  </a:lnTo>
                  <a:lnTo>
                    <a:pt x="14692" y="3902"/>
                  </a:lnTo>
                  <a:lnTo>
                    <a:pt x="13507" y="2751"/>
                  </a:lnTo>
                  <a:lnTo>
                    <a:pt x="12069" y="2089"/>
                  </a:lnTo>
                  <a:lnTo>
                    <a:pt x="10679" y="1427"/>
                  </a:lnTo>
                  <a:lnTo>
                    <a:pt x="9753" y="1166"/>
                  </a:lnTo>
                  <a:lnTo>
                    <a:pt x="8470" y="95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5714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/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1109964" y="2689414"/>
            <a:ext cx="4108496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1CA8DD"/>
                </a:solidFill>
                <a:effectLst/>
                <a:uLnTx/>
                <a:uFillTx/>
                <a:latin panose="020f0502020204030204" typeface="Calibri"/>
                <a:ea charset="-122" panose="020b0503020204020204" pitchFamily="34" typeface="微软雅黑"/>
                <a:cs charset="-122" panose="02010600030101010101" pitchFamily="2" typeface="宋体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</p:spTree>
    <p:extLst>
      <p:ext uri="{BB962C8B-B14F-4D97-AF65-F5344CB8AC3E}">
        <p14:creationId val="3839948710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平行四边形 1"/>
          <p:cNvSpPr/>
          <p:nvPr/>
        </p:nvSpPr>
        <p:spPr>
          <a:xfrm flipH="1">
            <a:off x="5400675" y="0"/>
            <a:ext cx="6206842" cy="6858000"/>
          </a:xfrm>
          <a:prstGeom prst="parallelogram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436641" y="2327612"/>
            <a:ext cx="408253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mtClean="0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商业计划书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6457214" y="3266671"/>
            <a:ext cx="398576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PROFESSIONAL POWERPOINT TEMPLATE</a:t>
            </a:r>
          </a:p>
        </p:txBody>
      </p:sp>
      <p:sp>
        <p:nvSpPr>
          <p:cNvPr id="7" name="文本框 33"/>
          <p:cNvSpPr txBox="1"/>
          <p:nvPr/>
        </p:nvSpPr>
        <p:spPr>
          <a:xfrm>
            <a:off x="6457214" y="3543671"/>
            <a:ext cx="39857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素材可编辑 · 框架完整 · 全动画页面</a:t>
            </a:r>
          </a:p>
        </p:txBody>
      </p:sp>
    </p:spTree>
    <p:extLst>
      <p:ext uri="{BB962C8B-B14F-4D97-AF65-F5344CB8AC3E}">
        <p14:creationId val="4032153788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719328" y="1328473"/>
            <a:ext cx="10564368" cy="4263725"/>
            <a:chOff x="719328" y="1614223"/>
            <a:chExt cx="10564368" cy="4263725"/>
          </a:xfrm>
        </p:grpSpPr>
        <p:sp>
          <p:nvSpPr>
            <p:cNvPr id="5" name="矩形 37"/>
            <p:cNvSpPr>
              <a:spLocks noChangeArrowheads="1"/>
            </p:cNvSpPr>
            <p:nvPr/>
          </p:nvSpPr>
          <p:spPr bwMode="auto">
            <a:xfrm>
              <a:off x="719328" y="1629230"/>
              <a:ext cx="10564368" cy="42487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anchor="ctr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b0503020204020204" pitchFamily="34" typeface="微软雅黑"/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719328" y="1614223"/>
              <a:ext cx="10564368" cy="136106"/>
              <a:chExt cx="9201150" cy="72000"/>
            </a:xfrm>
          </p:grpSpPr>
          <p:sp>
            <p:nvSpPr>
              <p:cNvPr id="7" name="矩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3525" cy="72000"/>
              </a:xfrm>
              <a:prstGeom prst="rect">
                <a:avLst/>
              </a:prstGeom>
              <a:solidFill>
                <a:srgbClr val="5898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b0503020204020204" pitchFamily="34" typeface="微软雅黑"/>
                </a:endParaRPr>
              </a:p>
            </p:txBody>
          </p:sp>
          <p:sp>
            <p:nvSpPr>
              <p:cNvPr id="8" name="矩形 43"/>
              <p:cNvSpPr>
                <a:spLocks noChangeArrowheads="1"/>
              </p:cNvSpPr>
              <p:nvPr/>
            </p:nvSpPr>
            <p:spPr bwMode="auto">
              <a:xfrm>
                <a:off x="1533525" y="0"/>
                <a:ext cx="1533525" cy="72000"/>
              </a:xfrm>
              <a:prstGeom prst="rect">
                <a:avLst/>
              </a:prstGeom>
              <a:solidFill>
                <a:srgbClr val="05588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b0503020204020204" pitchFamily="34" typeface="微软雅黑"/>
                </a:endParaRPr>
              </a:p>
            </p:txBody>
          </p:sp>
          <p:sp>
            <p:nvSpPr>
              <p:cNvPr id="9" name="矩形 44"/>
              <p:cNvSpPr>
                <a:spLocks noChangeArrowheads="1"/>
              </p:cNvSpPr>
              <p:nvPr/>
            </p:nvSpPr>
            <p:spPr bwMode="auto">
              <a:xfrm>
                <a:off x="3067050" y="0"/>
                <a:ext cx="1533525" cy="72000"/>
              </a:xfrm>
              <a:prstGeom prst="rect">
                <a:avLst/>
              </a:prstGeom>
              <a:solidFill>
                <a:srgbClr val="5898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0" name="矩形 45"/>
              <p:cNvSpPr>
                <a:spLocks noChangeArrowheads="1"/>
              </p:cNvSpPr>
              <p:nvPr/>
            </p:nvSpPr>
            <p:spPr bwMode="auto">
              <a:xfrm>
                <a:off x="4600575" y="0"/>
                <a:ext cx="1533525" cy="72000"/>
              </a:xfrm>
              <a:prstGeom prst="rect">
                <a:avLst/>
              </a:prstGeom>
              <a:solidFill>
                <a:srgbClr val="05588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1" name="矩形 46"/>
              <p:cNvSpPr>
                <a:spLocks noChangeArrowheads="1"/>
              </p:cNvSpPr>
              <p:nvPr/>
            </p:nvSpPr>
            <p:spPr bwMode="auto">
              <a:xfrm>
                <a:off x="6134100" y="0"/>
                <a:ext cx="1533525" cy="72000"/>
              </a:xfrm>
              <a:prstGeom prst="rect">
                <a:avLst/>
              </a:prstGeom>
              <a:solidFill>
                <a:srgbClr val="5898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2" name="矩形 47"/>
              <p:cNvSpPr>
                <a:spLocks noChangeArrowheads="1"/>
              </p:cNvSpPr>
              <p:nvPr/>
            </p:nvSpPr>
            <p:spPr bwMode="auto">
              <a:xfrm>
                <a:off x="7667625" y="0"/>
                <a:ext cx="1533525" cy="72000"/>
              </a:xfrm>
              <a:prstGeom prst="rect">
                <a:avLst/>
              </a:prstGeom>
              <a:solidFill>
                <a:srgbClr val="05588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b0503020204020204" pitchFamily="34" typeface="微软雅黑"/>
                </a:endParaRPr>
              </a:p>
            </p:txBody>
          </p:sp>
        </p:grpSp>
      </p:grp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2153313" y="2537319"/>
            <a:ext cx="8547533" cy="20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</a:endParaRP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除了模板的发布与定制，我们还为您准备了使用教程，希望能够能够更好的使用该作品，授人以鱼不如授人以渔，希望您在下班之余，能够和我们一起进步，共同感受PPT的巨大魅力与价值。我们诚祝您在工作中事事顺心，步步高升！最后让我们谨记：最重要的不是PPT，是你。</a:t>
            </a:r>
          </a:p>
        </p:txBody>
      </p:sp>
      <p:pic>
        <p:nvPicPr>
          <p:cNvPr id="14" name="图片 5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01066" y="1703723"/>
            <a:ext cx="1421348" cy="166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700846" y="3211753"/>
            <a:ext cx="941834" cy="2706630"/>
          </a:xfrm>
          <a:prstGeom prst="rect">
            <a:avLst/>
          </a:prstGeom>
        </p:spPr>
      </p:pic>
    </p:spTree>
    <p:extLst>
      <p:ext uri="{BB962C8B-B14F-4D97-AF65-F5344CB8AC3E}">
        <p14:creationId val="3839652478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904" y="-7915"/>
            <a:ext cx="4449700" cy="6865915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24821" y="1106056"/>
            <a:ext cx="3627767" cy="4570561"/>
            <a:chOff x="1224821" y="1106056"/>
            <a:chExt cx="3627767" cy="4570561"/>
          </a:xfrm>
        </p:grpSpPr>
        <p:sp>
          <p:nvSpPr>
            <p:cNvPr id="7" name="文本框 6"/>
            <p:cNvSpPr txBox="1"/>
            <p:nvPr/>
          </p:nvSpPr>
          <p:spPr>
            <a:xfrm>
              <a:off x="1224821" y="3614514"/>
              <a:ext cx="3553320" cy="2042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6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单击此处添加您的文字内容。本模板的所有素材和逻辑图表，均可自由编辑替换和移动。。单击此处添加您的文字内容。本模板的所有素材和逻辑图表，均可自由编辑替换和移动。专业的团队，完善的售后，热情的服务，科学严谨的逻辑，一丝不苟的工作态度，定能使您的发展如虎添翼！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57746" y="1106056"/>
              <a:ext cx="268747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点此添加标题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857829" y="1816016"/>
              <a:ext cx="238674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1236264" y="2304469"/>
              <a:ext cx="842963" cy="842963"/>
              <a:chOff x="1236264" y="2023224"/>
              <a:chExt cx="842963" cy="842963"/>
            </a:xfrm>
          </p:grpSpPr>
          <p:sp>
            <p:nvSpPr>
              <p:cNvPr id="24" name="椭圆 23"/>
              <p:cNvSpPr/>
              <p:nvPr/>
            </p:nvSpPr>
            <p:spPr bwMode="auto">
              <a:xfrm>
                <a:off x="1236264" y="2023224"/>
                <a:ext cx="842963" cy="842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5" name="饼形 24"/>
              <p:cNvSpPr/>
              <p:nvPr/>
            </p:nvSpPr>
            <p:spPr bwMode="auto">
              <a:xfrm flipH="1">
                <a:off x="1515664" y="2302624"/>
                <a:ext cx="296863" cy="295275"/>
              </a:xfrm>
              <a:prstGeom prst="pi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6" name="椭圆 34"/>
              <p:cNvSpPr>
                <a:spLocks noChangeAspect="1"/>
              </p:cNvSpPr>
              <p:nvPr/>
            </p:nvSpPr>
            <p:spPr bwMode="auto">
              <a:xfrm>
                <a:off x="1485502" y="2270874"/>
                <a:ext cx="147637" cy="147638"/>
              </a:xfrm>
              <a:custGeom>
                <a:rect b="b" l="l" r="r" t="t"/>
                <a:pathLst>
                  <a:path h="223200" w="223200">
                    <a:moveTo>
                      <a:pt x="223200" y="0"/>
                    </a:moveTo>
                    <a:lnTo>
                      <a:pt x="223200" y="223200"/>
                    </a:lnTo>
                    <a:lnTo>
                      <a:pt x="0" y="223200"/>
                    </a:lnTo>
                    <a:cubicBezTo>
                      <a:pt x="0" y="99930"/>
                      <a:pt x="99930" y="0"/>
                      <a:pt x="2232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622152" y="2304469"/>
              <a:ext cx="842962" cy="842963"/>
              <a:chOff x="2917427" y="2023224"/>
              <a:chExt cx="842962" cy="842963"/>
            </a:xfrm>
          </p:grpSpPr>
          <p:sp>
            <p:nvSpPr>
              <p:cNvPr id="20" name="椭圆 19"/>
              <p:cNvSpPr/>
              <p:nvPr/>
            </p:nvSpPr>
            <p:spPr bwMode="auto">
              <a:xfrm>
                <a:off x="2917427" y="2023224"/>
                <a:ext cx="842962" cy="842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3192064" y="2394699"/>
                <a:ext cx="84138" cy="2143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 bwMode="auto">
              <a:xfrm>
                <a:off x="3303189" y="2466137"/>
                <a:ext cx="82550" cy="142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 bwMode="auto">
              <a:xfrm>
                <a:off x="3420664" y="2310562"/>
                <a:ext cx="84138" cy="298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008039" y="2304469"/>
              <a:ext cx="844549" cy="842963"/>
              <a:chOff x="4597003" y="2023224"/>
              <a:chExt cx="844549" cy="842963"/>
            </a:xfrm>
          </p:grpSpPr>
          <p:sp>
            <p:nvSpPr>
              <p:cNvPr id="13" name="椭圆 12"/>
              <p:cNvSpPr/>
              <p:nvPr/>
            </p:nvSpPr>
            <p:spPr bwMode="auto">
              <a:xfrm>
                <a:off x="4597003" y="2023224"/>
                <a:ext cx="844549" cy="842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 bwMode="auto">
              <a:xfrm>
                <a:off x="4851002" y="2315324"/>
                <a:ext cx="315912" cy="127000"/>
              </a:xfrm>
              <a:custGeom>
                <a:gdLst>
                  <a:gd fmla="*/ 0 w 478465" name="connsiteX0"/>
                  <a:gd fmla="*/ 191386 h 191386" name="connsiteY0"/>
                  <a:gd fmla="*/ 159487 w 478465" name="connsiteX1"/>
                  <a:gd fmla="*/ 148856 h 191386" name="connsiteY1"/>
                  <a:gd fmla="*/ 255181 w 478465" name="connsiteX2"/>
                  <a:gd fmla="*/ 53162 h 191386" name="connsiteY2"/>
                  <a:gd fmla="*/ 361507 w 478465" name="connsiteX3"/>
                  <a:gd fmla="*/ 127590 h 191386" name="connsiteY3"/>
                  <a:gd fmla="*/ 478465 w 478465" name="connsiteX4"/>
                  <a:gd fmla="*/ 0 h 19138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91386" w="478465">
                    <a:moveTo>
                      <a:pt x="0" y="191386"/>
                    </a:moveTo>
                    <a:lnTo>
                      <a:pt x="159487" y="148856"/>
                    </a:lnTo>
                    <a:lnTo>
                      <a:pt x="255181" y="53162"/>
                    </a:lnTo>
                    <a:lnTo>
                      <a:pt x="361507" y="127590"/>
                    </a:lnTo>
                    <a:lnTo>
                      <a:pt x="478465" y="0"/>
                    </a:lnTo>
                  </a:path>
                </a:pathLst>
              </a:custGeom>
              <a:solidFill>
                <a:schemeClr val="bg1"/>
              </a:solidFill>
              <a:ln cap="sq" w="25400">
                <a:solidFill>
                  <a:srgbClr val="9D9D9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 bwMode="auto">
              <a:xfrm>
                <a:off x="5147864" y="2283574"/>
                <a:ext cx="42863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 bwMode="auto">
              <a:xfrm>
                <a:off x="4833539" y="2410574"/>
                <a:ext cx="42863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 bwMode="auto">
              <a:xfrm>
                <a:off x="4847827" y="2477249"/>
                <a:ext cx="322262" cy="98425"/>
              </a:xfrm>
              <a:custGeom>
                <a:gdLst>
                  <a:gd fmla="*/ 0 w 489097" name="connsiteX0"/>
                  <a:gd fmla="*/ 85061 h 148856" name="connsiteY0"/>
                  <a:gd fmla="*/ 159488 w 489097" name="connsiteX1"/>
                  <a:gd fmla="*/ 127591 h 148856" name="connsiteY1"/>
                  <a:gd fmla="*/ 244548 w 489097" name="connsiteX2"/>
                  <a:gd fmla="*/ 21266 h 148856" name="connsiteY2"/>
                  <a:gd fmla="*/ 340241 w 489097" name="connsiteX3"/>
                  <a:gd fmla="*/ 148856 h 148856" name="connsiteY3"/>
                  <a:gd fmla="*/ 489097 w 489097" name="connsiteX4"/>
                  <a:gd fmla="*/ 0 h 14885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8856" w="489097">
                    <a:moveTo>
                      <a:pt x="0" y="85061"/>
                    </a:moveTo>
                    <a:lnTo>
                      <a:pt x="159488" y="127591"/>
                    </a:lnTo>
                    <a:lnTo>
                      <a:pt x="244548" y="21266"/>
                    </a:lnTo>
                    <a:lnTo>
                      <a:pt x="340241" y="148856"/>
                    </a:lnTo>
                    <a:lnTo>
                      <a:pt x="489097" y="0"/>
                    </a:lnTo>
                  </a:path>
                </a:pathLst>
              </a:custGeom>
              <a:solidFill>
                <a:schemeClr val="bg1"/>
              </a:solidFill>
              <a:ln cap="sq" w="25400">
                <a:solidFill>
                  <a:srgbClr val="9D9D9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 bwMode="auto">
              <a:xfrm>
                <a:off x="5147864" y="2450262"/>
                <a:ext cx="42863" cy="428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 bwMode="auto">
              <a:xfrm>
                <a:off x="4833539" y="2510587"/>
                <a:ext cx="42863" cy="428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107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val="209288900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09448" y="1355968"/>
            <a:ext cx="9623272" cy="31191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15600" y="1355969"/>
            <a:ext cx="1361440" cy="3119121"/>
          </a:xfrm>
          <a:prstGeom prst="rect">
            <a:avLst/>
          </a:prstGeom>
          <a:solidFill>
            <a:srgbClr val="589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94636" y="5135712"/>
            <a:ext cx="9566404" cy="954107"/>
            <a:chOff x="1294636" y="5135712"/>
            <a:chExt cx="9566404" cy="954107"/>
          </a:xfrm>
        </p:grpSpPr>
        <p:sp>
          <p:nvSpPr>
            <p:cNvPr id="7" name="文本框 6"/>
            <p:cNvSpPr txBox="1"/>
            <p:nvPr/>
          </p:nvSpPr>
          <p:spPr>
            <a:xfrm>
              <a:off x="1294636" y="5135712"/>
              <a:ext cx="4455924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单击此处添加您的文字内容。本模板的所有素材和逻辑图表，均可自由编辑替换和移动。。单击此处添加您的文字内容。本模板的所有素材和逻辑图表，均可自由编辑替换和移动。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405116" y="5135712"/>
              <a:ext cx="4455924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单击此处添加您的文字内容。本模板的所有素材和逻辑图表，均可自由编辑替换和移动。。单击此处添加您的文字内容。本模板的所有素材和逻辑图表，均可自由编辑替换和移动。</a:t>
              </a:r>
            </a:p>
          </p:txBody>
        </p:sp>
      </p:grpSp>
    </p:spTree>
    <p:extLst>
      <p:ext uri="{BB962C8B-B14F-4D97-AF65-F5344CB8AC3E}">
        <p14:creationId val="4291672216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100000" fill="hold" id="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-4.07407E-06 L -0.27435 -4.07407E-06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id="1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100000" fill="hold" grpId="1" id="15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-4.07407E-06 L 0.27044 -4.07407E-06" pathEditMode="relative" ptsTypes="AA" rAng="0">
                                      <p:cBhvr>
                                        <p:cTn dur="1000" fill="hold" id="16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1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2" spid="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r="10140"/>
          <a:stretch>
            <a:fillRect/>
          </a:stretch>
        </p:blipFill>
        <p:spPr>
          <a:xfrm>
            <a:off x="1001008" y="2055037"/>
            <a:ext cx="5381428" cy="33231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90984" y="2836227"/>
            <a:ext cx="3391819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mtClean="0" spc="0" strike="noStrike" sz="20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单击此处添加标题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705333" y="3454988"/>
            <a:ext cx="3258532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我们工作室致力于专业PPT模板的发布，并为您提供专业的PPT个性定制服务。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992423" y="3427505"/>
            <a:ext cx="595480" cy="535188"/>
            <a:chOff x="6586578" y="2807988"/>
            <a:chExt cx="595480" cy="535188"/>
          </a:xfrm>
        </p:grpSpPr>
        <p:sp>
          <p:nvSpPr>
            <p:cNvPr id="8" name="椭圆 7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05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586577" y="2875528"/>
              <a:ext cx="59548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1" kern="1200" kumimoji="0" lang="en-US" noProof="0" normalizeH="0" smtClean="0" spc="0" strike="noStrike" sz="20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01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7705333" y="4130840"/>
            <a:ext cx="3258532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我们工作室致力于专业PPT模板的发布，并为您提供专业的PPT个性定制服务。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992423" y="4103358"/>
            <a:ext cx="595480" cy="535188"/>
            <a:chOff x="6586578" y="2807988"/>
            <a:chExt cx="595480" cy="535188"/>
          </a:xfrm>
        </p:grpSpPr>
        <p:sp>
          <p:nvSpPr>
            <p:cNvPr id="12" name="椭圆 11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586577" y="2875527"/>
              <a:ext cx="59548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1" kern="1200" kumimoji="0" lang="en-US" noProof="0" normalizeH="0" smtClean="0" spc="0" strike="noStrike" sz="20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02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7706216" y="4802813"/>
            <a:ext cx="3258532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我们工作室致力于专业PPT模板的发布，并为您提供专业的PPT个性定制服务。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993308" y="4775332"/>
            <a:ext cx="595480" cy="535188"/>
            <a:chOff x="6586578" y="2807988"/>
            <a:chExt cx="595480" cy="535188"/>
          </a:xfrm>
        </p:grpSpPr>
        <p:sp>
          <p:nvSpPr>
            <p:cNvPr id="16" name="椭圆 15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05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586577" y="2875528"/>
              <a:ext cx="59548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1" kern="1200" kumimoji="0" lang="en-US" noProof="0" normalizeH="0" smtClean="0" spc="0" strike="noStrike" sz="20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03</a:t>
              </a:r>
            </a:p>
          </p:txBody>
        </p:sp>
      </p:grpSp>
    </p:spTree>
    <p:extLst>
      <p:ext uri="{BB962C8B-B14F-4D97-AF65-F5344CB8AC3E}">
        <p14:creationId val="2679815742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0"/>
      <p:bldP grpId="0" spid="1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223498" y="236622"/>
            <a:ext cx="32150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" name="Shape 917"/>
          <p:cNvSpPr/>
          <p:nvPr/>
        </p:nvSpPr>
        <p:spPr>
          <a:xfrm flipV="1">
            <a:off x="1533525" y="3572038"/>
            <a:ext cx="9166377" cy="220"/>
          </a:xfrm>
          <a:prstGeom prst="line">
            <a:avLst/>
          </a:prstGeom>
          <a:ln w="12700">
            <a:solidFill>
              <a:srgbClr val="ADBACA"/>
            </a:solidFill>
            <a:custDash>
              <a:ds d="200000" sp="200000"/>
            </a:custDash>
            <a:miter lim="400000"/>
          </a:ln>
        </p:spPr>
        <p:txBody>
          <a:bodyPr anchor="ctr" bIns="0" lIns="0" rIns="0" tIns="0"/>
          <a:lstStyle/>
          <a:p>
            <a:pPr defTabSz="2286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b="0" baseline="0" cap="none" i="0" kern="0" kumimoji="0" noProof="0" normalizeH="0" spc="0" strike="noStrike" sz="6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Helvetica"/>
              <a:sym charset="0" panose="020b0604020202020204" pitchFamily="34" typeface="Arial"/>
            </a:endParaRPr>
          </a:p>
        </p:txBody>
      </p:sp>
      <p:sp>
        <p:nvSpPr>
          <p:cNvPr id="5" name="Shape 918"/>
          <p:cNvSpPr/>
          <p:nvPr/>
        </p:nvSpPr>
        <p:spPr>
          <a:xfrm flipV="1">
            <a:off x="5872014" y="1700560"/>
            <a:ext cx="1" cy="4020976"/>
          </a:xfrm>
          <a:prstGeom prst="line">
            <a:avLst/>
          </a:prstGeom>
          <a:ln w="12700">
            <a:solidFill>
              <a:srgbClr val="ADBACA"/>
            </a:solidFill>
            <a:custDash>
              <a:ds d="200000" sp="200000"/>
            </a:custDash>
            <a:miter lim="400000"/>
          </a:ln>
        </p:spPr>
        <p:txBody>
          <a:bodyPr anchor="ctr" bIns="0" lIns="0" rIns="0" tIns="0"/>
          <a:lstStyle/>
          <a:p>
            <a:pPr defTabSz="2286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b="0" baseline="0" cap="none" i="0" kern="0" kumimoji="0" noProof="0" normalizeH="0" spc="0" strike="noStrike" sz="6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Helvetica"/>
              <a:sym charset="0" panose="020b0604020202020204" pitchFamily="34"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05829" y="4315982"/>
            <a:ext cx="914955" cy="914955"/>
            <a:chOff x="1505829" y="4315982"/>
            <a:chExt cx="914955" cy="914955"/>
          </a:xfrm>
        </p:grpSpPr>
        <p:sp>
          <p:nvSpPr>
            <p:cNvPr id="7" name="椭圆 6"/>
            <p:cNvSpPr/>
            <p:nvPr/>
          </p:nvSpPr>
          <p:spPr>
            <a:xfrm>
              <a:off x="1505829" y="4315982"/>
              <a:ext cx="914955" cy="914955"/>
            </a:xfrm>
            <a:prstGeom prst="ellipse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" name="Freeform 213"/>
            <p:cNvSpPr/>
            <p:nvPr/>
          </p:nvSpPr>
          <p:spPr bwMode="auto">
            <a:xfrm>
              <a:off x="1777447" y="4627829"/>
              <a:ext cx="348568" cy="348568"/>
            </a:xfrm>
            <a:custGeom>
              <a:gdLst>
                <a:gd fmla="*/ 96 w 288" name="T0"/>
                <a:gd fmla="*/ 0 h 288" name="T1"/>
                <a:gd fmla="*/ 144 w 288" name="T2"/>
                <a:gd fmla="*/ 40 h 288" name="T3"/>
                <a:gd fmla="*/ 192 w 288" name="T4"/>
                <a:gd fmla="*/ 0 h 288" name="T5"/>
                <a:gd fmla="*/ 288 w 288" name="T6"/>
                <a:gd fmla="*/ 36 h 288" name="T7"/>
                <a:gd fmla="*/ 288 w 288" name="T8"/>
                <a:gd fmla="*/ 108 h 288" name="T9"/>
                <a:gd fmla="*/ 224 w 288" name="T10"/>
                <a:gd fmla="*/ 90 h 288" name="T11"/>
                <a:gd fmla="*/ 224 w 288" name="T12"/>
                <a:gd fmla="*/ 288 h 288" name="T13"/>
                <a:gd fmla="*/ 64 w 288" name="T14"/>
                <a:gd fmla="*/ 288 h 288" name="T15"/>
                <a:gd fmla="*/ 64 w 288" name="T16"/>
                <a:gd fmla="*/ 90 h 288" name="T17"/>
                <a:gd fmla="*/ 0 w 288" name="T18"/>
                <a:gd fmla="*/ 108 h 288" name="T19"/>
                <a:gd fmla="*/ 0 w 288" name="T20"/>
                <a:gd fmla="*/ 36 h 288" name="T21"/>
                <a:gd fmla="*/ 96 w 288" name="T22"/>
                <a:gd fmla="*/ 0 h 28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8" w="288">
                  <a:moveTo>
                    <a:pt x="96" y="0"/>
                  </a:moveTo>
                  <a:cubicBezTo>
                    <a:pt x="96" y="0"/>
                    <a:pt x="109" y="40"/>
                    <a:pt x="144" y="40"/>
                  </a:cubicBezTo>
                  <a:cubicBezTo>
                    <a:pt x="179" y="40"/>
                    <a:pt x="192" y="0"/>
                    <a:pt x="192" y="0"/>
                  </a:cubicBezTo>
                  <a:cubicBezTo>
                    <a:pt x="288" y="36"/>
                    <a:pt x="288" y="36"/>
                    <a:pt x="288" y="3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70477" y="2001439"/>
            <a:ext cx="914955" cy="914955"/>
            <a:chOff x="6270477" y="2001439"/>
            <a:chExt cx="914955" cy="914955"/>
          </a:xfrm>
        </p:grpSpPr>
        <p:sp>
          <p:nvSpPr>
            <p:cNvPr id="10" name="椭圆 9"/>
            <p:cNvSpPr/>
            <p:nvPr/>
          </p:nvSpPr>
          <p:spPr>
            <a:xfrm>
              <a:off x="6270477" y="2001439"/>
              <a:ext cx="914955" cy="914955"/>
            </a:xfrm>
            <a:prstGeom prst="ellipse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" name="Freeform 251"/>
            <p:cNvSpPr>
              <a:spLocks noEditPoints="1"/>
            </p:cNvSpPr>
            <p:nvPr/>
          </p:nvSpPr>
          <p:spPr bwMode="auto">
            <a:xfrm>
              <a:off x="6545116" y="2285464"/>
              <a:ext cx="365676" cy="342152"/>
            </a:xfrm>
            <a:custGeom>
              <a:gdLst>
                <a:gd fmla="*/ 266 w 301" name="T0"/>
                <a:gd fmla="*/ 192 h 282" name="T1"/>
                <a:gd fmla="*/ 234 w 301" name="T2"/>
                <a:gd fmla="*/ 69 h 282" name="T3"/>
                <a:gd fmla="*/ 81 w 301" name="T4"/>
                <a:gd fmla="*/ 36 h 282" name="T5"/>
                <a:gd fmla="*/ 32 w 301" name="T6"/>
                <a:gd fmla="*/ 3 h 282" name="T7"/>
                <a:gd fmla="*/ 12 w 301" name="T8"/>
                <a:gd fmla="*/ 13 h 282" name="T9"/>
                <a:gd fmla="*/ 61 w 301" name="T10"/>
                <a:gd fmla="*/ 57 h 282" name="T11"/>
                <a:gd fmla="*/ 132 w 301" name="T12"/>
                <a:gd fmla="*/ 249 h 282" name="T13"/>
                <a:gd fmla="*/ 301 w 301" name="T14"/>
                <a:gd fmla="*/ 260 h 282" name="T15"/>
                <a:gd fmla="*/ 266 w 301" name="T16"/>
                <a:gd fmla="*/ 192 h 282" name="T17"/>
                <a:gd fmla="*/ 242 w 301" name="T18"/>
                <a:gd fmla="*/ 232 h 282" name="T19"/>
                <a:gd fmla="*/ 240 w 301" name="T20"/>
                <a:gd fmla="*/ 233 h 282" name="T21"/>
                <a:gd fmla="*/ 238 w 301" name="T22"/>
                <a:gd fmla="*/ 232 h 282" name="T23"/>
                <a:gd fmla="*/ 159 w 301" name="T24"/>
                <a:gd fmla="*/ 138 h 282" name="T25"/>
                <a:gd fmla="*/ 106 w 301" name="T26"/>
                <a:gd fmla="*/ 75 h 282" name="T27"/>
                <a:gd fmla="*/ 106 w 301" name="T28"/>
                <a:gd fmla="*/ 71 h 282" name="T29"/>
                <a:gd fmla="*/ 109 w 301" name="T30"/>
                <a:gd fmla="*/ 71 h 282" name="T31"/>
                <a:gd fmla="*/ 178 w 301" name="T32"/>
                <a:gd fmla="*/ 122 h 282" name="T33"/>
                <a:gd fmla="*/ 243 w 301" name="T34"/>
                <a:gd fmla="*/ 229 h 282" name="T35"/>
                <a:gd fmla="*/ 242 w 301" name="T36"/>
                <a:gd fmla="*/ 232 h 28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2" w="301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70477" y="4276418"/>
            <a:ext cx="914955" cy="914955"/>
            <a:chOff x="6270477" y="4276418"/>
            <a:chExt cx="914955" cy="914955"/>
          </a:xfrm>
        </p:grpSpPr>
        <p:sp>
          <p:nvSpPr>
            <p:cNvPr id="13" name="椭圆 12"/>
            <p:cNvSpPr/>
            <p:nvPr/>
          </p:nvSpPr>
          <p:spPr>
            <a:xfrm>
              <a:off x="6270477" y="4276418"/>
              <a:ext cx="914955" cy="914955"/>
            </a:xfrm>
            <a:prstGeom prst="ellipse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" name="Freeform 367"/>
            <p:cNvSpPr>
              <a:spLocks noEditPoints="1"/>
            </p:cNvSpPr>
            <p:nvPr/>
          </p:nvSpPr>
          <p:spPr bwMode="auto">
            <a:xfrm>
              <a:off x="6557581" y="4542332"/>
              <a:ext cx="327184" cy="348569"/>
            </a:xfrm>
            <a:custGeom>
              <a:gdLst>
                <a:gd fmla="*/ 251 w 269" name="T0"/>
                <a:gd fmla="*/ 192 h 288" name="T1"/>
                <a:gd fmla="*/ 234 w 269" name="T2"/>
                <a:gd fmla="*/ 209 h 288" name="T3"/>
                <a:gd fmla="*/ 234 w 269" name="T4"/>
                <a:gd fmla="*/ 211 h 288" name="T5"/>
                <a:gd fmla="*/ 201 w 269" name="T6"/>
                <a:gd fmla="*/ 233 h 288" name="T7"/>
                <a:gd fmla="*/ 160 w 269" name="T8"/>
                <a:gd fmla="*/ 240 h 288" name="T9"/>
                <a:gd fmla="*/ 148 w 269" name="T10"/>
                <a:gd fmla="*/ 187 h 288" name="T11"/>
                <a:gd fmla="*/ 146 w 269" name="T12"/>
                <a:gd fmla="*/ 121 h 288" name="T13"/>
                <a:gd fmla="*/ 193 w 269" name="T14"/>
                <a:gd fmla="*/ 121 h 288" name="T15"/>
                <a:gd fmla="*/ 211 w 269" name="T16"/>
                <a:gd fmla="*/ 117 h 288" name="T17"/>
                <a:gd fmla="*/ 222 w 269" name="T18"/>
                <a:gd fmla="*/ 123 h 288" name="T19"/>
                <a:gd fmla="*/ 236 w 269" name="T20"/>
                <a:gd fmla="*/ 109 h 288" name="T21"/>
                <a:gd fmla="*/ 222 w 269" name="T22"/>
                <a:gd fmla="*/ 95 h 288" name="T23"/>
                <a:gd fmla="*/ 210 w 269" name="T24"/>
                <a:gd fmla="*/ 101 h 288" name="T25"/>
                <a:gd fmla="*/ 145 w 269" name="T26"/>
                <a:gd fmla="*/ 101 h 288" name="T27"/>
                <a:gd fmla="*/ 144 w 269" name="T28"/>
                <a:gd fmla="*/ 68 h 288" name="T29"/>
                <a:gd fmla="*/ 169 w 269" name="T30"/>
                <a:gd fmla="*/ 35 h 288" name="T31"/>
                <a:gd fmla="*/ 134 w 269" name="T32"/>
                <a:gd fmla="*/ 0 h 288" name="T33"/>
                <a:gd fmla="*/ 99 w 269" name="T34"/>
                <a:gd fmla="*/ 35 h 288" name="T35"/>
                <a:gd fmla="*/ 124 w 269" name="T36"/>
                <a:gd fmla="*/ 68 h 288" name="T37"/>
                <a:gd fmla="*/ 123 w 269" name="T38"/>
                <a:gd fmla="*/ 101 h 288" name="T39"/>
                <a:gd fmla="*/ 58 w 269" name="T40"/>
                <a:gd fmla="*/ 101 h 288" name="T41"/>
                <a:gd fmla="*/ 46 w 269" name="T42"/>
                <a:gd fmla="*/ 95 h 288" name="T43"/>
                <a:gd fmla="*/ 32 w 269" name="T44"/>
                <a:gd fmla="*/ 109 h 288" name="T45"/>
                <a:gd fmla="*/ 46 w 269" name="T46"/>
                <a:gd fmla="*/ 123 h 288" name="T47"/>
                <a:gd fmla="*/ 57 w 269" name="T48"/>
                <a:gd fmla="*/ 117 h 288" name="T49"/>
                <a:gd fmla="*/ 76 w 269" name="T50"/>
                <a:gd fmla="*/ 121 h 288" name="T51"/>
                <a:gd fmla="*/ 122 w 269" name="T52"/>
                <a:gd fmla="*/ 121 h 288" name="T53"/>
                <a:gd fmla="*/ 120 w 269" name="T54"/>
                <a:gd fmla="*/ 187 h 288" name="T55"/>
                <a:gd fmla="*/ 109 w 269" name="T56"/>
                <a:gd fmla="*/ 239 h 288" name="T57"/>
                <a:gd fmla="*/ 59 w 269" name="T58"/>
                <a:gd fmla="*/ 227 h 288" name="T59"/>
                <a:gd fmla="*/ 34 w 269" name="T60"/>
                <a:gd fmla="*/ 212 h 288" name="T61"/>
                <a:gd fmla="*/ 35 w 269" name="T62"/>
                <a:gd fmla="*/ 209 h 288" name="T63"/>
                <a:gd fmla="*/ 17 w 269" name="T64"/>
                <a:gd fmla="*/ 192 h 288" name="T65"/>
                <a:gd fmla="*/ 0 w 269" name="T66"/>
                <a:gd fmla="*/ 209 h 288" name="T67"/>
                <a:gd fmla="*/ 17 w 269" name="T68"/>
                <a:gd fmla="*/ 227 h 288" name="T69"/>
                <a:gd fmla="*/ 21 w 269" name="T70"/>
                <a:gd fmla="*/ 226 h 288" name="T71"/>
                <a:gd fmla="*/ 48 w 269" name="T72"/>
                <a:gd fmla="*/ 247 h 288" name="T73"/>
                <a:gd fmla="*/ 102 w 269" name="T74"/>
                <a:gd fmla="*/ 273 h 288" name="T75"/>
                <a:gd fmla="*/ 135 w 269" name="T76"/>
                <a:gd fmla="*/ 288 h 288" name="T77"/>
                <a:gd fmla="*/ 166 w 269" name="T78"/>
                <a:gd fmla="*/ 273 h 288" name="T79"/>
                <a:gd fmla="*/ 220 w 269" name="T80"/>
                <a:gd fmla="*/ 247 h 288" name="T81"/>
                <a:gd fmla="*/ 247 w 269" name="T82"/>
                <a:gd fmla="*/ 226 h 288" name="T83"/>
                <a:gd fmla="*/ 251 w 269" name="T84"/>
                <a:gd fmla="*/ 227 h 288" name="T85"/>
                <a:gd fmla="*/ 269 w 269" name="T86"/>
                <a:gd fmla="*/ 209 h 288" name="T87"/>
                <a:gd fmla="*/ 251 w 269" name="T88"/>
                <a:gd fmla="*/ 192 h 288" name="T89"/>
                <a:gd fmla="*/ 115 w 269" name="T90"/>
                <a:gd fmla="*/ 35 h 288" name="T91"/>
                <a:gd fmla="*/ 134 w 269" name="T92"/>
                <a:gd fmla="*/ 16 h 288" name="T93"/>
                <a:gd fmla="*/ 152 w 269" name="T94"/>
                <a:gd fmla="*/ 35 h 288" name="T95"/>
                <a:gd fmla="*/ 134 w 269" name="T96"/>
                <a:gd fmla="*/ 53 h 288" name="T97"/>
                <a:gd fmla="*/ 115 w 269" name="T98"/>
                <a:gd fmla="*/ 35 h 28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88" w="269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05829" y="2041003"/>
            <a:ext cx="914955" cy="914955"/>
            <a:chOff x="1505829" y="2041003"/>
            <a:chExt cx="914955" cy="914955"/>
          </a:xfrm>
        </p:grpSpPr>
        <p:sp>
          <p:nvSpPr>
            <p:cNvPr id="16" name="椭圆 15"/>
            <p:cNvSpPr/>
            <p:nvPr/>
          </p:nvSpPr>
          <p:spPr>
            <a:xfrm>
              <a:off x="1505829" y="2041003"/>
              <a:ext cx="914955" cy="914955"/>
            </a:xfrm>
            <a:prstGeom prst="ellipse">
              <a:avLst/>
            </a:prstGeom>
            <a:solidFill>
              <a:srgbClr val="58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774240" y="2321221"/>
              <a:ext cx="346429" cy="346430"/>
              <a:chOff x="817563" y="4075113"/>
              <a:chExt cx="257175" cy="257176"/>
            </a:xfrm>
            <a:solidFill>
              <a:schemeClr val="bg1"/>
            </a:solidFill>
          </p:grpSpPr>
          <p:sp>
            <p:nvSpPr>
              <p:cNvPr id="18" name="Freeform 408"/>
              <p:cNvSpPr/>
              <p:nvPr/>
            </p:nvSpPr>
            <p:spPr bwMode="auto">
              <a:xfrm>
                <a:off x="942975" y="4075113"/>
                <a:ext cx="131763" cy="249238"/>
              </a:xfrm>
              <a:custGeom>
                <a:gdLst>
                  <a:gd fmla="*/ 0 w 83" name="T0"/>
                  <a:gd fmla="*/ 86 h 157" name="T1"/>
                  <a:gd fmla="*/ 21 w 83" name="T2"/>
                  <a:gd fmla="*/ 157 h 157" name="T3"/>
                  <a:gd fmla="*/ 83 w 83" name="T4"/>
                  <a:gd fmla="*/ 0 h 157" name="T5"/>
                  <a:gd fmla="*/ 0 w 83" name="T6"/>
                  <a:gd fmla="*/ 86 h 15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7" w="83">
                    <a:moveTo>
                      <a:pt x="0" y="86"/>
                    </a:moveTo>
                    <a:lnTo>
                      <a:pt x="21" y="157"/>
                    </a:lnTo>
                    <a:lnTo>
                      <a:pt x="83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9" name="Freeform 409"/>
              <p:cNvSpPr/>
              <p:nvPr/>
            </p:nvSpPr>
            <p:spPr bwMode="auto">
              <a:xfrm>
                <a:off x="896938" y="4222751"/>
                <a:ext cx="69850" cy="109538"/>
              </a:xfrm>
              <a:custGeom>
                <a:gdLst>
                  <a:gd fmla="*/ 0 w 44" name="T0"/>
                  <a:gd fmla="*/ 23 h 69" name="T1"/>
                  <a:gd fmla="*/ 15 w 44" name="T2"/>
                  <a:gd fmla="*/ 69 h 69" name="T3"/>
                  <a:gd fmla="*/ 44 w 44" name="T4"/>
                  <a:gd fmla="*/ 69 h 69" name="T5"/>
                  <a:gd fmla="*/ 23 w 44" name="T6"/>
                  <a:gd fmla="*/ 0 h 69" name="T7"/>
                  <a:gd fmla="*/ 0 w 44" name="T8"/>
                  <a:gd fmla="*/ 23 h 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9" w="44">
                    <a:moveTo>
                      <a:pt x="0" y="23"/>
                    </a:moveTo>
                    <a:lnTo>
                      <a:pt x="15" y="69"/>
                    </a:lnTo>
                    <a:lnTo>
                      <a:pt x="44" y="69"/>
                    </a:lnTo>
                    <a:lnTo>
                      <a:pt x="23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0" name="Freeform 410"/>
              <p:cNvSpPr/>
              <p:nvPr/>
            </p:nvSpPr>
            <p:spPr bwMode="auto">
              <a:xfrm>
                <a:off x="825500" y="4075113"/>
                <a:ext cx="247650" cy="131763"/>
              </a:xfrm>
              <a:custGeom>
                <a:gdLst>
                  <a:gd fmla="*/ 156 w 156" name="T0"/>
                  <a:gd fmla="*/ 0 h 83" name="T1"/>
                  <a:gd fmla="*/ 0 w 156" name="T2"/>
                  <a:gd fmla="*/ 62 h 83" name="T3"/>
                  <a:gd fmla="*/ 71 w 156" name="T4"/>
                  <a:gd fmla="*/ 83 h 83" name="T5"/>
                  <a:gd fmla="*/ 156 w 156" name="T6"/>
                  <a:gd fmla="*/ 0 h 8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3" w="156">
                    <a:moveTo>
                      <a:pt x="156" y="0"/>
                    </a:moveTo>
                    <a:lnTo>
                      <a:pt x="0" y="62"/>
                    </a:lnTo>
                    <a:lnTo>
                      <a:pt x="71" y="83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1" name="Freeform 411"/>
              <p:cNvSpPr/>
              <p:nvPr/>
            </p:nvSpPr>
            <p:spPr bwMode="auto">
              <a:xfrm>
                <a:off x="817563" y="4183063"/>
                <a:ext cx="109538" cy="69850"/>
              </a:xfrm>
              <a:custGeom>
                <a:gdLst>
                  <a:gd fmla="*/ 69 w 69" name="T0"/>
                  <a:gd fmla="*/ 21 h 44" name="T1"/>
                  <a:gd fmla="*/ 0 w 69" name="T2"/>
                  <a:gd fmla="*/ 0 h 44" name="T3"/>
                  <a:gd fmla="*/ 0 w 69" name="T4"/>
                  <a:gd fmla="*/ 29 h 44" name="T5"/>
                  <a:gd fmla="*/ 46 w 69" name="T6"/>
                  <a:gd fmla="*/ 44 h 44" name="T7"/>
                  <a:gd fmla="*/ 69 w 69" name="T8"/>
                  <a:gd fmla="*/ 21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69">
                    <a:moveTo>
                      <a:pt x="69" y="21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46" y="44"/>
                    </a:lnTo>
                    <a:lnTo>
                      <a:pt x="69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2" name="Freeform 412"/>
              <p:cNvSpPr/>
              <p:nvPr/>
            </p:nvSpPr>
            <p:spPr bwMode="auto">
              <a:xfrm>
                <a:off x="868363" y="4265613"/>
                <a:ext cx="23813" cy="38100"/>
              </a:xfrm>
              <a:custGeom>
                <a:gdLst>
                  <a:gd fmla="*/ 0 w 15" name="T0"/>
                  <a:gd fmla="*/ 11 h 24" name="T1"/>
                  <a:gd fmla="*/ 2 w 15" name="T2"/>
                  <a:gd fmla="*/ 24 h 24" name="T3"/>
                  <a:gd fmla="*/ 15 w 15" name="T4"/>
                  <a:gd fmla="*/ 11 h 24" name="T5"/>
                  <a:gd fmla="*/ 11 w 15" name="T6"/>
                  <a:gd fmla="*/ 0 h 24" name="T7"/>
                  <a:gd fmla="*/ 0 w 15" name="T8"/>
                  <a:gd fmla="*/ 11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15">
                    <a:moveTo>
                      <a:pt x="0" y="11"/>
                    </a:moveTo>
                    <a:lnTo>
                      <a:pt x="2" y="24"/>
                    </a:lnTo>
                    <a:lnTo>
                      <a:pt x="15" y="11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2629819" y="1878328"/>
            <a:ext cx="2843733" cy="1415493"/>
            <a:chOff x="2629819" y="1878328"/>
            <a:chExt cx="2843733" cy="1415493"/>
          </a:xfrm>
        </p:grpSpPr>
        <p:sp>
          <p:nvSpPr>
            <p:cNvPr id="24" name="矩形 23"/>
            <p:cNvSpPr/>
            <p:nvPr/>
          </p:nvSpPr>
          <p:spPr>
            <a:xfrm>
              <a:off x="2629819" y="2259692"/>
              <a:ext cx="2843733" cy="1024128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mtClean="0" sz="14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单击此处编辑您要的内容，建议您在展示时采用微软雅黑字体，本模版所有图形线条及其相应素材均可自由编辑、改色、替换。</a:t>
              </a: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2629819" y="1878328"/>
              <a:ext cx="1294333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单击编辑标题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421414" y="1878328"/>
            <a:ext cx="2843733" cy="1415493"/>
            <a:chOff x="7421414" y="1878328"/>
            <a:chExt cx="2843733" cy="1415493"/>
          </a:xfrm>
        </p:grpSpPr>
        <p:sp>
          <p:nvSpPr>
            <p:cNvPr id="27" name="矩形 26"/>
            <p:cNvSpPr/>
            <p:nvPr/>
          </p:nvSpPr>
          <p:spPr>
            <a:xfrm>
              <a:off x="7421414" y="2259692"/>
              <a:ext cx="2843733" cy="1024128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mtClean="0" sz="14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单击此处编辑您要的内容，建议您在展示时采用微软雅黑字体，本模版所有图形线条及其相应素材均可自由编辑、改色、替换。</a:t>
              </a: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7421414" y="1878328"/>
              <a:ext cx="1294333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单击编辑标题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629819" y="4009363"/>
            <a:ext cx="2843733" cy="1415493"/>
            <a:chOff x="2629819" y="4009363"/>
            <a:chExt cx="2843733" cy="1415493"/>
          </a:xfrm>
        </p:grpSpPr>
        <p:sp>
          <p:nvSpPr>
            <p:cNvPr id="30" name="矩形 29"/>
            <p:cNvSpPr/>
            <p:nvPr/>
          </p:nvSpPr>
          <p:spPr>
            <a:xfrm>
              <a:off x="2629819" y="4390727"/>
              <a:ext cx="2843733" cy="1024128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mtClean="0" sz="14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单击此处编辑您要的内容，建议您在展示时采用微软雅黑字体，本模版所有图形线条及其相应素材均可自由编辑、改色、替换。</a:t>
              </a: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2629819" y="4009363"/>
              <a:ext cx="1294333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单击编辑标题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421414" y="4009363"/>
            <a:ext cx="2843733" cy="1415493"/>
            <a:chOff x="7421414" y="4009363"/>
            <a:chExt cx="2843733" cy="1415493"/>
          </a:xfrm>
        </p:grpSpPr>
        <p:sp>
          <p:nvSpPr>
            <p:cNvPr id="33" name="矩形 32"/>
            <p:cNvSpPr/>
            <p:nvPr/>
          </p:nvSpPr>
          <p:spPr>
            <a:xfrm>
              <a:off x="7421414" y="4390727"/>
              <a:ext cx="2843733" cy="1024128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mtClean="0" sz="14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单击此处编辑您要的内容，建议您在展示时采用微软雅黑字体，本模版所有图形线条及其相应素材均可自由编辑、改色、替换。</a:t>
              </a: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7421414" y="4009363"/>
              <a:ext cx="1294333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en-US" b="1" lang="zh-CN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单击编辑标题</a:t>
              </a:r>
            </a:p>
          </p:txBody>
        </p:sp>
      </p:grpSp>
    </p:spTree>
    <p:extLst>
      <p:ext uri="{BB962C8B-B14F-4D97-AF65-F5344CB8AC3E}">
        <p14:creationId val="105721428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7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22 -1.85185E-06 L 2.29167E-06 -1.85185E-06" pathEditMode="relative" ptsTypes="AA" rAng="0">
                                      <p:cBhvr>
                                        <p:cTn dur="5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22 -1.85185E-06 L 2.29167E-06 -1.85185E-06" pathEditMode="relative" ptsTypes="AA" rAng="0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4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22 -1.85185E-06 L 2.29167E-06 -1.85185E-06" pathEditMode="relative" ptsTypes="AA" rAng="0">
                                      <p:cBhvr>
                                        <p:cTn dur="5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3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22 -1.85185E-06 L 2.29167E-06 -1.85185E-06" pathEditMode="relative" ptsTypes="AA" rAng="0">
                                      <p:cBhvr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7071973" cy="6858594"/>
          </a:xfrm>
          <a:prstGeom prst="rect">
            <a:avLst/>
          </a:prstGeom>
        </p:spPr>
      </p:pic>
      <p:sp>
        <p:nvSpPr>
          <p:cNvPr id="9" name="直角三角形 8"/>
          <p:cNvSpPr/>
          <p:nvPr/>
        </p:nvSpPr>
        <p:spPr>
          <a:xfrm>
            <a:off x="5181600" y="4381500"/>
            <a:ext cx="1701800" cy="1701800"/>
          </a:xfrm>
          <a:prstGeom prst="rtTriangle">
            <a:avLst/>
          </a:prstGeom>
          <a:solidFill>
            <a:srgbClr val="3D82B6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直角三角形 9"/>
          <p:cNvSpPr/>
          <p:nvPr/>
        </p:nvSpPr>
        <p:spPr>
          <a:xfrm>
            <a:off x="1574800" y="1117600"/>
            <a:ext cx="863600" cy="863600"/>
          </a:xfrm>
          <a:prstGeom prst="rtTriangle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28"/>
          <p:cNvSpPr txBox="1">
            <a:spLocks noChangeArrowheads="1"/>
          </p:cNvSpPr>
          <p:nvPr/>
        </p:nvSpPr>
        <p:spPr bwMode="auto">
          <a:xfrm>
            <a:off x="7046572" y="2640097"/>
            <a:ext cx="381712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4400">
                <a:solidFill>
                  <a:srgbClr val="58987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团队成员介绍</a:t>
            </a:r>
          </a:p>
        </p:txBody>
      </p:sp>
      <p:sp>
        <p:nvSpPr>
          <p:cNvPr id="12" name="文本框 128"/>
          <p:cNvSpPr txBox="1">
            <a:spLocks noChangeArrowheads="1"/>
          </p:cNvSpPr>
          <p:nvPr/>
        </p:nvSpPr>
        <p:spPr bwMode="auto">
          <a:xfrm>
            <a:off x="1574800" y="3420468"/>
            <a:ext cx="2588888" cy="446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zh-CN" b="1" i="1" lang="en-US" sz="28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3" name="文本框 128"/>
          <p:cNvSpPr txBox="1">
            <a:spLocks noChangeArrowheads="1"/>
          </p:cNvSpPr>
          <p:nvPr/>
        </p:nvSpPr>
        <p:spPr bwMode="auto">
          <a:xfrm>
            <a:off x="6883399" y="3458170"/>
            <a:ext cx="390900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mtClean="0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单击此处添加本章节的简要内容。封面和内页的素材和图表都经过严格挑选，所有素材均可自由编辑替换</a:t>
            </a:r>
          </a:p>
        </p:txBody>
      </p:sp>
    </p:spTree>
    <p:extLst>
      <p:ext uri="{BB962C8B-B14F-4D97-AF65-F5344CB8AC3E}">
        <p14:creationId val="2402035870"/>
      </p:ext>
    </p:extLst>
  </p:cSld>
  <p:clrMapOvr>
    <a:masterClrMapping/>
  </p:clrMapOvr>
  <mc:AlternateContent>
    <mc:Choice Requires="p14">
      <p:transition advTm="3000" p14:dur="1500" spd="slow">
        <p:random/>
      </p:transition>
    </mc:Choice>
    <mc:Fallback>
      <p:transition advTm="3000" spd="slow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205</Paragraphs>
  <Slides>31</Slides>
  <Notes>0</Notes>
  <TotalTime>65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5">
      <vt:lpstr>Arial</vt:lpstr>
      <vt:lpstr>等线 Light</vt:lpstr>
      <vt:lpstr>等线</vt:lpstr>
      <vt:lpstr>Calibri Light</vt:lpstr>
      <vt:lpstr>Calibri</vt:lpstr>
      <vt:lpstr>微软雅黑</vt:lpstr>
      <vt:lpstr>宋体</vt:lpstr>
      <vt:lpstr>Helvetica</vt:lpstr>
      <vt:lpstr>MS PGothic</vt:lpstr>
      <vt:lpstr>Roboto Black</vt:lpstr>
      <vt:lpstr>Helvetica Light</vt:lpstr>
      <vt:lpstr>Open Sans Condensed Light</vt:lpstr>
      <vt:lpstr>思源黑体 CN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2015-09-26T03:26:02Z</dcterms:created>
  <cp:lastModifiedBy>ypppt</cp:lastModifiedBy>
  <dcterms:modified xsi:type="dcterms:W3CDTF">2021-08-20T11:01:36Z</dcterms:modified>
  <cp:revision>85</cp:revision>
  <dc:title>PowerPoint 演示文稿</dc:title>
</cp:coreProperties>
</file>