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photoAlbum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tags/tag1.xml" Type="http://schemas.openxmlformats.org/officeDocument/2006/relationships/tags"/><Relationship Id="rId24" Target="presProps.xml" Type="http://schemas.openxmlformats.org/officeDocument/2006/relationships/presProps"/><Relationship Id="rId25" Target="viewProps.xml" Type="http://schemas.openxmlformats.org/officeDocument/2006/relationships/viewProps"/><Relationship Id="rId26" Target="theme/theme1.xml" Type="http://schemas.openxmlformats.org/officeDocument/2006/relationships/theme"/><Relationship Id="rId27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79C25-3021-4F79-8A93-1B3527F59C57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6A26D-7899-43BC-B72F-DDE6EFE880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147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1BF-4780-46C7-BE7B-5BB0CBF27F91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284-E6D6-4D0F-9183-3D88836A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099574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1BF-4780-46C7-BE7B-5BB0CBF27F91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284-E6D6-4D0F-9183-3D88836A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2710066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1BF-4780-46C7-BE7B-5BB0CBF27F91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284-E6D6-4D0F-9183-3D88836A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8181633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2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7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1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406D-9B6A-4D0C-AB84-F3C04E2F5F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2C00-35D7-4BC5-B4A4-B1981601164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215115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406D-9B6A-4D0C-AB84-F3C04E2F5F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2C00-35D7-4BC5-B4A4-B1981601164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68938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406D-9B6A-4D0C-AB84-F3C04E2F5F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2C00-35D7-4BC5-B4A4-B1981601164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5950285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406D-9B6A-4D0C-AB84-F3C04E2F5F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2C00-35D7-4BC5-B4A4-B1981601164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922887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7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7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406D-9B6A-4D0C-AB84-F3C04E2F5F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2C00-35D7-4BC5-B4A4-B1981601164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7809119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406D-9B6A-4D0C-AB84-F3C04E2F5F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2C00-35D7-4BC5-B4A4-B1981601164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7429638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406D-9B6A-4D0C-AB84-F3C04E2F5F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2C00-35D7-4BC5-B4A4-B1981601164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9200350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2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7" indent="0">
              <a:buNone/>
              <a:defRPr sz="750"/>
            </a:lvl7pPr>
            <a:lvl8pPr marL="2400204" indent="0">
              <a:buNone/>
              <a:defRPr sz="750"/>
            </a:lvl8pPr>
            <a:lvl9pPr marL="2743091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406D-9B6A-4D0C-AB84-F3C04E2F5F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2C00-35D7-4BC5-B4A4-B1981601164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097827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1BF-4780-46C7-BE7B-5BB0CBF27F91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284-E6D6-4D0F-9183-3D88836A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5071138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2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7" indent="0">
              <a:buNone/>
              <a:defRPr sz="1500"/>
            </a:lvl7pPr>
            <a:lvl8pPr marL="2400204" indent="0">
              <a:buNone/>
              <a:defRPr sz="1500"/>
            </a:lvl8pPr>
            <a:lvl9pPr marL="2743091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2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7" indent="0">
              <a:buNone/>
              <a:defRPr sz="750"/>
            </a:lvl7pPr>
            <a:lvl8pPr marL="2400204" indent="0">
              <a:buNone/>
              <a:defRPr sz="750"/>
            </a:lvl8pPr>
            <a:lvl9pPr marL="2743091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406D-9B6A-4D0C-AB84-F3C04E2F5F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2C00-35D7-4BC5-B4A4-B1981601164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117836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406D-9B6A-4D0C-AB84-F3C04E2F5F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2C00-35D7-4BC5-B4A4-B1981601164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031551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406D-9B6A-4D0C-AB84-F3C04E2F5F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2C00-35D7-4BC5-B4A4-B1981601164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488295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605861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12245539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269020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6028633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983650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6381847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685552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1BF-4780-46C7-BE7B-5BB0CBF27F91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284-E6D6-4D0F-9183-3D88836A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366987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0690058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15380383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99265120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146178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1BF-4780-46C7-BE7B-5BB0CBF27F91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284-E6D6-4D0F-9183-3D88836A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558902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1BF-4780-46C7-BE7B-5BB0CBF27F91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284-E6D6-4D0F-9183-3D88836A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090712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1BF-4780-46C7-BE7B-5BB0CBF27F91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284-E6D6-4D0F-9183-3D88836A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737345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1BF-4780-46C7-BE7B-5BB0CBF27F91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284-E6D6-4D0F-9183-3D88836A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3037882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1BF-4780-46C7-BE7B-5BB0CBF27F91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284-E6D6-4D0F-9183-3D88836A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3238967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F1BF-4780-46C7-BE7B-5BB0CBF27F91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8284-E6D6-4D0F-9183-3D88836A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6473962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F1BF-4780-46C7-BE7B-5BB0CBF27F91}" type="datetimeFigureOut">
              <a:rPr lang="zh-CN" altLang="en-US" smtClean="0"/>
              <a:t>2015/5/24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8284-E6D6-4D0F-9183-3D88836ADD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58917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4"/>
            <a:fld id="{266F406D-9B6A-4D0C-AB84-F3C04E2F5F6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64"/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4"/>
            <a:fld id="{FD652C00-35D7-4BC5-B4A4-B1981601164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6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6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0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5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2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9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744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8.png" Type="http://schemas.openxmlformats.org/officeDocument/2006/relationships/image"/><Relationship Id="rId3" Target="http://www.51pptmoban.com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00410603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0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82794644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1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93421017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2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34643112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3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147105308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421167654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5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64987868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6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81369978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17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67312775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8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68" y="1016043"/>
            <a:ext cx="10003424" cy="48259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400" y="8572500"/>
            <a:ext cx="2884941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hlinkClick r:id="rId3"/>
              </a:rPr>
              <a:t>www.51pptmoban.com 发布</a:t>
            </a:r>
          </a:p>
        </p:txBody>
      </p:sp>
    </p:spTree>
    <p:extLst>
      <p:ext uri="{BB962C8B-B14F-4D97-AF65-F5344CB8AC3E}">
        <p14:creationId val="132624335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2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98944801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3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9931579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4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81364734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5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81139910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6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15243253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7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395715805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8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7567799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幻灯片9" id="2" name="图片 1"/>
          <p:cNvPicPr>
            <a:picLocks noChangeAspect="1" noGr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val="2502539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</Paragraphs>
  <Slides>18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2">
      <vt:lpstr>Arial</vt:lpstr>
      <vt:lpstr>Calibri Light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2021-08-22T12:04:27Z</dcterms:created>
  <cp:lastPrinted>2021-08-22T12:04:27Z</cp:lastPrinted>
  <dcterms:modified xsi:type="dcterms:W3CDTF">2021-08-22T05:50:35Z</dcterms:modified>
  <cp:revision>1</cp:revision>
</cp:coreProperties>
</file>