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82" r:id="rId3"/>
  </p:sldMasterIdLst>
  <p:notesMasterIdLst>
    <p:notesMasterId r:id="rId4"/>
  </p:notesMasterIdLst>
  <p:sldIdLst>
    <p:sldId id="257" r:id="rId5"/>
    <p:sldId id="258" r:id="rId6"/>
    <p:sldId id="260" r:id="rId7"/>
    <p:sldId id="261" r:id="rId8"/>
    <p:sldId id="262" r:id="rId9"/>
    <p:sldId id="279" r:id="rId10"/>
    <p:sldId id="288" r:id="rId11"/>
    <p:sldId id="265" r:id="rId12"/>
    <p:sldId id="266" r:id="rId13"/>
    <p:sldId id="267" r:id="rId14"/>
    <p:sldId id="264" r:id="rId15"/>
    <p:sldId id="284" r:id="rId16"/>
    <p:sldId id="270" r:id="rId17"/>
    <p:sldId id="290" r:id="rId18"/>
    <p:sldId id="272" r:id="rId19"/>
    <p:sldId id="273" r:id="rId20"/>
    <p:sldId id="291" r:id="rId21"/>
    <p:sldId id="275" r:id="rId22"/>
    <p:sldId id="276" r:id="rId23"/>
    <p:sldId id="286" r:id="rId24"/>
    <p:sldId id="289" r:id="rId25"/>
    <p:sldId id="268" r:id="rId26"/>
    <p:sldId id="287" r:id="rId27"/>
    <p:sldId id="282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506" userDrawn="1">
          <p15:clr>
            <a:srgbClr val="A4A3A4"/>
          </p15:clr>
        </p15:guide>
        <p15:guide id="6" pos="7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5317" autoAdjust="0"/>
  </p:normalViewPr>
  <p:slideViewPr>
    <p:cSldViewPr snapToGrid="0" showGuides="1">
      <p:cViewPr varScale="1">
        <p:scale>
          <a:sx n="84" d="100"/>
          <a:sy n="84" d="100"/>
        </p:scale>
        <p:origin x="456" y="96"/>
      </p:cViewPr>
      <p:guideLst>
        <p:guide orient="horz" pos="2137"/>
        <p:guide pos="3840"/>
        <p:guide orient="horz" pos="414"/>
        <p:guide orient="horz" pos="1185"/>
        <p:guide pos="506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D93339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3A9-430D-91C0-D9AF4E9519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6AAABA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A9-430D-91C0-D9AF4E951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596276608"/>
        <c:axId val="596293408"/>
      </c:lineChart>
      <c:catAx>
        <c:axId val="5962766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596293408"/>
        <c:crosses val="autoZero"/>
        <c:auto val="0"/>
        <c:lblAlgn val="ctr"/>
        <c:lblOffset/>
        <c:noMultiLvlLbl val="0"/>
      </c:catAx>
      <c:valAx>
        <c:axId val="59629340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59627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9A9A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spPr>
              <a:solidFill>
                <a:srgbClr val="007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E2-4B4F-8982-E603CDA157E8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sz="12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2-4B4F-8982-E603CDA15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0"/>
        <c:overlap/>
        <c:axId val="596295648"/>
        <c:axId val="596296208"/>
      </c:barChart>
      <c:catAx>
        <c:axId val="59629564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sz="12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596296208"/>
        <c:crosses val="autoZero"/>
        <c:auto val="0"/>
        <c:lblAlgn val="ctr"/>
        <c:lblOffset/>
        <c:noMultiLvlLbl val="0"/>
      </c:catAx>
      <c:valAx>
        <c:axId val="59629620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59629564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z="1200" smtId="4294967295">
          <a:latin typeface="+mn-lt"/>
          <a:ea typeface="+mn-ea"/>
          <a:cs typeface="+mn-ea"/>
          <a:sym typeface="+mn-lt"/>
        </a:defRPr>
      </a:pPr>
      <a:endParaRPr sz="12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invertIfNegative val="1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777261734"/>
                  <c:y val="0.16767653822898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p>
                  <a:pPr>
                    <a:defRPr sz="2400" b="0" i="0" u="none" strike="noStrike" kern="1200" baseline="0" smtId="4294967295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</a:gradFill>
                      <a:latin typeface="+mn-lt"/>
                      <a:ea typeface="+mn-ea"/>
                      <a:cs typeface="+mn-cs"/>
                    </a:defRPr>
                  </a:pPr>
                  <a:endPara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4125181"/>
                      <c:h val="0.51230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defRPr>
                </a:pPr>
                <a:endParaRPr sz="2400" b="0" i="0" u="none" strike="noStrike" kern="1200" baseline="0" smtId="4294967295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invertIfNegative val="1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777261734"/>
                  <c:y val="0.16767653822898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p>
                  <a:pPr>
                    <a:defRPr sz="2400" b="0" i="0" u="none" strike="noStrike" kern="1200" baseline="0" smtId="4294967295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</a:gradFill>
                      <a:latin typeface="+mn-lt"/>
                      <a:ea typeface="+mn-ea"/>
                      <a:cs typeface="+mn-cs"/>
                    </a:defRPr>
                  </a:pPr>
                  <a:endPara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4125181"/>
                      <c:h val="0.51230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defRPr>
                </a:pPr>
                <a:endParaRPr sz="2400" b="0" i="0" u="none" strike="noStrike" kern="1200" baseline="0" smtId="4294967295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invertIfNegative val="1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777261734"/>
                  <c:y val="0.16767653822898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p>
                  <a:pPr>
                    <a:defRPr sz="2400" b="0" i="0" u="none" strike="noStrike" kern="1200" baseline="0" smtId="4294967295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</a:gradFill>
                      <a:latin typeface="+mn-lt"/>
                      <a:ea typeface="+mn-ea"/>
                      <a:cs typeface="+mn-cs"/>
                    </a:defRPr>
                  </a:pPr>
                  <a:endPara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4125181"/>
                      <c:h val="0.51230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defRPr>
                </a:pPr>
                <a:endParaRPr sz="2400" b="0" i="0" u="none" strike="noStrike" kern="1200" baseline="0" smtId="4294967295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A9A9A9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33-45F9-A97A-5A9754F52093}"/>
              </c:ext>
            </c:extLst>
          </c:dPt>
          <c:dPt>
            <c:idx val="1"/>
            <c:invertIfNegative val="1"/>
            <c:spPr>
              <a:solidFill>
                <a:srgbClr val="007AFF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D33-45F9-A97A-5A9754F5209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3-45F9-A97A-5A9754F52093}"/>
                </c:ext>
              </c:extLst>
            </c:dLbl>
            <c:dLbl>
              <c:idx val="1"/>
              <c:layout>
                <c:manualLayout>
                  <c:x val="0.2258082777261734"/>
                  <c:y val="0.16767653822898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p>
                  <a:pPr>
                    <a:defRPr sz="2400" b="0" i="0" u="none" strike="noStrike" kern="1200" baseline="0" smtId="4294967295">
                      <a:gradFill flip="none" rotWithShape="1">
                        <a:gsLst>
                          <a:gs pos="0">
                            <a:srgbClr val="D93339"/>
                          </a:gs>
                          <a:gs pos="100000">
                            <a:srgbClr val="6AAABA"/>
                          </a:gs>
                        </a:gsLst>
                        <a:lin ang="2700000" scaled="1"/>
                      </a:gradFill>
                      <a:latin typeface="+mn-lt"/>
                      <a:ea typeface="+mn-ea"/>
                      <a:cs typeface="+mn-cs"/>
                    </a:defRPr>
                  </a:pPr>
                  <a:endPara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4125181"/>
                      <c:h val="0.51230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33-45F9-A97A-5A9754F5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400" b="0" i="0" u="none" strike="noStrike" kern="1200" baseline="0" smtId="4294967295">
                    <a:gradFill flip="none" rotWithShape="1"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2700000" scaled="1"/>
                    </a:gradFill>
                    <a:latin typeface="+mn-lt"/>
                    <a:ea typeface="+mn-ea"/>
                    <a:cs typeface="+mn-cs"/>
                  </a:defRPr>
                </a:pPr>
                <a:endParaRPr sz="2400" b="0" i="0" u="none" strike="noStrike" kern="1200" baseline="0" smtId="4294967295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3-45F9-A97A-5A9754F5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3048827201128006"/>
          <c:y val="0.19994276762008667"/>
          <c:w val="0.9361380934715271"/>
          <c:h val="0.71041131019592285"/>
        </c:manualLayout>
      </c:layout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7AFF"/>
            </a:solidFill>
            <a:ln>
              <a:noFill/>
            </a:ln>
            <a:effectLst/>
          </c:spPr>
          <c:cat>
            <c:strRef>
              <c:f>Sheet1!$A$2:$A$11</c:f>
              <c:strCache>
                <c:ptCount val="10"/>
                <c:pt idx="0">
                  <c:v>01</c:v>
                </c:pt>
                <c:pt idx="1">
                  <c:v>02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15</c:v>
                </c:pt>
                <c:pt idx="8">
                  <c:v>14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1-4C5F-B00D-F3197ACA5D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9A9A9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Sheet1!$A$2:$A$11</c:f>
              <c:strCache>
                <c:ptCount val="10"/>
                <c:pt idx="0">
                  <c:v>01</c:v>
                </c:pt>
                <c:pt idx="1">
                  <c:v>02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1-4C5F-B00D-F3197ACA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24465920"/>
        <c:axId val="596306848"/>
      </c:areaChart>
      <c:catAx>
        <c:axId val="72446592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/>
              </a:solidFill>
              <a:latin typeface="+mn-ea"/>
              <a:ea typeface="+mn-ea"/>
              <a:cs typeface="+mn-cs"/>
            </a:endParaRPr>
          </a:p>
        </c:txPr>
        <c:crossAx val="596306848"/>
        <c:crosses val="autoZero"/>
        <c:auto val="0"/>
        <c:lblAlgn val="ctr"/>
        <c:lblOffset/>
        <c:noMultiLvlLbl val="0"/>
      </c:catAx>
      <c:valAx>
        <c:axId val="5963068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724465920"/>
        <c:crossBetween val="midCat"/>
      </c:valAx>
      <c:spPr>
        <a:noFill/>
        <a:ln>
          <a:noFill/>
        </a:ln>
        <a:effectLst/>
      </c:spPr>
    </c:plotArea>
    <c:plotVisOnly val="1"/>
    <c:dispBlanksAs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solidFill>
            <a:schemeClr val="tx1"/>
          </a:solidFill>
          <a:latin typeface="+mn-ea"/>
          <a:ea typeface="+mn-ea"/>
        </a:defRPr>
      </a:pPr>
      <a:endParaRPr smtId="4294967295">
        <a:solidFill>
          <a:schemeClr val="tx1"/>
        </a:solidFill>
        <a:latin typeface="+mn-ea"/>
        <a:ea typeface="+mn-ea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0D5D5-D9EA-497C-BB8F-47C2A6418A19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BFCF3-9568-4335-AEEA-ADF4FFE94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798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440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3732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5302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597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59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4317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601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29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593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083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038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859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7034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3946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6098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6358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807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112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616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189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603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341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415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079542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E336E-11D8-4054-AE8B-FAA0A2FA0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E2950C-C728-487D-9499-424079E63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9E915C-10D5-4A4C-8ABE-5A80E1B2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01D406-E2BF-486E-B9D0-D210C2AA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35111A-6BD8-41FB-AB0F-53A5B508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4670637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FC9BA-87B0-46A6-9B5D-3DBAF8BA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9BA581-4850-44B0-9102-DFEC4FCFA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8A7208-DE1D-4B87-AC51-249C0BC6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DF7E1-686B-463C-A1F3-AF98699C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C45603-AA84-4A18-AF18-1D6AE169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177295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BE1555-B209-424E-9F09-8B6CA76D2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0EF6D4-7489-475A-BB89-90637AC1C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01BF0D-658D-48C7-94B1-CA2D1E4B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C4D92F-9516-499B-98C7-E8CBEAFD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9AF09B-52D6-4CAA-B04B-2368825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0167969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第四部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221776188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一部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工作概述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372802596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6F8934C2-53BC-4F5D-A560-E09AC3F06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705509"/>
            <a:ext cx="4294067" cy="3446981"/>
          </a:xfrm>
          <a:custGeom>
            <a:gdLst>
              <a:gd name="connsiteX0" fmla="*/ 574508 w 4294067"/>
              <a:gd name="connsiteY0" fmla="*/ 0 h 3446981"/>
              <a:gd name="connsiteX1" fmla="*/ 3719559 w 4294067"/>
              <a:gd name="connsiteY1" fmla="*/ 0 h 3446981"/>
              <a:gd name="connsiteX2" fmla="*/ 4294067 w 4294067"/>
              <a:gd name="connsiteY2" fmla="*/ 574508 h 3446981"/>
              <a:gd name="connsiteX3" fmla="*/ 4294067 w 4294067"/>
              <a:gd name="connsiteY3" fmla="*/ 2872473 h 3446981"/>
              <a:gd name="connsiteX4" fmla="*/ 3719559 w 4294067"/>
              <a:gd name="connsiteY4" fmla="*/ 3446981 h 3446981"/>
              <a:gd name="connsiteX5" fmla="*/ 574508 w 4294067"/>
              <a:gd name="connsiteY5" fmla="*/ 3446981 h 3446981"/>
              <a:gd name="connsiteX6" fmla="*/ 0 w 4294067"/>
              <a:gd name="connsiteY6" fmla="*/ 2872473 h 3446981"/>
              <a:gd name="connsiteX7" fmla="*/ 0 w 4294067"/>
              <a:gd name="connsiteY7" fmla="*/ 574508 h 3446981"/>
              <a:gd name="connsiteX8" fmla="*/ 574508 w 4294067"/>
              <a:gd name="connsiteY8" fmla="*/ 0 h 34469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067" h="3446981">
                <a:moveTo>
                  <a:pt x="574508" y="0"/>
                </a:moveTo>
                <a:lnTo>
                  <a:pt x="3719559" y="0"/>
                </a:lnTo>
                <a:cubicBezTo>
                  <a:pt x="4036851" y="0"/>
                  <a:pt x="4294067" y="257216"/>
                  <a:pt x="4294067" y="574508"/>
                </a:cubicBezTo>
                <a:lnTo>
                  <a:pt x="4294067" y="2872473"/>
                </a:lnTo>
                <a:cubicBezTo>
                  <a:pt x="4294067" y="3189765"/>
                  <a:pt x="4036851" y="3446981"/>
                  <a:pt x="3719559" y="3446981"/>
                </a:cubicBezTo>
                <a:lnTo>
                  <a:pt x="574508" y="3446981"/>
                </a:lnTo>
                <a:cubicBezTo>
                  <a:pt x="257216" y="3446981"/>
                  <a:pt x="0" y="3189765"/>
                  <a:pt x="0" y="2872473"/>
                </a:cubicBezTo>
                <a:lnTo>
                  <a:pt x="0" y="574508"/>
                </a:lnTo>
                <a:cubicBezTo>
                  <a:pt x="0" y="257216"/>
                  <a:pt x="257216" y="0"/>
                  <a:pt x="574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279FC8E-4F65-4E8F-AFFC-1689EABC43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25201" y="1705509"/>
            <a:ext cx="4294067" cy="3446981"/>
          </a:xfrm>
          <a:custGeom>
            <a:gdLst>
              <a:gd name="connsiteX0" fmla="*/ 574508 w 4294067"/>
              <a:gd name="connsiteY0" fmla="*/ 0 h 3446981"/>
              <a:gd name="connsiteX1" fmla="*/ 3719559 w 4294067"/>
              <a:gd name="connsiteY1" fmla="*/ 0 h 3446981"/>
              <a:gd name="connsiteX2" fmla="*/ 4294067 w 4294067"/>
              <a:gd name="connsiteY2" fmla="*/ 574508 h 3446981"/>
              <a:gd name="connsiteX3" fmla="*/ 4294067 w 4294067"/>
              <a:gd name="connsiteY3" fmla="*/ 2872473 h 3446981"/>
              <a:gd name="connsiteX4" fmla="*/ 3719559 w 4294067"/>
              <a:gd name="connsiteY4" fmla="*/ 3446981 h 3446981"/>
              <a:gd name="connsiteX5" fmla="*/ 574508 w 4294067"/>
              <a:gd name="connsiteY5" fmla="*/ 3446981 h 3446981"/>
              <a:gd name="connsiteX6" fmla="*/ 0 w 4294067"/>
              <a:gd name="connsiteY6" fmla="*/ 2872473 h 3446981"/>
              <a:gd name="connsiteX7" fmla="*/ 0 w 4294067"/>
              <a:gd name="connsiteY7" fmla="*/ 574508 h 3446981"/>
              <a:gd name="connsiteX8" fmla="*/ 574508 w 4294067"/>
              <a:gd name="connsiteY8" fmla="*/ 0 h 34469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4067" h="3446981">
                <a:moveTo>
                  <a:pt x="574508" y="0"/>
                </a:moveTo>
                <a:lnTo>
                  <a:pt x="3719559" y="0"/>
                </a:lnTo>
                <a:cubicBezTo>
                  <a:pt x="4036851" y="0"/>
                  <a:pt x="4294067" y="257216"/>
                  <a:pt x="4294067" y="574508"/>
                </a:cubicBezTo>
                <a:lnTo>
                  <a:pt x="4294067" y="2872473"/>
                </a:lnTo>
                <a:cubicBezTo>
                  <a:pt x="4294067" y="3189765"/>
                  <a:pt x="4036851" y="3446981"/>
                  <a:pt x="3719559" y="3446981"/>
                </a:cubicBezTo>
                <a:lnTo>
                  <a:pt x="574508" y="3446981"/>
                </a:lnTo>
                <a:cubicBezTo>
                  <a:pt x="257216" y="3446981"/>
                  <a:pt x="0" y="3189765"/>
                  <a:pt x="0" y="2872473"/>
                </a:cubicBezTo>
                <a:lnTo>
                  <a:pt x="0" y="574508"/>
                </a:lnTo>
                <a:cubicBezTo>
                  <a:pt x="0" y="257216"/>
                  <a:pt x="257216" y="0"/>
                  <a:pt x="5745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DE4803-3974-4542-9B95-183CEE789D3F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54FFB54-189E-4BE1-95C4-D0EAFCA54FDC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86F24FF-3B32-46BF-8A57-7D4C40E494A9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9D324B55-ECFC-4093-A980-0951F9244464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669C7B1D-384E-4734-8919-86BF56B3B273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D69F42E-8695-497C-B6B0-A075685F42F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工作概述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BFF17A3-99DE-448B-95BA-25F4AF8AC284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0FE142B-9067-496E-BA0B-FFCDE20F2896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DC84FF46-2E49-4F35-8395-ABD9FD454849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476A2777-1939-475F-857D-5566541F6F0A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1894993991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二部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业绩分析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403293869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45DD0C9E-81F3-4532-9FEC-95310E7210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218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12">
            <a:extLst>
              <a:ext uri="{FF2B5EF4-FFF2-40B4-BE49-F238E27FC236}">
                <a16:creationId xmlns:a16="http://schemas.microsoft.com/office/drawing/2014/main" id="{065A6604-E2D4-4CED-823F-3DE994834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1076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2">
            <a:extLst>
              <a:ext uri="{FF2B5EF4-FFF2-40B4-BE49-F238E27FC236}">
                <a16:creationId xmlns:a16="http://schemas.microsoft.com/office/drawing/2014/main" id="{09A35376-A915-4101-BE90-26064EC33F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4885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2">
            <a:extLst>
              <a:ext uri="{FF2B5EF4-FFF2-40B4-BE49-F238E27FC236}">
                <a16:creationId xmlns:a16="http://schemas.microsoft.com/office/drawing/2014/main" id="{115965BA-095C-4B8D-B7FC-CEFABBE46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088922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2">
            <a:extLst>
              <a:ext uri="{FF2B5EF4-FFF2-40B4-BE49-F238E27FC236}">
                <a16:creationId xmlns:a16="http://schemas.microsoft.com/office/drawing/2014/main" id="{66AC1121-4AD1-40D7-95F8-AD6A6E03A8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27078" y="1102010"/>
            <a:ext cx="2524531" cy="3738278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53EA429-CE16-448E-B01F-CECA83FC6F9C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3519AA3-C91F-4270-BD50-A829D57E49AD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3F1CB65-E81D-4FE2-8F8B-68B1BC4D7CFB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10A3E27B-8726-442C-8821-82A84442E956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8A5E4DC9-5D9A-4049-9B93-1C42762F709F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D571E40-CF7A-4E7E-9197-E674117202F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业绩分析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3129484-35F4-4BC5-A602-B28E22EE5201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639295FD-E7D5-41CE-A15A-23DFA246B7D8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50334EEC-89B7-455F-BEE6-84D883E0C48B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13BBE5EE-96A5-4673-8170-D48846FF30A3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2763976065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三部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成果展示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1327997008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第三部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成果展示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图片占位符 50">
            <a:extLst>
              <a:ext uri="{FF2B5EF4-FFF2-40B4-BE49-F238E27FC236}">
                <a16:creationId xmlns:a16="http://schemas.microsoft.com/office/drawing/2014/main" id="{48BAD551-F47C-40A5-AC7F-447E01B567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620" y="1604209"/>
            <a:ext cx="2240380" cy="2129814"/>
          </a:xfrm>
          <a:custGeom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5" name="图片占位符 54">
            <a:extLst>
              <a:ext uri="{FF2B5EF4-FFF2-40B4-BE49-F238E27FC236}">
                <a16:creationId xmlns:a16="http://schemas.microsoft.com/office/drawing/2014/main" id="{7F8E4801-BB56-46F9-B9BF-DF6DE821F3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6412" y="1604209"/>
            <a:ext cx="2240380" cy="2129814"/>
          </a:xfrm>
          <a:custGeom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图片占位符 55">
            <a:extLst>
              <a:ext uri="{FF2B5EF4-FFF2-40B4-BE49-F238E27FC236}">
                <a16:creationId xmlns:a16="http://schemas.microsoft.com/office/drawing/2014/main" id="{DCC7DCE1-7936-4518-A8E4-6C8CE01895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65206" y="1604209"/>
            <a:ext cx="2240380" cy="2129814"/>
          </a:xfrm>
          <a:custGeom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>
            <a:extLst>
              <a:ext uri="{FF2B5EF4-FFF2-40B4-BE49-F238E27FC236}">
                <a16:creationId xmlns:a16="http://schemas.microsoft.com/office/drawing/2014/main" id="{F2D85D02-5680-4D25-9ADF-58A513BABC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0" y="1604209"/>
            <a:ext cx="2240380" cy="2129814"/>
          </a:xfrm>
          <a:custGeom>
            <a:gdLst>
              <a:gd name="connsiteX0" fmla="*/ 450944 w 2240380"/>
              <a:gd name="connsiteY0" fmla="*/ 0 h 2129814"/>
              <a:gd name="connsiteX1" fmla="*/ 1789436 w 2240380"/>
              <a:gd name="connsiteY1" fmla="*/ 0 h 2129814"/>
              <a:gd name="connsiteX2" fmla="*/ 2240380 w 2240380"/>
              <a:gd name="connsiteY2" fmla="*/ 450944 h 2129814"/>
              <a:gd name="connsiteX3" fmla="*/ 2240380 w 2240380"/>
              <a:gd name="connsiteY3" fmla="*/ 2129814 h 2129814"/>
              <a:gd name="connsiteX4" fmla="*/ 0 w 2240380"/>
              <a:gd name="connsiteY4" fmla="*/ 2129814 h 2129814"/>
              <a:gd name="connsiteX5" fmla="*/ 0 w 2240380"/>
              <a:gd name="connsiteY5" fmla="*/ 450944 h 2129814"/>
              <a:gd name="connsiteX6" fmla="*/ 450944 w 2240380"/>
              <a:gd name="connsiteY6" fmla="*/ 0 h 21298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380" h="2129814">
                <a:moveTo>
                  <a:pt x="450944" y="0"/>
                </a:moveTo>
                <a:lnTo>
                  <a:pt x="1789436" y="0"/>
                </a:lnTo>
                <a:cubicBezTo>
                  <a:pt x="2038485" y="0"/>
                  <a:pt x="2240380" y="201895"/>
                  <a:pt x="2240380" y="450944"/>
                </a:cubicBezTo>
                <a:lnTo>
                  <a:pt x="2240380" y="2129814"/>
                </a:lnTo>
                <a:lnTo>
                  <a:pt x="0" y="2129814"/>
                </a:lnTo>
                <a:lnTo>
                  <a:pt x="0" y="450944"/>
                </a:lnTo>
                <a:cubicBezTo>
                  <a:pt x="0" y="201895"/>
                  <a:pt x="201895" y="0"/>
                  <a:pt x="450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598502559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74EC44AB-910A-4768-BD77-30B7E90E7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" y="1188083"/>
            <a:ext cx="2407920" cy="2408400"/>
          </a:xfrm>
          <a:custGeom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3BA54065-5340-4135-8484-3971906C3D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3600" y="1188083"/>
            <a:ext cx="2407920" cy="2408400"/>
          </a:xfrm>
          <a:custGeom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8840A417-E775-4970-8819-B943C78F8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4240" y="1188083"/>
            <a:ext cx="2407920" cy="2408400"/>
          </a:xfrm>
          <a:custGeom>
            <a:gdLst>
              <a:gd name="connsiteX0" fmla="*/ 401328 w 2407920"/>
              <a:gd name="connsiteY0" fmla="*/ 0 h 2408400"/>
              <a:gd name="connsiteX1" fmla="*/ 2006592 w 2407920"/>
              <a:gd name="connsiteY1" fmla="*/ 0 h 2408400"/>
              <a:gd name="connsiteX2" fmla="*/ 2407920 w 2407920"/>
              <a:gd name="connsiteY2" fmla="*/ 401328 h 2408400"/>
              <a:gd name="connsiteX3" fmla="*/ 2407920 w 2407920"/>
              <a:gd name="connsiteY3" fmla="*/ 2007072 h 2408400"/>
              <a:gd name="connsiteX4" fmla="*/ 2006592 w 2407920"/>
              <a:gd name="connsiteY4" fmla="*/ 2408400 h 2408400"/>
              <a:gd name="connsiteX5" fmla="*/ 401328 w 2407920"/>
              <a:gd name="connsiteY5" fmla="*/ 2408400 h 2408400"/>
              <a:gd name="connsiteX6" fmla="*/ 0 w 2407920"/>
              <a:gd name="connsiteY6" fmla="*/ 2007072 h 2408400"/>
              <a:gd name="connsiteX7" fmla="*/ 0 w 2407920"/>
              <a:gd name="connsiteY7" fmla="*/ 401328 h 2408400"/>
              <a:gd name="connsiteX8" fmla="*/ 401328 w 2407920"/>
              <a:gd name="connsiteY8" fmla="*/ 0 h 24084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920" h="2408400">
                <a:moveTo>
                  <a:pt x="401328" y="0"/>
                </a:moveTo>
                <a:lnTo>
                  <a:pt x="2006592" y="0"/>
                </a:lnTo>
                <a:cubicBezTo>
                  <a:pt x="2228239" y="0"/>
                  <a:pt x="2407920" y="179681"/>
                  <a:pt x="2407920" y="401328"/>
                </a:cubicBezTo>
                <a:lnTo>
                  <a:pt x="2407920" y="2007072"/>
                </a:lnTo>
                <a:cubicBezTo>
                  <a:pt x="2407920" y="2228719"/>
                  <a:pt x="2228239" y="2408400"/>
                  <a:pt x="2006592" y="2408400"/>
                </a:cubicBezTo>
                <a:lnTo>
                  <a:pt x="401328" y="2408400"/>
                </a:lnTo>
                <a:cubicBezTo>
                  <a:pt x="179681" y="2408400"/>
                  <a:pt x="0" y="2228719"/>
                  <a:pt x="0" y="2007072"/>
                </a:cubicBezTo>
                <a:lnTo>
                  <a:pt x="0" y="401328"/>
                </a:lnTo>
                <a:cubicBezTo>
                  <a:pt x="0" y="179681"/>
                  <a:pt x="179681" y="0"/>
                  <a:pt x="4013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CED5AE-3731-498A-8F44-7B7AD449109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232C914-7FAA-4EDF-9D51-B33DB2E5984C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D2D9289-19F0-4E89-8373-BBF366B438B9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DF76273B-C9CF-407E-9475-A4ABAEC7C574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A97249BA-58D3-45C5-8E6B-B1240E73F0EA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42D3A9A-8D4C-4E25-861F-785E5848C326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成果展示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396FABC-DC29-434A-82B3-ADC5EB2523A1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3796702-5A93-4342-BFF6-CAE999EC5305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A1BDEF7E-0748-4FCB-B486-AD817374B669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DE2D9968-1334-4804-AABA-0489602F091B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3548128626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5BD5-94AC-4DB5-A62C-E1F477CF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2E2B49-DBC0-414B-8A87-908A8BAD0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07E14-3349-4744-928B-B120B24F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9415F2-1E11-4B1D-8494-2216093D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C565B9-A418-41AD-99F4-113D8659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8621589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第四部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A489CD-DF67-4A6E-80A4-51F7469749D7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0C88CDD-E30D-47E2-9543-36D0573EA4C2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B1CB121-A148-454E-84B7-3E26B57C4DD8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D4A0CDC-71DD-4253-B3B2-7F310B25BE52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AB75E8D-2739-4C42-89AA-3E3D20004680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37DC5AC-2620-422A-8FEF-6EE4E1CFA08C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290DDC0-8D22-4762-A271-18798DE46648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AF0418F-D6CB-409B-BE13-73157894A5EF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C539B30-6D05-4385-8E2B-19A800EB5FB7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8EA8727-5D95-470B-AC81-4BE12C3E01F2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2218596923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F548B0E0-37ED-48AF-8D21-715603FC6122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E576320-7AEB-4B60-AB60-430E29684033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7FA2B6E-3402-4786-A1CC-7BCFD6B9DF16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4BB3B87B-992B-40DD-B4CC-EBFC794FAB0A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45CA789F-06FE-41C1-8244-B3C79B3CBF24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B34DFD-7E5E-489E-B4D7-82AEDAF30FA0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0D0A5ED-C535-425A-AF73-887225008A3D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890E781D-873E-43D0-88EF-03B2D53A110C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E0F3DED5-6319-4DFD-B81D-4CBF917807AC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05BA4446-1CEB-4A9A-A153-166826E33A3F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153AA4A5-E514-4E36-8784-1F1778C509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8239" y="1765301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3" name="图片占位符 21">
            <a:extLst>
              <a:ext uri="{FF2B5EF4-FFF2-40B4-BE49-F238E27FC236}">
                <a16:creationId xmlns:a16="http://schemas.microsoft.com/office/drawing/2014/main" id="{A8D61C7F-9C64-4150-91FC-437A1A986A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7567" y="1765301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21">
            <a:extLst>
              <a:ext uri="{FF2B5EF4-FFF2-40B4-BE49-F238E27FC236}">
                <a16:creationId xmlns:a16="http://schemas.microsoft.com/office/drawing/2014/main" id="{85727417-7CA1-4595-8EB9-F08F7138C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8130" y="3921918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图片占位符 21">
            <a:extLst>
              <a:ext uri="{FF2B5EF4-FFF2-40B4-BE49-F238E27FC236}">
                <a16:creationId xmlns:a16="http://schemas.microsoft.com/office/drawing/2014/main" id="{6F946DDA-4DC3-4CDC-A9BE-3019E2203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8226" y="3921918"/>
            <a:ext cx="2395108" cy="1627982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6" name="图片占位符 21">
            <a:extLst>
              <a:ext uri="{FF2B5EF4-FFF2-40B4-BE49-F238E27FC236}">
                <a16:creationId xmlns:a16="http://schemas.microsoft.com/office/drawing/2014/main" id="{E11696D9-4E93-4574-BA65-8D44644C90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58418" y="3563936"/>
            <a:ext cx="2395108" cy="1985963"/>
          </a:xfrm>
          <a:prstGeom prst="round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val="296539666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8CA72F-8460-4702-AEA2-CB20B99E6B51}"/>
              </a:ext>
            </a:extLst>
          </p:cNvPr>
          <p:cNvGrpSpPr/>
          <p:nvPr userDrawn="1"/>
        </p:nvGrpSpPr>
        <p:grpSpPr>
          <a:xfrm>
            <a:off x="0" y="0"/>
            <a:ext cx="12192000" cy="661012"/>
            <a:chExt cx="12192000" cy="66101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A22B38-D62B-412E-AD09-ACF3093F8B65}"/>
                </a:ext>
              </a:extLst>
            </p:cNvPr>
            <p:cNvSpPr/>
            <p:nvPr/>
          </p:nvSpPr>
          <p:spPr>
            <a:xfrm>
              <a:off x="0" y="0"/>
              <a:ext cx="12192000" cy="661012"/>
            </a:xfrm>
            <a:prstGeom prst="rect">
              <a:avLst/>
            </a:prstGeom>
            <a:solidFill>
              <a:srgbClr val="E7E7E9"/>
            </a:solidFill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98F5823-8957-4A49-88C3-8488C8DA9974}"/>
                </a:ext>
              </a:extLst>
            </p:cNvPr>
            <p:cNvGrpSpPr/>
            <p:nvPr/>
          </p:nvGrpSpPr>
          <p:grpSpPr>
            <a:xfrm rot="5400000">
              <a:off x="641564" y="274949"/>
              <a:ext cx="279714" cy="172192"/>
              <a:chOff x="5722295" y="5459104"/>
              <a:chExt cx="741073" cy="184951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1F5BBC02-C7F8-4B56-81CE-8C60E065578B}"/>
                  </a:ext>
                </a:extLst>
              </p:cNvPr>
              <p:cNvCxnSpPr/>
              <p:nvPr/>
            </p:nvCxnSpPr>
            <p:spPr>
              <a:xfrm>
                <a:off x="5722295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0AEA6A7A-2085-463C-861A-C3B467545971}"/>
                  </a:ext>
                </a:extLst>
              </p:cNvPr>
              <p:cNvCxnSpPr/>
              <p:nvPr/>
            </p:nvCxnSpPr>
            <p:spPr>
              <a:xfrm flipH="1">
                <a:off x="6089663" y="5459104"/>
                <a:ext cx="373705" cy="184951"/>
              </a:xfrm>
              <a:prstGeom prst="line">
                <a:avLst/>
              </a:prstGeom>
              <a:ln w="31750">
                <a:solidFill>
                  <a:srgbClr val="007AF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1E24295-FD9D-4286-AF71-45655F89CE51}"/>
                </a:ext>
              </a:extLst>
            </p:cNvPr>
            <p:cNvSpPr txBox="1"/>
            <p:nvPr/>
          </p:nvSpPr>
          <p:spPr>
            <a:xfrm>
              <a:off x="1006130" y="191768"/>
              <a:ext cx="128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007A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未来计划</a:t>
              </a:r>
              <a:endParaRPr lang="en-US" altLang="zh-CN" sz="1600">
                <a:solidFill>
                  <a:srgbClr val="007AFF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EF31CBA-3A80-4481-922C-687CFAB0452A}"/>
                </a:ext>
              </a:extLst>
            </p:cNvPr>
            <p:cNvGrpSpPr/>
            <p:nvPr/>
          </p:nvGrpSpPr>
          <p:grpSpPr>
            <a:xfrm>
              <a:off x="11028675" y="221187"/>
              <a:ext cx="468000" cy="279716"/>
              <a:chOff x="5475015" y="2767289"/>
              <a:chExt cx="154935" cy="81915"/>
            </a:xfrm>
          </p:grpSpPr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60D670F3-344E-4C3F-8A8C-70692213A3F9}"/>
                  </a:ext>
                </a:extLst>
              </p:cNvPr>
              <p:cNvCxnSpPr/>
              <p:nvPr/>
            </p:nvCxnSpPr>
            <p:spPr>
              <a:xfrm>
                <a:off x="5475015" y="2767289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4F2B9881-0372-42C4-9FD7-81B108507C14}"/>
                  </a:ext>
                </a:extLst>
              </p:cNvPr>
              <p:cNvCxnSpPr/>
              <p:nvPr/>
            </p:nvCxnSpPr>
            <p:spPr>
              <a:xfrm>
                <a:off x="5475015" y="2808247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D6D27D14-69A0-4EEA-8E9B-53A54D0FD083}"/>
                  </a:ext>
                </a:extLst>
              </p:cNvPr>
              <p:cNvCxnSpPr/>
              <p:nvPr/>
            </p:nvCxnSpPr>
            <p:spPr>
              <a:xfrm>
                <a:off x="5475015" y="2849204"/>
                <a:ext cx="154935" cy="0"/>
              </a:xfrm>
              <a:prstGeom prst="line">
                <a:avLst/>
              </a:prstGeom>
              <a:ln w="38100" cap="rnd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图片占位符 26">
            <a:extLst>
              <a:ext uri="{FF2B5EF4-FFF2-40B4-BE49-F238E27FC236}">
                <a16:creationId xmlns:a16="http://schemas.microsoft.com/office/drawing/2014/main" id="{65C37968-5451-49D0-96B7-E04C22CE4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8" name="图片占位符 27">
            <a:extLst>
              <a:ext uri="{FF2B5EF4-FFF2-40B4-BE49-F238E27FC236}">
                <a16:creationId xmlns:a16="http://schemas.microsoft.com/office/drawing/2014/main" id="{6FCCE973-F522-446B-B9E7-ED8101B73F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4919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图片占位符 28">
            <a:extLst>
              <a:ext uri="{FF2B5EF4-FFF2-40B4-BE49-F238E27FC236}">
                <a16:creationId xmlns:a16="http://schemas.microsoft.com/office/drawing/2014/main" id="{E89D049D-5692-4CC8-9E9D-34FB819B8C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839" y="1691640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2" name="图片占位符 31">
            <a:extLst>
              <a:ext uri="{FF2B5EF4-FFF2-40B4-BE49-F238E27FC236}">
                <a16:creationId xmlns:a16="http://schemas.microsoft.com/office/drawing/2014/main" id="{C5626581-9036-43F4-9148-2DEEB51DE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5311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图片占位符 32">
            <a:extLst>
              <a:ext uri="{FF2B5EF4-FFF2-40B4-BE49-F238E27FC236}">
                <a16:creationId xmlns:a16="http://schemas.microsoft.com/office/drawing/2014/main" id="{76FE3747-2C0B-4AC2-B856-4C9E4C7856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819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4" name="图片占位符 33">
            <a:extLst>
              <a:ext uri="{FF2B5EF4-FFF2-40B4-BE49-F238E27FC236}">
                <a16:creationId xmlns:a16="http://schemas.microsoft.com/office/drawing/2014/main" id="{334C42E2-12B5-4939-9FCB-058A9C3BAA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27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B7BD079F-8777-48DE-92CE-C602C03A64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4271645" y="3914578"/>
            <a:ext cx="4907280" cy="2087880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388384941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5BF3B-9C58-4A57-B11C-FB3DB864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4042B0-E85C-4FFB-9586-7E4DE1E8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4A8F4-2566-4E34-ACA2-1649075A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B833B-50FC-4AFF-B2F1-1FBA4C7C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7E3428-7D30-4870-9CE7-F9129089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0527439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C46B3-AC6D-456F-BB65-3E8C26C0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C94BD-25A1-4694-974F-92BA5E9F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73EC0C-3479-4081-A527-807335FB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74A08D-9F58-40D1-97E6-9CA7A587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AC2833-EE47-49FC-B886-39FAD89E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9B82B-0E57-4412-B227-2DF30C99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912877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A923-1443-41A0-A4E3-DDBD4E34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71065C-80CF-4C6F-A474-4002E176F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2E16BC-A914-433A-8C18-5F5D40CAE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EF6B00-ADF1-41E7-9B61-F84981C0C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A040AC-399E-4941-A25F-FF00BE25F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FFE132-C71F-495F-BA58-FBA1DE1D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F97675-DE16-4737-AEBB-2352CC3C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5E8813-08F9-4FED-A443-410B879F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2825825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67F54-DBFD-406F-A7D9-BC4BA38A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AEBA32-C8F6-4998-A5EE-BB5F44AB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917339-4E24-4C0E-B189-2B5C54A4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4B5F8B-8C9C-4D11-A903-40ABDF5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742670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556871-E0C7-440B-B909-12A39F2A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AC96A0-F268-4E3E-8196-97EADD71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83184E-55A4-4B19-9FB3-E88C7425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638527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09BDE-3CA2-4C0B-B8E6-650704AC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BD77B7-BEDF-4B39-A3C0-0C02BF17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87685D-9DF0-4E18-A71E-DD454BBC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D14F51-6DA0-4BB4-9DA4-D413C042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5F6CCB-EE30-433E-88AB-0593E637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D7DC42-1632-4644-96BC-763F0853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6058690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7EDF-98DD-4D35-8119-EE6B3D75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3249B4-B752-46AE-B797-3F5A5017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6BB705-6598-4F6B-ACC3-E21F1A99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0F4D17-8B1B-42B8-8541-5994039E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0B0BA8-23B0-4CC6-8EFB-5F0A7E5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B83C3E-F0AD-4A2B-B8F3-98DF9C93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0796998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77C98-F670-408B-9ACF-144B06F5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3A4F8-797F-4055-BE36-445E6D59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F8236F-A83C-4016-895B-31E4335C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1770E-15D5-4599-AEFA-B2AA261A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FF393-EE56-4738-A68D-81C18025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5671331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76A30-2EB3-4ED6-A319-FB382BFB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FA9BA7-EE12-4401-8097-8439963EA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BA732-E796-4AF6-81FF-A493034E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0A97A-8C29-4FC8-9BAF-F8AF1259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EC1C98-53B6-49B5-A073-EF91597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9930471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A6900A-58A0-4587-B487-3ED7CA85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2C620D-992D-4633-9628-7847EB6F7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D6292-139E-4C3B-A7A3-92984E80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09A4A5-4E32-481F-A5D8-6E75C11A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3A4764-6E73-498E-B733-85E66A3B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896129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545572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5449319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964363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5681904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2773390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2718691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1916651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699732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CC7768-7021-4E58-A846-930B841A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0384B-1A92-4768-87F6-602ED90FD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C0D1DF-7BAD-4303-9100-0CA2A4476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21FAC2-CAE9-4C85-A906-BB5D6A28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E28BEE-68E8-4D90-A6A8-2D45844F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0E20BF-ADCE-4BB1-B165-94F011A6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4174667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7001427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2144934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02428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774A0-A4D1-4809-B9B9-0E9BB0A8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F235B1-5C8A-48DB-8C69-98A60D8E3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4D01A4-4207-4D26-BD02-39FB6429F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355D0D-25A6-440D-B68B-93BB3B5CF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A22924-A78A-4C3A-B510-343897049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4C310F-3153-4727-9ACD-3750A64D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ECFA5A-EE37-41A9-A9F8-14644779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A3E5E6-C670-4797-9282-FB4E1539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4381552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C21F7-A120-4B44-A5CC-6C026590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D22E8B-187A-4B54-B211-084CD069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FC862C-E306-455B-A105-AEF7A0B9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143DA0-F5E9-4A8E-8335-E2845F18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5804979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6675F9-DB82-4E0A-9633-96EB294A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EFF53EE-28EB-4C47-89BB-F5964AD6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D1B5CB-520A-4688-8222-D22C8754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1128028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DB66C-07B4-4611-B422-EE719124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8C371-6DD3-45E2-9117-3FFAD26E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3BF8FB-6D00-4C52-95B2-396DCE847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87BBA-D6A1-43B6-808C-28D1A3DE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990103-7040-402C-BC04-506F70CC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51F19D-E076-4491-B281-F2D94C59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724086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8011F-E0AE-4FBA-9C3B-4E3007D0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285C10-491C-41D4-A20D-1C765C62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2EBB08-3218-4A90-873C-21017B84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7D10C4-D658-4112-B497-333385D1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5A2CEC-9B0D-4A18-8EA1-C0DA1711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E0DD1-AAFC-4C4A-B96C-438E516B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8295037"/>
      </p:ext>
    </p:extLst>
  </p:cSld>
  <p:clrMapOvr>
    <a:masterClrMapping/>
  </p:clrMapOvr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slideLayouts/slideLayout24.xml" Type="http://schemas.openxmlformats.org/officeDocument/2006/relationships/slideLayout"/><Relationship Id="rId13" Target="../slideLayouts/slideLayout25.xml" Type="http://schemas.openxmlformats.org/officeDocument/2006/relationships/slideLayout"/><Relationship Id="rId14" Target="../slideLayouts/slideLayout26.xml" Type="http://schemas.openxmlformats.org/officeDocument/2006/relationships/slideLayout"/><Relationship Id="rId15" Target="../slideLayouts/slideLayout27.xml" Type="http://schemas.openxmlformats.org/officeDocument/2006/relationships/slideLayout"/><Relationship Id="rId16" Target="../slideLayouts/slideLayout28.xml" Type="http://schemas.openxmlformats.org/officeDocument/2006/relationships/slideLayout"/><Relationship Id="rId17" Target="../slideLayouts/slideLayout29.xml" Type="http://schemas.openxmlformats.org/officeDocument/2006/relationships/slideLayout"/><Relationship Id="rId18" Target="../slideLayouts/slideLayout30.xml" Type="http://schemas.openxmlformats.org/officeDocument/2006/relationships/slideLayout"/><Relationship Id="rId19" Target="../slideLayouts/slideLayout31.xml" Type="http://schemas.openxmlformats.org/officeDocument/2006/relationships/slideLayout"/><Relationship Id="rId2" Target="../slideLayouts/slideLayout14.xml" Type="http://schemas.openxmlformats.org/officeDocument/2006/relationships/slideLayout"/><Relationship Id="rId20" Target="../theme/theme2.xml" Type="http://schemas.openxmlformats.org/officeDocument/2006/relationships/theme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10" Target="../slideLayouts/slideLayout41.xml" Type="http://schemas.openxmlformats.org/officeDocument/2006/relationships/slideLayout"/><Relationship Id="rId11" Target="../slideLayouts/slideLayout42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33.xml" Type="http://schemas.openxmlformats.org/officeDocument/2006/relationships/slideLayout"/><Relationship Id="rId3" Target="../slideLayouts/slideLayout34.xml" Type="http://schemas.openxmlformats.org/officeDocument/2006/relationships/slideLayout"/><Relationship Id="rId4" Target="../slideLayouts/slideLayout35.xml" Type="http://schemas.openxmlformats.org/officeDocument/2006/relationships/slideLayout"/><Relationship Id="rId5" Target="../slideLayouts/slideLayout36.xml" Type="http://schemas.openxmlformats.org/officeDocument/2006/relationships/slideLayout"/><Relationship Id="rId6" Target="../slideLayouts/slideLayout37.xml" Type="http://schemas.openxmlformats.org/officeDocument/2006/relationships/slideLayout"/><Relationship Id="rId7" Target="../slideLayouts/slideLayout38.xml" Type="http://schemas.openxmlformats.org/officeDocument/2006/relationships/slideLayout"/><Relationship Id="rId8" Target="../slideLayouts/slideLayout39.xml" Type="http://schemas.openxmlformats.org/officeDocument/2006/relationships/slideLayout"/><Relationship Id="rId9" Target="../slideLayouts/slideLayout4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865F5E-AFEA-41D5-99EF-3754B43A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901A6A-8407-417D-BE7F-A39EB0B9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E69F5A-E26B-4326-8937-7C31DA256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DC47-2A04-4F77-8131-9290AA841C0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AF36C-8F8B-4294-8233-3349F9BAC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3FB0AF-0FBF-46A5-A16D-8A5B02A53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B17A-507D-4F23-86E9-B11A8AC1D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35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D6E080-F779-4535-84B1-C2AE31A3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78A0CD-ABCC-4BF8-8A8B-BAB4535A8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48B8A5-788D-48BD-9C03-781397C35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D29C-35A3-4D35-81D2-3AA60EC3AA35}" type="datetimeFigureOut">
              <a:rPr lang="zh-CN" altLang="en-US" smtClean="0"/>
              <a:t>2019/6/26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0CB85E-1DA3-45D1-9713-EF7179157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1AB737-CFB7-4D90-945C-46566BC05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6AE9-24E4-47C0-BC3A-D5B1B6C5A6A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E695E18-31DE-4629-8FE4-F57369E317B2}"/>
              </a:ext>
            </a:extLst>
          </p:cNvPr>
          <p:cNvCxnSpPr/>
          <p:nvPr userDrawn="1"/>
        </p:nvCxnSpPr>
        <p:spPr>
          <a:xfrm>
            <a:off x="5458022" y="6561138"/>
            <a:ext cx="1275956" cy="0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271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6" r:id="rId6"/>
    <p:sldLayoutId id="2147483675" r:id="rId7"/>
    <p:sldLayoutId id="2147483677" r:id="rId8"/>
    <p:sldLayoutId id="2147483681" r:id="rId9"/>
    <p:sldLayoutId id="2147483679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mc:AlternateContent>
    <mc:Choice Requires="p14">
      <p:transition spd="slow" advClick="0" p14:dur="1300">
        <p14:pan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2019/6/26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39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charts/chart3.xml" Type="http://schemas.openxmlformats.org/officeDocument/2006/relationships/chart"/><Relationship Id="rId4" Target="../charts/chart4.xml" Type="http://schemas.openxmlformats.org/officeDocument/2006/relationships/chart"/><Relationship Id="rId5" Target="../charts/chart5.xml" Type="http://schemas.openxmlformats.org/officeDocument/2006/relationships/chart"/><Relationship Id="rId6" Target="../charts/chart6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2.png" Type="http://schemas.openxmlformats.org/officeDocument/2006/relationships/image"/><Relationship Id="rId4" Target="../charts/chart7.xml" Type="http://schemas.openxmlformats.org/officeDocument/2006/relationships/chart"/><Relationship Id="rId5" Target="../media/image13.jpe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9.jpe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8FB2EEB-A169-4AE4-A1AC-05A80DE3CD7C}"/>
              </a:ext>
            </a:extLst>
          </p:cNvPr>
          <p:cNvSpPr/>
          <p:nvPr/>
        </p:nvSpPr>
        <p:spPr>
          <a:xfrm>
            <a:off x="312420" y="593725"/>
            <a:ext cx="11567160" cy="5670545"/>
          </a:xfrm>
          <a:prstGeom prst="roundRect">
            <a:avLst>
              <a:gd fmla="val 7976" name="adj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D0E089-52B2-4BFA-9D31-80B6BAAC5DCC}"/>
              </a:ext>
            </a:extLst>
          </p:cNvPr>
          <p:cNvSpPr txBox="1"/>
          <p:nvPr/>
        </p:nvSpPr>
        <p:spPr>
          <a:xfrm>
            <a:off x="4575810" y="1604150"/>
            <a:ext cx="30403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bg1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AAA3A2-20BA-444D-A252-1575DE134A92}"/>
              </a:ext>
            </a:extLst>
          </p:cNvPr>
          <p:cNvSpPr txBox="1"/>
          <p:nvPr/>
        </p:nvSpPr>
        <p:spPr>
          <a:xfrm>
            <a:off x="1102470" y="2815873"/>
            <a:ext cx="9987061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cs typeface="+mn-ea"/>
                <a:sym typeface="+mn-lt"/>
              </a:rPr>
              <a:t>创意iOS风格PPT模板</a:t>
            </a:r>
          </a:p>
          <a:p>
            <a:pPr algn="ctr"/>
            <a:r>
              <a:rPr altLang="en-US" lang="zh-CN" smtClean="0" sz="6600">
                <a:solidFill>
                  <a:schemeClr val="bg1"/>
                </a:solidFill>
                <a:cs typeface="+mn-ea"/>
                <a:sym typeface="+mn-lt"/>
              </a:rPr>
              <a:t>IOS STYLE WORK SUMMARY PPT TEMPLATE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BC4648-3D61-4A45-AB95-CCC26705CA83}"/>
              </a:ext>
            </a:extLst>
          </p:cNvPr>
          <p:cNvGrpSpPr/>
          <p:nvPr/>
        </p:nvGrpSpPr>
        <p:grpSpPr>
          <a:xfrm>
            <a:off x="3928247" y="4441299"/>
            <a:ext cx="1904842" cy="338554"/>
            <a:chOff x="5137692" y="3360294"/>
            <a:chExt cx="1904842" cy="33855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837DA4E-35C0-484C-A1A1-BFDA0C589AEA}"/>
                </a:ext>
              </a:extLst>
            </p:cNvPr>
            <p:cNvSpPr txBox="1"/>
            <p:nvPr/>
          </p:nvSpPr>
          <p:spPr>
            <a:xfrm>
              <a:off x="5450114" y="3375682"/>
              <a:ext cx="159242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cs typeface="+mn-ea"/>
                  <a:sym typeface="+mn-lt"/>
                </a:rPr>
                <a:t>汇报人  优页PPT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CFE4353E-CBD0-46CD-872F-09401D0F91D2}"/>
                </a:ext>
              </a:extLst>
            </p:cNvPr>
            <p:cNvGrpSpPr/>
            <p:nvPr/>
          </p:nvGrpSpPr>
          <p:grpSpPr>
            <a:xfrm>
              <a:off x="5137692" y="3360294"/>
              <a:ext cx="340285" cy="338554"/>
              <a:chOff x="5137692" y="3360294"/>
              <a:chExt cx="340285" cy="338554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651CDA2D-6142-43EB-A7FC-5262D4EA5B37}"/>
                  </a:ext>
                </a:extLst>
              </p:cNvPr>
              <p:cNvSpPr/>
              <p:nvPr/>
            </p:nvSpPr>
            <p:spPr>
              <a:xfrm>
                <a:off x="5137692" y="3360294"/>
                <a:ext cx="340285" cy="338554"/>
              </a:xfrm>
              <a:prstGeom prst="roundRect">
                <a:avLst>
                  <a:gd fmla="val 23932" name="adj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" name="Freeform 174">
                <a:extLst>
                  <a:ext uri="{FF2B5EF4-FFF2-40B4-BE49-F238E27FC236}">
                    <a16:creationId xmlns:a16="http://schemas.microsoft.com/office/drawing/2014/main" id="{B0373270-28FD-42AD-AEE2-00C3079A015C}"/>
                  </a:ext>
                </a:extLst>
              </p:cNvPr>
              <p:cNvSpPr/>
              <p:nvPr/>
            </p:nvSpPr>
            <p:spPr>
              <a:xfrm>
                <a:off x="5201449" y="3423186"/>
                <a:ext cx="212770" cy="2127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cubicBezTo>
                      <a:pt x="21600" y="19406"/>
                      <a:pt x="21600" y="19406"/>
                      <a:pt x="21600" y="19406"/>
                    </a:cubicBezTo>
                    <a:cubicBezTo>
                      <a:pt x="21600" y="18225"/>
                      <a:pt x="20925" y="17381"/>
                      <a:pt x="19913" y="17044"/>
                    </a:cubicBezTo>
                    <a:cubicBezTo>
                      <a:pt x="19913" y="17044"/>
                      <a:pt x="19913" y="17044"/>
                      <a:pt x="19913" y="17044"/>
                    </a:cubicBezTo>
                    <a:cubicBezTo>
                      <a:pt x="19744" y="16875"/>
                      <a:pt x="14681" y="15694"/>
                      <a:pt x="14006" y="14175"/>
                    </a:cubicBezTo>
                    <a:cubicBezTo>
                      <a:pt x="13669" y="13500"/>
                      <a:pt x="14006" y="12656"/>
                      <a:pt x="14344" y="12150"/>
                    </a:cubicBezTo>
                    <a:cubicBezTo>
                      <a:pt x="14513" y="11981"/>
                      <a:pt x="14681" y="11644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5694" y="10125"/>
                      <a:pt x="16369" y="8269"/>
                      <a:pt x="16369" y="6075"/>
                    </a:cubicBezTo>
                    <a:cubicBezTo>
                      <a:pt x="16538" y="2700"/>
                      <a:pt x="13838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7762" y="0"/>
                      <a:pt x="5062" y="2700"/>
                      <a:pt x="5231" y="6075"/>
                    </a:cubicBezTo>
                    <a:cubicBezTo>
                      <a:pt x="5231" y="8269"/>
                      <a:pt x="5906" y="1012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919" y="11644"/>
                      <a:pt x="7087" y="11981"/>
                      <a:pt x="7256" y="12150"/>
                    </a:cubicBezTo>
                    <a:cubicBezTo>
                      <a:pt x="7594" y="12656"/>
                      <a:pt x="7931" y="13500"/>
                      <a:pt x="7594" y="14175"/>
                    </a:cubicBezTo>
                    <a:cubicBezTo>
                      <a:pt x="6919" y="15694"/>
                      <a:pt x="1856" y="16875"/>
                      <a:pt x="1687" y="17044"/>
                    </a:cubicBezTo>
                    <a:cubicBezTo>
                      <a:pt x="1687" y="17044"/>
                      <a:pt x="1687" y="17044"/>
                      <a:pt x="1687" y="17044"/>
                    </a:cubicBezTo>
                    <a:cubicBezTo>
                      <a:pt x="675" y="17381"/>
                      <a:pt x="0" y="18225"/>
                      <a:pt x="0" y="19406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839F78A-875C-4111-A7BD-CC9CC1EE6F15}"/>
              </a:ext>
            </a:extLst>
          </p:cNvPr>
          <p:cNvGrpSpPr/>
          <p:nvPr/>
        </p:nvGrpSpPr>
        <p:grpSpPr>
          <a:xfrm>
            <a:off x="6157285" y="4441299"/>
            <a:ext cx="2106469" cy="530388"/>
            <a:chOff x="5137692" y="3913207"/>
            <a:chExt cx="2106469" cy="53038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8121321-2CC0-4F22-873A-31F0AA4A2671}"/>
                </a:ext>
              </a:extLst>
            </p:cNvPr>
            <p:cNvSpPr txBox="1"/>
            <p:nvPr/>
          </p:nvSpPr>
          <p:spPr>
            <a:xfrm>
              <a:off x="5450113" y="3925435"/>
              <a:ext cx="179404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cs typeface="+mn-ea"/>
                  <a:sym typeface="+mn-lt"/>
                </a:rPr>
                <a:t>汇报日期  2019.03.20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021E300-2746-48AD-83A3-FF91220EA425}"/>
                </a:ext>
              </a:extLst>
            </p:cNvPr>
            <p:cNvGrpSpPr/>
            <p:nvPr/>
          </p:nvGrpSpPr>
          <p:grpSpPr>
            <a:xfrm>
              <a:off x="5137692" y="3913207"/>
              <a:ext cx="340285" cy="338554"/>
              <a:chOff x="5137692" y="3913207"/>
              <a:chExt cx="340285" cy="338554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918F05A-8A0A-404B-9D4B-2A1F9CD4755A}"/>
                  </a:ext>
                </a:extLst>
              </p:cNvPr>
              <p:cNvSpPr/>
              <p:nvPr/>
            </p:nvSpPr>
            <p:spPr>
              <a:xfrm>
                <a:off x="5137692" y="3913207"/>
                <a:ext cx="340285" cy="338554"/>
              </a:xfrm>
              <a:prstGeom prst="roundRect">
                <a:avLst>
                  <a:gd fmla="val 23932" name="adj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D85C66C-6079-4A27-9D15-0EFEA2761611}"/>
                  </a:ext>
                </a:extLst>
              </p:cNvPr>
              <p:cNvGrpSpPr/>
              <p:nvPr/>
            </p:nvGrpSpPr>
            <p:grpSpPr>
              <a:xfrm>
                <a:off x="5201449" y="3976099"/>
                <a:ext cx="212770" cy="212770"/>
                <a:chOff x="20770137" y="8796040"/>
                <a:chExt cx="553987" cy="553988"/>
              </a:xfrm>
            </p:grpSpPr>
            <p:sp>
              <p:nvSpPr>
                <p:cNvPr id="26" name="Rectangle 39">
                  <a:extLst>
                    <a:ext uri="{FF2B5EF4-FFF2-40B4-BE49-F238E27FC236}">
                      <a16:creationId xmlns:a16="http://schemas.microsoft.com/office/drawing/2014/main" id="{9C228117-1EF3-47EF-9104-2BB0016B6BFC}"/>
                    </a:ext>
                  </a:extLst>
                </p:cNvPr>
                <p:cNvSpPr/>
                <p:nvPr/>
              </p:nvSpPr>
              <p:spPr>
                <a:xfrm>
                  <a:off x="20868867" y="9020926"/>
                  <a:ext cx="91418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40">
                  <a:extLst>
                    <a:ext uri="{FF2B5EF4-FFF2-40B4-BE49-F238E27FC236}">
                      <a16:creationId xmlns:a16="http://schemas.microsoft.com/office/drawing/2014/main" id="{3D113D1D-300C-4676-A022-9CAE7DA6F976}"/>
                    </a:ext>
                  </a:extLst>
                </p:cNvPr>
                <p:cNvSpPr/>
                <p:nvPr/>
              </p:nvSpPr>
              <p:spPr>
                <a:xfrm>
                  <a:off x="21004164" y="9020926"/>
                  <a:ext cx="85932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1">
                  <a:extLst>
                    <a:ext uri="{FF2B5EF4-FFF2-40B4-BE49-F238E27FC236}">
                      <a16:creationId xmlns:a16="http://schemas.microsoft.com/office/drawing/2014/main" id="{0F530CF4-ECB4-4341-AF53-57237EE7E251}"/>
                    </a:ext>
                  </a:extLst>
                </p:cNvPr>
                <p:cNvSpPr/>
                <p:nvPr/>
              </p:nvSpPr>
              <p:spPr>
                <a:xfrm>
                  <a:off x="21133977" y="9020926"/>
                  <a:ext cx="89589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2">
                  <a:extLst>
                    <a:ext uri="{FF2B5EF4-FFF2-40B4-BE49-F238E27FC236}">
                      <a16:creationId xmlns:a16="http://schemas.microsoft.com/office/drawing/2014/main" id="{1584D0E5-DE66-4371-BB8E-1B2599AFB8E3}"/>
                    </a:ext>
                  </a:extLst>
                </p:cNvPr>
                <p:cNvSpPr/>
                <p:nvPr/>
              </p:nvSpPr>
              <p:spPr>
                <a:xfrm>
                  <a:off x="20868867" y="9152566"/>
                  <a:ext cx="91418" cy="89589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43">
                  <a:extLst>
                    <a:ext uri="{FF2B5EF4-FFF2-40B4-BE49-F238E27FC236}">
                      <a16:creationId xmlns:a16="http://schemas.microsoft.com/office/drawing/2014/main" id="{DCCD7A2C-2F82-49AF-9C35-29116E748F87}"/>
                    </a:ext>
                  </a:extLst>
                </p:cNvPr>
                <p:cNvSpPr/>
                <p:nvPr/>
              </p:nvSpPr>
              <p:spPr>
                <a:xfrm>
                  <a:off x="21004164" y="9152566"/>
                  <a:ext cx="85932" cy="89589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44">
                  <a:extLst>
                    <a:ext uri="{FF2B5EF4-FFF2-40B4-BE49-F238E27FC236}">
                      <a16:creationId xmlns:a16="http://schemas.microsoft.com/office/drawing/2014/main" id="{6B8A590D-22DC-476C-91E9-384F0857FE37}"/>
                    </a:ext>
                  </a:extLst>
                </p:cNvPr>
                <p:cNvSpPr/>
                <p:nvPr/>
              </p:nvSpPr>
              <p:spPr>
                <a:xfrm>
                  <a:off x="21133977" y="9152566"/>
                  <a:ext cx="89589" cy="89589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45">
                  <a:extLst>
                    <a:ext uri="{FF2B5EF4-FFF2-40B4-BE49-F238E27FC236}">
                      <a16:creationId xmlns:a16="http://schemas.microsoft.com/office/drawing/2014/main" id="{A5FF82B7-1AC2-4EF1-A3A1-B388CF71117B}"/>
                    </a:ext>
                  </a:extLst>
                </p:cNvPr>
                <p:cNvSpPr/>
                <p:nvPr/>
              </p:nvSpPr>
              <p:spPr>
                <a:xfrm>
                  <a:off x="21146774" y="8796040"/>
                  <a:ext cx="63993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Rectangle 46">
                  <a:extLst>
                    <a:ext uri="{FF2B5EF4-FFF2-40B4-BE49-F238E27FC236}">
                      <a16:creationId xmlns:a16="http://schemas.microsoft.com/office/drawing/2014/main" id="{4BA737FA-75AC-4DAB-AE3E-F9D0E2CC7612}"/>
                    </a:ext>
                  </a:extLst>
                </p:cNvPr>
                <p:cNvSpPr/>
                <p:nvPr/>
              </p:nvSpPr>
              <p:spPr>
                <a:xfrm>
                  <a:off x="20881665" y="8796040"/>
                  <a:ext cx="65821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47">
                  <a:extLst>
                    <a:ext uri="{FF2B5EF4-FFF2-40B4-BE49-F238E27FC236}">
                      <a16:creationId xmlns:a16="http://schemas.microsoft.com/office/drawing/2014/main" id="{AD6A4188-DF5B-4741-BEE6-8A485A3D2D3E}"/>
                    </a:ext>
                  </a:extLst>
                </p:cNvPr>
                <p:cNvSpPr/>
                <p:nvPr/>
              </p:nvSpPr>
              <p:spPr>
                <a:xfrm>
                  <a:off x="20770137" y="8843577"/>
                  <a:ext cx="553987" cy="50645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21600" y="3197"/>
                      </a:moveTo>
                      <a:lnTo>
                        <a:pt x="21600" y="0"/>
                      </a:lnTo>
                      <a:lnTo>
                        <a:pt x="18036" y="0"/>
                      </a:lnTo>
                      <a:lnTo>
                        <a:pt x="18036" y="2807"/>
                      </a:lnTo>
                      <a:lnTo>
                        <a:pt x="13616" y="2807"/>
                      </a:lnTo>
                      <a:lnTo>
                        <a:pt x="13616" y="0"/>
                      </a:lnTo>
                      <a:lnTo>
                        <a:pt x="7913" y="0"/>
                      </a:lnTo>
                      <a:lnTo>
                        <a:pt x="7913" y="2807"/>
                      </a:lnTo>
                      <a:lnTo>
                        <a:pt x="3564" y="2807"/>
                      </a:lnTo>
                      <a:lnTo>
                        <a:pt x="356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197"/>
                      </a:lnTo>
                      <a:close/>
                      <a:moveTo>
                        <a:pt x="19034" y="19027"/>
                      </a:moveTo>
                      <a:lnTo>
                        <a:pt x="2495" y="19027"/>
                      </a:lnTo>
                      <a:lnTo>
                        <a:pt x="2495" y="5536"/>
                      </a:lnTo>
                      <a:lnTo>
                        <a:pt x="19034" y="5536"/>
                      </a:lnTo>
                      <a:lnTo>
                        <a:pt x="19034" y="19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87709BF-8FF9-4DD6-BC91-70FF79EE71B7}"/>
              </a:ext>
            </a:extLst>
          </p:cNvPr>
          <p:cNvCxnSpPr/>
          <p:nvPr/>
        </p:nvCxnSpPr>
        <p:spPr>
          <a:xfrm>
            <a:off x="5833089" y="2712451"/>
            <a:ext cx="525822" cy="0"/>
          </a:xfrm>
          <a:prstGeom prst="line">
            <a:avLst/>
          </a:prstGeom>
          <a:ln cap="rnd"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763F2AF-E10D-4FDD-81BF-585FF117B603}"/>
              </a:ext>
            </a:extLst>
          </p:cNvPr>
          <p:cNvGrpSpPr/>
          <p:nvPr/>
        </p:nvGrpSpPr>
        <p:grpSpPr>
          <a:xfrm flipH="1">
            <a:off x="5717767" y="5620763"/>
            <a:ext cx="756466" cy="249435"/>
            <a:chOff x="5722295" y="5459104"/>
            <a:chExt cx="741073" cy="184951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0EE834E9-0CFD-436E-B28C-2E8BB61C89DD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372B29A-1A2D-471B-8922-C79F5ECC5074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椭圆 57">
            <a:extLst>
              <a:ext uri="{FF2B5EF4-FFF2-40B4-BE49-F238E27FC236}">
                <a16:creationId xmlns:a16="http://schemas.microsoft.com/office/drawing/2014/main" id="{F06B380C-F559-4CB7-95D6-2D3DF89E08F6}"/>
              </a:ext>
            </a:extLst>
          </p:cNvPr>
          <p:cNvSpPr/>
          <p:nvPr/>
        </p:nvSpPr>
        <p:spPr>
          <a:xfrm>
            <a:off x="605100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43434F6-87CC-4C48-837C-5FE887F2183C}"/>
              </a:ext>
            </a:extLst>
          </p:cNvPr>
          <p:cNvSpPr/>
          <p:nvPr/>
        </p:nvSpPr>
        <p:spPr>
          <a:xfrm>
            <a:off x="5860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D9CC3A5B-CF80-4414-9958-F111BCC88381}"/>
              </a:ext>
            </a:extLst>
          </p:cNvPr>
          <p:cNvSpPr/>
          <p:nvPr/>
        </p:nvSpPr>
        <p:spPr>
          <a:xfrm>
            <a:off x="6241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2C86B06D-0D4D-462E-98AD-3B9EC6B36FF0}"/>
              </a:ext>
            </a:extLst>
          </p:cNvPr>
          <p:cNvCxnSpPr/>
          <p:nvPr/>
        </p:nvCxnSpPr>
        <p:spPr>
          <a:xfrm>
            <a:off x="5624412" y="763805"/>
            <a:ext cx="943176" cy="0"/>
          </a:xfrm>
          <a:prstGeom prst="line">
            <a:avLst/>
          </a:prstGeom>
          <a:ln cap="rnd"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52223350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37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1"/>
      <p:bldP grpId="0" spid="58"/>
      <p:bldP grpId="0" spid="59"/>
      <p:bldP grpId="0" spid="6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4E23A02F-33E9-4520-BBE1-2D360BFA5C54}"/>
              </a:ext>
            </a:extLst>
          </p:cNvPr>
          <p:cNvGraphicFramePr/>
          <p:nvPr>
            <p:extLst>
              <p:ext uri="{D42A27DB-BD31-4B8C-83A1-F6EECF244321}">
                <p14:modId val="662800866"/>
              </p:ext>
            </p:extLst>
          </p:nvPr>
        </p:nvGraphicFramePr>
        <p:xfrm>
          <a:off x="1081166" y="1457712"/>
          <a:ext cx="10111016" cy="272113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4" name="组合 33">
            <a:extLst>
              <a:ext uri="{FF2B5EF4-FFF2-40B4-BE49-F238E27FC236}">
                <a16:creationId xmlns:a16="http://schemas.microsoft.com/office/drawing/2014/main" id="{2B16F0CA-F8BE-40EC-99CB-B7BA07682836}"/>
              </a:ext>
            </a:extLst>
          </p:cNvPr>
          <p:cNvGrpSpPr/>
          <p:nvPr/>
        </p:nvGrpSpPr>
        <p:grpSpPr>
          <a:xfrm>
            <a:off x="803275" y="4586288"/>
            <a:ext cx="5093028" cy="1242254"/>
            <a:chOff x="803275" y="3832527"/>
            <a:chExt cx="5093028" cy="124225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0F290AF5-18BD-4C77-AC69-883BC45F57B2}"/>
                </a:ext>
              </a:extLst>
            </p:cNvPr>
            <p:cNvSpPr/>
            <p:nvPr/>
          </p:nvSpPr>
          <p:spPr>
            <a:xfrm>
              <a:off x="803275" y="3832527"/>
              <a:ext cx="5093028" cy="1242254"/>
            </a:xfrm>
            <a:prstGeom prst="roundRect">
              <a:avLst>
                <a:gd fmla="val 30357" name="adj"/>
              </a:avLst>
            </a:prstGeom>
            <a:solidFill>
              <a:srgbClr val="E7E7E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Freeform 124">
              <a:extLst>
                <a:ext uri="{FF2B5EF4-FFF2-40B4-BE49-F238E27FC236}">
                  <a16:creationId xmlns:a16="http://schemas.microsoft.com/office/drawing/2014/main" id="{582A96F8-84F2-4EEF-952B-68CEE34D66E6}"/>
                </a:ext>
              </a:extLst>
            </p:cNvPr>
            <p:cNvSpPr/>
            <p:nvPr/>
          </p:nvSpPr>
          <p:spPr>
            <a:xfrm>
              <a:off x="1081166" y="4233897"/>
              <a:ext cx="550760" cy="4395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9942" y="2958"/>
                  </a:moveTo>
                  <a:lnTo>
                    <a:pt x="658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58"/>
                  </a:lnTo>
                  <a:lnTo>
                    <a:pt x="9942" y="2958"/>
                  </a:lnTo>
                  <a:close/>
                </a:path>
              </a:pathLst>
            </a:custGeom>
            <a:solidFill>
              <a:srgbClr val="007AFF"/>
            </a:soli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03719DA-9763-4B5F-9CEB-0221CE0ACC7F}"/>
                </a:ext>
              </a:extLst>
            </p:cNvPr>
            <p:cNvGrpSpPr/>
            <p:nvPr/>
          </p:nvGrpSpPr>
          <p:grpSpPr>
            <a:xfrm>
              <a:off x="1797990" y="4021615"/>
              <a:ext cx="3901769" cy="864079"/>
              <a:chOff x="1508429" y="4033387"/>
              <a:chExt cx="3901769" cy="86407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2FEF8FC-F370-4051-AAD4-156E870238DD}"/>
                  </a:ext>
                </a:extLst>
              </p:cNvPr>
              <p:cNvSpPr txBox="1"/>
              <p:nvPr/>
            </p:nvSpPr>
            <p:spPr>
              <a:xfrm flipH="1">
                <a:off x="1508430" y="4251135"/>
                <a:ext cx="3901769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在这里添加你的详细小段落文本内容，与标题相关并符合整体语言风格，内容简洁，尽量生动，与设计排版相符合，保持美观大方。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835B88E-0B3B-413E-B394-30368C51F034}"/>
                  </a:ext>
                </a:extLst>
              </p:cNvPr>
              <p:cNvSpPr txBox="1"/>
              <p:nvPr/>
            </p:nvSpPr>
            <p:spPr>
              <a:xfrm flipH="1">
                <a:off x="1508433" y="403338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solidFill>
                      <a:srgbClr val="007AF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03B88CC-9078-4F9D-8805-46D9076BEE3C}"/>
              </a:ext>
            </a:extLst>
          </p:cNvPr>
          <p:cNvGrpSpPr/>
          <p:nvPr/>
        </p:nvGrpSpPr>
        <p:grpSpPr>
          <a:xfrm>
            <a:off x="6295697" y="4586288"/>
            <a:ext cx="5093028" cy="1242254"/>
            <a:chOff x="6295697" y="3832527"/>
            <a:chExt cx="5093028" cy="1242254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E3CE5BD-B7FE-4F1C-966A-E65D2AB411F1}"/>
                </a:ext>
              </a:extLst>
            </p:cNvPr>
            <p:cNvSpPr/>
            <p:nvPr/>
          </p:nvSpPr>
          <p:spPr>
            <a:xfrm>
              <a:off x="6295697" y="3832527"/>
              <a:ext cx="5093028" cy="1242254"/>
            </a:xfrm>
            <a:prstGeom prst="roundRect">
              <a:avLst>
                <a:gd fmla="val 30357" name="adj"/>
              </a:avLst>
            </a:prstGeom>
            <a:solidFill>
              <a:srgbClr val="E7E7E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C9D2B88-74AB-4D45-800D-FB95DD561AF9}"/>
                </a:ext>
              </a:extLst>
            </p:cNvPr>
            <p:cNvGrpSpPr/>
            <p:nvPr/>
          </p:nvGrpSpPr>
          <p:grpSpPr>
            <a:xfrm>
              <a:off x="7290412" y="4021615"/>
              <a:ext cx="3901769" cy="864079"/>
              <a:chOff x="1508429" y="4033387"/>
              <a:chExt cx="3901769" cy="864079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941438-A04A-4E1D-A1E2-D29B0D151A56}"/>
                  </a:ext>
                </a:extLst>
              </p:cNvPr>
              <p:cNvSpPr txBox="1"/>
              <p:nvPr/>
            </p:nvSpPr>
            <p:spPr>
              <a:xfrm flipH="1">
                <a:off x="1508429" y="4251135"/>
                <a:ext cx="3901769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在这里添加你的详细小段落文本内容，与标题相关并符合整体语言风格，内容简洁，尽量生动，与设计排版相符合，保持美观大方。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F7AA734-74D9-4ACE-9D59-B56683E35DCA}"/>
                  </a:ext>
                </a:extLst>
              </p:cNvPr>
              <p:cNvSpPr txBox="1"/>
              <p:nvPr/>
            </p:nvSpPr>
            <p:spPr>
              <a:xfrm flipH="1">
                <a:off x="1508431" y="403338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D7DCD1B-9A80-4252-9B92-B72E1E0646DB}"/>
                </a:ext>
              </a:extLst>
            </p:cNvPr>
            <p:cNvGrpSpPr/>
            <p:nvPr/>
          </p:nvGrpSpPr>
          <p:grpSpPr>
            <a:xfrm>
              <a:off x="6573588" y="4224779"/>
              <a:ext cx="550760" cy="448633"/>
              <a:chOff x="9979897" y="7729732"/>
              <a:chExt cx="550760" cy="448633"/>
            </a:xfrm>
            <a:solidFill>
              <a:srgbClr val="A9A9A9"/>
            </a:solidFill>
          </p:grpSpPr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B558E73B-A485-4E3E-99CF-C6DF1229ACB2}"/>
                  </a:ext>
                </a:extLst>
              </p:cNvPr>
              <p:cNvSpPr/>
              <p:nvPr/>
            </p:nvSpPr>
            <p:spPr>
              <a:xfrm>
                <a:off x="10147678" y="7729732"/>
                <a:ext cx="215198" cy="857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320" y="10800"/>
                    </a:moveTo>
                    <a:cubicBezTo>
                      <a:pt x="17280" y="10800"/>
                      <a:pt x="17280" y="10800"/>
                      <a:pt x="17280" y="10800"/>
                    </a:cubicBezTo>
                    <a:cubicBezTo>
                      <a:pt x="17280" y="21600"/>
                      <a:pt x="17280" y="21600"/>
                      <a:pt x="172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5400"/>
                      <a:pt x="19440" y="0"/>
                      <a:pt x="17280" y="0"/>
                    </a:cubicBezTo>
                    <a:cubicBezTo>
                      <a:pt x="4320" y="0"/>
                      <a:pt x="4320" y="0"/>
                      <a:pt x="4320" y="0"/>
                    </a:cubicBezTo>
                    <a:cubicBezTo>
                      <a:pt x="2160" y="0"/>
                      <a:pt x="0" y="54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lnTo>
                      <a:pt x="4320" y="10800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9" name="Freeform 72">
                <a:extLst>
                  <a:ext uri="{FF2B5EF4-FFF2-40B4-BE49-F238E27FC236}">
                    <a16:creationId xmlns:a16="http://schemas.microsoft.com/office/drawing/2014/main" id="{7CC3D33B-D8F4-4CAE-9206-8096734D7450}"/>
                  </a:ext>
                </a:extLst>
              </p:cNvPr>
              <p:cNvSpPr/>
              <p:nvPr/>
            </p:nvSpPr>
            <p:spPr>
              <a:xfrm>
                <a:off x="9979897" y="7837331"/>
                <a:ext cx="550760" cy="3410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913" y="0"/>
                    </a:moveTo>
                    <a:cubicBezTo>
                      <a:pt x="1687" y="0"/>
                      <a:pt x="1687" y="0"/>
                      <a:pt x="1687" y="0"/>
                    </a:cubicBezTo>
                    <a:cubicBezTo>
                      <a:pt x="675" y="0"/>
                      <a:pt x="0" y="1367"/>
                      <a:pt x="0" y="2734"/>
                    </a:cubicBezTo>
                    <a:cubicBezTo>
                      <a:pt x="0" y="18866"/>
                      <a:pt x="0" y="18866"/>
                      <a:pt x="0" y="18866"/>
                    </a:cubicBezTo>
                    <a:cubicBezTo>
                      <a:pt x="0" y="20233"/>
                      <a:pt x="675" y="21600"/>
                      <a:pt x="1687" y="21600"/>
                    </a:cubicBezTo>
                    <a:cubicBezTo>
                      <a:pt x="19913" y="21600"/>
                      <a:pt x="19913" y="21600"/>
                      <a:pt x="19913" y="21600"/>
                    </a:cubicBezTo>
                    <a:cubicBezTo>
                      <a:pt x="20925" y="21600"/>
                      <a:pt x="21600" y="20233"/>
                      <a:pt x="21600" y="18866"/>
                    </a:cubicBezTo>
                    <a:cubicBezTo>
                      <a:pt x="21600" y="2734"/>
                      <a:pt x="21600" y="2734"/>
                      <a:pt x="21600" y="2734"/>
                    </a:cubicBezTo>
                    <a:cubicBezTo>
                      <a:pt x="21600" y="1367"/>
                      <a:pt x="20925" y="0"/>
                      <a:pt x="19913" y="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val="1129540235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2">
        <p:bldAsOne/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7A9B456-B843-4706-A632-CC1BC9A89C2C}"/>
              </a:ext>
            </a:extLst>
          </p:cNvPr>
          <p:cNvGrpSpPr/>
          <p:nvPr/>
        </p:nvGrpSpPr>
        <p:grpSpPr>
          <a:xfrm>
            <a:off x="5160265" y="4937931"/>
            <a:ext cx="1871470" cy="1173791"/>
            <a:chOff x="2905962" y="4937931"/>
            <a:chExt cx="1871470" cy="117379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680A156-9582-4850-B1A8-D56A60331F7E}"/>
                </a:ext>
              </a:extLst>
            </p:cNvPr>
            <p:cNvSpPr txBox="1"/>
            <p:nvPr/>
          </p:nvSpPr>
          <p:spPr>
            <a:xfrm>
              <a:off x="2905962" y="5280725"/>
              <a:ext cx="187147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096A32B-4904-4440-BD04-06BD7C41E32A}"/>
                </a:ext>
              </a:extLst>
            </p:cNvPr>
            <p:cNvSpPr txBox="1"/>
            <p:nvPr/>
          </p:nvSpPr>
          <p:spPr>
            <a:xfrm>
              <a:off x="3349787" y="4937931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06631A6-8CBE-42DA-9F4E-835F41E42949}"/>
                </a:ext>
              </a:extLst>
            </p:cNvPr>
            <p:cNvCxnSpPr/>
            <p:nvPr/>
          </p:nvCxnSpPr>
          <p:spPr>
            <a:xfrm>
              <a:off x="3584034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5884160-D139-4AF3-9414-E7D4322141F0}"/>
              </a:ext>
            </a:extLst>
          </p:cNvPr>
          <p:cNvGrpSpPr/>
          <p:nvPr/>
        </p:nvGrpSpPr>
        <p:grpSpPr>
          <a:xfrm>
            <a:off x="1666150" y="4937931"/>
            <a:ext cx="1872000" cy="1173791"/>
            <a:chOff x="2880036" y="4937931"/>
            <a:chExt cx="1872000" cy="117379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B7F996E-C602-40FD-B1C6-D619D41D4D0D}"/>
                </a:ext>
              </a:extLst>
            </p:cNvPr>
            <p:cNvSpPr txBox="1"/>
            <p:nvPr/>
          </p:nvSpPr>
          <p:spPr>
            <a:xfrm>
              <a:off x="2880036" y="5280725"/>
              <a:ext cx="187200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DE57620-6003-47F7-82CE-434ACD7D03E6}"/>
                </a:ext>
              </a:extLst>
            </p:cNvPr>
            <p:cNvSpPr txBox="1"/>
            <p:nvPr/>
          </p:nvSpPr>
          <p:spPr>
            <a:xfrm>
              <a:off x="3324127" y="4937931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23A4550-B344-479E-8377-040C39491592}"/>
                </a:ext>
              </a:extLst>
            </p:cNvPr>
            <p:cNvCxnSpPr/>
            <p:nvPr/>
          </p:nvCxnSpPr>
          <p:spPr>
            <a:xfrm>
              <a:off x="3558373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E366BEC-1F9A-4B0A-8A74-E707BDC218EE}"/>
              </a:ext>
            </a:extLst>
          </p:cNvPr>
          <p:cNvGrpSpPr/>
          <p:nvPr/>
        </p:nvGrpSpPr>
        <p:grpSpPr>
          <a:xfrm>
            <a:off x="8653850" y="4937931"/>
            <a:ext cx="1872000" cy="989125"/>
            <a:chOff x="2607129" y="4937931"/>
            <a:chExt cx="1872000" cy="98912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91F088C-BF80-4EC5-9922-4AD6AC7C31EB}"/>
                </a:ext>
              </a:extLst>
            </p:cNvPr>
            <p:cNvSpPr txBox="1"/>
            <p:nvPr/>
          </p:nvSpPr>
          <p:spPr>
            <a:xfrm>
              <a:off x="2607130" y="5280725"/>
              <a:ext cx="187200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5AE7DC5-2E5E-4BBB-9EF4-A9FDBFEDAF39}"/>
                </a:ext>
              </a:extLst>
            </p:cNvPr>
            <p:cNvSpPr txBox="1"/>
            <p:nvPr/>
          </p:nvSpPr>
          <p:spPr>
            <a:xfrm>
              <a:off x="3051218" y="4937931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50DC37E-E2A1-4B9E-AC69-58B0F74151DA}"/>
                </a:ext>
              </a:extLst>
            </p:cNvPr>
            <p:cNvCxnSpPr/>
            <p:nvPr/>
          </p:nvCxnSpPr>
          <p:spPr>
            <a:xfrm>
              <a:off x="3285466" y="524570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9DC091D3-D5EA-4CE4-984B-FE2D1E60CD43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76654" y="1612291"/>
            <a:ext cx="2250993" cy="3178569"/>
          </a:xfrm>
        </p:spPr>
      </p:pic>
      <p:pic>
        <p:nvPicPr>
          <p:cNvPr id="35" name="图片占位符 34">
            <a:extLst>
              <a:ext uri="{FF2B5EF4-FFF2-40B4-BE49-F238E27FC236}">
                <a16:creationId xmlns:a16="http://schemas.microsoft.com/office/drawing/2014/main" id="{62158090-6D96-40D5-BEA1-D440B05DF32F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69796" y="1612291"/>
            <a:ext cx="2250993" cy="3178569"/>
          </a:xfrm>
        </p:spPr>
      </p:pic>
      <p:pic>
        <p:nvPicPr>
          <p:cNvPr id="33" name="图片占位符 32">
            <a:extLst>
              <a:ext uri="{FF2B5EF4-FFF2-40B4-BE49-F238E27FC236}">
                <a16:creationId xmlns:a16="http://schemas.microsoft.com/office/drawing/2014/main" id="{325CB7E3-4BC3-4A7A-97DE-C18DAEA7432E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62938" y="1612291"/>
            <a:ext cx="2252409" cy="3178569"/>
          </a:xfrm>
        </p:spPr>
      </p:pic>
    </p:spTree>
    <p:extLst>
      <p:ext uri="{BB962C8B-B14F-4D97-AF65-F5344CB8AC3E}">
        <p14:creationId val="1789469995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F5BDA593-8062-40E5-9D42-ADA3E3A744A6}"/>
              </a:ext>
            </a:extLst>
          </p:cNvPr>
          <p:cNvGrpSpPr/>
          <p:nvPr/>
        </p:nvGrpSpPr>
        <p:grpSpPr>
          <a:xfrm>
            <a:off x="938630" y="1930945"/>
            <a:ext cx="2184787" cy="2124570"/>
            <a:chOff x="954117" y="1833454"/>
            <a:chExt cx="2285169" cy="2222184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5B9A3D75-1E19-4FD5-AC56-6D11C1CBE5C1}"/>
                </a:ext>
              </a:extLst>
            </p:cNvPr>
            <p:cNvSpPr/>
            <p:nvPr/>
          </p:nvSpPr>
          <p:spPr>
            <a:xfrm>
              <a:off x="985906" y="1833454"/>
              <a:ext cx="2221589" cy="2222184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aphicFrame>
          <p:nvGraphicFramePr>
            <p:cNvPr id="72" name="图表 71">
              <a:extLst>
                <a:ext uri="{FF2B5EF4-FFF2-40B4-BE49-F238E27FC236}">
                  <a16:creationId xmlns:a16="http://schemas.microsoft.com/office/drawing/2014/main" id="{779AE8C6-E7CD-4A6D-BD6E-B5BEC773DE68}"/>
                </a:ext>
              </a:extLst>
            </p:cNvPr>
            <p:cNvGraphicFramePr/>
            <p:nvPr>
              <p:extLst>
                <p:ext uri="{D42A27DB-BD31-4B8C-83A1-F6EECF244321}">
                  <p14:modId val="940742092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081DD9A-2EF7-4FE1-B902-D41A482574CC}"/>
              </a:ext>
            </a:extLst>
          </p:cNvPr>
          <p:cNvGrpSpPr/>
          <p:nvPr/>
        </p:nvGrpSpPr>
        <p:grpSpPr>
          <a:xfrm>
            <a:off x="969023" y="4397302"/>
            <a:ext cx="2124000" cy="1540289"/>
            <a:chOff x="5045194" y="4583655"/>
            <a:chExt cx="2124000" cy="1540289"/>
          </a:xfrm>
        </p:grpSpPr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07A8198-68BD-4DD3-A2AF-8BBD55F52C85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17CA4F51-EB2B-4103-8596-85322CBA278D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239E9C08-AEB7-4350-94CC-6C2EF97B1BDF}"/>
                  </a:ext>
                </a:extLst>
              </p:cNvPr>
              <p:cNvSpPr txBox="1"/>
              <p:nvPr/>
            </p:nvSpPr>
            <p:spPr>
              <a:xfrm>
                <a:off x="6834430" y="4489666"/>
                <a:ext cx="1890502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626C18AC-3FAF-4A9A-83D0-24A76A054B10}"/>
                  </a:ext>
                </a:extLst>
              </p:cNvPr>
              <p:cNvSpPr txBox="1"/>
              <p:nvPr/>
            </p:nvSpPr>
            <p:spPr>
              <a:xfrm>
                <a:off x="7287771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B37264FB-466D-4B33-B51B-1CA5B428858D}"/>
                  </a:ext>
                </a:extLst>
              </p:cNvPr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815AD04F-9EEA-4CD5-BA74-E493EFDF9683}"/>
              </a:ext>
            </a:extLst>
          </p:cNvPr>
          <p:cNvSpPr txBox="1"/>
          <p:nvPr/>
        </p:nvSpPr>
        <p:spPr>
          <a:xfrm>
            <a:off x="4796659" y="759988"/>
            <a:ext cx="25986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</a:p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384EA032-0B7F-4C0B-AA5B-4142E90F898A}"/>
              </a:ext>
            </a:extLst>
          </p:cNvPr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cap="rnd" w="12700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5F1A82-02B9-4F66-BDC7-DFA495416003}"/>
              </a:ext>
            </a:extLst>
          </p:cNvPr>
          <p:cNvGrpSpPr/>
          <p:nvPr/>
        </p:nvGrpSpPr>
        <p:grpSpPr>
          <a:xfrm>
            <a:off x="9068482" y="1930945"/>
            <a:ext cx="2184787" cy="2124570"/>
            <a:chOff x="954117" y="1833454"/>
            <a:chExt cx="2285169" cy="2222184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8F90C461-52A3-4E5D-9DC0-1FBF4ED40A6C}"/>
                </a:ext>
              </a:extLst>
            </p:cNvPr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aphicFrame>
          <p:nvGraphicFramePr>
            <p:cNvPr id="42" name="图表 41">
              <a:extLst>
                <a:ext uri="{FF2B5EF4-FFF2-40B4-BE49-F238E27FC236}">
                  <a16:creationId xmlns:a16="http://schemas.microsoft.com/office/drawing/2014/main" id="{7A993324-D79D-4205-AD33-71C4A3312F4E}"/>
                </a:ext>
              </a:extLst>
            </p:cNvPr>
            <p:cNvGraphicFramePr/>
            <p:nvPr>
              <p:extLst>
                <p:ext uri="{D42A27DB-BD31-4B8C-83A1-F6EECF244321}">
                  <p14:modId val="2524529038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92CBD8E-ABB4-41ED-A1CD-917D7E17FC06}"/>
              </a:ext>
            </a:extLst>
          </p:cNvPr>
          <p:cNvGrpSpPr/>
          <p:nvPr/>
        </p:nvGrpSpPr>
        <p:grpSpPr>
          <a:xfrm>
            <a:off x="6358532" y="1930945"/>
            <a:ext cx="2184787" cy="2124570"/>
            <a:chOff x="954117" y="1833454"/>
            <a:chExt cx="2285169" cy="2222184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FD9613F5-1E55-4B43-B6A0-EBB6A8770FB4}"/>
                </a:ext>
              </a:extLst>
            </p:cNvPr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aphicFrame>
          <p:nvGraphicFramePr>
            <p:cNvPr id="45" name="图表 44">
              <a:extLst>
                <a:ext uri="{FF2B5EF4-FFF2-40B4-BE49-F238E27FC236}">
                  <a16:creationId xmlns:a16="http://schemas.microsoft.com/office/drawing/2014/main" id="{6055665B-40A4-4D50-B52B-F371FFCD84FB}"/>
                </a:ext>
              </a:extLst>
            </p:cNvPr>
            <p:cNvGraphicFramePr/>
            <p:nvPr>
              <p:extLst>
                <p:ext uri="{D42A27DB-BD31-4B8C-83A1-F6EECF244321}">
                  <p14:modId val="2524529038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369DE9B-CCF0-4ABB-8C5A-0F8CB7FB06A5}"/>
              </a:ext>
            </a:extLst>
          </p:cNvPr>
          <p:cNvGrpSpPr/>
          <p:nvPr/>
        </p:nvGrpSpPr>
        <p:grpSpPr>
          <a:xfrm>
            <a:off x="3648581" y="1930945"/>
            <a:ext cx="2184787" cy="2124570"/>
            <a:chOff x="954117" y="1833454"/>
            <a:chExt cx="2285169" cy="2222184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2A25C8CF-34CD-4872-9C7A-B08E8306670A}"/>
                </a:ext>
              </a:extLst>
            </p:cNvPr>
            <p:cNvSpPr/>
            <p:nvPr/>
          </p:nvSpPr>
          <p:spPr>
            <a:xfrm>
              <a:off x="979928" y="1833454"/>
              <a:ext cx="2233546" cy="2222184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aphicFrame>
          <p:nvGraphicFramePr>
            <p:cNvPr id="48" name="图表 47">
              <a:extLst>
                <a:ext uri="{FF2B5EF4-FFF2-40B4-BE49-F238E27FC236}">
                  <a16:creationId xmlns:a16="http://schemas.microsoft.com/office/drawing/2014/main" id="{CB205DFF-BAC4-405A-8E38-503A0E62374A}"/>
                </a:ext>
              </a:extLst>
            </p:cNvPr>
            <p:cNvGraphicFramePr/>
            <p:nvPr>
              <p:extLst>
                <p:ext uri="{D42A27DB-BD31-4B8C-83A1-F6EECF244321}">
                  <p14:modId val="2524529038"/>
                </p:ext>
              </p:extLst>
            </p:nvPr>
          </p:nvGraphicFramePr>
          <p:xfrm>
            <a:off x="954117" y="1995995"/>
            <a:ext cx="2285169" cy="1897103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146FBF4-6E52-445E-A0A5-FA108B68AD50}"/>
              </a:ext>
            </a:extLst>
          </p:cNvPr>
          <p:cNvGrpSpPr/>
          <p:nvPr/>
        </p:nvGrpSpPr>
        <p:grpSpPr>
          <a:xfrm>
            <a:off x="3734659" y="4397302"/>
            <a:ext cx="2124000" cy="1540289"/>
            <a:chOff x="5045194" y="4583655"/>
            <a:chExt cx="2124000" cy="1540289"/>
          </a:xfrm>
        </p:grpSpPr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01A69EEB-7B93-424C-9184-5467AD2A9A36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77C93D5A-E48B-45EC-AE5C-A0740B78BD7B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0F7DAB57-6573-4142-A659-E9E41D5032FB}"/>
                  </a:ext>
                </a:extLst>
              </p:cNvPr>
              <p:cNvSpPr txBox="1"/>
              <p:nvPr/>
            </p:nvSpPr>
            <p:spPr>
              <a:xfrm>
                <a:off x="6834429" y="4489666"/>
                <a:ext cx="1890502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7C0C3893-BD37-4272-A1ED-70E38EC05D32}"/>
                  </a:ext>
                </a:extLst>
              </p:cNvPr>
              <p:cNvSpPr txBox="1"/>
              <p:nvPr/>
            </p:nvSpPr>
            <p:spPr>
              <a:xfrm>
                <a:off x="7287769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45CC7CD1-02BA-4778-857C-5AB1FBECEC05}"/>
                  </a:ext>
                </a:extLst>
              </p:cNvPr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D28BAD53-2EC6-4056-8BCF-B1CFF05B9A4F}"/>
              </a:ext>
            </a:extLst>
          </p:cNvPr>
          <p:cNvGrpSpPr/>
          <p:nvPr/>
        </p:nvGrpSpPr>
        <p:grpSpPr>
          <a:xfrm>
            <a:off x="6388925" y="4397302"/>
            <a:ext cx="2124000" cy="1540289"/>
            <a:chOff x="5045194" y="4583655"/>
            <a:chExt cx="2124000" cy="1540289"/>
          </a:xfrm>
        </p:grpSpPr>
        <p:sp>
          <p:nvSpPr>
            <p:cNvPr id="101" name="矩形: 圆角 100">
              <a:extLst>
                <a:ext uri="{FF2B5EF4-FFF2-40B4-BE49-F238E27FC236}">
                  <a16:creationId xmlns:a16="http://schemas.microsoft.com/office/drawing/2014/main" id="{4ECF4EBB-0E8E-443F-B35E-2E7B71CF8036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8E79886D-02ED-4D02-ACA6-E895899FB1E2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9E77B5D5-8549-46ED-A267-353FD033CBCF}"/>
                  </a:ext>
                </a:extLst>
              </p:cNvPr>
              <p:cNvSpPr txBox="1"/>
              <p:nvPr/>
            </p:nvSpPr>
            <p:spPr>
              <a:xfrm>
                <a:off x="6834429" y="4489666"/>
                <a:ext cx="1890502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19C9BD30-6B03-416D-874F-FBB3A1A55950}"/>
                  </a:ext>
                </a:extLst>
              </p:cNvPr>
              <p:cNvSpPr txBox="1"/>
              <p:nvPr/>
            </p:nvSpPr>
            <p:spPr>
              <a:xfrm>
                <a:off x="7287770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AE2E9AFD-3D08-4591-B2BE-043C35105224}"/>
                  </a:ext>
                </a:extLst>
              </p:cNvPr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D6C664D1-0B72-48E0-89AA-0F2F4AC3D0CE}"/>
              </a:ext>
            </a:extLst>
          </p:cNvPr>
          <p:cNvGrpSpPr/>
          <p:nvPr/>
        </p:nvGrpSpPr>
        <p:grpSpPr>
          <a:xfrm>
            <a:off x="9098875" y="4397302"/>
            <a:ext cx="2124000" cy="1540289"/>
            <a:chOff x="5045194" y="4583655"/>
            <a:chExt cx="2124000" cy="1540289"/>
          </a:xfrm>
        </p:grpSpPr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1883075B-1FE2-4985-8417-D6A7BE50E023}"/>
                </a:ext>
              </a:extLst>
            </p:cNvPr>
            <p:cNvSpPr/>
            <p:nvPr/>
          </p:nvSpPr>
          <p:spPr>
            <a:xfrm>
              <a:off x="5045194" y="4583655"/>
              <a:ext cx="2124000" cy="1540289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CFC1AB43-D1E1-4FDA-A2CE-E29A7FDFDCB9}"/>
                </a:ext>
              </a:extLst>
            </p:cNvPr>
            <p:cNvGrpSpPr/>
            <p:nvPr/>
          </p:nvGrpSpPr>
          <p:grpSpPr>
            <a:xfrm>
              <a:off x="5161943" y="4765487"/>
              <a:ext cx="1890502" cy="1173791"/>
              <a:chOff x="6834430" y="4146872"/>
              <a:chExt cx="1890502" cy="1173791"/>
            </a:xfrm>
          </p:grpSpPr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493E6B2F-4137-4DE1-A9BA-63B965A12E28}"/>
                  </a:ext>
                </a:extLst>
              </p:cNvPr>
              <p:cNvSpPr txBox="1"/>
              <p:nvPr/>
            </p:nvSpPr>
            <p:spPr>
              <a:xfrm>
                <a:off x="6834430" y="4489666"/>
                <a:ext cx="1890502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62064A1-A105-4C3E-9EF5-BCA513DDEB34}"/>
                  </a:ext>
                </a:extLst>
              </p:cNvPr>
              <p:cNvSpPr txBox="1"/>
              <p:nvPr/>
            </p:nvSpPr>
            <p:spPr>
              <a:xfrm>
                <a:off x="7287770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23245583-0DD7-4846-AF6B-546B0491E038}"/>
                  </a:ext>
                </a:extLst>
              </p:cNvPr>
              <p:cNvCxnSpPr/>
              <p:nvPr/>
            </p:nvCxnSpPr>
            <p:spPr>
              <a:xfrm>
                <a:off x="7522018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3807912830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1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3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3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3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3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flipH="1" rot="16200000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201765" y="2752600"/>
            <a:ext cx="3487437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cs typeface="+mn-ea"/>
                <a:sym typeface="+mn-lt"/>
              </a:rPr>
              <a:t>成果展示 achievement exhibition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02798" y="2642436"/>
              <a:ext cx="1540934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val="3895500666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B4B5E1B7-B8E1-4D11-8CD4-ECB83D5D0ECC}"/>
              </a:ext>
            </a:extLst>
          </p:cNvPr>
          <p:cNvGrpSpPr/>
          <p:nvPr/>
        </p:nvGrpSpPr>
        <p:grpSpPr>
          <a:xfrm>
            <a:off x="8027325" y="1188086"/>
            <a:ext cx="2804160" cy="4731442"/>
            <a:chOff x="822960" y="1035686"/>
            <a:chExt cx="2804160" cy="473144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E514696E-3608-4B26-BCAD-8BA72AFE3CB6}"/>
                </a:ext>
              </a:extLst>
            </p:cNvPr>
            <p:cNvSpPr/>
            <p:nvPr/>
          </p:nvSpPr>
          <p:spPr>
            <a:xfrm>
              <a:off x="822960" y="1035686"/>
              <a:ext cx="2804160" cy="4731442"/>
            </a:xfrm>
            <a:prstGeom prst="roundRect">
              <a:avLst>
                <a:gd fmla="val 20128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34E54A4-5A38-4F7E-B9B8-049BD5290AEE}"/>
                </a:ext>
              </a:extLst>
            </p:cNvPr>
            <p:cNvSpPr txBox="1"/>
            <p:nvPr/>
          </p:nvSpPr>
          <p:spPr>
            <a:xfrm>
              <a:off x="1030606" y="3247551"/>
              <a:ext cx="2413635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在这里添加你的详细小段落文本内容，与标题相关并符合整体语言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8C1F0B4-065E-4653-B2F7-55283196131C}"/>
                </a:ext>
              </a:extLst>
            </p:cNvPr>
            <p:cNvCxnSpPr/>
            <p:nvPr/>
          </p:nvCxnSpPr>
          <p:spPr>
            <a:xfrm flipV="1">
              <a:off x="1125856" y="3032761"/>
              <a:ext cx="824864" cy="1"/>
            </a:xfrm>
            <a:prstGeom prst="line">
              <a:avLst/>
            </a:prstGeom>
            <a:ln cap="rnd"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5FA693F-B280-4823-8581-637855E954EF}"/>
                </a:ext>
              </a:extLst>
            </p:cNvPr>
            <p:cNvSpPr txBox="1"/>
            <p:nvPr/>
          </p:nvSpPr>
          <p:spPr>
            <a:xfrm>
              <a:off x="1030607" y="1762302"/>
              <a:ext cx="2544832" cy="1798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altLang="en-US" b="1" lang="zh-CN" sz="2800">
                  <a:solidFill>
                    <a:schemeClr val="tx1"/>
                  </a:solidFill>
                  <a:cs typeface="+mn-ea"/>
                  <a:sym typeface="+mn-lt"/>
                </a:rPr>
                <a:t>此处</a:t>
              </a:r>
            </a:p>
            <a:p>
              <a:pPr algn="l"/>
              <a:r>
                <a:rPr altLang="en-US" b="1" lang="zh-CN" sz="2800">
                  <a:solidFill>
                    <a:schemeClr val="tx1"/>
                  </a:solidFill>
                  <a:cs typeface="+mn-ea"/>
                  <a:sym typeface="+mn-lt"/>
                </a:rPr>
                <a:t>添加标题</a:t>
              </a:r>
            </a:p>
            <a:p>
              <a:pPr algn="l"/>
              <a:r>
                <a:rPr altLang="en-US" b="1" lang="zh-CN" sz="2800">
                  <a:solidFill>
                    <a:schemeClr val="tx1"/>
                  </a:solidFill>
                  <a:cs typeface="+mn-ea"/>
                  <a:sym typeface="+mn-lt"/>
                </a:rPr>
                <a:t>Add the title here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32B3C6C-9FE5-4D00-B601-BAC7EE029BEA}"/>
              </a:ext>
            </a:extLst>
          </p:cNvPr>
          <p:cNvGrpSpPr/>
          <p:nvPr/>
        </p:nvGrpSpPr>
        <p:grpSpPr>
          <a:xfrm>
            <a:off x="1360687" y="4414984"/>
            <a:ext cx="2457333" cy="989125"/>
            <a:chOff x="1030604" y="4616037"/>
            <a:chExt cx="2457333" cy="98912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8266F24-9A3F-4177-B6AC-F28CB745EB89}"/>
                </a:ext>
              </a:extLst>
            </p:cNvPr>
            <p:cNvSpPr txBox="1"/>
            <p:nvPr/>
          </p:nvSpPr>
          <p:spPr>
            <a:xfrm>
              <a:off x="1030604" y="4958831"/>
              <a:ext cx="245733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CF5AB12-B113-4108-BD99-46C4D78E940A}"/>
                </a:ext>
              </a:extLst>
            </p:cNvPr>
            <p:cNvSpPr txBox="1"/>
            <p:nvPr/>
          </p:nvSpPr>
          <p:spPr>
            <a:xfrm>
              <a:off x="1030605" y="4616036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4017925-42F4-4AF7-AF6C-A3189DDD3EEF}"/>
                </a:ext>
              </a:extLst>
            </p:cNvPr>
            <p:cNvCxnSpPr/>
            <p:nvPr/>
          </p:nvCxnSpPr>
          <p:spPr>
            <a:xfrm>
              <a:off x="1125856" y="492381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B3FBD4-6790-4ECD-9FFD-C02DC077D042}"/>
              </a:ext>
            </a:extLst>
          </p:cNvPr>
          <p:cNvGrpSpPr/>
          <p:nvPr/>
        </p:nvGrpSpPr>
        <p:grpSpPr>
          <a:xfrm>
            <a:off x="4694006" y="4414984"/>
            <a:ext cx="2457332" cy="989125"/>
            <a:chOff x="1030605" y="4616037"/>
            <a:chExt cx="2457332" cy="98912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6B9CC7B-87D0-48EB-86B5-D5BAE98F3EA8}"/>
                </a:ext>
              </a:extLst>
            </p:cNvPr>
            <p:cNvSpPr txBox="1"/>
            <p:nvPr/>
          </p:nvSpPr>
          <p:spPr>
            <a:xfrm>
              <a:off x="1030605" y="4958831"/>
              <a:ext cx="245733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19F8C6B-C448-4378-9F7F-9A70DD7BB0DD}"/>
                </a:ext>
              </a:extLst>
            </p:cNvPr>
            <p:cNvSpPr txBox="1"/>
            <p:nvPr/>
          </p:nvSpPr>
          <p:spPr>
            <a:xfrm>
              <a:off x="1030605" y="4616036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F87BB5B-FB8C-4120-B8A6-8B448853C437}"/>
                </a:ext>
              </a:extLst>
            </p:cNvPr>
            <p:cNvCxnSpPr/>
            <p:nvPr/>
          </p:nvCxnSpPr>
          <p:spPr>
            <a:xfrm>
              <a:off x="1125856" y="492381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2F0F8C73-0C62-4EB1-9C54-1761FD93570E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61152" y="1458913"/>
            <a:ext cx="2803525" cy="2409825"/>
          </a:xfrm>
        </p:spPr>
      </p:pic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7EC99975-FA6A-4EFC-B1F8-46C4A9D547C8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94238" y="1458913"/>
            <a:ext cx="2803525" cy="2409825"/>
          </a:xfrm>
        </p:spPr>
      </p:pic>
    </p:spTree>
    <p:extLst>
      <p:ext uri="{BB962C8B-B14F-4D97-AF65-F5344CB8AC3E}">
        <p14:creationId val="954603286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6E875E3-0123-4623-85B3-0D6BD221EDA4}"/>
              </a:ext>
            </a:extLst>
          </p:cNvPr>
          <p:cNvSpPr txBox="1"/>
          <p:nvPr/>
        </p:nvSpPr>
        <p:spPr>
          <a:xfrm>
            <a:off x="695326" y="1575245"/>
            <a:ext cx="254483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此处添加标题</a:t>
            </a:r>
          </a:p>
          <a:p>
            <a:pPr algn="l"/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CE33A0-17D0-4E15-8E8A-40F19037CFC6}"/>
              </a:ext>
            </a:extLst>
          </p:cNvPr>
          <p:cNvSpPr txBox="1"/>
          <p:nvPr/>
        </p:nvSpPr>
        <p:spPr>
          <a:xfrm>
            <a:off x="695325" y="2629606"/>
            <a:ext cx="438807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在这里添加你的详细小段落文本内容，与标题相关并符合整体语言风格内容请简洁，尽量生动，将你需要表达的意思表述清楚，不宜冗长，控制好字数。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7C6275-8BF9-4EF7-8095-327A4E45DA16}"/>
              </a:ext>
            </a:extLst>
          </p:cNvPr>
          <p:cNvCxnSpPr/>
          <p:nvPr/>
        </p:nvCxnSpPr>
        <p:spPr>
          <a:xfrm flipV="1">
            <a:off x="790576" y="2414817"/>
            <a:ext cx="824864" cy="1"/>
          </a:xfrm>
          <a:prstGeom prst="line">
            <a:avLst/>
          </a:prstGeom>
          <a:ln cap="rnd"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E7BA840-CBAB-4987-94E5-5E8649273C71}"/>
              </a:ext>
            </a:extLst>
          </p:cNvPr>
          <p:cNvGrpSpPr/>
          <p:nvPr/>
        </p:nvGrpSpPr>
        <p:grpSpPr>
          <a:xfrm>
            <a:off x="5996473" y="2029697"/>
            <a:ext cx="2693437" cy="1246240"/>
            <a:chOff x="5996473" y="2182760"/>
            <a:chExt cx="2693437" cy="124624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542BA79-82E3-4C9A-9D7E-D74A80279E09}"/>
                </a:ext>
              </a:extLst>
            </p:cNvPr>
            <p:cNvGrpSpPr/>
            <p:nvPr/>
          </p:nvGrpSpPr>
          <p:grpSpPr>
            <a:xfrm>
              <a:off x="5996473" y="2749587"/>
              <a:ext cx="2693437" cy="679413"/>
              <a:chOff x="1508430" y="4033387"/>
              <a:chExt cx="2693437" cy="679413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B071FFE-F1E2-4BB2-A689-8A346C4DD758}"/>
                  </a:ext>
                </a:extLst>
              </p:cNvPr>
              <p:cNvSpPr txBox="1"/>
              <p:nvPr/>
            </p:nvSpPr>
            <p:spPr>
              <a:xfrm flipH="1">
                <a:off x="1508430" y="4251135"/>
                <a:ext cx="269343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在这里添加你的详细小段落文本内容，与标题相关并符合整体语言风格。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471925A-1F14-4A08-ADAB-F1B15BE98208}"/>
                  </a:ext>
                </a:extLst>
              </p:cNvPr>
              <p:cNvSpPr txBox="1"/>
              <p:nvPr/>
            </p:nvSpPr>
            <p:spPr>
              <a:xfrm flipH="1">
                <a:off x="1508432" y="4033388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8F16E8E-5AE5-4FA1-A0E1-39BBE8603036}"/>
                </a:ext>
              </a:extLst>
            </p:cNvPr>
            <p:cNvGrpSpPr/>
            <p:nvPr/>
          </p:nvGrpSpPr>
          <p:grpSpPr>
            <a:xfrm>
              <a:off x="6096000" y="2182760"/>
              <a:ext cx="536495" cy="533766"/>
              <a:chOff x="790576" y="4130033"/>
              <a:chExt cx="590907" cy="587901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F0C376F6-7CDB-4BD9-A29B-40DDF812DF6F}"/>
                  </a:ext>
                </a:extLst>
              </p:cNvPr>
              <p:cNvSpPr/>
              <p:nvPr/>
            </p:nvSpPr>
            <p:spPr>
              <a:xfrm>
                <a:off x="790576" y="4130033"/>
                <a:ext cx="590907" cy="587901"/>
              </a:xfrm>
              <a:prstGeom prst="roundRect">
                <a:avLst>
                  <a:gd fmla="val 23932" name="adj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38100" rotWithShape="0" sx="101000" sy="101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9" name="Freeform 70">
                <a:extLst>
                  <a:ext uri="{FF2B5EF4-FFF2-40B4-BE49-F238E27FC236}">
                    <a16:creationId xmlns:a16="http://schemas.microsoft.com/office/drawing/2014/main" id="{AFE2A0C5-769D-4E35-9A67-6ECF2FE89345}"/>
                  </a:ext>
                </a:extLst>
              </p:cNvPr>
              <p:cNvSpPr/>
              <p:nvPr/>
            </p:nvSpPr>
            <p:spPr>
              <a:xfrm>
                <a:off x="938616" y="4227216"/>
                <a:ext cx="294826" cy="3935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4950" y="0"/>
                      <a:pt x="0" y="3544"/>
                      <a:pt x="0" y="8100"/>
                    </a:cubicBezTo>
                    <a:cubicBezTo>
                      <a:pt x="0" y="13669"/>
                      <a:pt x="10800" y="21600"/>
                      <a:pt x="10800" y="21600"/>
                    </a:cubicBezTo>
                    <a:cubicBezTo>
                      <a:pt x="10800" y="21600"/>
                      <a:pt x="21600" y="13669"/>
                      <a:pt x="21600" y="8100"/>
                    </a:cubicBezTo>
                    <a:cubicBezTo>
                      <a:pt x="21600" y="3544"/>
                      <a:pt x="16650" y="0"/>
                      <a:pt x="10800" y="0"/>
                    </a:cubicBezTo>
                    <a:close/>
                    <a:moveTo>
                      <a:pt x="10800" y="12150"/>
                    </a:moveTo>
                    <a:cubicBezTo>
                      <a:pt x="7650" y="12150"/>
                      <a:pt x="5175" y="10294"/>
                      <a:pt x="5175" y="7931"/>
                    </a:cubicBezTo>
                    <a:cubicBezTo>
                      <a:pt x="5175" y="5737"/>
                      <a:pt x="7650" y="3881"/>
                      <a:pt x="10800" y="3881"/>
                    </a:cubicBezTo>
                    <a:cubicBezTo>
                      <a:pt x="13950" y="3881"/>
                      <a:pt x="16425" y="5737"/>
                      <a:pt x="16425" y="7931"/>
                    </a:cubicBezTo>
                    <a:cubicBezTo>
                      <a:pt x="16425" y="10294"/>
                      <a:pt x="13950" y="12150"/>
                      <a:pt x="10800" y="1215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D6BB703-27CD-4D7C-A426-F26D7EAEE59F}"/>
              </a:ext>
            </a:extLst>
          </p:cNvPr>
          <p:cNvGrpSpPr/>
          <p:nvPr/>
        </p:nvGrpSpPr>
        <p:grpSpPr>
          <a:xfrm>
            <a:off x="8823083" y="2029697"/>
            <a:ext cx="2693437" cy="1246240"/>
            <a:chOff x="8823083" y="2182760"/>
            <a:chExt cx="2693437" cy="124624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1C9E5C2A-30E8-4FC1-AB3E-F0E3A41220AE}"/>
                </a:ext>
              </a:extLst>
            </p:cNvPr>
            <p:cNvGrpSpPr/>
            <p:nvPr/>
          </p:nvGrpSpPr>
          <p:grpSpPr>
            <a:xfrm>
              <a:off x="8922610" y="2182760"/>
              <a:ext cx="536495" cy="533766"/>
              <a:chOff x="8922610" y="1088571"/>
              <a:chExt cx="536495" cy="533766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0F5001D4-55A9-43F7-B3C7-78F4D54B4F15}"/>
                  </a:ext>
                </a:extLst>
              </p:cNvPr>
              <p:cNvSpPr/>
              <p:nvPr/>
            </p:nvSpPr>
            <p:spPr>
              <a:xfrm>
                <a:off x="8922610" y="1088571"/>
                <a:ext cx="536495" cy="533766"/>
              </a:xfrm>
              <a:prstGeom prst="roundRect">
                <a:avLst>
                  <a:gd fmla="val 23932" name="adj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38100" rotWithShape="0" sx="101000" sy="101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6" name="Freeform 58">
                <a:extLst>
                  <a:ext uri="{FF2B5EF4-FFF2-40B4-BE49-F238E27FC236}">
                    <a16:creationId xmlns:a16="http://schemas.microsoft.com/office/drawing/2014/main" id="{09460D70-7842-4C1D-AEF2-CB7B949D7AE4}"/>
                  </a:ext>
                </a:extLst>
              </p:cNvPr>
              <p:cNvSpPr/>
              <p:nvPr/>
            </p:nvSpPr>
            <p:spPr>
              <a:xfrm>
                <a:off x="9061146" y="1176805"/>
                <a:ext cx="259424" cy="3572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1782" y="7271"/>
                    </a:moveTo>
                    <a:lnTo>
                      <a:pt x="18065" y="7271"/>
                    </a:lnTo>
                    <a:lnTo>
                      <a:pt x="21600" y="5275"/>
                    </a:lnTo>
                    <a:lnTo>
                      <a:pt x="18065" y="3422"/>
                    </a:lnTo>
                    <a:lnTo>
                      <a:pt x="11782" y="3422"/>
                    </a:lnTo>
                    <a:lnTo>
                      <a:pt x="11782" y="0"/>
                    </a:lnTo>
                    <a:lnTo>
                      <a:pt x="8345" y="0"/>
                    </a:lnTo>
                    <a:lnTo>
                      <a:pt x="8345" y="3422"/>
                    </a:lnTo>
                    <a:lnTo>
                      <a:pt x="2062" y="3422"/>
                    </a:lnTo>
                    <a:lnTo>
                      <a:pt x="2062" y="7271"/>
                    </a:lnTo>
                    <a:lnTo>
                      <a:pt x="8345" y="7271"/>
                    </a:lnTo>
                    <a:lnTo>
                      <a:pt x="8345" y="9838"/>
                    </a:lnTo>
                    <a:lnTo>
                      <a:pt x="3240" y="9838"/>
                    </a:lnTo>
                    <a:lnTo>
                      <a:pt x="0" y="11691"/>
                    </a:lnTo>
                    <a:lnTo>
                      <a:pt x="3240" y="13687"/>
                    </a:lnTo>
                    <a:lnTo>
                      <a:pt x="8345" y="13687"/>
                    </a:lnTo>
                    <a:lnTo>
                      <a:pt x="8345" y="21600"/>
                    </a:lnTo>
                    <a:lnTo>
                      <a:pt x="11782" y="21600"/>
                    </a:lnTo>
                    <a:lnTo>
                      <a:pt x="11782" y="13687"/>
                    </a:lnTo>
                    <a:lnTo>
                      <a:pt x="19244" y="13687"/>
                    </a:lnTo>
                    <a:lnTo>
                      <a:pt x="19244" y="9838"/>
                    </a:lnTo>
                    <a:lnTo>
                      <a:pt x="11782" y="9838"/>
                    </a:lnTo>
                    <a:lnTo>
                      <a:pt x="11782" y="7271"/>
                    </a:lnTo>
                    <a:close/>
                  </a:path>
                </a:pathLst>
              </a:custGeom>
              <a:solidFill>
                <a:schemeClr val="bg1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F035E0E-755E-4B28-BDA9-0D2D41D4E752}"/>
                </a:ext>
              </a:extLst>
            </p:cNvPr>
            <p:cNvGrpSpPr/>
            <p:nvPr/>
          </p:nvGrpSpPr>
          <p:grpSpPr>
            <a:xfrm>
              <a:off x="8823083" y="2749587"/>
              <a:ext cx="2693437" cy="679413"/>
              <a:chOff x="1508430" y="4033387"/>
              <a:chExt cx="2693437" cy="679413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3365992-0D61-466A-8286-A2F1BB664A86}"/>
                  </a:ext>
                </a:extLst>
              </p:cNvPr>
              <p:cNvSpPr txBox="1"/>
              <p:nvPr/>
            </p:nvSpPr>
            <p:spPr>
              <a:xfrm flipH="1">
                <a:off x="1508430" y="4251135"/>
                <a:ext cx="269343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在这里添加你的详细小段落文本内容，与标题相关并符合整体语言风格。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B655E4A-85EC-445C-A43C-2B1558675CBF}"/>
                  </a:ext>
                </a:extLst>
              </p:cNvPr>
              <p:cNvSpPr txBox="1"/>
              <p:nvPr/>
            </p:nvSpPr>
            <p:spPr>
              <a:xfrm flipH="1">
                <a:off x="1508433" y="4033388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0B1A627-1E9B-42E9-91C6-5227F6E835D2}"/>
              </a:ext>
            </a:extLst>
          </p:cNvPr>
          <p:cNvGrpSpPr/>
          <p:nvPr/>
        </p:nvGrpSpPr>
        <p:grpSpPr>
          <a:xfrm>
            <a:off x="790575" y="4107052"/>
            <a:ext cx="10598151" cy="2079930"/>
            <a:chOff x="790575" y="4107052"/>
            <a:chExt cx="10598151" cy="207993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7351E5C-CAEE-4EDB-BF19-FA3FF2ED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rcRect b="6485" l="59887" r="9784" t="6589"/>
            <a:stretch>
              <a:fillRect/>
            </a:stretch>
          </p:blipFill>
          <p:spPr>
            <a:xfrm rot="5400000">
              <a:off x="5049686" y="-152059"/>
              <a:ext cx="2079930" cy="10598151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AB8D7AC-5351-4140-BAC6-748B7B0DBE76}"/>
                </a:ext>
              </a:extLst>
            </p:cNvPr>
            <p:cNvGrpSpPr/>
            <p:nvPr/>
          </p:nvGrpSpPr>
          <p:grpSpPr>
            <a:xfrm>
              <a:off x="1024791" y="4467787"/>
              <a:ext cx="2215367" cy="1358456"/>
              <a:chOff x="822690" y="4258158"/>
              <a:chExt cx="2215367" cy="1358456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6699F6B-7678-4DDC-8B70-338FC7803281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4000">
                    <a:solidFill>
                      <a:schemeClr val="bg1"/>
                    </a:solidFill>
                  </a:rPr>
                  <a:t>654k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D63CD22-B360-415F-B90A-2C6ED28320AA}"/>
                  </a:ext>
                </a:extLst>
              </p:cNvPr>
              <p:cNvSpPr txBox="1"/>
              <p:nvPr/>
            </p:nvSpPr>
            <p:spPr>
              <a:xfrm>
                <a:off x="822690" y="5154949"/>
                <a:ext cx="221536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495E619-F1D0-476C-9C32-69F3DD73B113}"/>
                  </a:ext>
                </a:extLst>
              </p:cNvPr>
              <p:cNvSpPr txBox="1"/>
              <p:nvPr/>
            </p:nvSpPr>
            <p:spPr>
              <a:xfrm>
                <a:off x="822690" y="4906608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CE24D5F-3A18-4D1C-B024-EBF4E00534E7}"/>
                </a:ext>
              </a:extLst>
            </p:cNvPr>
            <p:cNvGrpSpPr/>
            <p:nvPr/>
          </p:nvGrpSpPr>
          <p:grpSpPr>
            <a:xfrm>
              <a:off x="8956011" y="4467787"/>
              <a:ext cx="2215367" cy="1358456"/>
              <a:chOff x="822690" y="4258158"/>
              <a:chExt cx="2215367" cy="1358456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52F2A46-CECC-4F36-BB66-12C7F5C4A802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4000">
                    <a:solidFill>
                      <a:schemeClr val="bg1"/>
                    </a:solidFill>
                  </a:rPr>
                  <a:t>24.0k</a:t>
                </a: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5E4D26F-4766-4234-BD69-CD4127DC4494}"/>
                  </a:ext>
                </a:extLst>
              </p:cNvPr>
              <p:cNvSpPr txBox="1"/>
              <p:nvPr/>
            </p:nvSpPr>
            <p:spPr>
              <a:xfrm>
                <a:off x="822690" y="5154949"/>
                <a:ext cx="221536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D6FE547-4474-4D95-96DF-B6CD18C843F0}"/>
                  </a:ext>
                </a:extLst>
              </p:cNvPr>
              <p:cNvSpPr txBox="1"/>
              <p:nvPr/>
            </p:nvSpPr>
            <p:spPr>
              <a:xfrm>
                <a:off x="822689" y="4906608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C66635C5-9049-4AC1-8D28-AADA32933F60}"/>
                </a:ext>
              </a:extLst>
            </p:cNvPr>
            <p:cNvGrpSpPr/>
            <p:nvPr/>
          </p:nvGrpSpPr>
          <p:grpSpPr>
            <a:xfrm>
              <a:off x="6312271" y="4467787"/>
              <a:ext cx="2215367" cy="1358456"/>
              <a:chOff x="822690" y="4258158"/>
              <a:chExt cx="2215367" cy="1358456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36229DC-7443-465C-B576-49FC00B2A2C7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4000">
                    <a:solidFill>
                      <a:schemeClr val="bg1"/>
                    </a:solidFill>
                  </a:rPr>
                  <a:t>1500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A4E6D50-6031-473C-9943-B58E8F3DD636}"/>
                  </a:ext>
                </a:extLst>
              </p:cNvPr>
              <p:cNvSpPr txBox="1"/>
              <p:nvPr/>
            </p:nvSpPr>
            <p:spPr>
              <a:xfrm>
                <a:off x="822690" y="5154949"/>
                <a:ext cx="221536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6C59969-812D-4D5F-B137-D1C7A4BE8768}"/>
                  </a:ext>
                </a:extLst>
              </p:cNvPr>
              <p:cNvSpPr txBox="1"/>
              <p:nvPr/>
            </p:nvSpPr>
            <p:spPr>
              <a:xfrm>
                <a:off x="822690" y="4906608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EAE64DF-62C1-4FDE-830B-0DA72BFCB624}"/>
                </a:ext>
              </a:extLst>
            </p:cNvPr>
            <p:cNvGrpSpPr/>
            <p:nvPr/>
          </p:nvGrpSpPr>
          <p:grpSpPr>
            <a:xfrm>
              <a:off x="3668531" y="4467787"/>
              <a:ext cx="2215367" cy="1358456"/>
              <a:chOff x="822690" y="4258158"/>
              <a:chExt cx="2215367" cy="1358456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D90B1B1-30F1-4DD4-AEBC-A2F745FDF02F}"/>
                  </a:ext>
                </a:extLst>
              </p:cNvPr>
              <p:cNvSpPr txBox="1"/>
              <p:nvPr/>
            </p:nvSpPr>
            <p:spPr>
              <a:xfrm>
                <a:off x="822690" y="4258158"/>
                <a:ext cx="2088001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4000">
                    <a:solidFill>
                      <a:schemeClr val="bg1"/>
                    </a:solidFill>
                  </a:rPr>
                  <a:t>65%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68FBBF4-F3FC-4B08-AA16-01233EAA49D7}"/>
                  </a:ext>
                </a:extLst>
              </p:cNvPr>
              <p:cNvSpPr txBox="1"/>
              <p:nvPr/>
            </p:nvSpPr>
            <p:spPr>
              <a:xfrm>
                <a:off x="822690" y="5154949"/>
                <a:ext cx="221536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在这里添加你的详细小段落文本内容，保持美观大方。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F9774F5-BD33-4F59-BB51-9F8547D0D378}"/>
                  </a:ext>
                </a:extLst>
              </p:cNvPr>
              <p:cNvSpPr txBox="1"/>
              <p:nvPr/>
            </p:nvSpPr>
            <p:spPr>
              <a:xfrm>
                <a:off x="822690" y="4906608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val="2938378134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6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7B9B3F4-B58E-46A7-8974-DA36AC4C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400000">
            <a:off x="-1600452" y="2257677"/>
            <a:ext cx="6200778" cy="2999874"/>
          </a:xfrm>
          <a:prstGeom prst="rect">
            <a:avLst/>
          </a:prstGeom>
        </p:spPr>
      </p:pic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B45A05EE-D44A-4195-83BC-AB730E00DD27}"/>
              </a:ext>
            </a:extLst>
          </p:cNvPr>
          <p:cNvGraphicFramePr/>
          <p:nvPr>
            <p:extLst>
              <p:ext uri="{D42A27DB-BD31-4B8C-83A1-F6EECF244321}">
                <p14:modId val="2725076658"/>
              </p:ext>
            </p:extLst>
          </p:nvPr>
        </p:nvGraphicFramePr>
        <p:xfrm>
          <a:off x="5044815" y="1815517"/>
          <a:ext cx="6248391" cy="431923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50BEAF44-0AC6-4847-8F55-3CAC1668635F}"/>
              </a:ext>
            </a:extLst>
          </p:cNvPr>
          <p:cNvGrpSpPr/>
          <p:nvPr/>
        </p:nvGrpSpPr>
        <p:grpSpPr>
          <a:xfrm>
            <a:off x="1604326" y="1674752"/>
            <a:ext cx="2791097" cy="4619012"/>
            <a:chOff x="4653723" y="1535051"/>
            <a:chExt cx="2884554" cy="477367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CDCF52C-0F4C-4D35-9FC9-EA50609B8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091640" y="1848533"/>
              <a:ext cx="1960779" cy="4165377"/>
            </a:xfrm>
            <a:prstGeom prst="roundRect">
              <a:avLst>
                <a:gd fmla="val 12339" name="adj"/>
              </a:avLst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D5CF2C9-04BB-413C-A1AB-DF971562D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653723" y="1535051"/>
              <a:ext cx="2884554" cy="4773674"/>
            </a:xfrm>
            <a:prstGeom prst="rect">
              <a:avLst/>
            </a:prstGeom>
            <a:effectLst>
              <a:outerShdw algn="ctr" blurRad="254000" rotWithShape="0" sx="102000" sy="102000">
                <a:prstClr val="black">
                  <a:alpha val="30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0B01549-072A-4324-92FC-C91E894C4D71}"/>
              </a:ext>
            </a:extLst>
          </p:cNvPr>
          <p:cNvGrpSpPr/>
          <p:nvPr/>
        </p:nvGrpSpPr>
        <p:grpSpPr>
          <a:xfrm>
            <a:off x="5246350" y="2712678"/>
            <a:ext cx="1633282" cy="379960"/>
            <a:chOff x="5479223" y="2862196"/>
            <a:chExt cx="1633282" cy="37996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9206A7D1-D853-4B16-8A51-AAB250B86236}"/>
                </a:ext>
              </a:extLst>
            </p:cNvPr>
            <p:cNvSpPr/>
            <p:nvPr/>
          </p:nvSpPr>
          <p:spPr>
            <a:xfrm>
              <a:off x="5479223" y="2862196"/>
              <a:ext cx="1633282" cy="379960"/>
            </a:xfrm>
            <a:prstGeom prst="roundRect">
              <a:avLst>
                <a:gd fmla="val 20128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B0EC965-0398-4559-A87A-A24DD83BF473}"/>
                </a:ext>
              </a:extLst>
            </p:cNvPr>
            <p:cNvSpPr txBox="1"/>
            <p:nvPr/>
          </p:nvSpPr>
          <p:spPr>
            <a:xfrm>
              <a:off x="5541483" y="2898288"/>
              <a:ext cx="15087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solidFill>
                    <a:srgbClr val="007AFF"/>
                  </a:solidFill>
                </a:rPr>
                <a:t>添加小段文字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584CE61-113E-4292-87DE-0786308BBF36}"/>
              </a:ext>
            </a:extLst>
          </p:cNvPr>
          <p:cNvGrpSpPr/>
          <p:nvPr/>
        </p:nvGrpSpPr>
        <p:grpSpPr>
          <a:xfrm>
            <a:off x="5246350" y="3394145"/>
            <a:ext cx="1633282" cy="379960"/>
            <a:chOff x="5479223" y="3752534"/>
            <a:chExt cx="1633282" cy="379960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4ED07BBD-3CF2-43E9-B88F-F962916B5A7C}"/>
                </a:ext>
              </a:extLst>
            </p:cNvPr>
            <p:cNvSpPr/>
            <p:nvPr/>
          </p:nvSpPr>
          <p:spPr>
            <a:xfrm>
              <a:off x="5479223" y="3752534"/>
              <a:ext cx="1633282" cy="379960"/>
            </a:xfrm>
            <a:prstGeom prst="roundRect">
              <a:avLst>
                <a:gd fmla="val 20128" name="adj"/>
              </a:avLst>
            </a:prstGeom>
            <a:solidFill>
              <a:srgbClr val="007AFF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D4E4D6F-3C4C-4E69-80A7-A25F7D71326F}"/>
                </a:ext>
              </a:extLst>
            </p:cNvPr>
            <p:cNvSpPr txBox="1"/>
            <p:nvPr/>
          </p:nvSpPr>
          <p:spPr>
            <a:xfrm>
              <a:off x="5541483" y="3788626"/>
              <a:ext cx="15087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</a:rPr>
                <a:t>添加小段文字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3507543-CD5A-436D-95A8-6D510B1A1147}"/>
              </a:ext>
            </a:extLst>
          </p:cNvPr>
          <p:cNvGrpSpPr/>
          <p:nvPr/>
        </p:nvGrpSpPr>
        <p:grpSpPr>
          <a:xfrm>
            <a:off x="5145185" y="1815517"/>
            <a:ext cx="4278387" cy="679413"/>
            <a:chOff x="5368532" y="1815517"/>
            <a:chExt cx="4278387" cy="67941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982E12A-1C8D-465A-916F-5EC696A577F9}"/>
                </a:ext>
              </a:extLst>
            </p:cNvPr>
            <p:cNvSpPr txBox="1"/>
            <p:nvPr/>
          </p:nvSpPr>
          <p:spPr>
            <a:xfrm flipH="1">
              <a:off x="5368532" y="2033265"/>
              <a:ext cx="427838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在这里添加你的详细小段落文本内容，与标题相关并符合整体语言风格内容请简洁，尽量生动，控制好字数。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80995C3-BA06-4702-B4CF-A86870D2C809}"/>
                </a:ext>
              </a:extLst>
            </p:cNvPr>
            <p:cNvSpPr txBox="1"/>
            <p:nvPr/>
          </p:nvSpPr>
          <p:spPr>
            <a:xfrm flipH="1">
              <a:off x="5368535" y="181551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41395703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3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598948-D843-418D-AEC5-FF7BD3CBAA10}"/>
              </a:ext>
            </a:extLst>
          </p:cNvPr>
          <p:cNvSpPr txBox="1"/>
          <p:nvPr/>
        </p:nvSpPr>
        <p:spPr>
          <a:xfrm>
            <a:off x="4796659" y="759988"/>
            <a:ext cx="25986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</a:p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B192A5C-4A66-4608-9FFA-9274E98D15EC}"/>
              </a:ext>
            </a:extLst>
          </p:cNvPr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cap="rnd" w="12700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A6E6F0FB-D5C0-402D-8BE9-F44FDDF469D0}"/>
              </a:ext>
            </a:extLst>
          </p:cNvPr>
          <p:cNvGrpSpPr/>
          <p:nvPr/>
        </p:nvGrpSpPr>
        <p:grpSpPr>
          <a:xfrm>
            <a:off x="803275" y="1844840"/>
            <a:ext cx="2240380" cy="4154907"/>
            <a:chOff x="807620" y="1604209"/>
            <a:chExt cx="2240380" cy="4154907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DFBBDCE-A1E9-4A7A-AE4D-6FB8E71D5863}"/>
                </a:ext>
              </a:extLst>
            </p:cNvPr>
            <p:cNvSpPr/>
            <p:nvPr/>
          </p:nvSpPr>
          <p:spPr>
            <a:xfrm>
              <a:off x="807620" y="1604209"/>
              <a:ext cx="2240380" cy="4154907"/>
            </a:xfrm>
            <a:prstGeom prst="roundRect">
              <a:avLst>
                <a:gd fmla="val 20128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40E6A57-8A7E-4935-BF6D-3CBB190FAEBE}"/>
                </a:ext>
              </a:extLst>
            </p:cNvPr>
            <p:cNvGrpSpPr/>
            <p:nvPr/>
          </p:nvGrpSpPr>
          <p:grpSpPr>
            <a:xfrm>
              <a:off x="1080336" y="4153039"/>
              <a:ext cx="1694948" cy="1187060"/>
              <a:chOff x="2994223" y="4897306"/>
              <a:chExt cx="1694948" cy="1187060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47F9919-EF9F-4084-9814-C7E46974AFD8}"/>
                  </a:ext>
                </a:extLst>
              </p:cNvPr>
              <p:cNvSpPr txBox="1"/>
              <p:nvPr/>
            </p:nvSpPr>
            <p:spPr>
              <a:xfrm>
                <a:off x="2994223" y="5253369"/>
                <a:ext cx="1694948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B84448-8720-4874-863A-359A5B423E84}"/>
                  </a:ext>
                </a:extLst>
              </p:cNvPr>
              <p:cNvSpPr txBox="1"/>
              <p:nvPr/>
            </p:nvSpPr>
            <p:spPr>
              <a:xfrm>
                <a:off x="3349787" y="489730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12A4527-7715-4953-9F0D-B73625B9E6A5}"/>
                  </a:ext>
                </a:extLst>
              </p:cNvPr>
              <p:cNvCxnSpPr/>
              <p:nvPr/>
            </p:nvCxnSpPr>
            <p:spPr>
              <a:xfrm>
                <a:off x="3584034" y="520508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87C84D4D-867C-4541-B02F-54248576F703}"/>
              </a:ext>
            </a:extLst>
          </p:cNvPr>
          <p:cNvGrpSpPr/>
          <p:nvPr/>
        </p:nvGrpSpPr>
        <p:grpSpPr>
          <a:xfrm>
            <a:off x="3584965" y="1844840"/>
            <a:ext cx="2240380" cy="4154907"/>
            <a:chOff x="3586413" y="1604209"/>
            <a:chExt cx="2240380" cy="4154907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67F491C-93BC-478B-86CA-F53C182D4BB4}"/>
                </a:ext>
              </a:extLst>
            </p:cNvPr>
            <p:cNvSpPr/>
            <p:nvPr/>
          </p:nvSpPr>
          <p:spPr>
            <a:xfrm>
              <a:off x="3586413" y="1604209"/>
              <a:ext cx="2240380" cy="4154907"/>
            </a:xfrm>
            <a:prstGeom prst="roundRect">
              <a:avLst>
                <a:gd fmla="val 20128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BC9E7D4-0962-41E9-878C-2881A4BEFE3C}"/>
                </a:ext>
              </a:extLst>
            </p:cNvPr>
            <p:cNvGrpSpPr/>
            <p:nvPr/>
          </p:nvGrpSpPr>
          <p:grpSpPr>
            <a:xfrm>
              <a:off x="3858802" y="4153039"/>
              <a:ext cx="1695600" cy="1173791"/>
              <a:chOff x="2993896" y="4897306"/>
              <a:chExt cx="1695600" cy="1173791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DAF373F-0415-4D7A-BE16-71F57FA96B4A}"/>
                  </a:ext>
                </a:extLst>
              </p:cNvPr>
              <p:cNvSpPr txBox="1"/>
              <p:nvPr/>
            </p:nvSpPr>
            <p:spPr>
              <a:xfrm>
                <a:off x="2993896" y="5240100"/>
                <a:ext cx="16956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ACE4CB16-5AB7-4B97-8A7C-6C4A757F01A3}"/>
                  </a:ext>
                </a:extLst>
              </p:cNvPr>
              <p:cNvSpPr txBox="1"/>
              <p:nvPr/>
            </p:nvSpPr>
            <p:spPr>
              <a:xfrm>
                <a:off x="3349787" y="489730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77DD7CB0-4E3F-497D-8403-2B6B96FCE5CA}"/>
                  </a:ext>
                </a:extLst>
              </p:cNvPr>
              <p:cNvCxnSpPr/>
              <p:nvPr/>
            </p:nvCxnSpPr>
            <p:spPr>
              <a:xfrm>
                <a:off x="3584034" y="520508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FAB0D2C8-C464-4261-8ACC-7AA290D8930C}"/>
              </a:ext>
            </a:extLst>
          </p:cNvPr>
          <p:cNvGrpSpPr/>
          <p:nvPr/>
        </p:nvGrpSpPr>
        <p:grpSpPr>
          <a:xfrm>
            <a:off x="6366655" y="1844840"/>
            <a:ext cx="2240380" cy="4154907"/>
            <a:chOff x="6365206" y="1604209"/>
            <a:chExt cx="2240380" cy="415490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63EC996E-B201-4D6F-A9C6-CEBE29EDD5AD}"/>
                </a:ext>
              </a:extLst>
            </p:cNvPr>
            <p:cNvSpPr/>
            <p:nvPr/>
          </p:nvSpPr>
          <p:spPr>
            <a:xfrm>
              <a:off x="6365206" y="1604209"/>
              <a:ext cx="2240380" cy="4154907"/>
            </a:xfrm>
            <a:prstGeom prst="roundRect">
              <a:avLst>
                <a:gd fmla="val 20128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E0C28F58-AEF0-48B3-9705-7616957AF89F}"/>
                </a:ext>
              </a:extLst>
            </p:cNvPr>
            <p:cNvGrpSpPr/>
            <p:nvPr/>
          </p:nvGrpSpPr>
          <p:grpSpPr>
            <a:xfrm>
              <a:off x="6633071" y="4157109"/>
              <a:ext cx="1695600" cy="1173791"/>
              <a:chOff x="2993897" y="4901376"/>
              <a:chExt cx="1695600" cy="1173791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F16902A-B4DA-4331-9EC4-E0BEB9D9F7E0}"/>
                  </a:ext>
                </a:extLst>
              </p:cNvPr>
              <p:cNvSpPr txBox="1"/>
              <p:nvPr/>
            </p:nvSpPr>
            <p:spPr>
              <a:xfrm>
                <a:off x="2993897" y="5244169"/>
                <a:ext cx="16956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FFEAE273-9D8F-4EAD-942E-EE9CBAE890E0}"/>
                  </a:ext>
                </a:extLst>
              </p:cNvPr>
              <p:cNvSpPr txBox="1"/>
              <p:nvPr/>
            </p:nvSpPr>
            <p:spPr>
              <a:xfrm>
                <a:off x="3349788" y="490137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93FBF7B6-75DB-48AE-801F-21579B3E1542}"/>
                  </a:ext>
                </a:extLst>
              </p:cNvPr>
              <p:cNvCxnSpPr/>
              <p:nvPr/>
            </p:nvCxnSpPr>
            <p:spPr>
              <a:xfrm>
                <a:off x="3584034" y="520915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13561A61-3F02-4F70-90A0-E6496B4E7D64}"/>
              </a:ext>
            </a:extLst>
          </p:cNvPr>
          <p:cNvGrpSpPr/>
          <p:nvPr/>
        </p:nvGrpSpPr>
        <p:grpSpPr>
          <a:xfrm>
            <a:off x="9148345" y="1844840"/>
            <a:ext cx="2240380" cy="4154907"/>
            <a:chOff x="9144000" y="1604209"/>
            <a:chExt cx="2240380" cy="4154907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2C6E5F8-B4B9-4DA4-8B62-2C57A6E615BE}"/>
                </a:ext>
              </a:extLst>
            </p:cNvPr>
            <p:cNvSpPr/>
            <p:nvPr/>
          </p:nvSpPr>
          <p:spPr>
            <a:xfrm>
              <a:off x="9144000" y="1604209"/>
              <a:ext cx="2240380" cy="4154907"/>
            </a:xfrm>
            <a:prstGeom prst="roundRect">
              <a:avLst>
                <a:gd fmla="val 20128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C5CF801-4776-48CF-8490-4DF65A8CB55E}"/>
                </a:ext>
              </a:extLst>
            </p:cNvPr>
            <p:cNvGrpSpPr/>
            <p:nvPr/>
          </p:nvGrpSpPr>
          <p:grpSpPr>
            <a:xfrm>
              <a:off x="9416390" y="4157109"/>
              <a:ext cx="1695600" cy="1173791"/>
              <a:chOff x="2993897" y="4901376"/>
              <a:chExt cx="1695600" cy="1173791"/>
            </a:xfrm>
          </p:grpSpPr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EF5DF80-7957-4FC8-B2C4-FEDA34E9F02D}"/>
                  </a:ext>
                </a:extLst>
              </p:cNvPr>
              <p:cNvSpPr txBox="1"/>
              <p:nvPr/>
            </p:nvSpPr>
            <p:spPr>
              <a:xfrm>
                <a:off x="2993896" y="5244169"/>
                <a:ext cx="16956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在这里添加你的详细小段落文本内容，与标题相关并符合整体语言风格，内容简洁。</a:t>
                </a: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11DB6FED-9D20-4815-A821-34026976849C}"/>
                  </a:ext>
                </a:extLst>
              </p:cNvPr>
              <p:cNvSpPr txBox="1"/>
              <p:nvPr/>
            </p:nvSpPr>
            <p:spPr>
              <a:xfrm>
                <a:off x="3349786" y="490137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43DF1090-EAA4-4DB6-84CA-21B5A24DEF60}"/>
                  </a:ext>
                </a:extLst>
              </p:cNvPr>
              <p:cNvCxnSpPr/>
              <p:nvPr/>
            </p:nvCxnSpPr>
            <p:spPr>
              <a:xfrm>
                <a:off x="3584034" y="520915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图片占位符 71">
            <a:extLst>
              <a:ext uri="{FF2B5EF4-FFF2-40B4-BE49-F238E27FC236}">
                <a16:creationId xmlns:a16="http://schemas.microsoft.com/office/drawing/2014/main" id="{14A774AB-6E28-4423-9E24-304D656C5C98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3275" y="1844840"/>
            <a:ext cx="2240380" cy="2129814"/>
          </a:xfrm>
        </p:spPr>
      </p:pic>
      <p:pic>
        <p:nvPicPr>
          <p:cNvPr id="74" name="图片占位符 73">
            <a:extLst>
              <a:ext uri="{FF2B5EF4-FFF2-40B4-BE49-F238E27FC236}">
                <a16:creationId xmlns:a16="http://schemas.microsoft.com/office/drawing/2014/main" id="{170D993F-EB8D-477B-959B-516E1A85D4D8}"/>
              </a:ext>
            </a:extLst>
          </p:cNvPr>
          <p:cNvPicPr>
            <a:picLocks noChangeAspect="1" noGrp="1"/>
          </p:cNvPicPr>
          <p:nvPr>
            <p:ph idx="17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584548" y="1844840"/>
            <a:ext cx="2240380" cy="2129814"/>
          </a:xfrm>
        </p:spPr>
      </p:pic>
      <p:pic>
        <p:nvPicPr>
          <p:cNvPr id="76" name="图片占位符 75">
            <a:extLst>
              <a:ext uri="{FF2B5EF4-FFF2-40B4-BE49-F238E27FC236}">
                <a16:creationId xmlns:a16="http://schemas.microsoft.com/office/drawing/2014/main" id="{0B7B42EC-56C3-4589-BCEC-FA15D7A727E1}"/>
              </a:ext>
            </a:extLst>
          </p:cNvPr>
          <p:cNvPicPr>
            <a:picLocks noChangeAspect="1" noGrp="1"/>
          </p:cNvPicPr>
          <p:nvPr>
            <p:ph idx="18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66655" y="1844840"/>
            <a:ext cx="2240380" cy="2129814"/>
          </a:xfrm>
        </p:spPr>
      </p:pic>
      <p:pic>
        <p:nvPicPr>
          <p:cNvPr id="78" name="图片占位符 77">
            <a:extLst>
              <a:ext uri="{FF2B5EF4-FFF2-40B4-BE49-F238E27FC236}">
                <a16:creationId xmlns:a16="http://schemas.microsoft.com/office/drawing/2014/main" id="{6230BBE8-687E-455A-8B14-01ADA6011F5E}"/>
              </a:ext>
            </a:extLst>
          </p:cNvPr>
          <p:cNvPicPr>
            <a:picLocks noChangeAspect="1" noGrp="1"/>
          </p:cNvPicPr>
          <p:nvPr>
            <p:ph idx="19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48345" y="1845594"/>
            <a:ext cx="2239963" cy="2128837"/>
          </a:xfrm>
        </p:spPr>
      </p:pic>
    </p:spTree>
    <p:extLst>
      <p:ext uri="{BB962C8B-B14F-4D97-AF65-F5344CB8AC3E}">
        <p14:creationId val="752181940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flipH="1" rot="16200000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201765" y="2752600"/>
            <a:ext cx="3487437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cs typeface="+mn-ea"/>
                <a:sym typeface="+mn-lt"/>
              </a:rPr>
              <a:t>未来计划 Future plans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02798" y="2642436"/>
              <a:ext cx="1540934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val="540530540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E1D0FD0-1F98-4F67-A3E6-77BB51648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42560" y="1676400"/>
            <a:ext cx="6949440" cy="377950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8A376C1B-BE14-4710-9677-E1BD2FEB91D8}"/>
              </a:ext>
            </a:extLst>
          </p:cNvPr>
          <p:cNvGrpSpPr/>
          <p:nvPr/>
        </p:nvGrpSpPr>
        <p:grpSpPr>
          <a:xfrm>
            <a:off x="-2" y="1676400"/>
            <a:ext cx="5242561" cy="3779523"/>
            <a:chOff x="-2" y="1676400"/>
            <a:chExt cx="5242561" cy="37795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FBCD7FB-E73D-41A4-B176-3C554DC8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5400000">
              <a:off x="731517" y="944881"/>
              <a:ext cx="3779523" cy="524256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8D98AAC-3FAE-4760-B80B-EB59DFDFE061}"/>
                </a:ext>
              </a:extLst>
            </p:cNvPr>
            <p:cNvSpPr txBox="1"/>
            <p:nvPr/>
          </p:nvSpPr>
          <p:spPr>
            <a:xfrm>
              <a:off x="695326" y="2593439"/>
              <a:ext cx="2544832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pPr algn="l"/>
              <a:r>
                <a:rPr altLang="en-US" b="1" lang="zh-CN" sz="280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</a:p>
            <a:p>
              <a:pPr algn="l"/>
              <a:r>
                <a:rPr altLang="en-US" b="1" lang="zh-CN" sz="280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5BC3272-4EE1-4C1E-B9EC-6E39AA674544}"/>
                </a:ext>
              </a:extLst>
            </p:cNvPr>
            <p:cNvSpPr txBox="1"/>
            <p:nvPr/>
          </p:nvSpPr>
          <p:spPr>
            <a:xfrm>
              <a:off x="695325" y="3647799"/>
              <a:ext cx="389191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DBAA208-0437-4DD7-B0C8-611E43995486}"/>
                </a:ext>
              </a:extLst>
            </p:cNvPr>
            <p:cNvCxnSpPr/>
            <p:nvPr/>
          </p:nvCxnSpPr>
          <p:spPr>
            <a:xfrm flipV="1">
              <a:off x="790576" y="3433011"/>
              <a:ext cx="824864" cy="1"/>
            </a:xfrm>
            <a:prstGeom prst="line">
              <a:avLst/>
            </a:prstGeom>
            <a:ln cap="rnd"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71442E0-29EF-4517-A7ED-DE11BF08B064}"/>
                </a:ext>
              </a:extLst>
            </p:cNvPr>
            <p:cNvGrpSpPr/>
            <p:nvPr/>
          </p:nvGrpSpPr>
          <p:grpSpPr>
            <a:xfrm>
              <a:off x="4754880" y="1836733"/>
              <a:ext cx="325387" cy="325388"/>
              <a:chOff x="19662163" y="4365972"/>
              <a:chExt cx="553987" cy="553988"/>
            </a:xfrm>
          </p:grpSpPr>
          <p:sp>
            <p:nvSpPr>
              <p:cNvPr id="11" name="Rectangle 119">
                <a:extLst>
                  <a:ext uri="{FF2B5EF4-FFF2-40B4-BE49-F238E27FC236}">
                    <a16:creationId xmlns:a16="http://schemas.microsoft.com/office/drawing/2014/main" id="{97C32538-85EF-4FE6-A58C-725BC8EE1186}"/>
                  </a:ext>
                </a:extLst>
              </p:cNvPr>
              <p:cNvSpPr/>
              <p:nvPr/>
            </p:nvSpPr>
            <p:spPr>
              <a:xfrm>
                <a:off x="19662163" y="4365972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Rectangle 120">
                <a:extLst>
                  <a:ext uri="{FF2B5EF4-FFF2-40B4-BE49-F238E27FC236}">
                    <a16:creationId xmlns:a16="http://schemas.microsoft.com/office/drawing/2014/main" id="{F945C009-7965-41B3-8B39-C2EC6FB4EE21}"/>
                  </a:ext>
                </a:extLst>
              </p:cNvPr>
              <p:cNvSpPr/>
              <p:nvPr/>
            </p:nvSpPr>
            <p:spPr>
              <a:xfrm>
                <a:off x="19969324" y="4365972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Rectangle 121">
                <a:extLst>
                  <a:ext uri="{FF2B5EF4-FFF2-40B4-BE49-F238E27FC236}">
                    <a16:creationId xmlns:a16="http://schemas.microsoft.com/office/drawing/2014/main" id="{E48814AD-D9AF-4A1A-839A-5CEED3D2AB29}"/>
                  </a:ext>
                </a:extLst>
              </p:cNvPr>
              <p:cNvSpPr/>
              <p:nvPr/>
            </p:nvSpPr>
            <p:spPr>
              <a:xfrm>
                <a:off x="19662163" y="4673134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Rectangle 122">
                <a:extLst>
                  <a:ext uri="{FF2B5EF4-FFF2-40B4-BE49-F238E27FC236}">
                    <a16:creationId xmlns:a16="http://schemas.microsoft.com/office/drawing/2014/main" id="{B2474F02-B228-4926-91D7-43B502D37AE2}"/>
                  </a:ext>
                </a:extLst>
              </p:cNvPr>
              <p:cNvSpPr/>
              <p:nvPr/>
            </p:nvSpPr>
            <p:spPr>
              <a:xfrm>
                <a:off x="19969324" y="4673134"/>
                <a:ext cx="246826" cy="246826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val="72979853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B6201BF-65AF-4FC2-ACF9-824F95B14489}"/>
              </a:ext>
            </a:extLst>
          </p:cNvPr>
          <p:cNvSpPr txBox="1"/>
          <p:nvPr/>
        </p:nvSpPr>
        <p:spPr>
          <a:xfrm>
            <a:off x="4766441" y="557877"/>
            <a:ext cx="2659118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  <a:p>
            <a:pPr algn="ctr"/>
            <a:r>
              <a:rPr altLang="en-US" lang="zh-CN" sz="66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3A5F5414-8CA1-41C7-BE48-45EB3C56C859}"/>
              </a:ext>
            </a:extLst>
          </p:cNvPr>
          <p:cNvGrpSpPr/>
          <p:nvPr/>
        </p:nvGrpSpPr>
        <p:grpSpPr>
          <a:xfrm>
            <a:off x="970989" y="2602892"/>
            <a:ext cx="4830721" cy="1141200"/>
            <a:chOff x="970989" y="2602892"/>
            <a:chExt cx="4830721" cy="11412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F54BD97-4725-4EC6-81B6-150E23E1B192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fmla="val 19191" name="adj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31B59C5A-D53C-4150-85FA-3F91BC070153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gdLst>
                <a:gd fmla="*/ 232109 w 1141239" name="connsiteX0"/>
                <a:gd fmla="*/ 0 h 1141200" name="connsiteY0"/>
                <a:gd fmla="*/ 650157 w 1141239" name="connsiteX1"/>
                <a:gd fmla="*/ 0 h 1141200" name="connsiteY1"/>
                <a:gd fmla="*/ 909130 w 1141239" name="connsiteX2"/>
                <a:gd fmla="*/ 0 h 1141200" name="connsiteY2"/>
                <a:gd fmla="*/ 1141238 w 1141239" name="connsiteX3"/>
                <a:gd fmla="*/ 0 h 1141200" name="connsiteY3"/>
                <a:gd fmla="*/ 1141238 w 1141239" name="connsiteX4"/>
                <a:gd fmla="*/ 232099 h 1141200" name="connsiteY4"/>
                <a:gd fmla="*/ 1141239 w 1141239" name="connsiteX5"/>
                <a:gd fmla="*/ 232109 h 1141200" name="connsiteY5"/>
                <a:gd fmla="*/ 1141239 w 1141239" name="connsiteX6"/>
                <a:gd fmla="*/ 909091 h 1141200" name="connsiteY6"/>
                <a:gd fmla="*/ 1141238 w 1141239" name="connsiteX7"/>
                <a:gd fmla="*/ 909101 h 1141200" name="connsiteY7"/>
                <a:gd fmla="*/ 1141238 w 1141239" name="connsiteX8"/>
                <a:gd fmla="*/ 1141200 h 1141200" name="connsiteY8"/>
                <a:gd fmla="*/ 909130 w 1141239" name="connsiteX9"/>
                <a:gd fmla="*/ 1141200 h 1141200" name="connsiteY9"/>
                <a:gd fmla="*/ 650157 w 1141239" name="connsiteX10"/>
                <a:gd fmla="*/ 1141200 h 1141200" name="connsiteY10"/>
                <a:gd fmla="*/ 232109 w 1141239" name="connsiteX11"/>
                <a:gd fmla="*/ 1141200 h 1141200" name="connsiteY11"/>
                <a:gd fmla="*/ 0 w 1141239" name="connsiteX12"/>
                <a:gd fmla="*/ 909091 h 1141200" name="connsiteY12"/>
                <a:gd fmla="*/ 0 w 1141239" name="connsiteX13"/>
                <a:gd fmla="*/ 232109 h 1141200" name="connsiteY13"/>
                <a:gd fmla="*/ 232109 w 1141239" name="connsiteX14"/>
                <a:gd fmla="*/ 0 h 1141200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141200" w="1141239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1C97F20-8648-4242-9F7A-BFB260B7FE02}"/>
                </a:ext>
              </a:extLst>
            </p:cNvPr>
            <p:cNvSpPr txBox="1"/>
            <p:nvPr/>
          </p:nvSpPr>
          <p:spPr>
            <a:xfrm>
              <a:off x="1068644" y="2748041"/>
              <a:ext cx="945931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altLang="zh-CN" lang="en-US" sz="44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C5CEE14-016F-4B71-B317-0111BB05F361}"/>
                </a:ext>
              </a:extLst>
            </p:cNvPr>
            <p:cNvSpPr txBox="1"/>
            <p:nvPr/>
          </p:nvSpPr>
          <p:spPr>
            <a:xfrm>
              <a:off x="2342308" y="2941930"/>
              <a:ext cx="321017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工作概述 Summary of work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14D3843-030F-4E05-ABB4-0D69FCCFFBDF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D7D3D9A-08CF-446B-803F-72063EF81748}"/>
                  </a:ext>
                </a:extLst>
              </p:cNvPr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3E36272-8456-4D01-815B-630424C18756}"/>
                  </a:ext>
                </a:extLst>
              </p:cNvPr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1A9EB42C-8BA6-40FA-BE64-7508B8D2231A}"/>
                  </a:ext>
                </a:extLst>
              </p:cNvPr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CC596A91-7F40-4C6D-AF7B-5FB6FFD064EE}"/>
              </a:ext>
            </a:extLst>
          </p:cNvPr>
          <p:cNvGrpSpPr/>
          <p:nvPr/>
        </p:nvGrpSpPr>
        <p:grpSpPr>
          <a:xfrm>
            <a:off x="970989" y="4406085"/>
            <a:ext cx="4830721" cy="1141200"/>
            <a:chOff x="970989" y="2602892"/>
            <a:chExt cx="4830721" cy="1141200"/>
          </a:xfrm>
        </p:grpSpPr>
        <p:sp>
          <p:nvSpPr>
            <p:cNvPr id="111" name="矩形: 圆角 110">
              <a:extLst>
                <a:ext uri="{FF2B5EF4-FFF2-40B4-BE49-F238E27FC236}">
                  <a16:creationId xmlns:a16="http://schemas.microsoft.com/office/drawing/2014/main" id="{0DF3B0DB-FCCD-4022-96E2-5E057F591E40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fmla="val 19191" name="adj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FEBE5E96-8E87-4271-8472-52C1EC93B666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gdLst>
                <a:gd fmla="*/ 232109 w 1141239" name="connsiteX0"/>
                <a:gd fmla="*/ 0 h 1141200" name="connsiteY0"/>
                <a:gd fmla="*/ 650157 w 1141239" name="connsiteX1"/>
                <a:gd fmla="*/ 0 h 1141200" name="connsiteY1"/>
                <a:gd fmla="*/ 909130 w 1141239" name="connsiteX2"/>
                <a:gd fmla="*/ 0 h 1141200" name="connsiteY2"/>
                <a:gd fmla="*/ 1141238 w 1141239" name="connsiteX3"/>
                <a:gd fmla="*/ 0 h 1141200" name="connsiteY3"/>
                <a:gd fmla="*/ 1141238 w 1141239" name="connsiteX4"/>
                <a:gd fmla="*/ 232099 h 1141200" name="connsiteY4"/>
                <a:gd fmla="*/ 1141239 w 1141239" name="connsiteX5"/>
                <a:gd fmla="*/ 232109 h 1141200" name="connsiteY5"/>
                <a:gd fmla="*/ 1141239 w 1141239" name="connsiteX6"/>
                <a:gd fmla="*/ 909091 h 1141200" name="connsiteY6"/>
                <a:gd fmla="*/ 1141238 w 1141239" name="connsiteX7"/>
                <a:gd fmla="*/ 909101 h 1141200" name="connsiteY7"/>
                <a:gd fmla="*/ 1141238 w 1141239" name="connsiteX8"/>
                <a:gd fmla="*/ 1141200 h 1141200" name="connsiteY8"/>
                <a:gd fmla="*/ 909130 w 1141239" name="connsiteX9"/>
                <a:gd fmla="*/ 1141200 h 1141200" name="connsiteY9"/>
                <a:gd fmla="*/ 650157 w 1141239" name="connsiteX10"/>
                <a:gd fmla="*/ 1141200 h 1141200" name="connsiteY10"/>
                <a:gd fmla="*/ 232109 w 1141239" name="connsiteX11"/>
                <a:gd fmla="*/ 1141200 h 1141200" name="connsiteY11"/>
                <a:gd fmla="*/ 0 w 1141239" name="connsiteX12"/>
                <a:gd fmla="*/ 909091 h 1141200" name="connsiteY12"/>
                <a:gd fmla="*/ 0 w 1141239" name="connsiteX13"/>
                <a:gd fmla="*/ 232109 h 1141200" name="connsiteY13"/>
                <a:gd fmla="*/ 232109 w 1141239" name="connsiteX14"/>
                <a:gd fmla="*/ 0 h 1141200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141200" w="1141239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A9D70EE7-7127-4A82-876B-621C4F38FDF1}"/>
                </a:ext>
              </a:extLst>
            </p:cNvPr>
            <p:cNvSpPr txBox="1"/>
            <p:nvPr/>
          </p:nvSpPr>
          <p:spPr>
            <a:xfrm>
              <a:off x="1068644" y="2748041"/>
              <a:ext cx="945931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altLang="zh-CN" lang="en-US" sz="440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249D77C5-5B3B-47BE-9F38-C270F7222B84}"/>
                </a:ext>
              </a:extLst>
            </p:cNvPr>
            <p:cNvSpPr txBox="1"/>
            <p:nvPr/>
          </p:nvSpPr>
          <p:spPr>
            <a:xfrm>
              <a:off x="2342308" y="2941929"/>
              <a:ext cx="3210174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成果展示 achievement exhibition</a:t>
              </a:r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6F337308-5A55-4BDC-A932-6061A8A6DCFF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3ECCA2BE-6DEB-438C-8A52-F83ED93D20DA}"/>
                  </a:ext>
                </a:extLst>
              </p:cNvPr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808F93B5-7E1D-4766-956C-654855CBD025}"/>
                  </a:ext>
                </a:extLst>
              </p:cNvPr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E988EC19-7913-4595-99A2-EE500B8B13C1}"/>
                  </a:ext>
                </a:extLst>
              </p:cNvPr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6E083D8-D7E8-4BD4-988C-41BB03EA64F9}"/>
              </a:ext>
            </a:extLst>
          </p:cNvPr>
          <p:cNvGrpSpPr/>
          <p:nvPr/>
        </p:nvGrpSpPr>
        <p:grpSpPr>
          <a:xfrm>
            <a:off x="6390292" y="2602892"/>
            <a:ext cx="4830721" cy="1141200"/>
            <a:chOff x="970989" y="2602892"/>
            <a:chExt cx="4830721" cy="1141200"/>
          </a:xfrm>
        </p:grpSpPr>
        <p:sp>
          <p:nvSpPr>
            <p:cNvPr id="120" name="矩形: 圆角 119">
              <a:extLst>
                <a:ext uri="{FF2B5EF4-FFF2-40B4-BE49-F238E27FC236}">
                  <a16:creationId xmlns:a16="http://schemas.microsoft.com/office/drawing/2014/main" id="{432837A5-ACB6-49D5-B82C-6721D03E8D40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fmla="val 19191" name="adj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99C57FCE-3929-4B5C-A21E-71C01996802D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gdLst>
                <a:gd fmla="*/ 232109 w 1141239" name="connsiteX0"/>
                <a:gd fmla="*/ 0 h 1141200" name="connsiteY0"/>
                <a:gd fmla="*/ 650157 w 1141239" name="connsiteX1"/>
                <a:gd fmla="*/ 0 h 1141200" name="connsiteY1"/>
                <a:gd fmla="*/ 909130 w 1141239" name="connsiteX2"/>
                <a:gd fmla="*/ 0 h 1141200" name="connsiteY2"/>
                <a:gd fmla="*/ 1141238 w 1141239" name="connsiteX3"/>
                <a:gd fmla="*/ 0 h 1141200" name="connsiteY3"/>
                <a:gd fmla="*/ 1141238 w 1141239" name="connsiteX4"/>
                <a:gd fmla="*/ 232099 h 1141200" name="connsiteY4"/>
                <a:gd fmla="*/ 1141239 w 1141239" name="connsiteX5"/>
                <a:gd fmla="*/ 232109 h 1141200" name="connsiteY5"/>
                <a:gd fmla="*/ 1141239 w 1141239" name="connsiteX6"/>
                <a:gd fmla="*/ 909091 h 1141200" name="connsiteY6"/>
                <a:gd fmla="*/ 1141238 w 1141239" name="connsiteX7"/>
                <a:gd fmla="*/ 909101 h 1141200" name="connsiteY7"/>
                <a:gd fmla="*/ 1141238 w 1141239" name="connsiteX8"/>
                <a:gd fmla="*/ 1141200 h 1141200" name="connsiteY8"/>
                <a:gd fmla="*/ 909130 w 1141239" name="connsiteX9"/>
                <a:gd fmla="*/ 1141200 h 1141200" name="connsiteY9"/>
                <a:gd fmla="*/ 650157 w 1141239" name="connsiteX10"/>
                <a:gd fmla="*/ 1141200 h 1141200" name="connsiteY10"/>
                <a:gd fmla="*/ 232109 w 1141239" name="connsiteX11"/>
                <a:gd fmla="*/ 1141200 h 1141200" name="connsiteY11"/>
                <a:gd fmla="*/ 0 w 1141239" name="connsiteX12"/>
                <a:gd fmla="*/ 909091 h 1141200" name="connsiteY12"/>
                <a:gd fmla="*/ 0 w 1141239" name="connsiteX13"/>
                <a:gd fmla="*/ 232109 h 1141200" name="connsiteY13"/>
                <a:gd fmla="*/ 232109 w 1141239" name="connsiteX14"/>
                <a:gd fmla="*/ 0 h 1141200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141200" w="1141239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55E22A0E-AC2B-47A9-9F44-64FD9F769072}"/>
                </a:ext>
              </a:extLst>
            </p:cNvPr>
            <p:cNvSpPr txBox="1"/>
            <p:nvPr/>
          </p:nvSpPr>
          <p:spPr>
            <a:xfrm>
              <a:off x="1068643" y="2748041"/>
              <a:ext cx="945931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altLang="zh-CN" lang="en-US" sz="440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25E312C5-8974-4B21-833A-D88A127AEA52}"/>
                </a:ext>
              </a:extLst>
            </p:cNvPr>
            <p:cNvSpPr txBox="1"/>
            <p:nvPr/>
          </p:nvSpPr>
          <p:spPr>
            <a:xfrm>
              <a:off x="2342308" y="2941929"/>
              <a:ext cx="3210174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业绩分析 Performance analysis</a:t>
              </a:r>
            </a:p>
          </p:txBody>
        </p: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AAF83E47-9420-4DED-A200-782EE1E17EA3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8FD7B28E-12C6-4871-9290-BD5F3081BFF0}"/>
                  </a:ext>
                </a:extLst>
              </p:cNvPr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EBBEBD4A-D7F3-4276-8377-6DE6FC753FBA}"/>
                  </a:ext>
                </a:extLst>
              </p:cNvPr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9AD26058-6980-44AB-8D1C-BE10D0A75DD9}"/>
                  </a:ext>
                </a:extLst>
              </p:cNvPr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F8445E3C-D4C7-4D0F-BBB8-B3F74F6697B4}"/>
              </a:ext>
            </a:extLst>
          </p:cNvPr>
          <p:cNvGrpSpPr/>
          <p:nvPr/>
        </p:nvGrpSpPr>
        <p:grpSpPr>
          <a:xfrm>
            <a:off x="6390292" y="4406085"/>
            <a:ext cx="4830721" cy="1141200"/>
            <a:chOff x="970989" y="2602892"/>
            <a:chExt cx="4830721" cy="1141200"/>
          </a:xfrm>
        </p:grpSpPr>
        <p:sp>
          <p:nvSpPr>
            <p:cNvPr id="129" name="矩形: 圆角 128">
              <a:extLst>
                <a:ext uri="{FF2B5EF4-FFF2-40B4-BE49-F238E27FC236}">
                  <a16:creationId xmlns:a16="http://schemas.microsoft.com/office/drawing/2014/main" id="{E6A443F5-C952-490E-A1E9-E0D5E0C57236}"/>
                </a:ext>
              </a:extLst>
            </p:cNvPr>
            <p:cNvSpPr/>
            <p:nvPr/>
          </p:nvSpPr>
          <p:spPr>
            <a:xfrm>
              <a:off x="970989" y="2603823"/>
              <a:ext cx="4830721" cy="1139339"/>
            </a:xfrm>
            <a:prstGeom prst="roundRect">
              <a:avLst>
                <a:gd fmla="val 19191" name="adj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E056DA6-AB30-4FE7-BB65-D8A3271D5927}"/>
                </a:ext>
              </a:extLst>
            </p:cNvPr>
            <p:cNvSpPr/>
            <p:nvPr/>
          </p:nvSpPr>
          <p:spPr>
            <a:xfrm>
              <a:off x="970990" y="2602892"/>
              <a:ext cx="1141239" cy="1141200"/>
            </a:xfrm>
            <a:custGeom>
              <a:gdLst>
                <a:gd fmla="*/ 232109 w 1141239" name="connsiteX0"/>
                <a:gd fmla="*/ 0 h 1141200" name="connsiteY0"/>
                <a:gd fmla="*/ 650157 w 1141239" name="connsiteX1"/>
                <a:gd fmla="*/ 0 h 1141200" name="connsiteY1"/>
                <a:gd fmla="*/ 909130 w 1141239" name="connsiteX2"/>
                <a:gd fmla="*/ 0 h 1141200" name="connsiteY2"/>
                <a:gd fmla="*/ 1141238 w 1141239" name="connsiteX3"/>
                <a:gd fmla="*/ 0 h 1141200" name="connsiteY3"/>
                <a:gd fmla="*/ 1141238 w 1141239" name="connsiteX4"/>
                <a:gd fmla="*/ 232099 h 1141200" name="connsiteY4"/>
                <a:gd fmla="*/ 1141239 w 1141239" name="connsiteX5"/>
                <a:gd fmla="*/ 232109 h 1141200" name="connsiteY5"/>
                <a:gd fmla="*/ 1141239 w 1141239" name="connsiteX6"/>
                <a:gd fmla="*/ 909091 h 1141200" name="connsiteY6"/>
                <a:gd fmla="*/ 1141238 w 1141239" name="connsiteX7"/>
                <a:gd fmla="*/ 909101 h 1141200" name="connsiteY7"/>
                <a:gd fmla="*/ 1141238 w 1141239" name="connsiteX8"/>
                <a:gd fmla="*/ 1141200 h 1141200" name="connsiteY8"/>
                <a:gd fmla="*/ 909130 w 1141239" name="connsiteX9"/>
                <a:gd fmla="*/ 1141200 h 1141200" name="connsiteY9"/>
                <a:gd fmla="*/ 650157 w 1141239" name="connsiteX10"/>
                <a:gd fmla="*/ 1141200 h 1141200" name="connsiteY10"/>
                <a:gd fmla="*/ 232109 w 1141239" name="connsiteX11"/>
                <a:gd fmla="*/ 1141200 h 1141200" name="connsiteY11"/>
                <a:gd fmla="*/ 0 w 1141239" name="connsiteX12"/>
                <a:gd fmla="*/ 909091 h 1141200" name="connsiteY12"/>
                <a:gd fmla="*/ 0 w 1141239" name="connsiteX13"/>
                <a:gd fmla="*/ 232109 h 1141200" name="connsiteY13"/>
                <a:gd fmla="*/ 232109 w 1141239" name="connsiteX14"/>
                <a:gd fmla="*/ 0 h 1141200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141200" w="1141239">
                  <a:moveTo>
                    <a:pt x="232109" y="0"/>
                  </a:moveTo>
                  <a:lnTo>
                    <a:pt x="650157" y="0"/>
                  </a:lnTo>
                  <a:lnTo>
                    <a:pt x="909130" y="0"/>
                  </a:lnTo>
                  <a:lnTo>
                    <a:pt x="1141238" y="0"/>
                  </a:lnTo>
                  <a:lnTo>
                    <a:pt x="1141238" y="232099"/>
                  </a:lnTo>
                  <a:lnTo>
                    <a:pt x="1141239" y="232109"/>
                  </a:lnTo>
                  <a:lnTo>
                    <a:pt x="1141239" y="909091"/>
                  </a:lnTo>
                  <a:lnTo>
                    <a:pt x="1141238" y="909101"/>
                  </a:lnTo>
                  <a:lnTo>
                    <a:pt x="1141238" y="1141200"/>
                  </a:lnTo>
                  <a:lnTo>
                    <a:pt x="909130" y="1141200"/>
                  </a:lnTo>
                  <a:lnTo>
                    <a:pt x="650157" y="1141200"/>
                  </a:lnTo>
                  <a:lnTo>
                    <a:pt x="232109" y="1141200"/>
                  </a:lnTo>
                  <a:cubicBezTo>
                    <a:pt x="103919" y="1141200"/>
                    <a:pt x="0" y="1037281"/>
                    <a:pt x="0" y="909091"/>
                  </a:cubicBezTo>
                  <a:lnTo>
                    <a:pt x="0" y="232109"/>
                  </a:lnTo>
                  <a:cubicBezTo>
                    <a:pt x="0" y="103919"/>
                    <a:pt x="103919" y="0"/>
                    <a:pt x="232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B8C1EB15-145B-4021-917E-6A89EF9D18AC}"/>
                </a:ext>
              </a:extLst>
            </p:cNvPr>
            <p:cNvSpPr txBox="1"/>
            <p:nvPr/>
          </p:nvSpPr>
          <p:spPr>
            <a:xfrm>
              <a:off x="1068643" y="2748041"/>
              <a:ext cx="945931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altLang="zh-CN" lang="en-US" sz="4400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687E5AEF-30CF-46CE-BF7C-350B867ED1B3}"/>
                </a:ext>
              </a:extLst>
            </p:cNvPr>
            <p:cNvSpPr txBox="1"/>
            <p:nvPr/>
          </p:nvSpPr>
          <p:spPr>
            <a:xfrm>
              <a:off x="2342308" y="2941929"/>
              <a:ext cx="321017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cs typeface="+mn-ea"/>
                  <a:sym typeface="+mn-lt"/>
                </a:rPr>
                <a:t>未来计划 Future plans</a:t>
              </a: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62DE7C37-EC9B-4435-A58F-2B9162DF8A16}"/>
                </a:ext>
              </a:extLst>
            </p:cNvPr>
            <p:cNvGrpSpPr/>
            <p:nvPr/>
          </p:nvGrpSpPr>
          <p:grpSpPr>
            <a:xfrm>
              <a:off x="5475015" y="2767289"/>
              <a:ext cx="154935" cy="81915"/>
              <a:chOff x="5422106" y="2718180"/>
              <a:chExt cx="154935" cy="81915"/>
            </a:xfrm>
          </p:grpSpPr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33B21C18-12A6-423D-9428-5FF86EA888DB}"/>
                  </a:ext>
                </a:extLst>
              </p:cNvPr>
              <p:cNvCxnSpPr/>
              <p:nvPr/>
            </p:nvCxnSpPr>
            <p:spPr>
              <a:xfrm>
                <a:off x="5422106" y="2718180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B37B206E-D13E-461F-8C0D-1CA8A307717E}"/>
                  </a:ext>
                </a:extLst>
              </p:cNvPr>
              <p:cNvCxnSpPr/>
              <p:nvPr/>
            </p:nvCxnSpPr>
            <p:spPr>
              <a:xfrm>
                <a:off x="5422106" y="2759138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0658BEFA-CB44-4A64-ABF2-4F9A2E6D3953}"/>
                  </a:ext>
                </a:extLst>
              </p:cNvPr>
              <p:cNvCxnSpPr/>
              <p:nvPr/>
            </p:nvCxnSpPr>
            <p:spPr>
              <a:xfrm>
                <a:off x="5422106" y="2800095"/>
                <a:ext cx="154935" cy="0"/>
              </a:xfrm>
              <a:prstGeom prst="line">
                <a:avLst/>
              </a:prstGeom>
              <a:ln cap="rnd"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460904219"/>
      </p:ext>
    </p:extLst>
  </p:cSld>
  <p:clrMapOvr>
    <a:masterClrMapping/>
  </p:clrMapOvr>
  <mc:AlternateContent>
    <mc:Choice Requires="p14">
      <p:transition advClick="0" p14:dur="130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33E89A1-1707-4A30-B8E3-CCC28992FCA3}"/>
              </a:ext>
            </a:extLst>
          </p:cNvPr>
          <p:cNvGrpSpPr/>
          <p:nvPr/>
        </p:nvGrpSpPr>
        <p:grpSpPr>
          <a:xfrm>
            <a:off x="762917" y="3814253"/>
            <a:ext cx="2050208" cy="1543053"/>
            <a:chOff x="5063427" y="4583655"/>
            <a:chExt cx="2050208" cy="154305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E7DFE57-FEB6-4A5A-9587-2344BAD19F81}"/>
                </a:ext>
              </a:extLst>
            </p:cNvPr>
            <p:cNvSpPr/>
            <p:nvPr/>
          </p:nvSpPr>
          <p:spPr>
            <a:xfrm>
              <a:off x="5063427" y="4583655"/>
              <a:ext cx="2050208" cy="1543053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517699-0A01-452D-96AF-E2096952D2FA}"/>
                </a:ext>
              </a:extLst>
            </p:cNvPr>
            <p:cNvGrpSpPr/>
            <p:nvPr/>
          </p:nvGrpSpPr>
          <p:grpSpPr>
            <a:xfrm>
              <a:off x="5226331" y="4765487"/>
              <a:ext cx="1724400" cy="1173791"/>
              <a:chOff x="6898818" y="4146872"/>
              <a:chExt cx="1724400" cy="1173791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ED65457-18D7-41EF-98C1-E8A954112B30}"/>
                  </a:ext>
                </a:extLst>
              </p:cNvPr>
              <p:cNvSpPr txBox="1"/>
              <p:nvPr/>
            </p:nvSpPr>
            <p:spPr>
              <a:xfrm>
                <a:off x="6898818" y="4489665"/>
                <a:ext cx="17244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6681CF5-3163-4BA9-BC20-2BC81C9CF06D}"/>
                  </a:ext>
                </a:extLst>
              </p:cNvPr>
              <p:cNvSpPr txBox="1"/>
              <p:nvPr/>
            </p:nvSpPr>
            <p:spPr>
              <a:xfrm>
                <a:off x="7269108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F34EADF5-E08A-421D-AA12-D1DB48CA802F}"/>
                  </a:ext>
                </a:extLst>
              </p:cNvPr>
              <p:cNvCxnSpPr/>
              <p:nvPr/>
            </p:nvCxnSpPr>
            <p:spPr>
              <a:xfrm>
                <a:off x="7503355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C8DABD3-C4B5-489F-9718-B1977674F21F}"/>
              </a:ext>
            </a:extLst>
          </p:cNvPr>
          <p:cNvGrpSpPr/>
          <p:nvPr/>
        </p:nvGrpSpPr>
        <p:grpSpPr>
          <a:xfrm>
            <a:off x="9384245" y="3814253"/>
            <a:ext cx="2052000" cy="1544400"/>
            <a:chOff x="4971758" y="4583655"/>
            <a:chExt cx="2052000" cy="154440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A65DF1A-8DD8-429C-AB4E-AEEC96A04D68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BF46DA4-F8A7-4B07-9151-CDC3A29E5BC7}"/>
                </a:ext>
              </a:extLst>
            </p:cNvPr>
            <p:cNvGrpSpPr/>
            <p:nvPr/>
          </p:nvGrpSpPr>
          <p:grpSpPr>
            <a:xfrm>
              <a:off x="5135023" y="4765487"/>
              <a:ext cx="1725470" cy="1173791"/>
              <a:chOff x="6807510" y="4146872"/>
              <a:chExt cx="1725470" cy="1173791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90EAE92-825C-4996-B8FB-22D52AEF473B}"/>
                  </a:ext>
                </a:extLst>
              </p:cNvPr>
              <p:cNvSpPr txBox="1"/>
              <p:nvPr/>
            </p:nvSpPr>
            <p:spPr>
              <a:xfrm>
                <a:off x="6807509" y="4489665"/>
                <a:ext cx="172547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E8F023F-EA4A-4108-BAE1-190660F4E5E5}"/>
                  </a:ext>
                </a:extLst>
              </p:cNvPr>
              <p:cNvSpPr txBox="1"/>
              <p:nvPr/>
            </p:nvSpPr>
            <p:spPr>
              <a:xfrm>
                <a:off x="7178335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8531F32C-46B9-4DE1-B19C-3ADB6CE3ADDF}"/>
                  </a:ext>
                </a:extLst>
              </p:cNvPr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2ECDD1-397F-4888-886F-22B33405E30F}"/>
              </a:ext>
            </a:extLst>
          </p:cNvPr>
          <p:cNvGrpSpPr/>
          <p:nvPr/>
        </p:nvGrpSpPr>
        <p:grpSpPr>
          <a:xfrm>
            <a:off x="6512362" y="3814253"/>
            <a:ext cx="2052000" cy="1544400"/>
            <a:chOff x="4971758" y="4583655"/>
            <a:chExt cx="2052000" cy="154440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E682F796-0ACA-4704-8BA7-41370F1ED9D8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8F911D3-DBD6-457A-9492-5002D3103915}"/>
                </a:ext>
              </a:extLst>
            </p:cNvPr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3E8E592-0060-4977-887A-AB371B5AAB26}"/>
                  </a:ext>
                </a:extLst>
              </p:cNvPr>
              <p:cNvSpPr txBox="1"/>
              <p:nvPr/>
            </p:nvSpPr>
            <p:spPr>
              <a:xfrm>
                <a:off x="6808046" y="4489665"/>
                <a:ext cx="17244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28104DD-6771-47AF-BD9A-1721EF18CEB1}"/>
                  </a:ext>
                </a:extLst>
              </p:cNvPr>
              <p:cNvSpPr txBox="1"/>
              <p:nvPr/>
            </p:nvSpPr>
            <p:spPr>
              <a:xfrm>
                <a:off x="7178333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7D3BE37B-ADFB-44A6-9AA9-DB6D032CE342}"/>
                  </a:ext>
                </a:extLst>
              </p:cNvPr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7428DA0-CE51-4383-A41A-F13176D86795}"/>
              </a:ext>
            </a:extLst>
          </p:cNvPr>
          <p:cNvGrpSpPr/>
          <p:nvPr/>
        </p:nvGrpSpPr>
        <p:grpSpPr>
          <a:xfrm>
            <a:off x="2199058" y="1944154"/>
            <a:ext cx="2052000" cy="1544400"/>
            <a:chOff x="4971758" y="4583655"/>
            <a:chExt cx="2052000" cy="1544400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4C1A5F53-543B-41E6-B88E-9FE3665B9653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D08543F-EAEF-4063-8738-E0B160FF5D4F}"/>
                </a:ext>
              </a:extLst>
            </p:cNvPr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5A2EAF5-E7F9-4E91-B7F7-AB2B458BA1BB}"/>
                  </a:ext>
                </a:extLst>
              </p:cNvPr>
              <p:cNvSpPr txBox="1"/>
              <p:nvPr/>
            </p:nvSpPr>
            <p:spPr>
              <a:xfrm>
                <a:off x="6808045" y="4489665"/>
                <a:ext cx="17244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C886437-D768-436D-A1F5-954C8D46D4F8}"/>
                  </a:ext>
                </a:extLst>
              </p:cNvPr>
              <p:cNvSpPr txBox="1"/>
              <p:nvPr/>
            </p:nvSpPr>
            <p:spPr>
              <a:xfrm>
                <a:off x="7178334" y="4146873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913690B6-643C-4CB8-A262-FBA6FC0ECE3F}"/>
                  </a:ext>
                </a:extLst>
              </p:cNvPr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EBF3552-D0A7-43CD-977D-07F1085EAD41}"/>
              </a:ext>
            </a:extLst>
          </p:cNvPr>
          <p:cNvGrpSpPr/>
          <p:nvPr/>
        </p:nvGrpSpPr>
        <p:grpSpPr>
          <a:xfrm>
            <a:off x="5070000" y="1944154"/>
            <a:ext cx="2052000" cy="1544400"/>
            <a:chOff x="4971758" y="4583655"/>
            <a:chExt cx="2052000" cy="1544400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ECB54811-14DE-4267-8333-23B0105CF606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EB8FECDC-3438-4CCB-9B81-4B22DF288E21}"/>
                </a:ext>
              </a:extLst>
            </p:cNvPr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5408E77-F406-4AD0-AEF4-FB76F1E558D3}"/>
                  </a:ext>
                </a:extLst>
              </p:cNvPr>
              <p:cNvSpPr txBox="1"/>
              <p:nvPr/>
            </p:nvSpPr>
            <p:spPr>
              <a:xfrm>
                <a:off x="6808045" y="4489665"/>
                <a:ext cx="17244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9C61540-71E4-417D-8710-584A9D93CE0E}"/>
                  </a:ext>
                </a:extLst>
              </p:cNvPr>
              <p:cNvSpPr txBox="1"/>
              <p:nvPr/>
            </p:nvSpPr>
            <p:spPr>
              <a:xfrm>
                <a:off x="7178335" y="4146873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246BFF8F-24FF-44C7-A8C5-4C27F39A86CF}"/>
                  </a:ext>
                </a:extLst>
              </p:cNvPr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3E7DB54-A166-495E-B8EF-0C3ECE9E8E67}"/>
              </a:ext>
            </a:extLst>
          </p:cNvPr>
          <p:cNvGrpSpPr/>
          <p:nvPr/>
        </p:nvGrpSpPr>
        <p:grpSpPr>
          <a:xfrm>
            <a:off x="7947206" y="1944154"/>
            <a:ext cx="2052000" cy="1544400"/>
            <a:chOff x="4971758" y="4583655"/>
            <a:chExt cx="2052000" cy="154440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097F90AD-2DAC-4963-BB93-13BFD4D5439F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D5D3CA2-11E5-43CF-963F-FC7C707383C5}"/>
                </a:ext>
              </a:extLst>
            </p:cNvPr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076598D-5ABE-4EEB-89B1-1B38B7C8154B}"/>
                  </a:ext>
                </a:extLst>
              </p:cNvPr>
              <p:cNvSpPr txBox="1"/>
              <p:nvPr/>
            </p:nvSpPr>
            <p:spPr>
              <a:xfrm>
                <a:off x="6808046" y="4489665"/>
                <a:ext cx="17244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A1F82C9F-4058-4FFF-9BDB-64C8B98C460C}"/>
                  </a:ext>
                </a:extLst>
              </p:cNvPr>
              <p:cNvSpPr txBox="1"/>
              <p:nvPr/>
            </p:nvSpPr>
            <p:spPr>
              <a:xfrm>
                <a:off x="7178333" y="4146873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179C2DC4-5EB9-4A36-A81B-9B325E48CB34}"/>
                  </a:ext>
                </a:extLst>
              </p:cNvPr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4A4CC6E-3B66-41BF-9D0C-2061D33D33D3}"/>
              </a:ext>
            </a:extLst>
          </p:cNvPr>
          <p:cNvGrpSpPr/>
          <p:nvPr/>
        </p:nvGrpSpPr>
        <p:grpSpPr>
          <a:xfrm>
            <a:off x="3636095" y="3814253"/>
            <a:ext cx="2052000" cy="1544400"/>
            <a:chOff x="4971758" y="4583655"/>
            <a:chExt cx="2052000" cy="1544400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89D26CBA-483E-4A62-87CF-6C6D526A70A7}"/>
                </a:ext>
              </a:extLst>
            </p:cNvPr>
            <p:cNvSpPr/>
            <p:nvPr/>
          </p:nvSpPr>
          <p:spPr>
            <a:xfrm>
              <a:off x="4971758" y="4583655"/>
              <a:ext cx="2052000" cy="1544400"/>
            </a:xfrm>
            <a:prstGeom prst="roundRect">
              <a:avLst>
                <a:gd fmla="val 23932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5CA88D63-556D-42A8-89F4-7EDCB07D1DBE}"/>
                </a:ext>
              </a:extLst>
            </p:cNvPr>
            <p:cNvGrpSpPr/>
            <p:nvPr/>
          </p:nvGrpSpPr>
          <p:grpSpPr>
            <a:xfrm>
              <a:off x="5135558" y="4765487"/>
              <a:ext cx="1724400" cy="1173791"/>
              <a:chOff x="6808045" y="4146872"/>
              <a:chExt cx="1724400" cy="1173791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167539F-1A87-4676-BB83-8B3EF8151F1E}"/>
                  </a:ext>
                </a:extLst>
              </p:cNvPr>
              <p:cNvSpPr txBox="1"/>
              <p:nvPr/>
            </p:nvSpPr>
            <p:spPr>
              <a:xfrm>
                <a:off x="6808045" y="4489665"/>
                <a:ext cx="17244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5976E1E-D17E-4EC8-A7D5-E55DA393ED0A}"/>
                  </a:ext>
                </a:extLst>
              </p:cNvPr>
              <p:cNvSpPr txBox="1"/>
              <p:nvPr/>
            </p:nvSpPr>
            <p:spPr>
              <a:xfrm>
                <a:off x="7178333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ADADAB61-E353-4C80-B47F-A841020D4AC2}"/>
                  </a:ext>
                </a:extLst>
              </p:cNvPr>
              <p:cNvCxnSpPr/>
              <p:nvPr/>
            </p:nvCxnSpPr>
            <p:spPr>
              <a:xfrm>
                <a:off x="7412582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C192B393-A8CD-4B44-9B20-0E54DCB658AB}"/>
              </a:ext>
            </a:extLst>
          </p:cNvPr>
          <p:cNvGrpSpPr/>
          <p:nvPr/>
        </p:nvGrpSpPr>
        <p:grpSpPr>
          <a:xfrm>
            <a:off x="0" y="3582120"/>
            <a:ext cx="12192000" cy="90000"/>
            <a:chOff x="0" y="3582120"/>
            <a:chExt cx="12192000" cy="9000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DAEC0288-B6C4-4732-A301-D068A659160B}"/>
                </a:ext>
              </a:extLst>
            </p:cNvPr>
            <p:cNvCxnSpPr/>
            <p:nvPr/>
          </p:nvCxnSpPr>
          <p:spPr>
            <a:xfrm>
              <a:off x="0" y="3627120"/>
              <a:ext cx="12192000" cy="0"/>
            </a:xfrm>
            <a:prstGeom prst="line">
              <a:avLst/>
            </a:prstGeom>
            <a:ln cap="rnd" w="12700">
              <a:gradFill flip="none" rotWithShape="1">
                <a:gsLst>
                  <a:gs pos="0">
                    <a:srgbClr val="D93339"/>
                  </a:gs>
                  <a:gs pos="100000">
                    <a:srgbClr val="6AAABA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74E7CCC-79E8-4580-8283-2141340026A9}"/>
                </a:ext>
              </a:extLst>
            </p:cNvPr>
            <p:cNvSpPr/>
            <p:nvPr/>
          </p:nvSpPr>
          <p:spPr>
            <a:xfrm>
              <a:off x="1743021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059B7D3-12A2-41B6-BD29-DA2B6CE8FE42}"/>
                </a:ext>
              </a:extLst>
            </p:cNvPr>
            <p:cNvSpPr/>
            <p:nvPr/>
          </p:nvSpPr>
          <p:spPr>
            <a:xfrm>
              <a:off x="10365245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82EE310-7AE1-4E78-B8BF-5C689B4E5615}"/>
                </a:ext>
              </a:extLst>
            </p:cNvPr>
            <p:cNvSpPr/>
            <p:nvPr/>
          </p:nvSpPr>
          <p:spPr>
            <a:xfrm>
              <a:off x="7491169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B6FF044-EB48-4F4E-A38E-12F23C8469AA}"/>
                </a:ext>
              </a:extLst>
            </p:cNvPr>
            <p:cNvSpPr/>
            <p:nvPr/>
          </p:nvSpPr>
          <p:spPr>
            <a:xfrm>
              <a:off x="3180058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B49D387-E1E9-4B03-8105-CD11DB0C0F5E}"/>
                </a:ext>
              </a:extLst>
            </p:cNvPr>
            <p:cNvSpPr/>
            <p:nvPr/>
          </p:nvSpPr>
          <p:spPr>
            <a:xfrm>
              <a:off x="6054132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0A9CD39-4128-4140-8CCC-D7ED87C6E427}"/>
                </a:ext>
              </a:extLst>
            </p:cNvPr>
            <p:cNvSpPr/>
            <p:nvPr/>
          </p:nvSpPr>
          <p:spPr>
            <a:xfrm>
              <a:off x="8928206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CF20F14-256C-451B-9A4E-225BBE35A708}"/>
                </a:ext>
              </a:extLst>
            </p:cNvPr>
            <p:cNvSpPr/>
            <p:nvPr/>
          </p:nvSpPr>
          <p:spPr>
            <a:xfrm>
              <a:off x="4617095" y="3582120"/>
              <a:ext cx="90000" cy="90000"/>
            </a:xfrm>
            <a:prstGeom prst="ellipse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250927301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25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25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" name="图片占位符 49">
            <a:extLst>
              <a:ext uri="{FF2B5EF4-FFF2-40B4-BE49-F238E27FC236}">
                <a16:creationId xmlns:a16="http://schemas.microsoft.com/office/drawing/2014/main" id="{0D7FE01F-2AE4-4CDC-AF9C-BE3C993E1EED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52" name="图片占位符 51">
            <a:extLst>
              <a:ext uri="{FF2B5EF4-FFF2-40B4-BE49-F238E27FC236}">
                <a16:creationId xmlns:a16="http://schemas.microsoft.com/office/drawing/2014/main" id="{75BB4966-5AFB-4557-9536-A39BABE25BAD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D2E32AAC-2CBC-40E0-BB65-AB6EB82DA085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8130" y="3921918"/>
            <a:ext cx="2395108" cy="1627982"/>
          </a:xfrm>
        </p:spPr>
      </p:pic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3E7FDA51-9665-43FE-8A7B-E4775991999B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54" name="图片占位符 53">
            <a:extLst>
              <a:ext uri="{FF2B5EF4-FFF2-40B4-BE49-F238E27FC236}">
                <a16:creationId xmlns:a16="http://schemas.microsoft.com/office/drawing/2014/main" id="{0F247CA2-20C1-4AA0-8BBF-B7C5C94C8298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279E2387-0BBF-44B3-8B9B-1A4720AB064B}"/>
              </a:ext>
            </a:extLst>
          </p:cNvPr>
          <p:cNvGrpSpPr/>
          <p:nvPr/>
        </p:nvGrpSpPr>
        <p:grpSpPr>
          <a:xfrm>
            <a:off x="6218667" y="3564730"/>
            <a:ext cx="2395108" cy="1985963"/>
            <a:chOff x="6218667" y="3564730"/>
            <a:chExt cx="2395108" cy="1985963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7B36211E-07C8-43CC-A684-2CFB6972A6CF}"/>
                </a:ext>
              </a:extLst>
            </p:cNvPr>
            <p:cNvSpPr/>
            <p:nvPr/>
          </p:nvSpPr>
          <p:spPr>
            <a:xfrm>
              <a:off x="6218667" y="3564730"/>
              <a:ext cx="2395108" cy="1985963"/>
            </a:xfrm>
            <a:prstGeom prst="roundRect">
              <a:avLst/>
            </a:pr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53B8D6B-7699-419D-8586-2CF5B98006E8}"/>
                </a:ext>
              </a:extLst>
            </p:cNvPr>
            <p:cNvGrpSpPr/>
            <p:nvPr/>
          </p:nvGrpSpPr>
          <p:grpSpPr>
            <a:xfrm>
              <a:off x="6553593" y="3970021"/>
              <a:ext cx="1724400" cy="1173791"/>
              <a:chOff x="2362858" y="2125986"/>
              <a:chExt cx="1724400" cy="1173791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26605F0-B6D4-4A84-B3FB-F99F962530A7}"/>
                  </a:ext>
                </a:extLst>
              </p:cNvPr>
              <p:cNvSpPr txBox="1"/>
              <p:nvPr/>
            </p:nvSpPr>
            <p:spPr>
              <a:xfrm>
                <a:off x="2362857" y="2468780"/>
                <a:ext cx="172440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4FE855D-3797-4985-A90D-AC0F13EC338E}"/>
                  </a:ext>
                </a:extLst>
              </p:cNvPr>
              <p:cNvSpPr txBox="1"/>
              <p:nvPr/>
            </p:nvSpPr>
            <p:spPr>
              <a:xfrm>
                <a:off x="2733148" y="212598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7C575A09-BED3-4D1B-AF2A-32FD7EF45215}"/>
                  </a:ext>
                </a:extLst>
              </p:cNvPr>
              <p:cNvCxnSpPr/>
              <p:nvPr/>
            </p:nvCxnSpPr>
            <p:spPr>
              <a:xfrm>
                <a:off x="2967395" y="2433763"/>
                <a:ext cx="5153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3AB851D-976A-46F7-A86B-6067565DB2AE}"/>
              </a:ext>
            </a:extLst>
          </p:cNvPr>
          <p:cNvGrpSpPr/>
          <p:nvPr/>
        </p:nvGrpSpPr>
        <p:grpSpPr>
          <a:xfrm>
            <a:off x="938475" y="1764507"/>
            <a:ext cx="5035549" cy="1985963"/>
            <a:chOff x="938475" y="1764507"/>
            <a:chExt cx="5035549" cy="198596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83C785-6376-42D6-8AB7-6D7185809AE9}"/>
                </a:ext>
              </a:extLst>
            </p:cNvPr>
            <p:cNvSpPr/>
            <p:nvPr/>
          </p:nvSpPr>
          <p:spPr>
            <a:xfrm>
              <a:off x="938475" y="1764507"/>
              <a:ext cx="5035549" cy="1985963"/>
            </a:xfrm>
            <a:prstGeom prst="roundRect">
              <a:avLst/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5A5C74E3-9DB4-4D7C-B51F-212B75012235}"/>
                </a:ext>
              </a:extLst>
            </p:cNvPr>
            <p:cNvGrpSpPr/>
            <p:nvPr/>
          </p:nvGrpSpPr>
          <p:grpSpPr>
            <a:xfrm>
              <a:off x="1510292" y="2099794"/>
              <a:ext cx="3891915" cy="1315389"/>
              <a:chOff x="1238250" y="1879215"/>
              <a:chExt cx="3891915" cy="1315389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91122F9-C8A8-4345-824E-C2B37F53424C}"/>
                  </a:ext>
                </a:extLst>
              </p:cNvPr>
              <p:cNvSpPr txBox="1"/>
              <p:nvPr/>
            </p:nvSpPr>
            <p:spPr>
              <a:xfrm>
                <a:off x="1238251" y="1879215"/>
                <a:ext cx="2544832" cy="1371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ctr">
                  <a:defRPr sz="8800">
                    <a:gradFill>
                      <a:gsLst>
                        <a:gs pos="0">
                          <a:srgbClr val="D93339"/>
                        </a:gs>
                        <a:gs pos="100000">
                          <a:srgbClr val="6AAABA"/>
                        </a:gs>
                      </a:gsLst>
                      <a:lin ang="5400000" scaled="1"/>
                    </a:gradFill>
                  </a:defRPr>
                </a:lvl1pPr>
              </a:lstStyle>
              <a:p>
                <a:pPr algn="l"/>
                <a:r>
                  <a:rPr altLang="en-US" b="1" lang="zh-CN" sz="2800">
                    <a:solidFill>
                      <a:schemeClr val="tx1"/>
                    </a:solidFill>
                    <a:cs typeface="+mn-ea"/>
                    <a:sym typeface="+mn-lt"/>
                  </a:rPr>
                  <a:t>此处添加标题</a:t>
                </a:r>
              </a:p>
              <a:p>
                <a:pPr algn="l"/>
                <a:r>
                  <a:rPr altLang="en-US" b="1" lang="zh-CN" sz="2800">
                    <a:solidFill>
                      <a:schemeClr val="tx1"/>
                    </a:solidFill>
                    <a:cs typeface="+mn-ea"/>
                    <a:sym typeface="+mn-lt"/>
                  </a:rPr>
                  <a:t>Add the title here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A9ACE4-82E4-4EA8-ABC4-D41F0A340079}"/>
                  </a:ext>
                </a:extLst>
              </p:cNvPr>
              <p:cNvSpPr txBox="1"/>
              <p:nvPr/>
            </p:nvSpPr>
            <p:spPr>
              <a:xfrm>
                <a:off x="1238250" y="2732939"/>
                <a:ext cx="389191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在这里添加你的详细小段落文本内容，与标题相关并符合整体语言风格内容请简洁。</a:t>
                </a: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F12B089-9F71-48CA-8D4A-360F4DC6D1E6}"/>
                  </a:ext>
                </a:extLst>
              </p:cNvPr>
              <p:cNvCxnSpPr/>
              <p:nvPr/>
            </p:nvCxnSpPr>
            <p:spPr>
              <a:xfrm flipV="1">
                <a:off x="1333501" y="2662344"/>
                <a:ext cx="824864" cy="1"/>
              </a:xfrm>
              <a:prstGeom prst="line">
                <a:avLst/>
              </a:prstGeom>
              <a:ln cap="rnd" w="1270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859161892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3CFC50-174E-41B9-AD86-25F4AEEBB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22" y="661012"/>
            <a:ext cx="12183155" cy="3447833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27BCB4E-506C-490C-B96C-5B83A8CE3B85}"/>
              </a:ext>
            </a:extLst>
          </p:cNvPr>
          <p:cNvGrpSpPr/>
          <p:nvPr/>
        </p:nvGrpSpPr>
        <p:grpSpPr>
          <a:xfrm>
            <a:off x="9119669" y="3874434"/>
            <a:ext cx="2088000" cy="2088000"/>
            <a:chOff x="9408675" y="3684671"/>
            <a:chExt cx="2088000" cy="20880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A5230D7-A199-4FC8-99CC-B5DEC9647094}"/>
                </a:ext>
              </a:extLst>
            </p:cNvPr>
            <p:cNvSpPr/>
            <p:nvPr/>
          </p:nvSpPr>
          <p:spPr>
            <a:xfrm>
              <a:off x="9408675" y="3684671"/>
              <a:ext cx="2088000" cy="2088000"/>
            </a:xfrm>
            <a:prstGeom prst="roundRect">
              <a:avLst>
                <a:gd fmla="val 21233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3B5E7E2-069B-4457-B1A7-7C88F6D4E591}"/>
                </a:ext>
              </a:extLst>
            </p:cNvPr>
            <p:cNvGrpSpPr/>
            <p:nvPr/>
          </p:nvGrpSpPr>
          <p:grpSpPr>
            <a:xfrm>
              <a:off x="9536040" y="4146014"/>
              <a:ext cx="1833270" cy="1173791"/>
              <a:chOff x="2925062" y="5126836"/>
              <a:chExt cx="1833270" cy="1173791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AF0307D-9B74-40F4-B1FC-ED6C5B26A286}"/>
                  </a:ext>
                </a:extLst>
              </p:cNvPr>
              <p:cNvSpPr txBox="1"/>
              <p:nvPr/>
            </p:nvSpPr>
            <p:spPr>
              <a:xfrm>
                <a:off x="2925062" y="5469630"/>
                <a:ext cx="183327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2B5A4C7-10B7-4204-ACDC-FCFE793A6300}"/>
                  </a:ext>
                </a:extLst>
              </p:cNvPr>
              <p:cNvSpPr txBox="1"/>
              <p:nvPr/>
            </p:nvSpPr>
            <p:spPr>
              <a:xfrm>
                <a:off x="3349787" y="512683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30A04CD9-C26B-4F66-99AA-9632DC37594F}"/>
                  </a:ext>
                </a:extLst>
              </p:cNvPr>
              <p:cNvCxnSpPr/>
              <p:nvPr/>
            </p:nvCxnSpPr>
            <p:spPr>
              <a:xfrm>
                <a:off x="3584034" y="543461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6395A1B-9949-4EFA-A0C4-DCAD33DB2055}"/>
              </a:ext>
            </a:extLst>
          </p:cNvPr>
          <p:cNvGrpSpPr/>
          <p:nvPr/>
        </p:nvGrpSpPr>
        <p:grpSpPr>
          <a:xfrm>
            <a:off x="6444972" y="3874434"/>
            <a:ext cx="2088000" cy="2088000"/>
            <a:chOff x="9408675" y="3684671"/>
            <a:chExt cx="2088000" cy="2088000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49C63C0C-7CFD-4617-9556-46391F8C601D}"/>
                </a:ext>
              </a:extLst>
            </p:cNvPr>
            <p:cNvSpPr/>
            <p:nvPr/>
          </p:nvSpPr>
          <p:spPr>
            <a:xfrm>
              <a:off x="9408675" y="3684671"/>
              <a:ext cx="2088000" cy="2088000"/>
            </a:xfrm>
            <a:prstGeom prst="roundRect">
              <a:avLst>
                <a:gd fmla="val 21233" name="adj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78D4903-AD3B-49A3-B40C-DA38B94EF57E}"/>
                </a:ext>
              </a:extLst>
            </p:cNvPr>
            <p:cNvGrpSpPr/>
            <p:nvPr/>
          </p:nvGrpSpPr>
          <p:grpSpPr>
            <a:xfrm>
              <a:off x="9536040" y="4146014"/>
              <a:ext cx="1833270" cy="1173791"/>
              <a:chOff x="2925062" y="5126836"/>
              <a:chExt cx="1833270" cy="1173791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022F6D5-AF36-4690-844E-8DB19177F6EF}"/>
                  </a:ext>
                </a:extLst>
              </p:cNvPr>
              <p:cNvSpPr txBox="1"/>
              <p:nvPr/>
            </p:nvSpPr>
            <p:spPr>
              <a:xfrm>
                <a:off x="2925062" y="5469630"/>
                <a:ext cx="183327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在这里添加你的详细小段落文本内容，与标题相关并符合整体语言风格，保持美观大方。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9EA5D4-8267-48A8-824E-B33F41A24F26}"/>
                  </a:ext>
                </a:extLst>
              </p:cNvPr>
              <p:cNvSpPr txBox="1"/>
              <p:nvPr/>
            </p:nvSpPr>
            <p:spPr>
              <a:xfrm>
                <a:off x="3349786" y="5126836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6BA5610A-289D-4DBB-BFAF-B6476B678DF2}"/>
                  </a:ext>
                </a:extLst>
              </p:cNvPr>
              <p:cNvCxnSpPr/>
              <p:nvPr/>
            </p:nvCxnSpPr>
            <p:spPr>
              <a:xfrm>
                <a:off x="3584034" y="5434613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032F108-912D-4B9B-A091-471B9F432861}"/>
              </a:ext>
            </a:extLst>
          </p:cNvPr>
          <p:cNvGrpSpPr/>
          <p:nvPr/>
        </p:nvGrpSpPr>
        <p:grpSpPr>
          <a:xfrm>
            <a:off x="900212" y="4331539"/>
            <a:ext cx="2215367" cy="1358456"/>
            <a:chOff x="822690" y="4258158"/>
            <a:chExt cx="2215367" cy="135845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30D610C-3DA3-4DA1-AD71-128550C16E46}"/>
                </a:ext>
              </a:extLst>
            </p:cNvPr>
            <p:cNvSpPr txBox="1"/>
            <p:nvPr/>
          </p:nvSpPr>
          <p:spPr>
            <a:xfrm>
              <a:off x="822690" y="4258158"/>
              <a:ext cx="2088001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000">
                  <a:gradFill flip="none" rotWithShape="1"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</a:rPr>
                <a:t>80%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1168741-3590-4DAA-8B69-82E7F8658E5D}"/>
                </a:ext>
              </a:extLst>
            </p:cNvPr>
            <p:cNvSpPr txBox="1"/>
            <p:nvPr/>
          </p:nvSpPr>
          <p:spPr>
            <a:xfrm>
              <a:off x="822690" y="5154949"/>
              <a:ext cx="221536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在这里添加你的详细小段落文本内容，保持美观大方。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731902C-B751-4061-9BCF-1F65625BAA38}"/>
                </a:ext>
              </a:extLst>
            </p:cNvPr>
            <p:cNvSpPr txBox="1"/>
            <p:nvPr/>
          </p:nvSpPr>
          <p:spPr>
            <a:xfrm>
              <a:off x="822690" y="490660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C2F59CD-3AB5-4A38-8F41-872401F55433}"/>
              </a:ext>
            </a:extLst>
          </p:cNvPr>
          <p:cNvGrpSpPr/>
          <p:nvPr/>
        </p:nvGrpSpPr>
        <p:grpSpPr>
          <a:xfrm>
            <a:off x="3608909" y="4331539"/>
            <a:ext cx="2215367" cy="1358456"/>
            <a:chOff x="822690" y="4258158"/>
            <a:chExt cx="2215367" cy="1358456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60958CE-1D08-4AB4-BD12-DD2CD4FE25E5}"/>
                </a:ext>
              </a:extLst>
            </p:cNvPr>
            <p:cNvSpPr txBox="1"/>
            <p:nvPr/>
          </p:nvSpPr>
          <p:spPr>
            <a:xfrm>
              <a:off x="822690" y="4258158"/>
              <a:ext cx="2088001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0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2700000" scaled="1"/>
                  </a:gradFill>
                </a:rPr>
                <a:t>80%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17F1C8C-B76B-4879-A2C3-888CFEFA2FB2}"/>
                </a:ext>
              </a:extLst>
            </p:cNvPr>
            <p:cNvSpPr txBox="1"/>
            <p:nvPr/>
          </p:nvSpPr>
          <p:spPr>
            <a:xfrm>
              <a:off x="822690" y="5154949"/>
              <a:ext cx="221536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在这里添加你的详细小段落文本内容，保持美观大方。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9167C5A-4222-4C38-BC96-B13D7D1E8034}"/>
                </a:ext>
              </a:extLst>
            </p:cNvPr>
            <p:cNvSpPr txBox="1"/>
            <p:nvPr/>
          </p:nvSpPr>
          <p:spPr>
            <a:xfrm>
              <a:off x="822690" y="490660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E0514508-5183-44CF-96F2-4AFB50E48326}"/>
              </a:ext>
            </a:extLst>
          </p:cNvPr>
          <p:cNvSpPr txBox="1"/>
          <p:nvPr/>
        </p:nvSpPr>
        <p:spPr>
          <a:xfrm>
            <a:off x="4796659" y="759988"/>
            <a:ext cx="25986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</a:p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19A0FBB-077A-41AD-A3AF-2C8C6D247BF8}"/>
              </a:ext>
            </a:extLst>
          </p:cNvPr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cap="rnd"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158082150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id="17" nodeType="after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66F1A8A5-20E7-4C38-9109-806FCA24EB49}"/>
              </a:ext>
            </a:extLst>
          </p:cNvPr>
          <p:cNvGrpSpPr/>
          <p:nvPr/>
        </p:nvGrpSpPr>
        <p:grpSpPr>
          <a:xfrm>
            <a:off x="4987912" y="2770089"/>
            <a:ext cx="2216177" cy="2216179"/>
            <a:chOff x="4838399" y="2613360"/>
            <a:chExt cx="2547544" cy="25475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4E87509-74AB-4406-95C2-30E08B93254E}"/>
                </a:ext>
              </a:extLst>
            </p:cNvPr>
            <p:cNvGrpSpPr/>
            <p:nvPr/>
          </p:nvGrpSpPr>
          <p:grpSpPr>
            <a:xfrm>
              <a:off x="4838399" y="2613360"/>
              <a:ext cx="2547544" cy="2547544"/>
              <a:chOff x="4838399" y="2613360"/>
              <a:chExt cx="2547544" cy="2547544"/>
            </a:xfrm>
            <a:gradFill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504515CC-9ECE-4F92-9387-51267FE1E758}"/>
                  </a:ext>
                </a:extLst>
              </p:cNvPr>
              <p:cNvSpPr/>
              <p:nvPr/>
            </p:nvSpPr>
            <p:spPr>
              <a:xfrm>
                <a:off x="4838400" y="2613360"/>
                <a:ext cx="1214746" cy="1214746"/>
              </a:xfrm>
              <a:prstGeom prst="roundRect">
                <a:avLst>
                  <a:gd fmla="val 3195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628D8FC-137B-4A5C-8A8F-4A3D1943AA68}"/>
                  </a:ext>
                </a:extLst>
              </p:cNvPr>
              <p:cNvSpPr/>
              <p:nvPr/>
            </p:nvSpPr>
            <p:spPr>
              <a:xfrm>
                <a:off x="4838399" y="3946158"/>
                <a:ext cx="1214746" cy="1214746"/>
              </a:xfrm>
              <a:prstGeom prst="roundRect">
                <a:avLst>
                  <a:gd fmla="val 3195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5B268AE5-B6CB-4ACA-A7E8-A9BD564E1075}"/>
                  </a:ext>
                </a:extLst>
              </p:cNvPr>
              <p:cNvSpPr/>
              <p:nvPr/>
            </p:nvSpPr>
            <p:spPr>
              <a:xfrm>
                <a:off x="6171196" y="2613360"/>
                <a:ext cx="1214747" cy="1214746"/>
              </a:xfrm>
              <a:prstGeom prst="roundRect">
                <a:avLst>
                  <a:gd fmla="val 3195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1A9AA672-EA14-4480-8527-2BC8FAB00F43}"/>
                  </a:ext>
                </a:extLst>
              </p:cNvPr>
              <p:cNvSpPr/>
              <p:nvPr/>
            </p:nvSpPr>
            <p:spPr>
              <a:xfrm>
                <a:off x="6171196" y="3946155"/>
                <a:ext cx="1214747" cy="1214746"/>
              </a:xfrm>
              <a:prstGeom prst="roundRect">
                <a:avLst>
                  <a:gd fmla="val 31954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9" name="Freeform 184">
              <a:extLst>
                <a:ext uri="{FF2B5EF4-FFF2-40B4-BE49-F238E27FC236}">
                  <a16:creationId xmlns:a16="http://schemas.microsoft.com/office/drawing/2014/main" id="{2C4353FA-A5E6-4BE7-B3C4-505529CFABB4}"/>
                </a:ext>
              </a:extLst>
            </p:cNvPr>
            <p:cNvSpPr/>
            <p:nvPr/>
          </p:nvSpPr>
          <p:spPr>
            <a:xfrm>
              <a:off x="5168806" y="4276565"/>
              <a:ext cx="553933" cy="5539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688"/>
                  </a:moveTo>
                  <a:cubicBezTo>
                    <a:pt x="17381" y="1688"/>
                    <a:pt x="17381" y="1688"/>
                    <a:pt x="17381" y="1688"/>
                  </a:cubicBezTo>
                  <a:cubicBezTo>
                    <a:pt x="17381" y="0"/>
                    <a:pt x="17381" y="0"/>
                    <a:pt x="17381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4050" y="1688"/>
                    <a:pt x="4050" y="1688"/>
                    <a:pt x="4050" y="1688"/>
                  </a:cubicBezTo>
                  <a:cubicBezTo>
                    <a:pt x="0" y="1688"/>
                    <a:pt x="0" y="1688"/>
                    <a:pt x="0" y="1688"/>
                  </a:cubicBezTo>
                  <a:cubicBezTo>
                    <a:pt x="0" y="1688"/>
                    <a:pt x="0" y="1688"/>
                    <a:pt x="0" y="1688"/>
                  </a:cubicBezTo>
                  <a:cubicBezTo>
                    <a:pt x="0" y="3375"/>
                    <a:pt x="0" y="3375"/>
                    <a:pt x="0" y="3375"/>
                  </a:cubicBezTo>
                  <a:cubicBezTo>
                    <a:pt x="338" y="6750"/>
                    <a:pt x="2194" y="9788"/>
                    <a:pt x="4894" y="11644"/>
                  </a:cubicBezTo>
                  <a:cubicBezTo>
                    <a:pt x="5906" y="13162"/>
                    <a:pt x="7256" y="14344"/>
                    <a:pt x="9113" y="14850"/>
                  </a:cubicBezTo>
                  <a:cubicBezTo>
                    <a:pt x="9113" y="19069"/>
                    <a:pt x="9113" y="19069"/>
                    <a:pt x="9113" y="19069"/>
                  </a:cubicBezTo>
                  <a:cubicBezTo>
                    <a:pt x="4894" y="21600"/>
                    <a:pt x="4894" y="21600"/>
                    <a:pt x="4894" y="21600"/>
                  </a:cubicBezTo>
                  <a:cubicBezTo>
                    <a:pt x="16706" y="21600"/>
                    <a:pt x="16706" y="21600"/>
                    <a:pt x="16706" y="21600"/>
                  </a:cubicBezTo>
                  <a:cubicBezTo>
                    <a:pt x="12488" y="19069"/>
                    <a:pt x="12488" y="19069"/>
                    <a:pt x="12488" y="19069"/>
                  </a:cubicBezTo>
                  <a:cubicBezTo>
                    <a:pt x="12488" y="14681"/>
                    <a:pt x="12488" y="14681"/>
                    <a:pt x="12488" y="14681"/>
                  </a:cubicBezTo>
                  <a:cubicBezTo>
                    <a:pt x="14175" y="14344"/>
                    <a:pt x="15525" y="13162"/>
                    <a:pt x="16369" y="11812"/>
                  </a:cubicBezTo>
                  <a:cubicBezTo>
                    <a:pt x="19238" y="9956"/>
                    <a:pt x="21262" y="6919"/>
                    <a:pt x="21600" y="3375"/>
                  </a:cubicBezTo>
                  <a:cubicBezTo>
                    <a:pt x="21600" y="1688"/>
                    <a:pt x="21600" y="1688"/>
                    <a:pt x="21600" y="1688"/>
                  </a:cubicBezTo>
                  <a:close/>
                  <a:moveTo>
                    <a:pt x="2363" y="6075"/>
                  </a:moveTo>
                  <a:cubicBezTo>
                    <a:pt x="2025" y="5231"/>
                    <a:pt x="1856" y="4219"/>
                    <a:pt x="1688" y="3375"/>
                  </a:cubicBezTo>
                  <a:cubicBezTo>
                    <a:pt x="4050" y="3375"/>
                    <a:pt x="4050" y="3375"/>
                    <a:pt x="4050" y="3375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269"/>
                    <a:pt x="4050" y="8269"/>
                    <a:pt x="4050" y="8269"/>
                  </a:cubicBezTo>
                  <a:cubicBezTo>
                    <a:pt x="4050" y="8438"/>
                    <a:pt x="4050" y="8606"/>
                    <a:pt x="4050" y="8775"/>
                  </a:cubicBezTo>
                  <a:cubicBezTo>
                    <a:pt x="3375" y="7931"/>
                    <a:pt x="2869" y="7088"/>
                    <a:pt x="2363" y="6075"/>
                  </a:cubicBezTo>
                  <a:close/>
                  <a:moveTo>
                    <a:pt x="19238" y="6075"/>
                  </a:moveTo>
                  <a:cubicBezTo>
                    <a:pt x="18731" y="7088"/>
                    <a:pt x="18056" y="8100"/>
                    <a:pt x="17381" y="8944"/>
                  </a:cubicBezTo>
                  <a:cubicBezTo>
                    <a:pt x="17381" y="8775"/>
                    <a:pt x="17381" y="8606"/>
                    <a:pt x="17381" y="8269"/>
                  </a:cubicBezTo>
                  <a:cubicBezTo>
                    <a:pt x="17381" y="8269"/>
                    <a:pt x="17381" y="8269"/>
                    <a:pt x="17381" y="8269"/>
                  </a:cubicBezTo>
                  <a:cubicBezTo>
                    <a:pt x="17381" y="8269"/>
                    <a:pt x="17381" y="8269"/>
                    <a:pt x="17381" y="8269"/>
                  </a:cubicBezTo>
                  <a:cubicBezTo>
                    <a:pt x="17381" y="3375"/>
                    <a:pt x="17381" y="3375"/>
                    <a:pt x="17381" y="3375"/>
                  </a:cubicBezTo>
                  <a:cubicBezTo>
                    <a:pt x="19912" y="3375"/>
                    <a:pt x="19912" y="3375"/>
                    <a:pt x="19912" y="3375"/>
                  </a:cubicBezTo>
                  <a:cubicBezTo>
                    <a:pt x="19744" y="4219"/>
                    <a:pt x="19575" y="5231"/>
                    <a:pt x="19238" y="6075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/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BF46F4A-1C4B-4657-8DE8-3B39E47722D3}"/>
                </a:ext>
              </a:extLst>
            </p:cNvPr>
            <p:cNvGrpSpPr/>
            <p:nvPr/>
          </p:nvGrpSpPr>
          <p:grpSpPr>
            <a:xfrm>
              <a:off x="6501606" y="3008666"/>
              <a:ext cx="553934" cy="424134"/>
              <a:chOff x="22116331" y="3324519"/>
              <a:chExt cx="553934" cy="424134"/>
            </a:xfrm>
          </p:grpSpPr>
          <p:sp>
            <p:nvSpPr>
              <p:cNvPr id="61" name="Freeform 213">
                <a:extLst>
                  <a:ext uri="{FF2B5EF4-FFF2-40B4-BE49-F238E27FC236}">
                    <a16:creationId xmlns:a16="http://schemas.microsoft.com/office/drawing/2014/main" id="{1706CD16-9584-47DB-926A-F8CD7E3A3F23}"/>
                  </a:ext>
                </a:extLst>
              </p:cNvPr>
              <p:cNvSpPr/>
              <p:nvPr/>
            </p:nvSpPr>
            <p:spPr>
              <a:xfrm>
                <a:off x="22116331" y="3324519"/>
                <a:ext cx="553934" cy="4241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7425" y="2204"/>
                    </a:moveTo>
                    <a:cubicBezTo>
                      <a:pt x="7425" y="0"/>
                      <a:pt x="7425" y="0"/>
                      <a:pt x="7425" y="0"/>
                    </a:cubicBezTo>
                    <a:cubicBezTo>
                      <a:pt x="2531" y="0"/>
                      <a:pt x="2531" y="0"/>
                      <a:pt x="2531" y="0"/>
                    </a:cubicBezTo>
                    <a:cubicBezTo>
                      <a:pt x="2531" y="2204"/>
                      <a:pt x="2531" y="2204"/>
                      <a:pt x="2531" y="2204"/>
                    </a:cubicBezTo>
                    <a:cubicBezTo>
                      <a:pt x="0" y="2204"/>
                      <a:pt x="0" y="2204"/>
                      <a:pt x="0" y="2204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204"/>
                      <a:pt x="21600" y="2204"/>
                      <a:pt x="21600" y="2204"/>
                    </a:cubicBezTo>
                    <a:lnTo>
                      <a:pt x="7425" y="2204"/>
                    </a:lnTo>
                    <a:close/>
                    <a:moveTo>
                      <a:pt x="7425" y="8596"/>
                    </a:moveTo>
                    <a:cubicBezTo>
                      <a:pt x="2531" y="8596"/>
                      <a:pt x="2531" y="8596"/>
                      <a:pt x="2531" y="8596"/>
                    </a:cubicBezTo>
                    <a:cubicBezTo>
                      <a:pt x="2531" y="5290"/>
                      <a:pt x="2531" y="5290"/>
                      <a:pt x="2531" y="5290"/>
                    </a:cubicBezTo>
                    <a:cubicBezTo>
                      <a:pt x="7425" y="5290"/>
                      <a:pt x="7425" y="5290"/>
                      <a:pt x="7425" y="5290"/>
                    </a:cubicBezTo>
                    <a:lnTo>
                      <a:pt x="7425" y="8596"/>
                    </a:lnTo>
                    <a:close/>
                    <a:moveTo>
                      <a:pt x="14175" y="18514"/>
                    </a:moveTo>
                    <a:cubicBezTo>
                      <a:pt x="11475" y="18514"/>
                      <a:pt x="9113" y="15429"/>
                      <a:pt x="9113" y="11902"/>
                    </a:cubicBezTo>
                    <a:cubicBezTo>
                      <a:pt x="9113" y="8376"/>
                      <a:pt x="11475" y="5510"/>
                      <a:pt x="14175" y="5510"/>
                    </a:cubicBezTo>
                    <a:cubicBezTo>
                      <a:pt x="16875" y="5510"/>
                      <a:pt x="19069" y="8376"/>
                      <a:pt x="19069" y="11902"/>
                    </a:cubicBezTo>
                    <a:cubicBezTo>
                      <a:pt x="19069" y="15429"/>
                      <a:pt x="16875" y="18514"/>
                      <a:pt x="14175" y="185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Oval 214">
                <a:extLst>
                  <a:ext uri="{FF2B5EF4-FFF2-40B4-BE49-F238E27FC236}">
                    <a16:creationId xmlns:a16="http://schemas.microsoft.com/office/drawing/2014/main" id="{DA8C48A9-DC60-4B53-84C7-17BC97C1DAF3}"/>
                  </a:ext>
                </a:extLst>
              </p:cNvPr>
              <p:cNvSpPr/>
              <p:nvPr/>
            </p:nvSpPr>
            <p:spPr>
              <a:xfrm>
                <a:off x="22381973" y="3492709"/>
                <a:ext cx="129800" cy="129800"/>
              </a:xfrm>
              <a:prstGeom prst="ellipse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485EBB68-6EC4-4B03-9B98-3B0DF8A0BE06}"/>
                </a:ext>
              </a:extLst>
            </p:cNvPr>
            <p:cNvGrpSpPr/>
            <p:nvPr/>
          </p:nvGrpSpPr>
          <p:grpSpPr>
            <a:xfrm>
              <a:off x="6502256" y="4276323"/>
              <a:ext cx="552627" cy="554411"/>
              <a:chOff x="19903732" y="3291049"/>
              <a:chExt cx="552627" cy="554411"/>
            </a:xfrm>
          </p:grpSpPr>
          <p:sp>
            <p:nvSpPr>
              <p:cNvPr id="64" name="Freeform 216">
                <a:extLst>
                  <a:ext uri="{FF2B5EF4-FFF2-40B4-BE49-F238E27FC236}">
                    <a16:creationId xmlns:a16="http://schemas.microsoft.com/office/drawing/2014/main" id="{5798DFA1-B004-4C07-9475-214D57C6F940}"/>
                  </a:ext>
                </a:extLst>
              </p:cNvPr>
              <p:cNvSpPr/>
              <p:nvPr/>
            </p:nvSpPr>
            <p:spPr>
              <a:xfrm>
                <a:off x="19903732" y="3490316"/>
                <a:ext cx="353358" cy="355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86" w="21086">
                    <a:moveTo>
                      <a:pt x="14143" y="0"/>
                    </a:moveTo>
                    <a:cubicBezTo>
                      <a:pt x="1543" y="12343"/>
                      <a:pt x="1543" y="12343"/>
                      <a:pt x="1543" y="12343"/>
                    </a:cubicBezTo>
                    <a:cubicBezTo>
                      <a:pt x="1543" y="12343"/>
                      <a:pt x="1543" y="12343"/>
                      <a:pt x="1543" y="12343"/>
                    </a:cubicBezTo>
                    <a:cubicBezTo>
                      <a:pt x="-514" y="14400"/>
                      <a:pt x="-514" y="17743"/>
                      <a:pt x="1543" y="19543"/>
                    </a:cubicBezTo>
                    <a:cubicBezTo>
                      <a:pt x="3343" y="21600"/>
                      <a:pt x="6686" y="21600"/>
                      <a:pt x="8743" y="19543"/>
                    </a:cubicBezTo>
                    <a:cubicBezTo>
                      <a:pt x="8743" y="19543"/>
                      <a:pt x="8743" y="19543"/>
                      <a:pt x="8743" y="19543"/>
                    </a:cubicBezTo>
                    <a:cubicBezTo>
                      <a:pt x="21086" y="6943"/>
                      <a:pt x="21086" y="6943"/>
                      <a:pt x="21086" y="6943"/>
                    </a:cubicBezTo>
                    <a:lnTo>
                      <a:pt x="14143" y="0"/>
                    </a:lnTo>
                    <a:close/>
                    <a:moveTo>
                      <a:pt x="9772" y="11314"/>
                    </a:moveTo>
                    <a:cubicBezTo>
                      <a:pt x="9000" y="10800"/>
                      <a:pt x="9000" y="9514"/>
                      <a:pt x="9772" y="8743"/>
                    </a:cubicBezTo>
                    <a:cubicBezTo>
                      <a:pt x="10286" y="7971"/>
                      <a:pt x="11572" y="7971"/>
                      <a:pt x="12343" y="8743"/>
                    </a:cubicBezTo>
                    <a:cubicBezTo>
                      <a:pt x="13115" y="9514"/>
                      <a:pt x="13115" y="10800"/>
                      <a:pt x="12343" y="11314"/>
                    </a:cubicBezTo>
                    <a:cubicBezTo>
                      <a:pt x="11572" y="12086"/>
                      <a:pt x="10286" y="12086"/>
                      <a:pt x="9772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Freeform 217">
                <a:extLst>
                  <a:ext uri="{FF2B5EF4-FFF2-40B4-BE49-F238E27FC236}">
                    <a16:creationId xmlns:a16="http://schemas.microsoft.com/office/drawing/2014/main" id="{7868E9AA-BE10-4635-BBE2-F882D2DD72CC}"/>
                  </a:ext>
                </a:extLst>
              </p:cNvPr>
              <p:cNvSpPr/>
              <p:nvPr/>
            </p:nvSpPr>
            <p:spPr>
              <a:xfrm>
                <a:off x="20158370" y="3291049"/>
                <a:ext cx="297991" cy="2998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6228" y="0"/>
                    </a:moveTo>
                    <a:lnTo>
                      <a:pt x="3180" y="3161"/>
                    </a:lnTo>
                    <a:lnTo>
                      <a:pt x="0" y="13171"/>
                    </a:lnTo>
                    <a:lnTo>
                      <a:pt x="8481" y="21600"/>
                    </a:lnTo>
                    <a:lnTo>
                      <a:pt x="18552" y="18439"/>
                    </a:lnTo>
                    <a:lnTo>
                      <a:pt x="21600" y="15278"/>
                    </a:lnTo>
                    <a:lnTo>
                      <a:pt x="6228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8DA04A5-FA34-44B5-B057-D236973C7191}"/>
                </a:ext>
              </a:extLst>
            </p:cNvPr>
            <p:cNvGrpSpPr/>
            <p:nvPr/>
          </p:nvGrpSpPr>
          <p:grpSpPr>
            <a:xfrm>
              <a:off x="5169721" y="2995869"/>
              <a:ext cx="552104" cy="449728"/>
              <a:chOff x="9910264" y="3311721"/>
              <a:chExt cx="552104" cy="449728"/>
            </a:xfrm>
          </p:grpSpPr>
          <p:sp>
            <p:nvSpPr>
              <p:cNvPr id="67" name="Freeform 237">
                <a:extLst>
                  <a:ext uri="{FF2B5EF4-FFF2-40B4-BE49-F238E27FC236}">
                    <a16:creationId xmlns:a16="http://schemas.microsoft.com/office/drawing/2014/main" id="{CD47E4FB-7FA9-4D94-96B5-C78E6EFBD13A}"/>
                  </a:ext>
                </a:extLst>
              </p:cNvPr>
              <p:cNvSpPr/>
              <p:nvPr/>
            </p:nvSpPr>
            <p:spPr>
              <a:xfrm>
                <a:off x="10078454" y="3311721"/>
                <a:ext cx="215724" cy="85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4320" y="10800"/>
                    </a:moveTo>
                    <a:cubicBezTo>
                      <a:pt x="17280" y="10800"/>
                      <a:pt x="17280" y="10800"/>
                      <a:pt x="17280" y="10800"/>
                    </a:cubicBezTo>
                    <a:cubicBezTo>
                      <a:pt x="17280" y="21600"/>
                      <a:pt x="17280" y="21600"/>
                      <a:pt x="172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5400"/>
                      <a:pt x="19440" y="0"/>
                      <a:pt x="17280" y="0"/>
                    </a:cubicBezTo>
                    <a:cubicBezTo>
                      <a:pt x="4320" y="0"/>
                      <a:pt x="4320" y="0"/>
                      <a:pt x="4320" y="0"/>
                    </a:cubicBezTo>
                    <a:cubicBezTo>
                      <a:pt x="2160" y="0"/>
                      <a:pt x="0" y="54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320" y="21600"/>
                      <a:pt x="4320" y="21600"/>
                      <a:pt x="4320" y="21600"/>
                    </a:cubicBezTo>
                    <a:lnTo>
                      <a:pt x="432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Rectangle 238">
                <a:extLst>
                  <a:ext uri="{FF2B5EF4-FFF2-40B4-BE49-F238E27FC236}">
                    <a16:creationId xmlns:a16="http://schemas.microsoft.com/office/drawing/2014/main" id="{E2DFF85E-CCEB-4A51-A3C3-5CB5DD01B87F}"/>
                  </a:ext>
                </a:extLst>
              </p:cNvPr>
              <p:cNvSpPr/>
              <p:nvPr/>
            </p:nvSpPr>
            <p:spPr>
              <a:xfrm>
                <a:off x="9910264" y="3419583"/>
                <a:ext cx="63986" cy="341866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Rectangle 239">
                <a:extLst>
                  <a:ext uri="{FF2B5EF4-FFF2-40B4-BE49-F238E27FC236}">
                    <a16:creationId xmlns:a16="http://schemas.microsoft.com/office/drawing/2014/main" id="{9CDC5956-797D-4BB7-BE26-5BEC54C652BC}"/>
                  </a:ext>
                </a:extLst>
              </p:cNvPr>
              <p:cNvSpPr/>
              <p:nvPr/>
            </p:nvSpPr>
            <p:spPr>
              <a:xfrm>
                <a:off x="10012640" y="3419583"/>
                <a:ext cx="347352" cy="341866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Rectangle 240">
                <a:extLst>
                  <a:ext uri="{FF2B5EF4-FFF2-40B4-BE49-F238E27FC236}">
                    <a16:creationId xmlns:a16="http://schemas.microsoft.com/office/drawing/2014/main" id="{50A3F5B1-8BF1-4908-A80D-C9AC43C39A0B}"/>
                  </a:ext>
                </a:extLst>
              </p:cNvPr>
              <p:cNvSpPr/>
              <p:nvPr/>
            </p:nvSpPr>
            <p:spPr>
              <a:xfrm>
                <a:off x="10398382" y="3419583"/>
                <a:ext cx="63986" cy="341866"/>
              </a:xfrm>
              <a:prstGeom prst="rect">
                <a:avLst/>
              </a:pr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FF2E4A37-2517-4531-A543-6294C85ECA57}"/>
              </a:ext>
            </a:extLst>
          </p:cNvPr>
          <p:cNvSpPr txBox="1"/>
          <p:nvPr/>
        </p:nvSpPr>
        <p:spPr>
          <a:xfrm>
            <a:off x="4796659" y="759988"/>
            <a:ext cx="25986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</a:p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BB76B87A-9D2B-44B0-B422-C5168931487E}"/>
              </a:ext>
            </a:extLst>
          </p:cNvPr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cap="rnd" w="12700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407279D9-047B-4A88-8113-98CB99DDCB57}"/>
              </a:ext>
            </a:extLst>
          </p:cNvPr>
          <p:cNvGrpSpPr/>
          <p:nvPr/>
        </p:nvGrpSpPr>
        <p:grpSpPr>
          <a:xfrm>
            <a:off x="1853406" y="1929739"/>
            <a:ext cx="2391030" cy="1708839"/>
            <a:chOff x="2176411" y="1682881"/>
            <a:chExt cx="2391030" cy="1708839"/>
          </a:xfrm>
        </p:grpSpPr>
        <p:sp>
          <p:nvSpPr>
            <p:cNvPr id="18" name="对话气泡: 圆角矩形 17">
              <a:extLst>
                <a:ext uri="{FF2B5EF4-FFF2-40B4-BE49-F238E27FC236}">
                  <a16:creationId xmlns:a16="http://schemas.microsoft.com/office/drawing/2014/main" id="{06DF93E9-17E2-426B-9AB3-604F6F6D196C}"/>
                </a:ext>
              </a:extLst>
            </p:cNvPr>
            <p:cNvSpPr/>
            <p:nvPr/>
          </p:nvSpPr>
          <p:spPr>
            <a:xfrm>
              <a:off x="2176411" y="1682881"/>
              <a:ext cx="2391030" cy="1708839"/>
            </a:xfrm>
            <a:prstGeom prst="wedgeRoundRectCallout">
              <a:avLst>
                <a:gd fmla="val 61314" name="adj1"/>
                <a:gd fmla="val 20508" name="adj2"/>
                <a:gd fmla="val 16667" name="adj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1884AD5-F6C1-4E9B-8F6F-9F27768DC6A1}"/>
                </a:ext>
              </a:extLst>
            </p:cNvPr>
            <p:cNvGrpSpPr/>
            <p:nvPr/>
          </p:nvGrpSpPr>
          <p:grpSpPr>
            <a:xfrm>
              <a:off x="2324519" y="1950405"/>
              <a:ext cx="2094814" cy="1173791"/>
              <a:chOff x="6721080" y="4146872"/>
              <a:chExt cx="2094814" cy="1173791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BF72BB3-1CCC-43FF-86C3-C9A6075F170C}"/>
                  </a:ext>
                </a:extLst>
              </p:cNvPr>
              <p:cNvSpPr txBox="1"/>
              <p:nvPr/>
            </p:nvSpPr>
            <p:spPr>
              <a:xfrm>
                <a:off x="6721080" y="4489666"/>
                <a:ext cx="2094814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4C28EA7-5DB0-4621-972D-F2A514A166B0}"/>
                  </a:ext>
                </a:extLst>
              </p:cNvPr>
              <p:cNvSpPr txBox="1"/>
              <p:nvPr/>
            </p:nvSpPr>
            <p:spPr>
              <a:xfrm>
                <a:off x="7276577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73DDB93B-E7BB-4487-9B20-FAB296E46B4C}"/>
                  </a:ext>
                </a:extLst>
              </p:cNvPr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0EBFE91-B0D4-4AA2-BB6F-3D6AB0D6F65E}"/>
              </a:ext>
            </a:extLst>
          </p:cNvPr>
          <p:cNvGrpSpPr/>
          <p:nvPr/>
        </p:nvGrpSpPr>
        <p:grpSpPr>
          <a:xfrm>
            <a:off x="1853406" y="4117779"/>
            <a:ext cx="2391030" cy="1708839"/>
            <a:chOff x="2176411" y="4117779"/>
            <a:chExt cx="2391030" cy="1708839"/>
          </a:xfrm>
        </p:grpSpPr>
        <p:sp>
          <p:nvSpPr>
            <p:cNvPr id="75" name="对话气泡: 圆角矩形 74">
              <a:extLst>
                <a:ext uri="{FF2B5EF4-FFF2-40B4-BE49-F238E27FC236}">
                  <a16:creationId xmlns:a16="http://schemas.microsoft.com/office/drawing/2014/main" id="{66BA30BB-C4BC-4F4D-9F21-D15A4D4FA1B9}"/>
                </a:ext>
              </a:extLst>
            </p:cNvPr>
            <p:cNvSpPr/>
            <p:nvPr/>
          </p:nvSpPr>
          <p:spPr>
            <a:xfrm flipV="1">
              <a:off x="2176411" y="4117779"/>
              <a:ext cx="2391030" cy="1708839"/>
            </a:xfrm>
            <a:prstGeom prst="wedgeRoundRectCallout">
              <a:avLst>
                <a:gd fmla="val 61314" name="adj1"/>
                <a:gd fmla="val 20508" name="adj2"/>
                <a:gd fmla="val 16667" name="adj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D9DA23DC-88C9-4840-BB49-1006CFAFBDB8}"/>
                </a:ext>
              </a:extLst>
            </p:cNvPr>
            <p:cNvGrpSpPr/>
            <p:nvPr/>
          </p:nvGrpSpPr>
          <p:grpSpPr>
            <a:xfrm>
              <a:off x="2324519" y="4385303"/>
              <a:ext cx="2094814" cy="1173791"/>
              <a:chOff x="6721080" y="4146872"/>
              <a:chExt cx="2094814" cy="1173791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2D6978F2-101F-453B-A3DC-07D824842894}"/>
                  </a:ext>
                </a:extLst>
              </p:cNvPr>
              <p:cNvSpPr txBox="1"/>
              <p:nvPr/>
            </p:nvSpPr>
            <p:spPr>
              <a:xfrm>
                <a:off x="6721080" y="4489665"/>
                <a:ext cx="2094814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1924A913-BE1A-4606-8570-82B756CE36D5}"/>
                  </a:ext>
                </a:extLst>
              </p:cNvPr>
              <p:cNvSpPr txBox="1"/>
              <p:nvPr/>
            </p:nvSpPr>
            <p:spPr>
              <a:xfrm>
                <a:off x="7276577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89C84A56-FF1A-4E53-94C0-1CD493AE6C3E}"/>
                  </a:ext>
                </a:extLst>
              </p:cNvPr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1DE15EC-6CD5-49CF-AD76-D5126C8B884C}"/>
              </a:ext>
            </a:extLst>
          </p:cNvPr>
          <p:cNvGrpSpPr/>
          <p:nvPr/>
        </p:nvGrpSpPr>
        <p:grpSpPr>
          <a:xfrm>
            <a:off x="7947564" y="1929739"/>
            <a:ext cx="2391030" cy="1708839"/>
            <a:chOff x="7624559" y="1929739"/>
            <a:chExt cx="2391030" cy="1708839"/>
          </a:xfrm>
        </p:grpSpPr>
        <p:sp>
          <p:nvSpPr>
            <p:cNvPr id="81" name="对话气泡: 圆角矩形 80">
              <a:extLst>
                <a:ext uri="{FF2B5EF4-FFF2-40B4-BE49-F238E27FC236}">
                  <a16:creationId xmlns:a16="http://schemas.microsoft.com/office/drawing/2014/main" id="{CD760AE2-70C4-4331-9C95-3824D96FC91F}"/>
                </a:ext>
              </a:extLst>
            </p:cNvPr>
            <p:cNvSpPr/>
            <p:nvPr/>
          </p:nvSpPr>
          <p:spPr>
            <a:xfrm flipH="1">
              <a:off x="7624559" y="1929739"/>
              <a:ext cx="2391030" cy="1708839"/>
            </a:xfrm>
            <a:prstGeom prst="wedgeRoundRectCallout">
              <a:avLst>
                <a:gd fmla="val 61314" name="adj1"/>
                <a:gd fmla="val 20508" name="adj2"/>
                <a:gd fmla="val 16667" name="adj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1E5AE193-6348-4860-9982-B21F38BA654A}"/>
                </a:ext>
              </a:extLst>
            </p:cNvPr>
            <p:cNvGrpSpPr/>
            <p:nvPr/>
          </p:nvGrpSpPr>
          <p:grpSpPr>
            <a:xfrm>
              <a:off x="7772667" y="2197263"/>
              <a:ext cx="2094814" cy="1173791"/>
              <a:chOff x="6721080" y="4146872"/>
              <a:chExt cx="2094814" cy="1173791"/>
            </a:xfrm>
          </p:grpSpPr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B3BCE64F-F70B-4867-90BD-444C4336CB70}"/>
                  </a:ext>
                </a:extLst>
              </p:cNvPr>
              <p:cNvSpPr txBox="1"/>
              <p:nvPr/>
            </p:nvSpPr>
            <p:spPr>
              <a:xfrm>
                <a:off x="6721080" y="4489666"/>
                <a:ext cx="2094814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279CE978-A41E-44E0-A741-476F3884C841}"/>
                  </a:ext>
                </a:extLst>
              </p:cNvPr>
              <p:cNvSpPr txBox="1"/>
              <p:nvPr/>
            </p:nvSpPr>
            <p:spPr>
              <a:xfrm>
                <a:off x="7276576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38DD9AFE-80A7-4707-8217-FEFB459730C9}"/>
                  </a:ext>
                </a:extLst>
              </p:cNvPr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A45811-3BEB-43BD-9A66-02BDFD249780}"/>
              </a:ext>
            </a:extLst>
          </p:cNvPr>
          <p:cNvGrpSpPr/>
          <p:nvPr/>
        </p:nvGrpSpPr>
        <p:grpSpPr>
          <a:xfrm>
            <a:off x="7947564" y="4117779"/>
            <a:ext cx="2391030" cy="1708839"/>
            <a:chOff x="7624559" y="4117779"/>
            <a:chExt cx="2391030" cy="1708839"/>
          </a:xfrm>
        </p:grpSpPr>
        <p:sp>
          <p:nvSpPr>
            <p:cNvPr id="87" name="对话气泡: 圆角矩形 86">
              <a:extLst>
                <a:ext uri="{FF2B5EF4-FFF2-40B4-BE49-F238E27FC236}">
                  <a16:creationId xmlns:a16="http://schemas.microsoft.com/office/drawing/2014/main" id="{93343478-58F4-49A9-A5E4-5F7C0BC2688E}"/>
                </a:ext>
              </a:extLst>
            </p:cNvPr>
            <p:cNvSpPr/>
            <p:nvPr/>
          </p:nvSpPr>
          <p:spPr>
            <a:xfrm flipH="1" flipV="1">
              <a:off x="7624559" y="4117779"/>
              <a:ext cx="2391030" cy="1708839"/>
            </a:xfrm>
            <a:prstGeom prst="wedgeRoundRectCallout">
              <a:avLst>
                <a:gd fmla="val 61314" name="adj1"/>
                <a:gd fmla="val 20508" name="adj2"/>
                <a:gd fmla="val 16667" name="adj3"/>
              </a:avLst>
            </a:prstGeom>
            <a:solidFill>
              <a:srgbClr val="E7E7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2487E9D-A731-4A0C-9BDE-31A9F35BCCBC}"/>
                </a:ext>
              </a:extLst>
            </p:cNvPr>
            <p:cNvGrpSpPr/>
            <p:nvPr/>
          </p:nvGrpSpPr>
          <p:grpSpPr>
            <a:xfrm>
              <a:off x="7772667" y="4385303"/>
              <a:ext cx="2094814" cy="1173791"/>
              <a:chOff x="6721080" y="4146872"/>
              <a:chExt cx="2094814" cy="1173791"/>
            </a:xfrm>
          </p:grpSpPr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243A8D90-54CB-40C2-BC27-9FED54ABB105}"/>
                  </a:ext>
                </a:extLst>
              </p:cNvPr>
              <p:cNvSpPr txBox="1"/>
              <p:nvPr/>
            </p:nvSpPr>
            <p:spPr>
              <a:xfrm>
                <a:off x="6721080" y="4489665"/>
                <a:ext cx="2094814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z="1200">
                    <a:cs typeface="+mn-ea"/>
                    <a:sym typeface="+mn-lt"/>
                  </a:rPr>
                  <a:t>在这里添加你的详细小段落文本内容，与标题相关并符合整体语言风格，与设计排版相符合，保持美观大方。</a:t>
                </a:r>
              </a:p>
            </p:txBody>
          </p:sp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902211DD-8A94-4B5E-9A64-04056F030A1A}"/>
                  </a:ext>
                </a:extLst>
              </p:cNvPr>
              <p:cNvSpPr txBox="1"/>
              <p:nvPr/>
            </p:nvSpPr>
            <p:spPr>
              <a:xfrm>
                <a:off x="7276576" y="4146872"/>
                <a:ext cx="983821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1400">
                    <a:cs typeface="+mn-ea"/>
                    <a:sym typeface="+mn-lt"/>
                  </a:rPr>
                  <a:t>添加标题</a:t>
                </a:r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789C0691-2408-4D4B-84F0-600B7439A67F}"/>
                  </a:ext>
                </a:extLst>
              </p:cNvPr>
              <p:cNvCxnSpPr/>
              <p:nvPr/>
            </p:nvCxnSpPr>
            <p:spPr>
              <a:xfrm>
                <a:off x="7510824" y="4454649"/>
                <a:ext cx="515326" cy="0"/>
              </a:xfrm>
              <a:prstGeom prst="line">
                <a:avLst/>
              </a:prstGeom>
              <a:ln w="19050">
                <a:solidFill>
                  <a:srgbClr val="007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898508174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1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1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8FB2EEB-A169-4AE4-A1AC-05A80DE3CD7C}"/>
              </a:ext>
            </a:extLst>
          </p:cNvPr>
          <p:cNvSpPr/>
          <p:nvPr/>
        </p:nvSpPr>
        <p:spPr>
          <a:xfrm>
            <a:off x="312420" y="593725"/>
            <a:ext cx="11567160" cy="5670545"/>
          </a:xfrm>
          <a:prstGeom prst="roundRect">
            <a:avLst>
              <a:gd fmla="val 7976" name="adj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D0E089-52B2-4BFA-9D31-80B6BAAC5DCC}"/>
              </a:ext>
            </a:extLst>
          </p:cNvPr>
          <p:cNvSpPr txBox="1"/>
          <p:nvPr/>
        </p:nvSpPr>
        <p:spPr>
          <a:xfrm>
            <a:off x="4575810" y="1604150"/>
            <a:ext cx="304038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bg1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AAA3A2-20BA-444D-A252-1575DE134A92}"/>
              </a:ext>
            </a:extLst>
          </p:cNvPr>
          <p:cNvSpPr txBox="1"/>
          <p:nvPr/>
        </p:nvSpPr>
        <p:spPr>
          <a:xfrm>
            <a:off x="1102470" y="2815873"/>
            <a:ext cx="9987061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chemeClr val="bg1"/>
                </a:solidFill>
                <a:cs typeface="+mn-ea"/>
                <a:sym typeface="+mn-lt"/>
              </a:rPr>
              <a:t>感谢聆听</a:t>
            </a:r>
          </a:p>
          <a:p>
            <a:pPr algn="ctr"/>
            <a:r>
              <a:rPr altLang="en-US" lang="zh-CN" sz="6600">
                <a:solidFill>
                  <a:schemeClr val="bg1"/>
                </a:solidFill>
                <a:cs typeface="+mn-ea"/>
                <a:sym typeface="+mn-lt"/>
              </a:rPr>
              <a:t>THANKS FOR LISTENING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BC4648-3D61-4A45-AB95-CCC26705CA83}"/>
              </a:ext>
            </a:extLst>
          </p:cNvPr>
          <p:cNvGrpSpPr/>
          <p:nvPr/>
        </p:nvGrpSpPr>
        <p:grpSpPr>
          <a:xfrm>
            <a:off x="3928247" y="4441299"/>
            <a:ext cx="1904842" cy="338554"/>
            <a:chOff x="5137692" y="3360294"/>
            <a:chExt cx="1904842" cy="33855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837DA4E-35C0-484C-A1A1-BFDA0C589AEA}"/>
                </a:ext>
              </a:extLst>
            </p:cNvPr>
            <p:cNvSpPr txBox="1"/>
            <p:nvPr/>
          </p:nvSpPr>
          <p:spPr>
            <a:xfrm>
              <a:off x="5450114" y="3375682"/>
              <a:ext cx="159242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cs typeface="+mn-ea"/>
                  <a:sym typeface="+mn-lt"/>
                </a:rPr>
                <a:t>汇报人  优页PPT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CFE4353E-CBD0-46CD-872F-09401D0F91D2}"/>
                </a:ext>
              </a:extLst>
            </p:cNvPr>
            <p:cNvGrpSpPr/>
            <p:nvPr/>
          </p:nvGrpSpPr>
          <p:grpSpPr>
            <a:xfrm>
              <a:off x="5137692" y="3360294"/>
              <a:ext cx="340285" cy="338554"/>
              <a:chOff x="5137692" y="3360294"/>
              <a:chExt cx="340285" cy="338554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651CDA2D-6142-43EB-A7FC-5262D4EA5B37}"/>
                  </a:ext>
                </a:extLst>
              </p:cNvPr>
              <p:cNvSpPr/>
              <p:nvPr/>
            </p:nvSpPr>
            <p:spPr>
              <a:xfrm>
                <a:off x="5137692" y="3360294"/>
                <a:ext cx="340285" cy="338554"/>
              </a:xfrm>
              <a:prstGeom prst="roundRect">
                <a:avLst>
                  <a:gd fmla="val 23932" name="adj"/>
                </a:avLst>
              </a:prstGeom>
              <a:gradFill>
                <a:gsLst>
                  <a:gs pos="0">
                    <a:srgbClr val="5BF364"/>
                  </a:gs>
                  <a:gs pos="100000">
                    <a:srgbClr val="28B92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" name="Freeform 174">
                <a:extLst>
                  <a:ext uri="{FF2B5EF4-FFF2-40B4-BE49-F238E27FC236}">
                    <a16:creationId xmlns:a16="http://schemas.microsoft.com/office/drawing/2014/main" id="{B0373270-28FD-42AD-AEE2-00C3079A015C}"/>
                  </a:ext>
                </a:extLst>
              </p:cNvPr>
              <p:cNvSpPr/>
              <p:nvPr/>
            </p:nvSpPr>
            <p:spPr>
              <a:xfrm>
                <a:off x="5201449" y="3423186"/>
                <a:ext cx="212770" cy="2127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cubicBezTo>
                      <a:pt x="21600" y="19406"/>
                      <a:pt x="21600" y="19406"/>
                      <a:pt x="21600" y="19406"/>
                    </a:cubicBezTo>
                    <a:cubicBezTo>
                      <a:pt x="21600" y="18225"/>
                      <a:pt x="20925" y="17381"/>
                      <a:pt x="19913" y="17044"/>
                    </a:cubicBezTo>
                    <a:cubicBezTo>
                      <a:pt x="19913" y="17044"/>
                      <a:pt x="19913" y="17044"/>
                      <a:pt x="19913" y="17044"/>
                    </a:cubicBezTo>
                    <a:cubicBezTo>
                      <a:pt x="19744" y="16875"/>
                      <a:pt x="14681" y="15694"/>
                      <a:pt x="14006" y="14175"/>
                    </a:cubicBezTo>
                    <a:cubicBezTo>
                      <a:pt x="13669" y="13500"/>
                      <a:pt x="14006" y="12656"/>
                      <a:pt x="14344" y="12150"/>
                    </a:cubicBezTo>
                    <a:cubicBezTo>
                      <a:pt x="14513" y="11981"/>
                      <a:pt x="14681" y="11644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4850" y="11475"/>
                      <a:pt x="14850" y="11475"/>
                      <a:pt x="14850" y="11475"/>
                    </a:cubicBezTo>
                    <a:cubicBezTo>
                      <a:pt x="15694" y="10125"/>
                      <a:pt x="16369" y="8269"/>
                      <a:pt x="16369" y="6075"/>
                    </a:cubicBezTo>
                    <a:cubicBezTo>
                      <a:pt x="16538" y="2700"/>
                      <a:pt x="13838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7762" y="0"/>
                      <a:pt x="5062" y="2700"/>
                      <a:pt x="5231" y="6075"/>
                    </a:cubicBezTo>
                    <a:cubicBezTo>
                      <a:pt x="5231" y="8269"/>
                      <a:pt x="5906" y="1012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750" y="11475"/>
                      <a:pt x="6750" y="11475"/>
                      <a:pt x="6750" y="11475"/>
                    </a:cubicBezTo>
                    <a:cubicBezTo>
                      <a:pt x="6919" y="11644"/>
                      <a:pt x="7087" y="11981"/>
                      <a:pt x="7256" y="12150"/>
                    </a:cubicBezTo>
                    <a:cubicBezTo>
                      <a:pt x="7594" y="12656"/>
                      <a:pt x="7931" y="13500"/>
                      <a:pt x="7594" y="14175"/>
                    </a:cubicBezTo>
                    <a:cubicBezTo>
                      <a:pt x="6919" y="15694"/>
                      <a:pt x="1856" y="16875"/>
                      <a:pt x="1687" y="17044"/>
                    </a:cubicBezTo>
                    <a:cubicBezTo>
                      <a:pt x="1687" y="17044"/>
                      <a:pt x="1687" y="17044"/>
                      <a:pt x="1687" y="17044"/>
                    </a:cubicBezTo>
                    <a:cubicBezTo>
                      <a:pt x="675" y="17381"/>
                      <a:pt x="0" y="18225"/>
                      <a:pt x="0" y="19406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839F78A-875C-4111-A7BD-CC9CC1EE6F15}"/>
              </a:ext>
            </a:extLst>
          </p:cNvPr>
          <p:cNvGrpSpPr/>
          <p:nvPr/>
        </p:nvGrpSpPr>
        <p:grpSpPr>
          <a:xfrm>
            <a:off x="6157285" y="4441299"/>
            <a:ext cx="2106469" cy="338554"/>
            <a:chOff x="5137692" y="3913207"/>
            <a:chExt cx="2106469" cy="33855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8121321-2CC0-4F22-873A-31F0AA4A2671}"/>
                </a:ext>
              </a:extLst>
            </p:cNvPr>
            <p:cNvSpPr txBox="1"/>
            <p:nvPr/>
          </p:nvSpPr>
          <p:spPr>
            <a:xfrm>
              <a:off x="5450113" y="3925435"/>
              <a:ext cx="179404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cs typeface="+mn-ea"/>
                  <a:sym typeface="+mn-lt"/>
                </a:rPr>
                <a:t>汇报日期  2019.03.20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021E300-2746-48AD-83A3-FF91220EA425}"/>
                </a:ext>
              </a:extLst>
            </p:cNvPr>
            <p:cNvGrpSpPr/>
            <p:nvPr/>
          </p:nvGrpSpPr>
          <p:grpSpPr>
            <a:xfrm>
              <a:off x="5137692" y="3913207"/>
              <a:ext cx="340285" cy="338554"/>
              <a:chOff x="5137692" y="3913207"/>
              <a:chExt cx="340285" cy="338554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918F05A-8A0A-404B-9D4B-2A1F9CD4755A}"/>
                  </a:ext>
                </a:extLst>
              </p:cNvPr>
              <p:cNvSpPr/>
              <p:nvPr/>
            </p:nvSpPr>
            <p:spPr>
              <a:xfrm>
                <a:off x="5137692" y="3913207"/>
                <a:ext cx="340285" cy="338554"/>
              </a:xfrm>
              <a:prstGeom prst="roundRect">
                <a:avLst>
                  <a:gd fmla="val 23932" name="adj"/>
                </a:avLst>
              </a:prstGeom>
              <a:gradFill>
                <a:gsLst>
                  <a:gs pos="0">
                    <a:srgbClr val="226AF1"/>
                  </a:gs>
                  <a:gs pos="100000">
                    <a:srgbClr val="2DBAF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D85C66C-6079-4A27-9D15-0EFEA2761611}"/>
                  </a:ext>
                </a:extLst>
              </p:cNvPr>
              <p:cNvGrpSpPr/>
              <p:nvPr/>
            </p:nvGrpSpPr>
            <p:grpSpPr>
              <a:xfrm>
                <a:off x="5201449" y="3976099"/>
                <a:ext cx="212770" cy="212770"/>
                <a:chOff x="20770137" y="8796040"/>
                <a:chExt cx="553987" cy="553988"/>
              </a:xfrm>
            </p:grpSpPr>
            <p:sp>
              <p:nvSpPr>
                <p:cNvPr id="26" name="Rectangle 39">
                  <a:extLst>
                    <a:ext uri="{FF2B5EF4-FFF2-40B4-BE49-F238E27FC236}">
                      <a16:creationId xmlns:a16="http://schemas.microsoft.com/office/drawing/2014/main" id="{9C228117-1EF3-47EF-9104-2BB0016B6BFC}"/>
                    </a:ext>
                  </a:extLst>
                </p:cNvPr>
                <p:cNvSpPr/>
                <p:nvPr/>
              </p:nvSpPr>
              <p:spPr>
                <a:xfrm>
                  <a:off x="20868867" y="9020926"/>
                  <a:ext cx="91418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40">
                  <a:extLst>
                    <a:ext uri="{FF2B5EF4-FFF2-40B4-BE49-F238E27FC236}">
                      <a16:creationId xmlns:a16="http://schemas.microsoft.com/office/drawing/2014/main" id="{3D113D1D-300C-4676-A022-9CAE7DA6F976}"/>
                    </a:ext>
                  </a:extLst>
                </p:cNvPr>
                <p:cNvSpPr/>
                <p:nvPr/>
              </p:nvSpPr>
              <p:spPr>
                <a:xfrm>
                  <a:off x="21004164" y="9020926"/>
                  <a:ext cx="85932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1">
                  <a:extLst>
                    <a:ext uri="{FF2B5EF4-FFF2-40B4-BE49-F238E27FC236}">
                      <a16:creationId xmlns:a16="http://schemas.microsoft.com/office/drawing/2014/main" id="{0F530CF4-ECB4-4341-AF53-57237EE7E251}"/>
                    </a:ext>
                  </a:extLst>
                </p:cNvPr>
                <p:cNvSpPr/>
                <p:nvPr/>
              </p:nvSpPr>
              <p:spPr>
                <a:xfrm>
                  <a:off x="21133977" y="9020926"/>
                  <a:ext cx="89589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2">
                  <a:extLst>
                    <a:ext uri="{FF2B5EF4-FFF2-40B4-BE49-F238E27FC236}">
                      <a16:creationId xmlns:a16="http://schemas.microsoft.com/office/drawing/2014/main" id="{1584D0E5-DE66-4371-BB8E-1B2599AFB8E3}"/>
                    </a:ext>
                  </a:extLst>
                </p:cNvPr>
                <p:cNvSpPr/>
                <p:nvPr/>
              </p:nvSpPr>
              <p:spPr>
                <a:xfrm>
                  <a:off x="20868867" y="9152566"/>
                  <a:ext cx="91418" cy="89589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43">
                  <a:extLst>
                    <a:ext uri="{FF2B5EF4-FFF2-40B4-BE49-F238E27FC236}">
                      <a16:creationId xmlns:a16="http://schemas.microsoft.com/office/drawing/2014/main" id="{DCCD7A2C-2F82-49AF-9C35-29116E748F87}"/>
                    </a:ext>
                  </a:extLst>
                </p:cNvPr>
                <p:cNvSpPr/>
                <p:nvPr/>
              </p:nvSpPr>
              <p:spPr>
                <a:xfrm>
                  <a:off x="21004164" y="9152566"/>
                  <a:ext cx="85932" cy="89589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44">
                  <a:extLst>
                    <a:ext uri="{FF2B5EF4-FFF2-40B4-BE49-F238E27FC236}">
                      <a16:creationId xmlns:a16="http://schemas.microsoft.com/office/drawing/2014/main" id="{6B8A590D-22DC-476C-91E9-384F0857FE37}"/>
                    </a:ext>
                  </a:extLst>
                </p:cNvPr>
                <p:cNvSpPr/>
                <p:nvPr/>
              </p:nvSpPr>
              <p:spPr>
                <a:xfrm>
                  <a:off x="21133977" y="9152566"/>
                  <a:ext cx="89589" cy="89589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45">
                  <a:extLst>
                    <a:ext uri="{FF2B5EF4-FFF2-40B4-BE49-F238E27FC236}">
                      <a16:creationId xmlns:a16="http://schemas.microsoft.com/office/drawing/2014/main" id="{A5FF82B7-1AC2-4EF1-A3A1-B388CF71117B}"/>
                    </a:ext>
                  </a:extLst>
                </p:cNvPr>
                <p:cNvSpPr/>
                <p:nvPr/>
              </p:nvSpPr>
              <p:spPr>
                <a:xfrm>
                  <a:off x="21146774" y="8796040"/>
                  <a:ext cx="63993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Rectangle 46">
                  <a:extLst>
                    <a:ext uri="{FF2B5EF4-FFF2-40B4-BE49-F238E27FC236}">
                      <a16:creationId xmlns:a16="http://schemas.microsoft.com/office/drawing/2014/main" id="{4BA737FA-75AC-4DAB-AE3E-F9D0E2CC7612}"/>
                    </a:ext>
                  </a:extLst>
                </p:cNvPr>
                <p:cNvSpPr/>
                <p:nvPr/>
              </p:nvSpPr>
              <p:spPr>
                <a:xfrm>
                  <a:off x="20881665" y="8796040"/>
                  <a:ext cx="65821" cy="87761"/>
                </a:xfrm>
                <a:prstGeom prst="rect">
                  <a:avLst/>
                </a:pr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47">
                  <a:extLst>
                    <a:ext uri="{FF2B5EF4-FFF2-40B4-BE49-F238E27FC236}">
                      <a16:creationId xmlns:a16="http://schemas.microsoft.com/office/drawing/2014/main" id="{AD6A4188-DF5B-4741-BEE6-8A485A3D2D3E}"/>
                    </a:ext>
                  </a:extLst>
                </p:cNvPr>
                <p:cNvSpPr/>
                <p:nvPr/>
              </p:nvSpPr>
              <p:spPr>
                <a:xfrm>
                  <a:off x="20770137" y="8843577"/>
                  <a:ext cx="553987" cy="50645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21600" y="3197"/>
                      </a:moveTo>
                      <a:lnTo>
                        <a:pt x="21600" y="0"/>
                      </a:lnTo>
                      <a:lnTo>
                        <a:pt x="18036" y="0"/>
                      </a:lnTo>
                      <a:lnTo>
                        <a:pt x="18036" y="2807"/>
                      </a:lnTo>
                      <a:lnTo>
                        <a:pt x="13616" y="2807"/>
                      </a:lnTo>
                      <a:lnTo>
                        <a:pt x="13616" y="0"/>
                      </a:lnTo>
                      <a:lnTo>
                        <a:pt x="7913" y="0"/>
                      </a:lnTo>
                      <a:lnTo>
                        <a:pt x="7913" y="2807"/>
                      </a:lnTo>
                      <a:lnTo>
                        <a:pt x="3564" y="2807"/>
                      </a:lnTo>
                      <a:lnTo>
                        <a:pt x="356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197"/>
                      </a:lnTo>
                      <a:close/>
                      <a:moveTo>
                        <a:pt x="19034" y="19027"/>
                      </a:moveTo>
                      <a:lnTo>
                        <a:pt x="2495" y="19027"/>
                      </a:lnTo>
                      <a:lnTo>
                        <a:pt x="2495" y="5536"/>
                      </a:lnTo>
                      <a:lnTo>
                        <a:pt x="19034" y="5536"/>
                      </a:lnTo>
                      <a:lnTo>
                        <a:pt x="19034" y="190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87709BF-8FF9-4DD6-BC91-70FF79EE71B7}"/>
              </a:ext>
            </a:extLst>
          </p:cNvPr>
          <p:cNvCxnSpPr/>
          <p:nvPr/>
        </p:nvCxnSpPr>
        <p:spPr>
          <a:xfrm>
            <a:off x="5833089" y="2712451"/>
            <a:ext cx="525822" cy="0"/>
          </a:xfrm>
          <a:prstGeom prst="line">
            <a:avLst/>
          </a:prstGeom>
          <a:ln cap="rnd"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763F2AF-E10D-4FDD-81BF-585FF117B603}"/>
              </a:ext>
            </a:extLst>
          </p:cNvPr>
          <p:cNvGrpSpPr/>
          <p:nvPr/>
        </p:nvGrpSpPr>
        <p:grpSpPr>
          <a:xfrm flipH="1">
            <a:off x="5717767" y="5620763"/>
            <a:ext cx="756466" cy="249435"/>
            <a:chOff x="5722295" y="5459104"/>
            <a:chExt cx="741073" cy="184951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0EE834E9-0CFD-436E-B28C-2E8BB61C89DD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372B29A-1A2D-471B-8922-C79F5ECC5074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椭圆 57">
            <a:extLst>
              <a:ext uri="{FF2B5EF4-FFF2-40B4-BE49-F238E27FC236}">
                <a16:creationId xmlns:a16="http://schemas.microsoft.com/office/drawing/2014/main" id="{F06B380C-F559-4CB7-95D6-2D3DF89E08F6}"/>
              </a:ext>
            </a:extLst>
          </p:cNvPr>
          <p:cNvSpPr/>
          <p:nvPr/>
        </p:nvSpPr>
        <p:spPr>
          <a:xfrm>
            <a:off x="605100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43434F6-87CC-4C48-837C-5FE887F2183C}"/>
              </a:ext>
            </a:extLst>
          </p:cNvPr>
          <p:cNvSpPr/>
          <p:nvPr/>
        </p:nvSpPr>
        <p:spPr>
          <a:xfrm>
            <a:off x="5860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D9CC3A5B-CF80-4414-9958-F111BCC88381}"/>
              </a:ext>
            </a:extLst>
          </p:cNvPr>
          <p:cNvSpPr/>
          <p:nvPr/>
        </p:nvSpPr>
        <p:spPr>
          <a:xfrm>
            <a:off x="624150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2C86B06D-0D4D-462E-98AD-3B9EC6B36FF0}"/>
              </a:ext>
            </a:extLst>
          </p:cNvPr>
          <p:cNvCxnSpPr/>
          <p:nvPr/>
        </p:nvCxnSpPr>
        <p:spPr>
          <a:xfrm>
            <a:off x="5624412" y="763805"/>
            <a:ext cx="943176" cy="0"/>
          </a:xfrm>
          <a:prstGeom prst="line">
            <a:avLst/>
          </a:prstGeom>
          <a:ln cap="rnd"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582819"/>
      </p:ext>
    </p:extLst>
  </p:cSld>
  <p:clrMapOvr>
    <a:masterClrMapping/>
  </p:clrMapOvr>
  <mc:AlternateContent>
    <mc:Choice Requires="p14">
      <p:transition advClick="0" p14:dur="2000" spd="slow">
        <p14:prism isContent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37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1"/>
      <p:bldP grpId="0" spid="58"/>
      <p:bldP grpId="0" spid="59"/>
      <p:bldP grpId="0" spid="6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flipH="1" rot="16200000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201765" y="2752600"/>
            <a:ext cx="3487437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cs typeface="+mn-ea"/>
                <a:sym typeface="+mn-lt"/>
              </a:rPr>
              <a:t>工作概述</a:t>
            </a:r>
          </a:p>
          <a:p>
            <a:r>
              <a:rPr altLang="en-US" lang="zh-CN" sz="6000">
                <a:solidFill>
                  <a:schemeClr val="bg1"/>
                </a:solidFill>
                <a:cs typeface="+mn-ea"/>
                <a:sym typeface="+mn-lt"/>
              </a:rPr>
              <a:t>Summary of work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4" cy="1573129"/>
            <a:chOff x="3502798" y="2642436"/>
            <a:chExt cx="1540934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97272" y="2642436"/>
              <a:ext cx="1351987" cy="2773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01</a:t>
              </a:r>
            </a:p>
          </p:txBody>
        </p:sp>
      </p:grpSp>
    </p:spTree>
    <p:extLst>
      <p:ext uri="{BB962C8B-B14F-4D97-AF65-F5344CB8AC3E}">
        <p14:creationId val="43297685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D6AE02-0B03-47D0-B8C9-B2880570B3D5}"/>
              </a:ext>
            </a:extLst>
          </p:cNvPr>
          <p:cNvSpPr txBox="1"/>
          <p:nvPr/>
        </p:nvSpPr>
        <p:spPr>
          <a:xfrm>
            <a:off x="4796659" y="759988"/>
            <a:ext cx="25986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</a:p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3A26C7D-8B62-440F-88D0-6EE641CFB135}"/>
              </a:ext>
            </a:extLst>
          </p:cNvPr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cap="rnd" w="12700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0151053F-E749-4980-881D-75109399A544}"/>
              </a:ext>
            </a:extLst>
          </p:cNvPr>
          <p:cNvGrpSpPr/>
          <p:nvPr/>
        </p:nvGrpSpPr>
        <p:grpSpPr>
          <a:xfrm>
            <a:off x="0" y="1659084"/>
            <a:ext cx="12192001" cy="2402436"/>
            <a:chOff x="0" y="1659084"/>
            <a:chExt cx="12192001" cy="2402436"/>
          </a:xfrm>
        </p:grpSpPr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4F0F110E-5B23-4153-A436-70C6C4397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rcRect l="22758" r="42210"/>
            <a:stretch>
              <a:fillRect/>
            </a:stretch>
          </p:blipFill>
          <p:spPr>
            <a:xfrm rot="5400000">
              <a:off x="4894783" y="-3235699"/>
              <a:ext cx="2402436" cy="12192001"/>
            </a:xfrm>
            <a:prstGeom prst="rect">
              <a:avLst/>
            </a:prstGeom>
          </p:spPr>
        </p:pic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8816A4A-CF25-4746-B672-D745E18970EC}"/>
                </a:ext>
              </a:extLst>
            </p:cNvPr>
            <p:cNvSpPr/>
            <p:nvPr/>
          </p:nvSpPr>
          <p:spPr>
            <a:xfrm>
              <a:off x="525518" y="1832004"/>
              <a:ext cx="11140966" cy="2056595"/>
            </a:xfrm>
            <a:prstGeom prst="roundRect">
              <a:avLst>
                <a:gd fmla="val 30357" name="adj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35601D2-DE92-48C1-9E22-C7375D56F72A}"/>
              </a:ext>
            </a:extLst>
          </p:cNvPr>
          <p:cNvGrpSpPr/>
          <p:nvPr/>
        </p:nvGrpSpPr>
        <p:grpSpPr>
          <a:xfrm>
            <a:off x="808001" y="4248573"/>
            <a:ext cx="2092701" cy="1604678"/>
            <a:chOff x="1957024" y="4617057"/>
            <a:chExt cx="2092701" cy="160467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961C0A2-B69B-4754-8C7E-E9522BBBA839}"/>
                </a:ext>
              </a:extLst>
            </p:cNvPr>
            <p:cNvSpPr txBox="1"/>
            <p:nvPr/>
          </p:nvSpPr>
          <p:spPr>
            <a:xfrm>
              <a:off x="2001849" y="5021405"/>
              <a:ext cx="200305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F670484-D9A7-4C90-A7E0-89FD474A967B}"/>
                </a:ext>
              </a:extLst>
            </p:cNvPr>
            <p:cNvSpPr txBox="1"/>
            <p:nvPr/>
          </p:nvSpPr>
          <p:spPr>
            <a:xfrm>
              <a:off x="1957024" y="4617057"/>
              <a:ext cx="209270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B7F2BB2-F571-4A1B-99A1-059EE0E3B9F2}"/>
                </a:ext>
              </a:extLst>
            </p:cNvPr>
            <p:cNvCxnSpPr/>
            <p:nvPr/>
          </p:nvCxnSpPr>
          <p:spPr>
            <a:xfrm>
              <a:off x="2745711" y="4986389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A8905ED-90E4-4D81-85E0-2CCCD3C9713A}"/>
              </a:ext>
            </a:extLst>
          </p:cNvPr>
          <p:cNvGrpSpPr/>
          <p:nvPr/>
        </p:nvGrpSpPr>
        <p:grpSpPr>
          <a:xfrm>
            <a:off x="1204670" y="2210620"/>
            <a:ext cx="1299363" cy="1299363"/>
            <a:chOff x="1428896" y="2063381"/>
            <a:chExt cx="1299363" cy="1299363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34061025-C392-4C13-8ED8-63FE3A77AC0E}"/>
                </a:ext>
              </a:extLst>
            </p:cNvPr>
            <p:cNvSpPr/>
            <p:nvPr/>
          </p:nvSpPr>
          <p:spPr>
            <a:xfrm>
              <a:off x="1428896" y="2063381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A2D6BE7-0BBA-4713-AB92-6F12B377BD03}"/>
                </a:ext>
              </a:extLst>
            </p:cNvPr>
            <p:cNvGrpSpPr/>
            <p:nvPr/>
          </p:nvGrpSpPr>
          <p:grpSpPr>
            <a:xfrm>
              <a:off x="1693586" y="2326795"/>
              <a:ext cx="769983" cy="772534"/>
              <a:chOff x="9898742" y="3257999"/>
              <a:chExt cx="551080" cy="552906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</a:gradFill>
          </p:grpSpPr>
          <p:sp>
            <p:nvSpPr>
              <p:cNvPr id="46" name="Freeform 231">
                <a:extLst>
                  <a:ext uri="{FF2B5EF4-FFF2-40B4-BE49-F238E27FC236}">
                    <a16:creationId xmlns:a16="http://schemas.microsoft.com/office/drawing/2014/main" id="{C9D25F7F-3746-44ED-BCD2-33E9ADF8B27C}"/>
                  </a:ext>
                </a:extLst>
              </p:cNvPr>
              <p:cNvSpPr/>
              <p:nvPr/>
            </p:nvSpPr>
            <p:spPr>
              <a:xfrm>
                <a:off x="9898742" y="3257999"/>
                <a:ext cx="551080" cy="5529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58" w="21558">
                    <a:moveTo>
                      <a:pt x="21431" y="20925"/>
                    </a:moveTo>
                    <a:cubicBezTo>
                      <a:pt x="14850" y="14175"/>
                      <a:pt x="14850" y="14175"/>
                      <a:pt x="14850" y="14175"/>
                    </a:cubicBezTo>
                    <a:cubicBezTo>
                      <a:pt x="15019" y="14006"/>
                      <a:pt x="15019" y="14006"/>
                      <a:pt x="15019" y="14006"/>
                    </a:cubicBezTo>
                    <a:cubicBezTo>
                      <a:pt x="16369" y="12487"/>
                      <a:pt x="17044" y="10462"/>
                      <a:pt x="17044" y="8437"/>
                    </a:cubicBezTo>
                    <a:cubicBezTo>
                      <a:pt x="17044" y="3713"/>
                      <a:pt x="13162" y="0"/>
                      <a:pt x="8438" y="0"/>
                    </a:cubicBezTo>
                    <a:cubicBezTo>
                      <a:pt x="6244" y="0"/>
                      <a:pt x="4050" y="844"/>
                      <a:pt x="2531" y="2531"/>
                    </a:cubicBezTo>
                    <a:cubicBezTo>
                      <a:pt x="844" y="4050"/>
                      <a:pt x="0" y="6244"/>
                      <a:pt x="0" y="8437"/>
                    </a:cubicBezTo>
                    <a:cubicBezTo>
                      <a:pt x="0" y="13162"/>
                      <a:pt x="3881" y="17044"/>
                      <a:pt x="8438" y="17044"/>
                    </a:cubicBezTo>
                    <a:cubicBezTo>
                      <a:pt x="10631" y="17044"/>
                      <a:pt x="12487" y="16200"/>
                      <a:pt x="14175" y="14850"/>
                    </a:cubicBezTo>
                    <a:cubicBezTo>
                      <a:pt x="14344" y="14850"/>
                      <a:pt x="14344" y="14850"/>
                      <a:pt x="14344" y="14850"/>
                    </a:cubicBezTo>
                    <a:cubicBezTo>
                      <a:pt x="20925" y="21431"/>
                      <a:pt x="20925" y="21431"/>
                      <a:pt x="20925" y="21431"/>
                    </a:cubicBezTo>
                    <a:cubicBezTo>
                      <a:pt x="21094" y="21600"/>
                      <a:pt x="21262" y="21600"/>
                      <a:pt x="21431" y="21431"/>
                    </a:cubicBezTo>
                    <a:cubicBezTo>
                      <a:pt x="21600" y="21262"/>
                      <a:pt x="21600" y="21094"/>
                      <a:pt x="21431" y="20925"/>
                    </a:cubicBezTo>
                    <a:close/>
                    <a:moveTo>
                      <a:pt x="14006" y="14006"/>
                    </a:moveTo>
                    <a:cubicBezTo>
                      <a:pt x="13331" y="14681"/>
                      <a:pt x="12487" y="15187"/>
                      <a:pt x="11475" y="15694"/>
                    </a:cubicBezTo>
                    <a:cubicBezTo>
                      <a:pt x="10631" y="16031"/>
                      <a:pt x="9619" y="16200"/>
                      <a:pt x="8438" y="16200"/>
                    </a:cubicBezTo>
                    <a:cubicBezTo>
                      <a:pt x="7425" y="16200"/>
                      <a:pt x="6413" y="16031"/>
                      <a:pt x="5569" y="15694"/>
                    </a:cubicBezTo>
                    <a:cubicBezTo>
                      <a:pt x="4556" y="15187"/>
                      <a:pt x="3713" y="14681"/>
                      <a:pt x="3038" y="14006"/>
                    </a:cubicBezTo>
                    <a:cubicBezTo>
                      <a:pt x="2363" y="13331"/>
                      <a:pt x="1688" y="12487"/>
                      <a:pt x="1350" y="11475"/>
                    </a:cubicBezTo>
                    <a:cubicBezTo>
                      <a:pt x="1013" y="10631"/>
                      <a:pt x="844" y="9619"/>
                      <a:pt x="844" y="8437"/>
                    </a:cubicBezTo>
                    <a:cubicBezTo>
                      <a:pt x="844" y="7425"/>
                      <a:pt x="1013" y="6412"/>
                      <a:pt x="1350" y="5400"/>
                    </a:cubicBezTo>
                    <a:cubicBezTo>
                      <a:pt x="1688" y="4556"/>
                      <a:pt x="2363" y="3713"/>
                      <a:pt x="3038" y="3038"/>
                    </a:cubicBezTo>
                    <a:cubicBezTo>
                      <a:pt x="3713" y="2363"/>
                      <a:pt x="4556" y="1688"/>
                      <a:pt x="5569" y="1350"/>
                    </a:cubicBezTo>
                    <a:cubicBezTo>
                      <a:pt x="7425" y="506"/>
                      <a:pt x="9619" y="506"/>
                      <a:pt x="11475" y="1350"/>
                    </a:cubicBezTo>
                    <a:cubicBezTo>
                      <a:pt x="12487" y="1688"/>
                      <a:pt x="13331" y="2363"/>
                      <a:pt x="14006" y="3038"/>
                    </a:cubicBezTo>
                    <a:cubicBezTo>
                      <a:pt x="14681" y="3713"/>
                      <a:pt x="15187" y="4556"/>
                      <a:pt x="15694" y="5400"/>
                    </a:cubicBezTo>
                    <a:cubicBezTo>
                      <a:pt x="16031" y="6412"/>
                      <a:pt x="16200" y="7425"/>
                      <a:pt x="16200" y="8437"/>
                    </a:cubicBezTo>
                    <a:cubicBezTo>
                      <a:pt x="16200" y="9619"/>
                      <a:pt x="16031" y="10631"/>
                      <a:pt x="15694" y="11475"/>
                    </a:cubicBezTo>
                    <a:cubicBezTo>
                      <a:pt x="15187" y="12487"/>
                      <a:pt x="14681" y="13331"/>
                      <a:pt x="14006" y="14006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 232">
                <a:extLst>
                  <a:ext uri="{FF2B5EF4-FFF2-40B4-BE49-F238E27FC236}">
                    <a16:creationId xmlns:a16="http://schemas.microsoft.com/office/drawing/2014/main" id="{73EA3610-2301-4F1E-9604-0FF26934EC11}"/>
                  </a:ext>
                </a:extLst>
              </p:cNvPr>
              <p:cNvSpPr/>
              <p:nvPr/>
            </p:nvSpPr>
            <p:spPr>
              <a:xfrm>
                <a:off x="9962734" y="3323819"/>
                <a:ext cx="164551" cy="16272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463" y="0"/>
                    </a:moveTo>
                    <a:cubicBezTo>
                      <a:pt x="9095" y="0"/>
                      <a:pt x="0" y="9095"/>
                      <a:pt x="0" y="20463"/>
                    </a:cubicBezTo>
                    <a:cubicBezTo>
                      <a:pt x="0" y="21032"/>
                      <a:pt x="568" y="21600"/>
                      <a:pt x="1137" y="21600"/>
                    </a:cubicBezTo>
                    <a:cubicBezTo>
                      <a:pt x="2274" y="21600"/>
                      <a:pt x="2842" y="21032"/>
                      <a:pt x="2842" y="20463"/>
                    </a:cubicBezTo>
                    <a:cubicBezTo>
                      <a:pt x="2842" y="15347"/>
                      <a:pt x="4547" y="10800"/>
                      <a:pt x="7958" y="7958"/>
                    </a:cubicBezTo>
                    <a:cubicBezTo>
                      <a:pt x="11368" y="4547"/>
                      <a:pt x="15347" y="2274"/>
                      <a:pt x="20463" y="2274"/>
                    </a:cubicBezTo>
                    <a:cubicBezTo>
                      <a:pt x="21032" y="2274"/>
                      <a:pt x="21600" y="1705"/>
                      <a:pt x="21600" y="1137"/>
                    </a:cubicBezTo>
                    <a:cubicBezTo>
                      <a:pt x="21600" y="568"/>
                      <a:pt x="21032" y="0"/>
                      <a:pt x="20463" y="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A519588B-3F49-47C8-B5F5-72104B5EC015}"/>
              </a:ext>
            </a:extLst>
          </p:cNvPr>
          <p:cNvGrpSpPr/>
          <p:nvPr/>
        </p:nvGrpSpPr>
        <p:grpSpPr>
          <a:xfrm>
            <a:off x="9246475" y="4248573"/>
            <a:ext cx="2092701" cy="1604678"/>
            <a:chOff x="9246475" y="4248573"/>
            <a:chExt cx="2092701" cy="1604678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2391A8E2-F6F4-4839-A9D0-A75BDE8A89BB}"/>
                </a:ext>
              </a:extLst>
            </p:cNvPr>
            <p:cNvSpPr txBox="1"/>
            <p:nvPr/>
          </p:nvSpPr>
          <p:spPr>
            <a:xfrm>
              <a:off x="9291300" y="4652922"/>
              <a:ext cx="200305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C0446A3-E3FF-4942-A347-64B2F788FA00}"/>
                </a:ext>
              </a:extLst>
            </p:cNvPr>
            <p:cNvSpPr txBox="1"/>
            <p:nvPr/>
          </p:nvSpPr>
          <p:spPr>
            <a:xfrm>
              <a:off x="9246476" y="4248572"/>
              <a:ext cx="209270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B7E6527-F1A3-447C-BD28-152DD51F999E}"/>
                </a:ext>
              </a:extLst>
            </p:cNvPr>
            <p:cNvCxnSpPr/>
            <p:nvPr/>
          </p:nvCxnSpPr>
          <p:spPr>
            <a:xfrm>
              <a:off x="10035162" y="4617905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072B1EAD-57D2-41CA-A632-3153C35D2B92}"/>
              </a:ext>
            </a:extLst>
          </p:cNvPr>
          <p:cNvGrpSpPr/>
          <p:nvPr/>
        </p:nvGrpSpPr>
        <p:grpSpPr>
          <a:xfrm>
            <a:off x="6433651" y="4248573"/>
            <a:ext cx="2092701" cy="1604678"/>
            <a:chOff x="1957024" y="4617057"/>
            <a:chExt cx="2092701" cy="160467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4764A270-F3DE-4732-9A0B-2B3AA23323FA}"/>
                </a:ext>
              </a:extLst>
            </p:cNvPr>
            <p:cNvSpPr txBox="1"/>
            <p:nvPr/>
          </p:nvSpPr>
          <p:spPr>
            <a:xfrm>
              <a:off x="2001850" y="5021405"/>
              <a:ext cx="200305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122A0032-6E0C-4544-8115-78E880C282D4}"/>
                </a:ext>
              </a:extLst>
            </p:cNvPr>
            <p:cNvSpPr txBox="1"/>
            <p:nvPr/>
          </p:nvSpPr>
          <p:spPr>
            <a:xfrm>
              <a:off x="1957023" y="4617057"/>
              <a:ext cx="209270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CECDEB91-BFE7-49D3-9111-4655070961BE}"/>
                </a:ext>
              </a:extLst>
            </p:cNvPr>
            <p:cNvCxnSpPr/>
            <p:nvPr/>
          </p:nvCxnSpPr>
          <p:spPr>
            <a:xfrm>
              <a:off x="2745711" y="4986389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6B083853-FFD3-4A8B-9732-C6F55D48018A}"/>
              </a:ext>
            </a:extLst>
          </p:cNvPr>
          <p:cNvGrpSpPr/>
          <p:nvPr/>
        </p:nvGrpSpPr>
        <p:grpSpPr>
          <a:xfrm>
            <a:off x="3620826" y="4248573"/>
            <a:ext cx="2092701" cy="1604678"/>
            <a:chOff x="3620826" y="4248573"/>
            <a:chExt cx="2092701" cy="1604678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2BA40010-40C2-4D6E-AF25-4D12D40DCC6C}"/>
                </a:ext>
              </a:extLst>
            </p:cNvPr>
            <p:cNvSpPr txBox="1"/>
            <p:nvPr/>
          </p:nvSpPr>
          <p:spPr>
            <a:xfrm>
              <a:off x="3665651" y="4652922"/>
              <a:ext cx="200305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在这里添加你的详细小段落文本内容，与标题相关并符合整体语言风格，内容简洁，尽量生动，控制好字数，与设计排版相符合，保持美观大方。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5D99B0F2-E838-4D41-9B78-A95D2A35F57D}"/>
                </a:ext>
              </a:extLst>
            </p:cNvPr>
            <p:cNvSpPr txBox="1"/>
            <p:nvPr/>
          </p:nvSpPr>
          <p:spPr>
            <a:xfrm>
              <a:off x="3620826" y="4248572"/>
              <a:ext cx="209270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A25EFDE0-0942-4382-AAF3-31ABDA6F83E8}"/>
                </a:ext>
              </a:extLst>
            </p:cNvPr>
            <p:cNvCxnSpPr/>
            <p:nvPr/>
          </p:nvCxnSpPr>
          <p:spPr>
            <a:xfrm>
              <a:off x="4409513" y="4617905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F7A7F11F-ACF4-41F0-9392-84A9C56DACD8}"/>
              </a:ext>
            </a:extLst>
          </p:cNvPr>
          <p:cNvGrpSpPr/>
          <p:nvPr/>
        </p:nvGrpSpPr>
        <p:grpSpPr>
          <a:xfrm>
            <a:off x="6830320" y="2210620"/>
            <a:ext cx="1299363" cy="1299363"/>
            <a:chOff x="6830320" y="2210620"/>
            <a:chExt cx="1299363" cy="1299363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FFE2FA99-04CC-49D8-A4FD-1BA28798ACE4}"/>
                </a:ext>
              </a:extLst>
            </p:cNvPr>
            <p:cNvSpPr/>
            <p:nvPr/>
          </p:nvSpPr>
          <p:spPr>
            <a:xfrm>
              <a:off x="6830320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5A12361E-A3A2-43F4-A52A-276BE966311F}"/>
                </a:ext>
              </a:extLst>
            </p:cNvPr>
            <p:cNvSpPr/>
            <p:nvPr/>
          </p:nvSpPr>
          <p:spPr>
            <a:xfrm>
              <a:off x="7092978" y="2588235"/>
              <a:ext cx="774046" cy="5441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587" y="8880"/>
                  </a:moveTo>
                  <a:cubicBezTo>
                    <a:pt x="20081" y="7680"/>
                    <a:pt x="19406" y="6720"/>
                    <a:pt x="18394" y="6240"/>
                  </a:cubicBezTo>
                  <a:cubicBezTo>
                    <a:pt x="18394" y="6240"/>
                    <a:pt x="18394" y="6240"/>
                    <a:pt x="18394" y="6240"/>
                  </a:cubicBezTo>
                  <a:cubicBezTo>
                    <a:pt x="18394" y="6000"/>
                    <a:pt x="18394" y="6000"/>
                    <a:pt x="18394" y="6000"/>
                  </a:cubicBezTo>
                  <a:cubicBezTo>
                    <a:pt x="17887" y="4320"/>
                    <a:pt x="17212" y="2880"/>
                    <a:pt x="16200" y="1920"/>
                  </a:cubicBezTo>
                  <a:cubicBezTo>
                    <a:pt x="15187" y="720"/>
                    <a:pt x="13837" y="0"/>
                    <a:pt x="12487" y="0"/>
                  </a:cubicBezTo>
                  <a:cubicBezTo>
                    <a:pt x="10800" y="0"/>
                    <a:pt x="9112" y="1200"/>
                    <a:pt x="7931" y="3120"/>
                  </a:cubicBezTo>
                  <a:cubicBezTo>
                    <a:pt x="7762" y="3360"/>
                    <a:pt x="7762" y="3360"/>
                    <a:pt x="7762" y="3360"/>
                  </a:cubicBezTo>
                  <a:cubicBezTo>
                    <a:pt x="7594" y="3360"/>
                    <a:pt x="7594" y="3360"/>
                    <a:pt x="7594" y="3360"/>
                  </a:cubicBezTo>
                  <a:cubicBezTo>
                    <a:pt x="7088" y="2880"/>
                    <a:pt x="6581" y="2640"/>
                    <a:pt x="5906" y="2640"/>
                  </a:cubicBezTo>
                  <a:cubicBezTo>
                    <a:pt x="4050" y="2640"/>
                    <a:pt x="2531" y="4800"/>
                    <a:pt x="2531" y="7680"/>
                  </a:cubicBezTo>
                  <a:cubicBezTo>
                    <a:pt x="2531" y="7920"/>
                    <a:pt x="2531" y="7920"/>
                    <a:pt x="2531" y="8160"/>
                  </a:cubicBezTo>
                  <a:cubicBezTo>
                    <a:pt x="2531" y="8400"/>
                    <a:pt x="2531" y="8400"/>
                    <a:pt x="2531" y="8400"/>
                  </a:cubicBezTo>
                  <a:cubicBezTo>
                    <a:pt x="2363" y="8640"/>
                    <a:pt x="2363" y="8640"/>
                    <a:pt x="2363" y="8640"/>
                  </a:cubicBezTo>
                  <a:cubicBezTo>
                    <a:pt x="844" y="9840"/>
                    <a:pt x="0" y="12240"/>
                    <a:pt x="0" y="14640"/>
                  </a:cubicBezTo>
                  <a:cubicBezTo>
                    <a:pt x="0" y="18480"/>
                    <a:pt x="2194" y="21600"/>
                    <a:pt x="4725" y="21600"/>
                  </a:cubicBezTo>
                  <a:cubicBezTo>
                    <a:pt x="16031" y="21600"/>
                    <a:pt x="16031" y="21600"/>
                    <a:pt x="16031" y="21600"/>
                  </a:cubicBezTo>
                  <a:cubicBezTo>
                    <a:pt x="17550" y="21600"/>
                    <a:pt x="18900" y="20640"/>
                    <a:pt x="19912" y="19200"/>
                  </a:cubicBezTo>
                  <a:cubicBezTo>
                    <a:pt x="21094" y="17760"/>
                    <a:pt x="21600" y="15600"/>
                    <a:pt x="21600" y="13440"/>
                  </a:cubicBezTo>
                  <a:cubicBezTo>
                    <a:pt x="21600" y="11760"/>
                    <a:pt x="21262" y="10320"/>
                    <a:pt x="20587" y="8880"/>
                  </a:cubicBezTo>
                  <a:close/>
                  <a:moveTo>
                    <a:pt x="16031" y="20400"/>
                  </a:moveTo>
                  <a:cubicBezTo>
                    <a:pt x="4725" y="20400"/>
                    <a:pt x="4725" y="20400"/>
                    <a:pt x="4725" y="20400"/>
                  </a:cubicBezTo>
                  <a:cubicBezTo>
                    <a:pt x="2531" y="20400"/>
                    <a:pt x="844" y="17760"/>
                    <a:pt x="844" y="14640"/>
                  </a:cubicBezTo>
                  <a:cubicBezTo>
                    <a:pt x="844" y="12240"/>
                    <a:pt x="1688" y="10320"/>
                    <a:pt x="3206" y="9360"/>
                  </a:cubicBezTo>
                  <a:cubicBezTo>
                    <a:pt x="3375" y="9120"/>
                    <a:pt x="3375" y="9120"/>
                    <a:pt x="3375" y="9120"/>
                  </a:cubicBezTo>
                  <a:cubicBezTo>
                    <a:pt x="3375" y="8640"/>
                    <a:pt x="3375" y="8640"/>
                    <a:pt x="3375" y="8640"/>
                  </a:cubicBezTo>
                  <a:cubicBezTo>
                    <a:pt x="3375" y="8400"/>
                    <a:pt x="3206" y="7920"/>
                    <a:pt x="3206" y="7680"/>
                  </a:cubicBezTo>
                  <a:cubicBezTo>
                    <a:pt x="3206" y="5520"/>
                    <a:pt x="4388" y="3840"/>
                    <a:pt x="5906" y="3840"/>
                  </a:cubicBezTo>
                  <a:cubicBezTo>
                    <a:pt x="6581" y="3840"/>
                    <a:pt x="7088" y="4080"/>
                    <a:pt x="7594" y="4560"/>
                  </a:cubicBezTo>
                  <a:cubicBezTo>
                    <a:pt x="7931" y="5040"/>
                    <a:pt x="7931" y="5040"/>
                    <a:pt x="7931" y="5040"/>
                  </a:cubicBezTo>
                  <a:cubicBezTo>
                    <a:pt x="8100" y="4560"/>
                    <a:pt x="8100" y="4560"/>
                    <a:pt x="8100" y="4560"/>
                  </a:cubicBezTo>
                  <a:cubicBezTo>
                    <a:pt x="9112" y="2400"/>
                    <a:pt x="10800" y="1200"/>
                    <a:pt x="12487" y="1200"/>
                  </a:cubicBezTo>
                  <a:cubicBezTo>
                    <a:pt x="13669" y="1200"/>
                    <a:pt x="14850" y="1680"/>
                    <a:pt x="15694" y="2640"/>
                  </a:cubicBezTo>
                  <a:cubicBezTo>
                    <a:pt x="16706" y="3600"/>
                    <a:pt x="17381" y="5040"/>
                    <a:pt x="17719" y="6720"/>
                  </a:cubicBezTo>
                  <a:cubicBezTo>
                    <a:pt x="17719" y="6960"/>
                    <a:pt x="17719" y="6960"/>
                    <a:pt x="17719" y="6960"/>
                  </a:cubicBezTo>
                  <a:cubicBezTo>
                    <a:pt x="17887" y="6960"/>
                    <a:pt x="17887" y="6960"/>
                    <a:pt x="17887" y="6960"/>
                  </a:cubicBezTo>
                  <a:cubicBezTo>
                    <a:pt x="19744" y="8160"/>
                    <a:pt x="20756" y="10560"/>
                    <a:pt x="20756" y="13440"/>
                  </a:cubicBezTo>
                  <a:cubicBezTo>
                    <a:pt x="20756" y="17280"/>
                    <a:pt x="18731" y="20400"/>
                    <a:pt x="16031" y="204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</a:gra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69222FB-373B-4DCB-B0FE-E41BDE96894C}"/>
              </a:ext>
            </a:extLst>
          </p:cNvPr>
          <p:cNvGrpSpPr/>
          <p:nvPr/>
        </p:nvGrpSpPr>
        <p:grpSpPr>
          <a:xfrm>
            <a:off x="9643144" y="2210620"/>
            <a:ext cx="1299363" cy="1299363"/>
            <a:chOff x="9643144" y="2210620"/>
            <a:chExt cx="1299363" cy="1299363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89B41649-DF40-493D-AC68-D522C3A928F7}"/>
                </a:ext>
              </a:extLst>
            </p:cNvPr>
            <p:cNvSpPr/>
            <p:nvPr/>
          </p:nvSpPr>
          <p:spPr>
            <a:xfrm>
              <a:off x="9643144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8C6F40F-5392-430B-BAC4-F722DCBB2E2E}"/>
                </a:ext>
              </a:extLst>
            </p:cNvPr>
            <p:cNvGrpSpPr/>
            <p:nvPr/>
          </p:nvGrpSpPr>
          <p:grpSpPr>
            <a:xfrm>
              <a:off x="10009264" y="2473278"/>
              <a:ext cx="567123" cy="774047"/>
              <a:chOff x="19934496" y="3257999"/>
              <a:chExt cx="405892" cy="553988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</a:gradFill>
          </p:grpSpPr>
          <p:sp>
            <p:nvSpPr>
              <p:cNvPr id="40" name="Freeform 210">
                <a:extLst>
                  <a:ext uri="{FF2B5EF4-FFF2-40B4-BE49-F238E27FC236}">
                    <a16:creationId xmlns:a16="http://schemas.microsoft.com/office/drawing/2014/main" id="{E576C132-2BDB-4F59-A787-4A6BE959EEE5}"/>
                  </a:ext>
                </a:extLst>
              </p:cNvPr>
              <p:cNvSpPr/>
              <p:nvPr/>
            </p:nvSpPr>
            <p:spPr>
              <a:xfrm>
                <a:off x="19934496" y="3257999"/>
                <a:ext cx="405892" cy="5539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4826" y="0"/>
                      <a:pt x="0" y="3544"/>
                      <a:pt x="0" y="7931"/>
                    </a:cubicBezTo>
                    <a:cubicBezTo>
                      <a:pt x="0" y="9112"/>
                      <a:pt x="460" y="10462"/>
                      <a:pt x="1379" y="11644"/>
                    </a:cubicBezTo>
                    <a:cubicBezTo>
                      <a:pt x="5055" y="17044"/>
                      <a:pt x="5055" y="17044"/>
                      <a:pt x="5055" y="17044"/>
                    </a:cubicBezTo>
                    <a:cubicBezTo>
                      <a:pt x="5285" y="20587"/>
                      <a:pt x="5285" y="20587"/>
                      <a:pt x="5285" y="20587"/>
                    </a:cubicBezTo>
                    <a:cubicBezTo>
                      <a:pt x="5285" y="21094"/>
                      <a:pt x="5745" y="21600"/>
                      <a:pt x="6664" y="21600"/>
                    </a:cubicBezTo>
                    <a:cubicBezTo>
                      <a:pt x="15166" y="21600"/>
                      <a:pt x="15166" y="21600"/>
                      <a:pt x="15166" y="21600"/>
                    </a:cubicBezTo>
                    <a:cubicBezTo>
                      <a:pt x="15855" y="21600"/>
                      <a:pt x="16545" y="21094"/>
                      <a:pt x="16545" y="20587"/>
                    </a:cubicBezTo>
                    <a:cubicBezTo>
                      <a:pt x="16545" y="16875"/>
                      <a:pt x="16545" y="16875"/>
                      <a:pt x="16545" y="16875"/>
                    </a:cubicBezTo>
                    <a:cubicBezTo>
                      <a:pt x="20221" y="11644"/>
                      <a:pt x="20221" y="11644"/>
                      <a:pt x="20221" y="11644"/>
                    </a:cubicBezTo>
                    <a:cubicBezTo>
                      <a:pt x="21140" y="10462"/>
                      <a:pt x="21600" y="9112"/>
                      <a:pt x="21600" y="7931"/>
                    </a:cubicBezTo>
                    <a:cubicBezTo>
                      <a:pt x="21600" y="3544"/>
                      <a:pt x="16774" y="0"/>
                      <a:pt x="10800" y="0"/>
                    </a:cubicBezTo>
                    <a:close/>
                    <a:moveTo>
                      <a:pt x="15396" y="20756"/>
                    </a:moveTo>
                    <a:cubicBezTo>
                      <a:pt x="6204" y="20756"/>
                      <a:pt x="6204" y="20756"/>
                      <a:pt x="6204" y="20756"/>
                    </a:cubicBezTo>
                    <a:cubicBezTo>
                      <a:pt x="6204" y="19069"/>
                      <a:pt x="6204" y="19069"/>
                      <a:pt x="6204" y="19069"/>
                    </a:cubicBezTo>
                    <a:cubicBezTo>
                      <a:pt x="15396" y="19069"/>
                      <a:pt x="15396" y="19069"/>
                      <a:pt x="15396" y="19069"/>
                    </a:cubicBezTo>
                    <a:lnTo>
                      <a:pt x="15396" y="20756"/>
                    </a:lnTo>
                    <a:close/>
                    <a:moveTo>
                      <a:pt x="15396" y="18225"/>
                    </a:moveTo>
                    <a:cubicBezTo>
                      <a:pt x="6204" y="18225"/>
                      <a:pt x="6204" y="18225"/>
                      <a:pt x="6204" y="18225"/>
                    </a:cubicBezTo>
                    <a:cubicBezTo>
                      <a:pt x="6204" y="16537"/>
                      <a:pt x="6204" y="16537"/>
                      <a:pt x="6204" y="16537"/>
                    </a:cubicBezTo>
                    <a:cubicBezTo>
                      <a:pt x="15396" y="16537"/>
                      <a:pt x="15396" y="16537"/>
                      <a:pt x="15396" y="16537"/>
                    </a:cubicBezTo>
                    <a:lnTo>
                      <a:pt x="15396" y="18225"/>
                    </a:lnTo>
                    <a:close/>
                    <a:moveTo>
                      <a:pt x="20221" y="9619"/>
                    </a:moveTo>
                    <a:cubicBezTo>
                      <a:pt x="19991" y="10294"/>
                      <a:pt x="19762" y="10800"/>
                      <a:pt x="19302" y="11306"/>
                    </a:cubicBezTo>
                    <a:cubicBezTo>
                      <a:pt x="16085" y="15862"/>
                      <a:pt x="16085" y="15862"/>
                      <a:pt x="16085" y="15862"/>
                    </a:cubicBezTo>
                    <a:cubicBezTo>
                      <a:pt x="5515" y="15862"/>
                      <a:pt x="5515" y="15862"/>
                      <a:pt x="5515" y="15862"/>
                    </a:cubicBezTo>
                    <a:cubicBezTo>
                      <a:pt x="2298" y="11306"/>
                      <a:pt x="2298" y="11306"/>
                      <a:pt x="2298" y="11306"/>
                    </a:cubicBezTo>
                    <a:cubicBezTo>
                      <a:pt x="1838" y="10800"/>
                      <a:pt x="1609" y="10294"/>
                      <a:pt x="1379" y="9619"/>
                    </a:cubicBezTo>
                    <a:cubicBezTo>
                      <a:pt x="1149" y="9112"/>
                      <a:pt x="1149" y="8437"/>
                      <a:pt x="1149" y="7931"/>
                    </a:cubicBezTo>
                    <a:cubicBezTo>
                      <a:pt x="1149" y="6919"/>
                      <a:pt x="1379" y="5906"/>
                      <a:pt x="1838" y="5063"/>
                    </a:cubicBezTo>
                    <a:cubicBezTo>
                      <a:pt x="2298" y="4219"/>
                      <a:pt x="2987" y="3544"/>
                      <a:pt x="3906" y="2869"/>
                    </a:cubicBezTo>
                    <a:cubicBezTo>
                      <a:pt x="4826" y="2194"/>
                      <a:pt x="5974" y="1688"/>
                      <a:pt x="7123" y="1350"/>
                    </a:cubicBezTo>
                    <a:cubicBezTo>
                      <a:pt x="9421" y="506"/>
                      <a:pt x="12179" y="506"/>
                      <a:pt x="14477" y="1350"/>
                    </a:cubicBezTo>
                    <a:cubicBezTo>
                      <a:pt x="15626" y="1688"/>
                      <a:pt x="16774" y="2194"/>
                      <a:pt x="17694" y="2869"/>
                    </a:cubicBezTo>
                    <a:cubicBezTo>
                      <a:pt x="18613" y="3544"/>
                      <a:pt x="19302" y="4219"/>
                      <a:pt x="19762" y="5063"/>
                    </a:cubicBezTo>
                    <a:cubicBezTo>
                      <a:pt x="20221" y="5906"/>
                      <a:pt x="20451" y="6919"/>
                      <a:pt x="20451" y="7931"/>
                    </a:cubicBezTo>
                    <a:cubicBezTo>
                      <a:pt x="20451" y="8437"/>
                      <a:pt x="20451" y="9112"/>
                      <a:pt x="20221" y="9619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 211">
                <a:extLst>
                  <a:ext uri="{FF2B5EF4-FFF2-40B4-BE49-F238E27FC236}">
                    <a16:creationId xmlns:a16="http://schemas.microsoft.com/office/drawing/2014/main" id="{14552FB6-EA6A-4F75-8F89-48FB9743C0F4}"/>
                  </a:ext>
                </a:extLst>
              </p:cNvPr>
              <p:cNvSpPr/>
              <p:nvPr/>
            </p:nvSpPr>
            <p:spPr>
              <a:xfrm>
                <a:off x="19998486" y="3323819"/>
                <a:ext cx="148097" cy="1462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329" y="0"/>
                    </a:moveTo>
                    <a:cubicBezTo>
                      <a:pt x="8894" y="0"/>
                      <a:pt x="0" y="8894"/>
                      <a:pt x="0" y="20329"/>
                    </a:cubicBezTo>
                    <a:cubicBezTo>
                      <a:pt x="0" y="20965"/>
                      <a:pt x="635" y="21600"/>
                      <a:pt x="1271" y="21600"/>
                    </a:cubicBezTo>
                    <a:cubicBezTo>
                      <a:pt x="2541" y="21600"/>
                      <a:pt x="3176" y="20965"/>
                      <a:pt x="3176" y="20329"/>
                    </a:cubicBezTo>
                    <a:cubicBezTo>
                      <a:pt x="3176" y="15247"/>
                      <a:pt x="4447" y="10800"/>
                      <a:pt x="8259" y="7624"/>
                    </a:cubicBezTo>
                    <a:cubicBezTo>
                      <a:pt x="11435" y="4447"/>
                      <a:pt x="15882" y="2541"/>
                      <a:pt x="20329" y="2541"/>
                    </a:cubicBezTo>
                    <a:cubicBezTo>
                      <a:pt x="20965" y="2541"/>
                      <a:pt x="21600" y="1906"/>
                      <a:pt x="21600" y="1271"/>
                    </a:cubicBezTo>
                    <a:cubicBezTo>
                      <a:pt x="21600" y="635"/>
                      <a:pt x="20965" y="0"/>
                      <a:pt x="20329" y="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E36F8D2-09F8-469E-841D-0D40F110D836}"/>
              </a:ext>
            </a:extLst>
          </p:cNvPr>
          <p:cNvGrpSpPr/>
          <p:nvPr/>
        </p:nvGrpSpPr>
        <p:grpSpPr>
          <a:xfrm>
            <a:off x="4017495" y="2210620"/>
            <a:ext cx="1299363" cy="1299363"/>
            <a:chOff x="4017495" y="2210620"/>
            <a:chExt cx="1299363" cy="1299363"/>
          </a:xfrm>
        </p:grpSpPr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02E05FD5-83FF-4F4F-A499-B03E9E3D1A77}"/>
                </a:ext>
              </a:extLst>
            </p:cNvPr>
            <p:cNvSpPr/>
            <p:nvPr/>
          </p:nvSpPr>
          <p:spPr>
            <a:xfrm>
              <a:off x="4017495" y="2210620"/>
              <a:ext cx="1299363" cy="1299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EC7B2C9A-D031-4190-AA03-DAC8DAD35BC6}"/>
                </a:ext>
              </a:extLst>
            </p:cNvPr>
            <p:cNvGrpSpPr/>
            <p:nvPr/>
          </p:nvGrpSpPr>
          <p:grpSpPr>
            <a:xfrm>
              <a:off x="4281665" y="2501378"/>
              <a:ext cx="771023" cy="717846"/>
              <a:chOff x="14326233" y="3276282"/>
              <a:chExt cx="551824" cy="513765"/>
            </a:xfrm>
            <a:gradFill flip="none" rotWithShape="1">
              <a:gsLst>
                <a:gs pos="100000">
                  <a:srgbClr val="6AAABA"/>
                </a:gs>
                <a:gs pos="0">
                  <a:srgbClr val="D93339"/>
                </a:gs>
              </a:gsLst>
              <a:lin ang="2700000" scaled="1"/>
            </a:gradFill>
          </p:grpSpPr>
          <p:sp>
            <p:nvSpPr>
              <p:cNvPr id="43" name="Freeform 223">
                <a:extLst>
                  <a:ext uri="{FF2B5EF4-FFF2-40B4-BE49-F238E27FC236}">
                    <a16:creationId xmlns:a16="http://schemas.microsoft.com/office/drawing/2014/main" id="{B7084F54-E2FE-4243-8AE4-EEED7F81602C}"/>
                  </a:ext>
                </a:extLst>
              </p:cNvPr>
              <p:cNvSpPr/>
              <p:nvPr/>
            </p:nvSpPr>
            <p:spPr>
              <a:xfrm>
                <a:off x="14326233" y="3276282"/>
                <a:ext cx="551824" cy="2878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19" w="21516">
                    <a:moveTo>
                      <a:pt x="21389" y="20310"/>
                    </a:moveTo>
                    <a:cubicBezTo>
                      <a:pt x="11095" y="322"/>
                      <a:pt x="11095" y="322"/>
                      <a:pt x="11095" y="322"/>
                    </a:cubicBezTo>
                    <a:cubicBezTo>
                      <a:pt x="10927" y="322"/>
                      <a:pt x="10927" y="0"/>
                      <a:pt x="10758" y="0"/>
                    </a:cubicBezTo>
                    <a:cubicBezTo>
                      <a:pt x="10589" y="0"/>
                      <a:pt x="10589" y="322"/>
                      <a:pt x="10420" y="322"/>
                    </a:cubicBezTo>
                    <a:cubicBezTo>
                      <a:pt x="10420" y="322"/>
                      <a:pt x="127" y="20310"/>
                      <a:pt x="127" y="20310"/>
                    </a:cubicBezTo>
                    <a:cubicBezTo>
                      <a:pt x="-42" y="20633"/>
                      <a:pt x="-42" y="20955"/>
                      <a:pt x="127" y="21278"/>
                    </a:cubicBezTo>
                    <a:cubicBezTo>
                      <a:pt x="296" y="21600"/>
                      <a:pt x="464" y="21600"/>
                      <a:pt x="633" y="21278"/>
                    </a:cubicBezTo>
                    <a:cubicBezTo>
                      <a:pt x="10758" y="1934"/>
                      <a:pt x="10758" y="1934"/>
                      <a:pt x="10758" y="1934"/>
                    </a:cubicBezTo>
                    <a:cubicBezTo>
                      <a:pt x="20883" y="21278"/>
                      <a:pt x="20883" y="21278"/>
                      <a:pt x="20883" y="21278"/>
                    </a:cubicBezTo>
                    <a:cubicBezTo>
                      <a:pt x="21052" y="21600"/>
                      <a:pt x="21220" y="21600"/>
                      <a:pt x="21389" y="21278"/>
                    </a:cubicBezTo>
                    <a:cubicBezTo>
                      <a:pt x="21558" y="20955"/>
                      <a:pt x="21558" y="20633"/>
                      <a:pt x="21389" y="2031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 224">
                <a:extLst>
                  <a:ext uri="{FF2B5EF4-FFF2-40B4-BE49-F238E27FC236}">
                    <a16:creationId xmlns:a16="http://schemas.microsoft.com/office/drawing/2014/main" id="{077FE4AA-F4A0-4701-A208-4F7716AA066A}"/>
                  </a:ext>
                </a:extLst>
              </p:cNvPr>
              <p:cNvSpPr/>
              <p:nvPr/>
            </p:nvSpPr>
            <p:spPr>
              <a:xfrm>
                <a:off x="14400112" y="3366953"/>
                <a:ext cx="405892" cy="4230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45" w="21600">
                    <a:moveTo>
                      <a:pt x="21370" y="9863"/>
                    </a:moveTo>
                    <a:cubicBezTo>
                      <a:pt x="11260" y="165"/>
                      <a:pt x="11260" y="165"/>
                      <a:pt x="11260" y="165"/>
                    </a:cubicBezTo>
                    <a:cubicBezTo>
                      <a:pt x="11030" y="-55"/>
                      <a:pt x="10570" y="-55"/>
                      <a:pt x="10340" y="165"/>
                    </a:cubicBezTo>
                    <a:cubicBezTo>
                      <a:pt x="230" y="10084"/>
                      <a:pt x="230" y="10084"/>
                      <a:pt x="230" y="10084"/>
                    </a:cubicBezTo>
                    <a:cubicBezTo>
                      <a:pt x="0" y="10084"/>
                      <a:pt x="0" y="10304"/>
                      <a:pt x="0" y="10304"/>
                    </a:cubicBezTo>
                    <a:cubicBezTo>
                      <a:pt x="0" y="20223"/>
                      <a:pt x="0" y="20223"/>
                      <a:pt x="0" y="20223"/>
                    </a:cubicBezTo>
                    <a:cubicBezTo>
                      <a:pt x="0" y="21104"/>
                      <a:pt x="689" y="21545"/>
                      <a:pt x="1379" y="21545"/>
                    </a:cubicBezTo>
                    <a:cubicBezTo>
                      <a:pt x="20221" y="21545"/>
                      <a:pt x="20221" y="21545"/>
                      <a:pt x="20221" y="21545"/>
                    </a:cubicBezTo>
                    <a:cubicBezTo>
                      <a:pt x="20911" y="21545"/>
                      <a:pt x="21600" y="21104"/>
                      <a:pt x="21600" y="20223"/>
                    </a:cubicBezTo>
                    <a:cubicBezTo>
                      <a:pt x="21600" y="10304"/>
                      <a:pt x="21600" y="10304"/>
                      <a:pt x="21600" y="10304"/>
                    </a:cubicBezTo>
                    <a:cubicBezTo>
                      <a:pt x="21600" y="10084"/>
                      <a:pt x="21600" y="10084"/>
                      <a:pt x="21370" y="9863"/>
                    </a:cubicBezTo>
                    <a:close/>
                    <a:moveTo>
                      <a:pt x="13787" y="20663"/>
                    </a:moveTo>
                    <a:cubicBezTo>
                      <a:pt x="7813" y="20663"/>
                      <a:pt x="7813" y="20663"/>
                      <a:pt x="7813" y="20663"/>
                    </a:cubicBezTo>
                    <a:cubicBezTo>
                      <a:pt x="7813" y="11847"/>
                      <a:pt x="7813" y="11847"/>
                      <a:pt x="7813" y="11847"/>
                    </a:cubicBezTo>
                    <a:cubicBezTo>
                      <a:pt x="13787" y="11847"/>
                      <a:pt x="13787" y="11847"/>
                      <a:pt x="13787" y="11847"/>
                    </a:cubicBezTo>
                    <a:lnTo>
                      <a:pt x="13787" y="20663"/>
                    </a:lnTo>
                    <a:close/>
                    <a:moveTo>
                      <a:pt x="14706" y="20663"/>
                    </a:moveTo>
                    <a:cubicBezTo>
                      <a:pt x="14706" y="12067"/>
                      <a:pt x="14706" y="12067"/>
                      <a:pt x="14706" y="12067"/>
                    </a:cubicBezTo>
                    <a:cubicBezTo>
                      <a:pt x="14706" y="11406"/>
                      <a:pt x="14017" y="10745"/>
                      <a:pt x="13328" y="10745"/>
                    </a:cubicBezTo>
                    <a:cubicBezTo>
                      <a:pt x="8272" y="10745"/>
                      <a:pt x="8272" y="10745"/>
                      <a:pt x="8272" y="10745"/>
                    </a:cubicBezTo>
                    <a:cubicBezTo>
                      <a:pt x="7583" y="10745"/>
                      <a:pt x="6894" y="11406"/>
                      <a:pt x="6894" y="12067"/>
                    </a:cubicBezTo>
                    <a:cubicBezTo>
                      <a:pt x="6894" y="20663"/>
                      <a:pt x="6894" y="20663"/>
                      <a:pt x="6894" y="20663"/>
                    </a:cubicBezTo>
                    <a:cubicBezTo>
                      <a:pt x="1149" y="20663"/>
                      <a:pt x="1149" y="20663"/>
                      <a:pt x="1149" y="20663"/>
                    </a:cubicBezTo>
                    <a:cubicBezTo>
                      <a:pt x="1149" y="10525"/>
                      <a:pt x="1149" y="10525"/>
                      <a:pt x="1149" y="10525"/>
                    </a:cubicBezTo>
                    <a:cubicBezTo>
                      <a:pt x="10800" y="1267"/>
                      <a:pt x="10800" y="1267"/>
                      <a:pt x="10800" y="1267"/>
                    </a:cubicBezTo>
                    <a:cubicBezTo>
                      <a:pt x="20451" y="10525"/>
                      <a:pt x="20451" y="10525"/>
                      <a:pt x="20451" y="10525"/>
                    </a:cubicBezTo>
                    <a:cubicBezTo>
                      <a:pt x="20451" y="20663"/>
                      <a:pt x="20451" y="20663"/>
                      <a:pt x="20451" y="20663"/>
                    </a:cubicBezTo>
                    <a:lnTo>
                      <a:pt x="14706" y="20663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1404743890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decel="100000" fill="hold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50" fill="hold" id="2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50" fill="hold" id="2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4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6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A84227-2F2E-4C06-81FC-9DD959E1157D}"/>
              </a:ext>
            </a:extLst>
          </p:cNvPr>
          <p:cNvSpPr txBox="1"/>
          <p:nvPr/>
        </p:nvSpPr>
        <p:spPr>
          <a:xfrm>
            <a:off x="695326" y="1705509"/>
            <a:ext cx="254483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此处添加标题</a:t>
            </a:r>
          </a:p>
          <a:p>
            <a:pPr algn="l"/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44D024-A5C5-4E17-AD2B-A42E02A6CF26}"/>
              </a:ext>
            </a:extLst>
          </p:cNvPr>
          <p:cNvSpPr txBox="1"/>
          <p:nvPr/>
        </p:nvSpPr>
        <p:spPr>
          <a:xfrm>
            <a:off x="695325" y="3582830"/>
            <a:ext cx="474377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</a:p>
          <a:p>
            <a:endParaRPr altLang="en-US" lang="zh-CN" sz="1200">
              <a:cs typeface="+mn-ea"/>
              <a:sym typeface="+mn-lt"/>
            </a:endParaRPr>
          </a:p>
          <a:p>
            <a:r>
              <a:rPr altLang="en-US" lang="zh-CN" sz="1200">
                <a:cs typeface="+mn-ea"/>
                <a:sym typeface="+mn-lt"/>
              </a:rPr>
              <a:t>在这里添加你的详细小段落文本内容。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ACB0E35-50DE-470B-97D5-106EA6482D34}"/>
              </a:ext>
            </a:extLst>
          </p:cNvPr>
          <p:cNvGrpSpPr/>
          <p:nvPr/>
        </p:nvGrpSpPr>
        <p:grpSpPr>
          <a:xfrm>
            <a:off x="800246" y="2776632"/>
            <a:ext cx="4392000" cy="442960"/>
            <a:chOff x="1173728" y="4512322"/>
            <a:chExt cx="4392000" cy="44296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E199A099-2DB9-465E-BF69-54C3EC5F4FE9}"/>
                </a:ext>
              </a:extLst>
            </p:cNvPr>
            <p:cNvSpPr/>
            <p:nvPr/>
          </p:nvSpPr>
          <p:spPr>
            <a:xfrm>
              <a:off x="1173728" y="4512322"/>
              <a:ext cx="4392000" cy="442960"/>
            </a:xfrm>
            <a:prstGeom prst="roundRect">
              <a:avLst>
                <a:gd fmla="val 30845" name="adj"/>
              </a:avLst>
            </a:prstGeom>
            <a:solidFill>
              <a:srgbClr val="E7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231">
              <a:extLst>
                <a:ext uri="{FF2B5EF4-FFF2-40B4-BE49-F238E27FC236}">
                  <a16:creationId xmlns:a16="http://schemas.microsoft.com/office/drawing/2014/main" id="{49CF7EEC-2F37-49BC-B703-D993C623E5AE}"/>
                </a:ext>
              </a:extLst>
            </p:cNvPr>
            <p:cNvSpPr/>
            <p:nvPr/>
          </p:nvSpPr>
          <p:spPr>
            <a:xfrm>
              <a:off x="1320517" y="4593979"/>
              <a:ext cx="277225" cy="2781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8" w="21558">
                  <a:moveTo>
                    <a:pt x="21431" y="20925"/>
                  </a:moveTo>
                  <a:cubicBezTo>
                    <a:pt x="14850" y="14175"/>
                    <a:pt x="14850" y="14175"/>
                    <a:pt x="14850" y="14175"/>
                  </a:cubicBezTo>
                  <a:cubicBezTo>
                    <a:pt x="15019" y="14006"/>
                    <a:pt x="15019" y="14006"/>
                    <a:pt x="15019" y="14006"/>
                  </a:cubicBezTo>
                  <a:cubicBezTo>
                    <a:pt x="16369" y="12487"/>
                    <a:pt x="17044" y="10462"/>
                    <a:pt x="17044" y="8437"/>
                  </a:cubicBezTo>
                  <a:cubicBezTo>
                    <a:pt x="17044" y="3713"/>
                    <a:pt x="13162" y="0"/>
                    <a:pt x="8438" y="0"/>
                  </a:cubicBezTo>
                  <a:cubicBezTo>
                    <a:pt x="6244" y="0"/>
                    <a:pt x="4050" y="844"/>
                    <a:pt x="2531" y="2531"/>
                  </a:cubicBezTo>
                  <a:cubicBezTo>
                    <a:pt x="844" y="4050"/>
                    <a:pt x="0" y="6244"/>
                    <a:pt x="0" y="8437"/>
                  </a:cubicBezTo>
                  <a:cubicBezTo>
                    <a:pt x="0" y="13162"/>
                    <a:pt x="3881" y="17044"/>
                    <a:pt x="8438" y="17044"/>
                  </a:cubicBezTo>
                  <a:cubicBezTo>
                    <a:pt x="10631" y="17044"/>
                    <a:pt x="12487" y="16200"/>
                    <a:pt x="14175" y="14850"/>
                  </a:cubicBezTo>
                  <a:cubicBezTo>
                    <a:pt x="14344" y="14850"/>
                    <a:pt x="14344" y="14850"/>
                    <a:pt x="14344" y="14850"/>
                  </a:cubicBezTo>
                  <a:cubicBezTo>
                    <a:pt x="20925" y="21431"/>
                    <a:pt x="20925" y="21431"/>
                    <a:pt x="20925" y="21431"/>
                  </a:cubicBezTo>
                  <a:cubicBezTo>
                    <a:pt x="21094" y="21600"/>
                    <a:pt x="21262" y="21600"/>
                    <a:pt x="21431" y="21431"/>
                  </a:cubicBezTo>
                  <a:cubicBezTo>
                    <a:pt x="21600" y="21262"/>
                    <a:pt x="21600" y="21094"/>
                    <a:pt x="21431" y="20925"/>
                  </a:cubicBezTo>
                  <a:close/>
                  <a:moveTo>
                    <a:pt x="14006" y="14006"/>
                  </a:moveTo>
                  <a:cubicBezTo>
                    <a:pt x="13331" y="14681"/>
                    <a:pt x="12487" y="15187"/>
                    <a:pt x="11475" y="15694"/>
                  </a:cubicBezTo>
                  <a:cubicBezTo>
                    <a:pt x="10631" y="16031"/>
                    <a:pt x="9619" y="16200"/>
                    <a:pt x="8438" y="16200"/>
                  </a:cubicBezTo>
                  <a:cubicBezTo>
                    <a:pt x="7425" y="16200"/>
                    <a:pt x="6413" y="16031"/>
                    <a:pt x="5569" y="15694"/>
                  </a:cubicBezTo>
                  <a:cubicBezTo>
                    <a:pt x="4556" y="15187"/>
                    <a:pt x="3713" y="14681"/>
                    <a:pt x="3038" y="14006"/>
                  </a:cubicBezTo>
                  <a:cubicBezTo>
                    <a:pt x="2363" y="13331"/>
                    <a:pt x="1688" y="12487"/>
                    <a:pt x="1350" y="11475"/>
                  </a:cubicBezTo>
                  <a:cubicBezTo>
                    <a:pt x="1013" y="10631"/>
                    <a:pt x="844" y="9619"/>
                    <a:pt x="844" y="8437"/>
                  </a:cubicBezTo>
                  <a:cubicBezTo>
                    <a:pt x="844" y="7425"/>
                    <a:pt x="1013" y="6412"/>
                    <a:pt x="1350" y="5400"/>
                  </a:cubicBezTo>
                  <a:cubicBezTo>
                    <a:pt x="1688" y="4556"/>
                    <a:pt x="2363" y="3713"/>
                    <a:pt x="3038" y="3038"/>
                  </a:cubicBezTo>
                  <a:cubicBezTo>
                    <a:pt x="3713" y="2363"/>
                    <a:pt x="4556" y="1688"/>
                    <a:pt x="5569" y="1350"/>
                  </a:cubicBezTo>
                  <a:cubicBezTo>
                    <a:pt x="7425" y="506"/>
                    <a:pt x="9619" y="506"/>
                    <a:pt x="11475" y="1350"/>
                  </a:cubicBezTo>
                  <a:cubicBezTo>
                    <a:pt x="12487" y="1688"/>
                    <a:pt x="13331" y="2363"/>
                    <a:pt x="14006" y="3038"/>
                  </a:cubicBezTo>
                  <a:cubicBezTo>
                    <a:pt x="14681" y="3713"/>
                    <a:pt x="15187" y="4556"/>
                    <a:pt x="15694" y="5400"/>
                  </a:cubicBezTo>
                  <a:cubicBezTo>
                    <a:pt x="16031" y="6412"/>
                    <a:pt x="16200" y="7425"/>
                    <a:pt x="16200" y="8437"/>
                  </a:cubicBezTo>
                  <a:cubicBezTo>
                    <a:pt x="16200" y="9619"/>
                    <a:pt x="16031" y="10631"/>
                    <a:pt x="15694" y="11475"/>
                  </a:cubicBezTo>
                  <a:cubicBezTo>
                    <a:pt x="15187" y="12487"/>
                    <a:pt x="14681" y="13331"/>
                    <a:pt x="14006" y="14006"/>
                  </a:cubicBezTo>
                  <a:close/>
                </a:path>
              </a:pathLst>
            </a:custGeom>
            <a:solidFill>
              <a:srgbClr val="A9A9A9"/>
            </a:soli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7F3BEEE-7C2C-40CF-9CC1-A8F3FBD595FE}"/>
                </a:ext>
              </a:extLst>
            </p:cNvPr>
            <p:cNvSpPr txBox="1"/>
            <p:nvPr/>
          </p:nvSpPr>
          <p:spPr>
            <a:xfrm>
              <a:off x="1744530" y="4579162"/>
              <a:ext cx="165012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A9A9A9"/>
                  </a:solidFill>
                  <a:cs typeface="+mn-ea"/>
                  <a:sym typeface="+mn-lt"/>
                </a:rPr>
                <a:t>添加小段文字</a:t>
              </a:r>
            </a:p>
          </p:txBody>
        </p:sp>
      </p:grpSp>
      <p:pic>
        <p:nvPicPr>
          <p:cNvPr id="39" name="图片占位符 38">
            <a:extLst>
              <a:ext uri="{FF2B5EF4-FFF2-40B4-BE49-F238E27FC236}">
                <a16:creationId xmlns:a16="http://schemas.microsoft.com/office/drawing/2014/main" id="{5BF789C4-76D5-4AD9-AAD8-68C049025CD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41" name="图片占位符 40">
            <a:extLst>
              <a:ext uri="{FF2B5EF4-FFF2-40B4-BE49-F238E27FC236}">
                <a16:creationId xmlns:a16="http://schemas.microsoft.com/office/drawing/2014/main" id="{29AAE4F4-E7C5-48CA-90EC-9FDD6A9038D5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26247694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11FC9606-9BF7-49D3-AC15-08C288AA0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l="9639" r="45537"/>
          <a:stretch>
            <a:fillRect/>
          </a:stretch>
        </p:blipFill>
        <p:spPr>
          <a:xfrm rot="5400000">
            <a:off x="4558959" y="-3897949"/>
            <a:ext cx="3074080" cy="121920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21BCB6E-3B2E-4879-8766-5ACF00745052}"/>
              </a:ext>
            </a:extLst>
          </p:cNvPr>
          <p:cNvSpPr txBox="1"/>
          <p:nvPr/>
        </p:nvSpPr>
        <p:spPr>
          <a:xfrm>
            <a:off x="4796659" y="759988"/>
            <a:ext cx="25986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</a:p>
          <a:p>
            <a:r>
              <a:rPr altLang="en-US" b="1" lang="zh-CN" sz="240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90819A6-1C14-4DB4-AB6A-1C34F69DDB27}"/>
              </a:ext>
            </a:extLst>
          </p:cNvPr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cap="rnd"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FAD10F5-7AF0-414F-BF17-B7FB8C703504}"/>
              </a:ext>
            </a:extLst>
          </p:cNvPr>
          <p:cNvSpPr txBox="1"/>
          <p:nvPr/>
        </p:nvSpPr>
        <p:spPr>
          <a:xfrm>
            <a:off x="1163327" y="1950206"/>
            <a:ext cx="986534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CF632B-A9BC-4EE2-BE8F-35A1A2A12A51}"/>
              </a:ext>
            </a:extLst>
          </p:cNvPr>
          <p:cNvGrpSpPr/>
          <p:nvPr/>
        </p:nvGrpSpPr>
        <p:grpSpPr>
          <a:xfrm flipH="1">
            <a:off x="5501586" y="4278979"/>
            <a:ext cx="2030589" cy="1358457"/>
            <a:chOff x="-1230349" y="2115467"/>
            <a:chExt cx="2030589" cy="135845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8FE9F48-C46D-4FB5-8425-A67C499251C1}"/>
                </a:ext>
              </a:extLst>
            </p:cNvPr>
            <p:cNvSpPr txBox="1"/>
            <p:nvPr/>
          </p:nvSpPr>
          <p:spPr>
            <a:xfrm>
              <a:off x="-1230349" y="2458262"/>
              <a:ext cx="203058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在这里添加你的详细小段落文本内容，与标题相关并符合整体语言风格，内容简洁，尽量生动，与设计排版相符合，保持美观大方。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09F5F8E-5122-4C2C-BFD7-0EAADB08F6C4}"/>
                </a:ext>
              </a:extLst>
            </p:cNvPr>
            <p:cNvSpPr txBox="1"/>
            <p:nvPr/>
          </p:nvSpPr>
          <p:spPr>
            <a:xfrm>
              <a:off x="-183581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BDDEE71-C722-4F8B-95C8-C4B5EE2D4358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E9B2084-2308-42B5-8AFC-371A4BEFCDD8}"/>
              </a:ext>
            </a:extLst>
          </p:cNvPr>
          <p:cNvGrpSpPr/>
          <p:nvPr/>
        </p:nvGrpSpPr>
        <p:grpSpPr>
          <a:xfrm flipH="1">
            <a:off x="1849208" y="4278979"/>
            <a:ext cx="2030589" cy="1358457"/>
            <a:chOff x="-1230349" y="2115467"/>
            <a:chExt cx="2030589" cy="1358457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A103339-587A-42EE-85E4-9EE01A8D474E}"/>
                </a:ext>
              </a:extLst>
            </p:cNvPr>
            <p:cNvSpPr txBox="1"/>
            <p:nvPr/>
          </p:nvSpPr>
          <p:spPr>
            <a:xfrm>
              <a:off x="-1230349" y="2458262"/>
              <a:ext cx="203058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在这里添加你的详细小段落文本内容，与标题相关并符合整体语言风格，内容简洁，尽量生动，与设计排版相符合，保持美观大方。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EAB6827-8BE2-467A-BB0A-4A446258F40D}"/>
                </a:ext>
              </a:extLst>
            </p:cNvPr>
            <p:cNvSpPr txBox="1"/>
            <p:nvPr/>
          </p:nvSpPr>
          <p:spPr>
            <a:xfrm>
              <a:off x="-183582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4281F1A1-17F6-4970-A1B2-C69CE889F373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8F285C8E-C01E-4B0E-8386-CD8BD900CC8A}"/>
              </a:ext>
            </a:extLst>
          </p:cNvPr>
          <p:cNvGrpSpPr/>
          <p:nvPr/>
        </p:nvGrpSpPr>
        <p:grpSpPr>
          <a:xfrm flipH="1">
            <a:off x="9333072" y="4278979"/>
            <a:ext cx="2030589" cy="1358457"/>
            <a:chOff x="-1230349" y="2115467"/>
            <a:chExt cx="2030589" cy="1358457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CC58AA3-4D4A-441A-9FE3-1318417075FC}"/>
                </a:ext>
              </a:extLst>
            </p:cNvPr>
            <p:cNvSpPr txBox="1"/>
            <p:nvPr/>
          </p:nvSpPr>
          <p:spPr>
            <a:xfrm>
              <a:off x="-1230349" y="2458262"/>
              <a:ext cx="203058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在这里添加你的详细小段落文本内容，与标题相关并符合整体语言风格，内容简洁，尽量生动，与设计排版相符合，保持美观大方。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61FF665-11F7-4F22-A505-D478F7D25709}"/>
                </a:ext>
              </a:extLst>
            </p:cNvPr>
            <p:cNvSpPr txBox="1"/>
            <p:nvPr/>
          </p:nvSpPr>
          <p:spPr>
            <a:xfrm>
              <a:off x="-183582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4867F18-4CEF-475C-819F-E459475B8D46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6D819BC-EC27-433A-A676-6345B9E16117}"/>
              </a:ext>
            </a:extLst>
          </p:cNvPr>
          <p:cNvGrpSpPr/>
          <p:nvPr/>
        </p:nvGrpSpPr>
        <p:grpSpPr>
          <a:xfrm>
            <a:off x="8415582" y="4355537"/>
            <a:ext cx="830284" cy="826061"/>
            <a:chOff x="8312203" y="4355536"/>
            <a:chExt cx="933664" cy="928915"/>
          </a:xfrm>
        </p:grpSpPr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BBE55024-0773-4F8A-8873-5AE36C958D13}"/>
                </a:ext>
              </a:extLst>
            </p:cNvPr>
            <p:cNvSpPr/>
            <p:nvPr/>
          </p:nvSpPr>
          <p:spPr>
            <a:xfrm>
              <a:off x="8312203" y="4355536"/>
              <a:ext cx="933664" cy="928915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963890C7-B417-4646-AB85-B8120AA8273F}"/>
                </a:ext>
              </a:extLst>
            </p:cNvPr>
            <p:cNvGrpSpPr/>
            <p:nvPr/>
          </p:nvGrpSpPr>
          <p:grpSpPr>
            <a:xfrm>
              <a:off x="8512789" y="4552746"/>
              <a:ext cx="532490" cy="534254"/>
              <a:chOff x="15235754" y="8796040"/>
              <a:chExt cx="552159" cy="553988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</p:grpSpPr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F3199464-DE07-4059-98BB-3901181567C3}"/>
                  </a:ext>
                </a:extLst>
              </p:cNvPr>
              <p:cNvSpPr/>
              <p:nvPr/>
            </p:nvSpPr>
            <p:spPr>
              <a:xfrm>
                <a:off x="15235754" y="8796040"/>
                <a:ext cx="552159" cy="5539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0800" y="19069"/>
                    </a:moveTo>
                    <a:cubicBezTo>
                      <a:pt x="6244" y="19069"/>
                      <a:pt x="2531" y="15356"/>
                      <a:pt x="2531" y="10800"/>
                    </a:cubicBezTo>
                    <a:cubicBezTo>
                      <a:pt x="2531" y="6244"/>
                      <a:pt x="6244" y="2531"/>
                      <a:pt x="10800" y="2531"/>
                    </a:cubicBezTo>
                    <a:cubicBezTo>
                      <a:pt x="15356" y="2531"/>
                      <a:pt x="19069" y="6244"/>
                      <a:pt x="19069" y="10800"/>
                    </a:cubicBezTo>
                    <a:cubicBezTo>
                      <a:pt x="19069" y="15356"/>
                      <a:pt x="15356" y="19069"/>
                      <a:pt x="10800" y="19069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2BB7F7ED-9551-48B7-AAAA-3DC5F1CC20F6}"/>
                  </a:ext>
                </a:extLst>
              </p:cNvPr>
              <p:cNvSpPr/>
              <p:nvPr/>
            </p:nvSpPr>
            <p:spPr>
              <a:xfrm>
                <a:off x="15425900" y="8905741"/>
                <a:ext cx="171865" cy="3364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0800"/>
                    </a:moveTo>
                    <a:cubicBezTo>
                      <a:pt x="10800" y="0"/>
                      <a:pt x="10800" y="0"/>
                      <a:pt x="10800" y="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  <a:moveTo>
                      <a:pt x="10800" y="12738"/>
                    </a:moveTo>
                    <a:cubicBezTo>
                      <a:pt x="8640" y="12738"/>
                      <a:pt x="7020" y="11908"/>
                      <a:pt x="7020" y="10800"/>
                    </a:cubicBezTo>
                    <a:cubicBezTo>
                      <a:pt x="7020" y="9692"/>
                      <a:pt x="8640" y="8862"/>
                      <a:pt x="10800" y="8862"/>
                    </a:cubicBezTo>
                    <a:cubicBezTo>
                      <a:pt x="12960" y="8862"/>
                      <a:pt x="14580" y="9692"/>
                      <a:pt x="14580" y="10800"/>
                    </a:cubicBezTo>
                    <a:cubicBezTo>
                      <a:pt x="14580" y="11908"/>
                      <a:pt x="12960" y="12738"/>
                      <a:pt x="10800" y="12738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C0C8D881-227F-41E3-A751-5AA8975809CB}"/>
              </a:ext>
            </a:extLst>
          </p:cNvPr>
          <p:cNvGrpSpPr/>
          <p:nvPr/>
        </p:nvGrpSpPr>
        <p:grpSpPr>
          <a:xfrm>
            <a:off x="4584096" y="4355537"/>
            <a:ext cx="830284" cy="826061"/>
            <a:chOff x="4480717" y="4355536"/>
            <a:chExt cx="933664" cy="928915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6CA9E3CF-E083-4407-9D50-55D772684AB1}"/>
                </a:ext>
              </a:extLst>
            </p:cNvPr>
            <p:cNvSpPr/>
            <p:nvPr/>
          </p:nvSpPr>
          <p:spPr>
            <a:xfrm>
              <a:off x="4480717" y="4355536"/>
              <a:ext cx="933664" cy="928915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C83B90E6-4CB3-4666-84EE-056B2C603820}"/>
                </a:ext>
              </a:extLst>
            </p:cNvPr>
            <p:cNvGrpSpPr/>
            <p:nvPr/>
          </p:nvGrpSpPr>
          <p:grpSpPr>
            <a:xfrm>
              <a:off x="4681624" y="4554074"/>
              <a:ext cx="531850" cy="531839"/>
              <a:chOff x="20771383" y="9905267"/>
              <a:chExt cx="551495" cy="551484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</p:grpSpPr>
          <p:sp>
            <p:nvSpPr>
              <p:cNvPr id="78" name="Freeform 8">
                <a:extLst>
                  <a:ext uri="{FF2B5EF4-FFF2-40B4-BE49-F238E27FC236}">
                    <a16:creationId xmlns:a16="http://schemas.microsoft.com/office/drawing/2014/main" id="{39459499-7797-4339-9EF6-4AB83BBAA919}"/>
                  </a:ext>
                </a:extLst>
              </p:cNvPr>
              <p:cNvSpPr/>
              <p:nvPr/>
            </p:nvSpPr>
            <p:spPr>
              <a:xfrm>
                <a:off x="20956628" y="9905267"/>
                <a:ext cx="366250" cy="3858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81" w="20802">
                    <a:moveTo>
                      <a:pt x="18409" y="2194"/>
                    </a:moveTo>
                    <a:cubicBezTo>
                      <a:pt x="15218" y="-731"/>
                      <a:pt x="9818" y="-731"/>
                      <a:pt x="6627" y="2194"/>
                    </a:cubicBezTo>
                    <a:cubicBezTo>
                      <a:pt x="1964" y="6469"/>
                      <a:pt x="1964" y="6469"/>
                      <a:pt x="1964" y="6469"/>
                    </a:cubicBezTo>
                    <a:cubicBezTo>
                      <a:pt x="2209" y="6469"/>
                      <a:pt x="2700" y="6469"/>
                      <a:pt x="2945" y="6469"/>
                    </a:cubicBezTo>
                    <a:cubicBezTo>
                      <a:pt x="4173" y="6469"/>
                      <a:pt x="5400" y="6694"/>
                      <a:pt x="6382" y="6919"/>
                    </a:cubicBezTo>
                    <a:cubicBezTo>
                      <a:pt x="9082" y="4444"/>
                      <a:pt x="9082" y="4444"/>
                      <a:pt x="9082" y="4444"/>
                    </a:cubicBezTo>
                    <a:cubicBezTo>
                      <a:pt x="10064" y="3769"/>
                      <a:pt x="11291" y="3319"/>
                      <a:pt x="12518" y="3319"/>
                    </a:cubicBezTo>
                    <a:cubicBezTo>
                      <a:pt x="13745" y="3319"/>
                      <a:pt x="14973" y="3769"/>
                      <a:pt x="15955" y="4444"/>
                    </a:cubicBezTo>
                    <a:cubicBezTo>
                      <a:pt x="16691" y="5344"/>
                      <a:pt x="17182" y="6469"/>
                      <a:pt x="17182" y="7594"/>
                    </a:cubicBezTo>
                    <a:cubicBezTo>
                      <a:pt x="17182" y="8719"/>
                      <a:pt x="16691" y="9844"/>
                      <a:pt x="15955" y="10744"/>
                    </a:cubicBezTo>
                    <a:cubicBezTo>
                      <a:pt x="10800" y="15469"/>
                      <a:pt x="10800" y="15469"/>
                      <a:pt x="10800" y="15469"/>
                    </a:cubicBezTo>
                    <a:cubicBezTo>
                      <a:pt x="9818" y="16369"/>
                      <a:pt x="8591" y="16819"/>
                      <a:pt x="7364" y="16819"/>
                    </a:cubicBezTo>
                    <a:cubicBezTo>
                      <a:pt x="5891" y="16819"/>
                      <a:pt x="4909" y="16369"/>
                      <a:pt x="3927" y="15469"/>
                    </a:cubicBezTo>
                    <a:cubicBezTo>
                      <a:pt x="3436" y="15019"/>
                      <a:pt x="3191" y="14569"/>
                      <a:pt x="2945" y="14119"/>
                    </a:cubicBezTo>
                    <a:cubicBezTo>
                      <a:pt x="2209" y="14119"/>
                      <a:pt x="1718" y="14344"/>
                      <a:pt x="1227" y="14794"/>
                    </a:cubicBezTo>
                    <a:cubicBezTo>
                      <a:pt x="0" y="15919"/>
                      <a:pt x="0" y="15919"/>
                      <a:pt x="0" y="15919"/>
                    </a:cubicBezTo>
                    <a:cubicBezTo>
                      <a:pt x="245" y="16594"/>
                      <a:pt x="736" y="17269"/>
                      <a:pt x="1473" y="17719"/>
                    </a:cubicBezTo>
                    <a:cubicBezTo>
                      <a:pt x="4664" y="20869"/>
                      <a:pt x="10064" y="20869"/>
                      <a:pt x="13255" y="17719"/>
                    </a:cubicBezTo>
                    <a:cubicBezTo>
                      <a:pt x="18409" y="12994"/>
                      <a:pt x="18409" y="12994"/>
                      <a:pt x="18409" y="12994"/>
                    </a:cubicBezTo>
                    <a:cubicBezTo>
                      <a:pt x="21600" y="10069"/>
                      <a:pt x="21600" y="5119"/>
                      <a:pt x="18409" y="2194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  <p:sp>
            <p:nvSpPr>
              <p:cNvPr id="79" name="Freeform 9">
                <a:extLst>
                  <a:ext uri="{FF2B5EF4-FFF2-40B4-BE49-F238E27FC236}">
                    <a16:creationId xmlns:a16="http://schemas.microsoft.com/office/drawing/2014/main" id="{BFEA0D51-98B6-42A4-9570-0A5708AEFA95}"/>
                  </a:ext>
                </a:extLst>
              </p:cNvPr>
              <p:cNvSpPr/>
              <p:nvPr/>
            </p:nvSpPr>
            <p:spPr>
              <a:xfrm>
                <a:off x="20771383" y="10070899"/>
                <a:ext cx="366251" cy="3858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81" w="20802">
                    <a:moveTo>
                      <a:pt x="17857" y="13612"/>
                    </a:moveTo>
                    <a:cubicBezTo>
                      <a:pt x="16629" y="13612"/>
                      <a:pt x="15402" y="13387"/>
                      <a:pt x="14420" y="13162"/>
                    </a:cubicBezTo>
                    <a:cubicBezTo>
                      <a:pt x="11720" y="15637"/>
                      <a:pt x="11720" y="15637"/>
                      <a:pt x="11720" y="15637"/>
                    </a:cubicBezTo>
                    <a:cubicBezTo>
                      <a:pt x="10738" y="16312"/>
                      <a:pt x="9511" y="16987"/>
                      <a:pt x="8284" y="16987"/>
                    </a:cubicBezTo>
                    <a:cubicBezTo>
                      <a:pt x="7057" y="16987"/>
                      <a:pt x="5829" y="16312"/>
                      <a:pt x="4847" y="15637"/>
                    </a:cubicBezTo>
                    <a:cubicBezTo>
                      <a:pt x="4111" y="14737"/>
                      <a:pt x="3620" y="13612"/>
                      <a:pt x="3620" y="12487"/>
                    </a:cubicBezTo>
                    <a:cubicBezTo>
                      <a:pt x="3620" y="11362"/>
                      <a:pt x="4111" y="10237"/>
                      <a:pt x="4847" y="9337"/>
                    </a:cubicBezTo>
                    <a:cubicBezTo>
                      <a:pt x="10002" y="4612"/>
                      <a:pt x="10002" y="4612"/>
                      <a:pt x="10002" y="4612"/>
                    </a:cubicBezTo>
                    <a:cubicBezTo>
                      <a:pt x="10984" y="3712"/>
                      <a:pt x="12211" y="3262"/>
                      <a:pt x="13438" y="3262"/>
                    </a:cubicBezTo>
                    <a:cubicBezTo>
                      <a:pt x="14666" y="3262"/>
                      <a:pt x="15893" y="3712"/>
                      <a:pt x="16875" y="4612"/>
                    </a:cubicBezTo>
                    <a:cubicBezTo>
                      <a:pt x="17366" y="5062"/>
                      <a:pt x="17611" y="5512"/>
                      <a:pt x="17857" y="5962"/>
                    </a:cubicBezTo>
                    <a:cubicBezTo>
                      <a:pt x="18593" y="5962"/>
                      <a:pt x="19084" y="5737"/>
                      <a:pt x="19575" y="5287"/>
                    </a:cubicBezTo>
                    <a:cubicBezTo>
                      <a:pt x="20802" y="4162"/>
                      <a:pt x="20802" y="4162"/>
                      <a:pt x="20802" y="4162"/>
                    </a:cubicBezTo>
                    <a:cubicBezTo>
                      <a:pt x="20557" y="3487"/>
                      <a:pt x="20066" y="2812"/>
                      <a:pt x="19329" y="2362"/>
                    </a:cubicBezTo>
                    <a:cubicBezTo>
                      <a:pt x="16138" y="-788"/>
                      <a:pt x="10738" y="-788"/>
                      <a:pt x="7547" y="2362"/>
                    </a:cubicBezTo>
                    <a:cubicBezTo>
                      <a:pt x="2393" y="7087"/>
                      <a:pt x="2393" y="7087"/>
                      <a:pt x="2393" y="7087"/>
                    </a:cubicBezTo>
                    <a:cubicBezTo>
                      <a:pt x="-798" y="10012"/>
                      <a:pt x="-798" y="14962"/>
                      <a:pt x="2393" y="17887"/>
                    </a:cubicBezTo>
                    <a:cubicBezTo>
                      <a:pt x="5584" y="20812"/>
                      <a:pt x="10984" y="20812"/>
                      <a:pt x="14175" y="17887"/>
                    </a:cubicBezTo>
                    <a:cubicBezTo>
                      <a:pt x="18838" y="13612"/>
                      <a:pt x="18838" y="13612"/>
                      <a:pt x="18838" y="13612"/>
                    </a:cubicBezTo>
                    <a:cubicBezTo>
                      <a:pt x="18593" y="13612"/>
                      <a:pt x="18102" y="13612"/>
                      <a:pt x="17857" y="13612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EE2E7214-50EE-4DBB-A0C1-40611C29C31D}"/>
              </a:ext>
            </a:extLst>
          </p:cNvPr>
          <p:cNvGrpSpPr/>
          <p:nvPr/>
        </p:nvGrpSpPr>
        <p:grpSpPr>
          <a:xfrm>
            <a:off x="931718" y="4355537"/>
            <a:ext cx="830284" cy="826061"/>
            <a:chOff x="828339" y="4355536"/>
            <a:chExt cx="933664" cy="928915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0D0535C0-7E41-4C61-959A-F49B2E9F934E}"/>
                </a:ext>
              </a:extLst>
            </p:cNvPr>
            <p:cNvSpPr/>
            <p:nvPr/>
          </p:nvSpPr>
          <p:spPr>
            <a:xfrm>
              <a:off x="828339" y="4355536"/>
              <a:ext cx="933664" cy="928915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AA19E60E-FAED-4742-870A-EE564BA0EF6B}"/>
                </a:ext>
              </a:extLst>
            </p:cNvPr>
            <p:cNvGrpSpPr/>
            <p:nvPr/>
          </p:nvGrpSpPr>
          <p:grpSpPr>
            <a:xfrm>
              <a:off x="1028926" y="4552866"/>
              <a:ext cx="532491" cy="534254"/>
              <a:chOff x="15235752" y="9904014"/>
              <a:chExt cx="552160" cy="553988"/>
            </a:xfr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</p:grpSpPr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8A119D6E-AC12-40FF-B89B-4AC9CE7348EF}"/>
                  </a:ext>
                </a:extLst>
              </p:cNvPr>
              <p:cNvSpPr/>
              <p:nvPr/>
            </p:nvSpPr>
            <p:spPr>
              <a:xfrm>
                <a:off x="15365564" y="9904014"/>
                <a:ext cx="422347" cy="5539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0"/>
                    </a:moveTo>
                    <a:lnTo>
                      <a:pt x="0" y="7057"/>
                    </a:lnTo>
                    <a:lnTo>
                      <a:pt x="3086" y="7057"/>
                    </a:lnTo>
                    <a:lnTo>
                      <a:pt x="3086" y="2495"/>
                    </a:lnTo>
                    <a:lnTo>
                      <a:pt x="18327" y="2495"/>
                    </a:lnTo>
                    <a:lnTo>
                      <a:pt x="18327" y="19248"/>
                    </a:lnTo>
                    <a:lnTo>
                      <a:pt x="3086" y="19248"/>
                    </a:lnTo>
                    <a:lnTo>
                      <a:pt x="3086" y="14471"/>
                    </a:lnTo>
                    <a:lnTo>
                      <a:pt x="0" y="1447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id="{9BAB936F-9CFB-47A4-9973-D7CC98FC9527}"/>
                  </a:ext>
                </a:extLst>
              </p:cNvPr>
              <p:cNvSpPr/>
              <p:nvPr/>
            </p:nvSpPr>
            <p:spPr>
              <a:xfrm>
                <a:off x="15235752" y="10106960"/>
                <a:ext cx="362012" cy="1480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0667"/>
                    </a:moveTo>
                    <a:lnTo>
                      <a:pt x="16473" y="0"/>
                    </a:lnTo>
                    <a:lnTo>
                      <a:pt x="16473" y="6400"/>
                    </a:lnTo>
                    <a:lnTo>
                      <a:pt x="0" y="6400"/>
                    </a:lnTo>
                    <a:lnTo>
                      <a:pt x="0" y="15200"/>
                    </a:lnTo>
                    <a:lnTo>
                      <a:pt x="16473" y="15200"/>
                    </a:lnTo>
                    <a:lnTo>
                      <a:pt x="16473" y="21600"/>
                    </a:lnTo>
                    <a:lnTo>
                      <a:pt x="21600" y="10667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</a:endParaRPr>
              </a:p>
            </p:txBody>
          </p:sp>
        </p:grpSp>
      </p:grpSp>
    </p:spTree>
    <p:extLst>
      <p:ext uri="{BB962C8B-B14F-4D97-AF65-F5344CB8AC3E}">
        <p14:creationId val="93334547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25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25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0" name="组合 89">
            <a:extLst>
              <a:ext uri="{FF2B5EF4-FFF2-40B4-BE49-F238E27FC236}">
                <a16:creationId xmlns:a16="http://schemas.microsoft.com/office/drawing/2014/main" id="{D80DAF78-42D7-433A-80E5-9D4319D485DC}"/>
              </a:ext>
            </a:extLst>
          </p:cNvPr>
          <p:cNvGrpSpPr/>
          <p:nvPr/>
        </p:nvGrpSpPr>
        <p:grpSpPr>
          <a:xfrm>
            <a:off x="4769038" y="1756309"/>
            <a:ext cx="2653925" cy="4392004"/>
            <a:chOff x="4653723" y="1535051"/>
            <a:chExt cx="2884554" cy="477367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78446A1-604F-4431-8702-DDA53A831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091640" y="1848533"/>
              <a:ext cx="1960779" cy="4165377"/>
            </a:xfrm>
            <a:prstGeom prst="roundRect">
              <a:avLst>
                <a:gd fmla="val 12339" name="adj"/>
              </a:avLst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9E6F15B-E9AE-4B30-8F54-829DC2BE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653723" y="1535051"/>
              <a:ext cx="2884554" cy="4773674"/>
            </a:xfrm>
            <a:prstGeom prst="rect">
              <a:avLst/>
            </a:prstGeom>
            <a:effectLst>
              <a:outerShdw algn="ctr" blurRad="254000" rotWithShape="0" sx="102000" sy="10200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8D3E108-8924-46B8-BADB-CA8E8B3E57F5}"/>
              </a:ext>
            </a:extLst>
          </p:cNvPr>
          <p:cNvSpPr txBox="1"/>
          <p:nvPr/>
        </p:nvSpPr>
        <p:spPr>
          <a:xfrm>
            <a:off x="4796659" y="759988"/>
            <a:ext cx="25986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此处添加标题</a:t>
            </a:r>
          </a:p>
          <a:p>
            <a:r>
              <a:rPr altLang="en-US" b="1" lang="zh-CN" sz="2400">
                <a:gradFill>
                  <a:gsLst>
                    <a:gs pos="100000">
                      <a:srgbClr val="6AAABA"/>
                    </a:gs>
                    <a:gs pos="0">
                      <a:srgbClr val="D93339"/>
                    </a:gs>
                  </a:gsLst>
                  <a:lin ang="2700000" scaled="1"/>
                </a:gradFill>
                <a:cs typeface="+mn-ea"/>
                <a:sym typeface="+mn-lt"/>
              </a:rPr>
              <a:t>Add the title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3C6A24C-C0BC-42C7-AE5E-AB19017A594B}"/>
              </a:ext>
            </a:extLst>
          </p:cNvPr>
          <p:cNvCxnSpPr/>
          <p:nvPr/>
        </p:nvCxnSpPr>
        <p:spPr>
          <a:xfrm>
            <a:off x="5924112" y="1406544"/>
            <a:ext cx="343776" cy="0"/>
          </a:xfrm>
          <a:prstGeom prst="line">
            <a:avLst/>
          </a:prstGeom>
          <a:ln cap="rnd" w="12700"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4C2F5872-2AB8-4915-982D-B9DD277E6006}"/>
              </a:ext>
            </a:extLst>
          </p:cNvPr>
          <p:cNvGrpSpPr/>
          <p:nvPr/>
        </p:nvGrpSpPr>
        <p:grpSpPr>
          <a:xfrm>
            <a:off x="1202879" y="1945484"/>
            <a:ext cx="2528912" cy="989125"/>
            <a:chOff x="1284904" y="1916721"/>
            <a:chExt cx="2528912" cy="98912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1DDF65E-E015-47DE-82F6-40BA9A9EDC73}"/>
                </a:ext>
              </a:extLst>
            </p:cNvPr>
            <p:cNvSpPr txBox="1"/>
            <p:nvPr/>
          </p:nvSpPr>
          <p:spPr>
            <a:xfrm>
              <a:off x="1284904" y="2259515"/>
              <a:ext cx="25289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7092AF1-BD4E-4951-BB32-83DC75ADAEB8}"/>
                </a:ext>
              </a:extLst>
            </p:cNvPr>
            <p:cNvSpPr txBox="1"/>
            <p:nvPr/>
          </p:nvSpPr>
          <p:spPr>
            <a:xfrm>
              <a:off x="2829995" y="1916721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B7C7480-06CD-4E89-A5BB-B995D4C18BAE}"/>
                </a:ext>
              </a:extLst>
            </p:cNvPr>
            <p:cNvCxnSpPr/>
            <p:nvPr/>
          </p:nvCxnSpPr>
          <p:spPr>
            <a:xfrm>
              <a:off x="3193576" y="2224498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1E8B4C6-50DF-49F9-B4A6-8BB06623F3FD}"/>
              </a:ext>
            </a:extLst>
          </p:cNvPr>
          <p:cNvGrpSpPr/>
          <p:nvPr/>
        </p:nvGrpSpPr>
        <p:grpSpPr>
          <a:xfrm>
            <a:off x="1202877" y="4937931"/>
            <a:ext cx="2528914" cy="989125"/>
            <a:chOff x="-1728675" y="2115467"/>
            <a:chExt cx="2528914" cy="98912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88C67B4-D8E0-4650-A54A-31DC3ECBCA6B}"/>
                </a:ext>
              </a:extLst>
            </p:cNvPr>
            <p:cNvSpPr txBox="1"/>
            <p:nvPr/>
          </p:nvSpPr>
          <p:spPr>
            <a:xfrm>
              <a:off x="-1728675" y="2458261"/>
              <a:ext cx="252891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14EE5B1-46BA-4321-9909-6C7226EF3F21}"/>
                </a:ext>
              </a:extLst>
            </p:cNvPr>
            <p:cNvSpPr txBox="1"/>
            <p:nvPr/>
          </p:nvSpPr>
          <p:spPr>
            <a:xfrm>
              <a:off x="-183582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82946D7-73F8-49CA-B220-976FE9CDB949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AD34552-DE38-44DB-B176-52CF3DF05693}"/>
              </a:ext>
            </a:extLst>
          </p:cNvPr>
          <p:cNvGrpSpPr/>
          <p:nvPr/>
        </p:nvGrpSpPr>
        <p:grpSpPr>
          <a:xfrm>
            <a:off x="1202879" y="3441707"/>
            <a:ext cx="2528912" cy="989125"/>
            <a:chOff x="-1728673" y="2115467"/>
            <a:chExt cx="2528912" cy="98912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E855D72-CED8-494C-B1AB-DD070234F0C9}"/>
                </a:ext>
              </a:extLst>
            </p:cNvPr>
            <p:cNvSpPr txBox="1"/>
            <p:nvPr/>
          </p:nvSpPr>
          <p:spPr>
            <a:xfrm>
              <a:off x="-1728673" y="2458262"/>
              <a:ext cx="252891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C2DA80D-EB3A-4FEF-8BBA-AF0D1A79E926}"/>
                </a:ext>
              </a:extLst>
            </p:cNvPr>
            <p:cNvSpPr txBox="1"/>
            <p:nvPr/>
          </p:nvSpPr>
          <p:spPr>
            <a:xfrm>
              <a:off x="-183582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A286D5F-6542-4E4A-8E8C-F999C2B362F4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6D7339E-7442-470F-9981-AE4836153CDC}"/>
              </a:ext>
            </a:extLst>
          </p:cNvPr>
          <p:cNvGrpSpPr/>
          <p:nvPr/>
        </p:nvGrpSpPr>
        <p:grpSpPr>
          <a:xfrm flipH="1">
            <a:off x="8460209" y="1945484"/>
            <a:ext cx="2528912" cy="989125"/>
            <a:chOff x="-1728673" y="2115467"/>
            <a:chExt cx="2528912" cy="98912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FF286A88-00D6-4FAA-91A1-3FEB67D6C610}"/>
                </a:ext>
              </a:extLst>
            </p:cNvPr>
            <p:cNvSpPr txBox="1"/>
            <p:nvPr/>
          </p:nvSpPr>
          <p:spPr>
            <a:xfrm>
              <a:off x="-1728672" y="2458261"/>
              <a:ext cx="252891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F484B80-F0FF-4495-A749-DA14217442D6}"/>
                </a:ext>
              </a:extLst>
            </p:cNvPr>
            <p:cNvSpPr txBox="1"/>
            <p:nvPr/>
          </p:nvSpPr>
          <p:spPr>
            <a:xfrm>
              <a:off x="-183581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722D111-6618-4EDF-B92D-23F1E9EC5120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0BBCB0A-7616-4D7A-873A-A27EAE5FA34E}"/>
              </a:ext>
            </a:extLst>
          </p:cNvPr>
          <p:cNvGrpSpPr/>
          <p:nvPr/>
        </p:nvGrpSpPr>
        <p:grpSpPr>
          <a:xfrm flipH="1">
            <a:off x="8460209" y="4937931"/>
            <a:ext cx="2528912" cy="989125"/>
            <a:chOff x="-1728673" y="2115467"/>
            <a:chExt cx="2528912" cy="98912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254D33F-3F95-47E5-9183-A91B353C2FEB}"/>
                </a:ext>
              </a:extLst>
            </p:cNvPr>
            <p:cNvSpPr txBox="1"/>
            <p:nvPr/>
          </p:nvSpPr>
          <p:spPr>
            <a:xfrm>
              <a:off x="-1728672" y="2458261"/>
              <a:ext cx="252891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327EDF1-A90B-4BB2-BC66-523C49A1758F}"/>
                </a:ext>
              </a:extLst>
            </p:cNvPr>
            <p:cNvSpPr txBox="1"/>
            <p:nvPr/>
          </p:nvSpPr>
          <p:spPr>
            <a:xfrm>
              <a:off x="-183581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6FAB7B3-3D4A-40E7-8562-593740FD8976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40507AC-BEB4-4EEA-A35A-170FED815F11}"/>
              </a:ext>
            </a:extLst>
          </p:cNvPr>
          <p:cNvGrpSpPr/>
          <p:nvPr/>
        </p:nvGrpSpPr>
        <p:grpSpPr>
          <a:xfrm flipH="1">
            <a:off x="8460209" y="3441708"/>
            <a:ext cx="2528912" cy="989125"/>
            <a:chOff x="-1728673" y="2115467"/>
            <a:chExt cx="2528912" cy="989125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38EE09B-4675-4C81-A3A3-027E17C1CAA5}"/>
                </a:ext>
              </a:extLst>
            </p:cNvPr>
            <p:cNvSpPr txBox="1"/>
            <p:nvPr/>
          </p:nvSpPr>
          <p:spPr>
            <a:xfrm>
              <a:off x="-1728672" y="2458261"/>
              <a:ext cx="252891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在这里添加你的详细小段落文本内容，与标题相关并符合整体语言风格，保持美观大方。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9F9F691-E3E8-48E9-926B-9A4569D0D59B}"/>
                </a:ext>
              </a:extLst>
            </p:cNvPr>
            <p:cNvSpPr txBox="1"/>
            <p:nvPr/>
          </p:nvSpPr>
          <p:spPr>
            <a:xfrm>
              <a:off x="-183581" y="211546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A964817-10EF-4BF6-911E-35C3E6D6A25D}"/>
                </a:ext>
              </a:extLst>
            </p:cNvPr>
            <p:cNvCxnSpPr/>
            <p:nvPr/>
          </p:nvCxnSpPr>
          <p:spPr>
            <a:xfrm>
              <a:off x="179999" y="2423244"/>
              <a:ext cx="515326" cy="0"/>
            </a:xfrm>
            <a:prstGeom prst="line">
              <a:avLst/>
            </a:prstGeom>
            <a:ln w="19050">
              <a:solidFill>
                <a:srgbClr val="007A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811EE198-02F9-4691-A390-6709C0D928FD}"/>
              </a:ext>
            </a:extLst>
          </p:cNvPr>
          <p:cNvGrpSpPr/>
          <p:nvPr/>
        </p:nvGrpSpPr>
        <p:grpSpPr>
          <a:xfrm>
            <a:off x="7838346" y="2183694"/>
            <a:ext cx="515326" cy="512704"/>
            <a:chOff x="7680740" y="2154671"/>
            <a:chExt cx="590907" cy="587901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823268F-27BE-40FB-8B11-3E8048012007}"/>
                </a:ext>
              </a:extLst>
            </p:cNvPr>
            <p:cNvSpPr/>
            <p:nvPr/>
          </p:nvSpPr>
          <p:spPr>
            <a:xfrm>
              <a:off x="7680740" y="2154671"/>
              <a:ext cx="590907" cy="587901"/>
            </a:xfrm>
            <a:prstGeom prst="roundRect">
              <a:avLst>
                <a:gd fmla="val 23932" name="adj"/>
              </a:avLst>
            </a:prstGeom>
            <a:gradFill>
              <a:gsLst>
                <a:gs pos="0">
                  <a:srgbClr val="226AF1"/>
                </a:gs>
                <a:gs pos="10000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F17AD36-9E6B-4C85-A06F-5BA9D326D236}"/>
                </a:ext>
              </a:extLst>
            </p:cNvPr>
            <p:cNvSpPr/>
            <p:nvPr/>
          </p:nvSpPr>
          <p:spPr>
            <a:xfrm>
              <a:off x="7807689" y="2279559"/>
              <a:ext cx="337008" cy="3381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381" y="13331"/>
                  </a:moveTo>
                  <a:cubicBezTo>
                    <a:pt x="16369" y="13331"/>
                    <a:pt x="15188" y="13838"/>
                    <a:pt x="14513" y="14681"/>
                  </a:cubicBezTo>
                  <a:cubicBezTo>
                    <a:pt x="8269" y="11475"/>
                    <a:pt x="8269" y="11475"/>
                    <a:pt x="8269" y="11475"/>
                  </a:cubicBezTo>
                  <a:cubicBezTo>
                    <a:pt x="8269" y="11306"/>
                    <a:pt x="8269" y="10969"/>
                    <a:pt x="8269" y="10800"/>
                  </a:cubicBezTo>
                  <a:cubicBezTo>
                    <a:pt x="8269" y="10631"/>
                    <a:pt x="8269" y="10294"/>
                    <a:pt x="8269" y="10125"/>
                  </a:cubicBezTo>
                  <a:cubicBezTo>
                    <a:pt x="14513" y="7088"/>
                    <a:pt x="14513" y="7088"/>
                    <a:pt x="14513" y="7088"/>
                  </a:cubicBezTo>
                  <a:cubicBezTo>
                    <a:pt x="15188" y="7763"/>
                    <a:pt x="16369" y="8269"/>
                    <a:pt x="17381" y="8269"/>
                  </a:cubicBezTo>
                  <a:cubicBezTo>
                    <a:pt x="19744" y="8269"/>
                    <a:pt x="21600" y="6413"/>
                    <a:pt x="21600" y="4219"/>
                  </a:cubicBezTo>
                  <a:cubicBezTo>
                    <a:pt x="21600" y="1856"/>
                    <a:pt x="19744" y="0"/>
                    <a:pt x="17381" y="0"/>
                  </a:cubicBezTo>
                  <a:cubicBezTo>
                    <a:pt x="15188" y="0"/>
                    <a:pt x="13331" y="1856"/>
                    <a:pt x="13331" y="4219"/>
                  </a:cubicBezTo>
                  <a:cubicBezTo>
                    <a:pt x="13331" y="4387"/>
                    <a:pt x="13331" y="4556"/>
                    <a:pt x="13331" y="4894"/>
                  </a:cubicBezTo>
                  <a:cubicBezTo>
                    <a:pt x="7088" y="7931"/>
                    <a:pt x="7088" y="7931"/>
                    <a:pt x="7088" y="7931"/>
                  </a:cubicBezTo>
                  <a:cubicBezTo>
                    <a:pt x="6413" y="7088"/>
                    <a:pt x="5231" y="6581"/>
                    <a:pt x="4219" y="6581"/>
                  </a:cubicBezTo>
                  <a:cubicBezTo>
                    <a:pt x="1856" y="6581"/>
                    <a:pt x="0" y="8438"/>
                    <a:pt x="0" y="10800"/>
                  </a:cubicBezTo>
                  <a:cubicBezTo>
                    <a:pt x="0" y="13163"/>
                    <a:pt x="1856" y="15019"/>
                    <a:pt x="4219" y="15019"/>
                  </a:cubicBezTo>
                  <a:cubicBezTo>
                    <a:pt x="5231" y="15019"/>
                    <a:pt x="6413" y="14513"/>
                    <a:pt x="7088" y="13669"/>
                  </a:cubicBezTo>
                  <a:cubicBezTo>
                    <a:pt x="13331" y="16706"/>
                    <a:pt x="13331" y="16706"/>
                    <a:pt x="13331" y="16706"/>
                  </a:cubicBezTo>
                  <a:cubicBezTo>
                    <a:pt x="13331" y="17044"/>
                    <a:pt x="13331" y="17213"/>
                    <a:pt x="13331" y="17381"/>
                  </a:cubicBezTo>
                  <a:cubicBezTo>
                    <a:pt x="13331" y="19744"/>
                    <a:pt x="15188" y="21600"/>
                    <a:pt x="17381" y="21600"/>
                  </a:cubicBezTo>
                  <a:cubicBezTo>
                    <a:pt x="19744" y="21600"/>
                    <a:pt x="21600" y="19744"/>
                    <a:pt x="21600" y="17381"/>
                  </a:cubicBezTo>
                  <a:cubicBezTo>
                    <a:pt x="21600" y="15188"/>
                    <a:pt x="19744" y="13331"/>
                    <a:pt x="17381" y="13331"/>
                  </a:cubicBez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5747267-4D6B-4F4D-9CB9-642CC6CCEC65}"/>
              </a:ext>
            </a:extLst>
          </p:cNvPr>
          <p:cNvGrpSpPr/>
          <p:nvPr/>
        </p:nvGrpSpPr>
        <p:grpSpPr>
          <a:xfrm>
            <a:off x="7838346" y="3679917"/>
            <a:ext cx="515326" cy="512704"/>
            <a:chOff x="7680740" y="3665276"/>
            <a:chExt cx="590907" cy="587901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18E0A8FF-F4B9-4955-A3A6-43523A419845}"/>
                </a:ext>
              </a:extLst>
            </p:cNvPr>
            <p:cNvSpPr/>
            <p:nvPr/>
          </p:nvSpPr>
          <p:spPr>
            <a:xfrm>
              <a:off x="7680740" y="3665276"/>
              <a:ext cx="590907" cy="587901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284417C2-E739-438D-89D8-E4324302F22D}"/>
                </a:ext>
              </a:extLst>
            </p:cNvPr>
            <p:cNvSpPr/>
            <p:nvPr/>
          </p:nvSpPr>
          <p:spPr>
            <a:xfrm>
              <a:off x="7807131" y="3790164"/>
              <a:ext cx="338124" cy="3381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970" y="6558"/>
                  </a:moveTo>
                  <a:lnTo>
                    <a:pt x="14970" y="0"/>
                  </a:lnTo>
                  <a:lnTo>
                    <a:pt x="0" y="0"/>
                  </a:lnTo>
                  <a:lnTo>
                    <a:pt x="0" y="15042"/>
                  </a:lnTo>
                  <a:lnTo>
                    <a:pt x="6558" y="15042"/>
                  </a:lnTo>
                  <a:lnTo>
                    <a:pt x="6558" y="21600"/>
                  </a:lnTo>
                  <a:lnTo>
                    <a:pt x="21600" y="21600"/>
                  </a:lnTo>
                  <a:lnTo>
                    <a:pt x="21600" y="6558"/>
                  </a:lnTo>
                  <a:lnTo>
                    <a:pt x="14970" y="6558"/>
                  </a:lnTo>
                  <a:close/>
                  <a:moveTo>
                    <a:pt x="2709" y="12190"/>
                  </a:moveTo>
                  <a:lnTo>
                    <a:pt x="2709" y="2709"/>
                  </a:lnTo>
                  <a:lnTo>
                    <a:pt x="12119" y="2709"/>
                  </a:lnTo>
                  <a:lnTo>
                    <a:pt x="12119" y="6558"/>
                  </a:lnTo>
                  <a:lnTo>
                    <a:pt x="6558" y="6558"/>
                  </a:lnTo>
                  <a:lnTo>
                    <a:pt x="6558" y="12190"/>
                  </a:lnTo>
                  <a:lnTo>
                    <a:pt x="2709" y="12190"/>
                  </a:lnTo>
                  <a:close/>
                  <a:moveTo>
                    <a:pt x="18891" y="18891"/>
                  </a:moveTo>
                  <a:lnTo>
                    <a:pt x="9410" y="18891"/>
                  </a:lnTo>
                  <a:lnTo>
                    <a:pt x="9410" y="9481"/>
                  </a:lnTo>
                  <a:lnTo>
                    <a:pt x="18891" y="9481"/>
                  </a:lnTo>
                  <a:lnTo>
                    <a:pt x="18891" y="188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BE845F2C-BE98-4038-A043-49432BBA5BAE}"/>
              </a:ext>
            </a:extLst>
          </p:cNvPr>
          <p:cNvGrpSpPr/>
          <p:nvPr/>
        </p:nvGrpSpPr>
        <p:grpSpPr>
          <a:xfrm>
            <a:off x="3918089" y="2183694"/>
            <a:ext cx="515326" cy="512704"/>
            <a:chOff x="3924533" y="2154672"/>
            <a:chExt cx="590907" cy="587901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CEC646A0-E617-44D9-AF70-CEBB1548976B}"/>
                </a:ext>
              </a:extLst>
            </p:cNvPr>
            <p:cNvSpPr/>
            <p:nvPr/>
          </p:nvSpPr>
          <p:spPr>
            <a:xfrm>
              <a:off x="3924533" y="2154672"/>
              <a:ext cx="590907" cy="587901"/>
            </a:xfrm>
            <a:prstGeom prst="roundRect">
              <a:avLst>
                <a:gd fmla="val 23932" name="adj"/>
              </a:avLst>
            </a:prstGeom>
            <a:gradFill>
              <a:gsLst>
                <a:gs pos="0">
                  <a:srgbClr val="5BF364"/>
                </a:gs>
                <a:gs pos="10000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4DA847F3-94A0-4434-9E7D-254C4B20EF89}"/>
                </a:ext>
              </a:extLst>
            </p:cNvPr>
            <p:cNvGrpSpPr/>
            <p:nvPr/>
          </p:nvGrpSpPr>
          <p:grpSpPr>
            <a:xfrm>
              <a:off x="4050924" y="2345399"/>
              <a:ext cx="338124" cy="206446"/>
              <a:chOff x="14127780" y="8903912"/>
              <a:chExt cx="553988" cy="338244"/>
            </a:xfrm>
            <a:solidFill>
              <a:schemeClr val="bg1"/>
            </a:solidFill>
          </p:grpSpPr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2E9A3DD8-973C-495F-B3EB-34BD09A38E67}"/>
                  </a:ext>
                </a:extLst>
              </p:cNvPr>
              <p:cNvSpPr/>
              <p:nvPr/>
            </p:nvSpPr>
            <p:spPr>
              <a:xfrm>
                <a:off x="14127780" y="8903912"/>
                <a:ext cx="553988" cy="3382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6413" y="0"/>
                      <a:pt x="2700" y="4154"/>
                      <a:pt x="0" y="10800"/>
                    </a:cubicBezTo>
                    <a:cubicBezTo>
                      <a:pt x="2700" y="17446"/>
                      <a:pt x="6413" y="21600"/>
                      <a:pt x="10800" y="21600"/>
                    </a:cubicBezTo>
                    <a:cubicBezTo>
                      <a:pt x="15188" y="21600"/>
                      <a:pt x="18900" y="17446"/>
                      <a:pt x="21600" y="10800"/>
                    </a:cubicBezTo>
                    <a:cubicBezTo>
                      <a:pt x="18900" y="4154"/>
                      <a:pt x="15188" y="0"/>
                      <a:pt x="10800" y="0"/>
                    </a:cubicBezTo>
                    <a:close/>
                    <a:moveTo>
                      <a:pt x="10800" y="17723"/>
                    </a:moveTo>
                    <a:cubicBezTo>
                      <a:pt x="8438" y="17723"/>
                      <a:pt x="6581" y="14677"/>
                      <a:pt x="6581" y="10800"/>
                    </a:cubicBezTo>
                    <a:cubicBezTo>
                      <a:pt x="6581" y="6923"/>
                      <a:pt x="8438" y="3877"/>
                      <a:pt x="10800" y="3877"/>
                    </a:cubicBezTo>
                    <a:cubicBezTo>
                      <a:pt x="13163" y="3877"/>
                      <a:pt x="15019" y="6923"/>
                      <a:pt x="15019" y="10800"/>
                    </a:cubicBezTo>
                    <a:cubicBezTo>
                      <a:pt x="15019" y="14677"/>
                      <a:pt x="13163" y="17723"/>
                      <a:pt x="10800" y="17723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Oval 37">
                <a:extLst>
                  <a:ext uri="{FF2B5EF4-FFF2-40B4-BE49-F238E27FC236}">
                    <a16:creationId xmlns:a16="http://schemas.microsoft.com/office/drawing/2014/main" id="{3E8DB89C-24F8-43E3-AF60-68CA530A91D2}"/>
                  </a:ext>
                </a:extLst>
              </p:cNvPr>
              <p:cNvSpPr/>
              <p:nvPr/>
            </p:nvSpPr>
            <p:spPr>
              <a:xfrm>
                <a:off x="14339866" y="9008128"/>
                <a:ext cx="129813" cy="129812"/>
              </a:xfrm>
              <a:prstGeom prst="ellipse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D92F4A3-FA45-4A78-B9DB-03338E672FB4}"/>
              </a:ext>
            </a:extLst>
          </p:cNvPr>
          <p:cNvGrpSpPr/>
          <p:nvPr/>
        </p:nvGrpSpPr>
        <p:grpSpPr>
          <a:xfrm>
            <a:off x="3918089" y="3679917"/>
            <a:ext cx="515326" cy="512704"/>
            <a:chOff x="3924533" y="3665277"/>
            <a:chExt cx="590907" cy="58790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B49104D-C0A2-462B-A7D2-FF556B0E5242}"/>
                </a:ext>
              </a:extLst>
            </p:cNvPr>
            <p:cNvSpPr/>
            <p:nvPr/>
          </p:nvSpPr>
          <p:spPr>
            <a:xfrm>
              <a:off x="3924533" y="3665277"/>
              <a:ext cx="590907" cy="587901"/>
            </a:xfrm>
            <a:prstGeom prst="roundRect">
              <a:avLst>
                <a:gd fmla="val 2393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81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680CB095-9A59-4F6A-B96D-7B68F6594863}"/>
                </a:ext>
              </a:extLst>
            </p:cNvPr>
            <p:cNvSpPr/>
            <p:nvPr/>
          </p:nvSpPr>
          <p:spPr>
            <a:xfrm>
              <a:off x="4051482" y="3790165"/>
              <a:ext cx="337008" cy="3381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2488"/>
                  </a:moveTo>
                  <a:cubicBezTo>
                    <a:pt x="21600" y="12488"/>
                    <a:pt x="21600" y="12488"/>
                    <a:pt x="21600" y="12488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1600" y="9113"/>
                    <a:pt x="21600" y="9113"/>
                    <a:pt x="21600" y="9113"/>
                  </a:cubicBezTo>
                  <a:cubicBezTo>
                    <a:pt x="20588" y="9113"/>
                    <a:pt x="20588" y="9113"/>
                    <a:pt x="20588" y="9113"/>
                  </a:cubicBezTo>
                  <a:cubicBezTo>
                    <a:pt x="19406" y="8944"/>
                    <a:pt x="18563" y="7763"/>
                    <a:pt x="18563" y="6581"/>
                  </a:cubicBezTo>
                  <a:cubicBezTo>
                    <a:pt x="18563" y="6075"/>
                    <a:pt x="18731" y="5569"/>
                    <a:pt x="18900" y="5062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9575" y="4387"/>
                    <a:pt x="19575" y="4387"/>
                    <a:pt x="19575" y="4387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7213" y="1856"/>
                    <a:pt x="17213" y="1856"/>
                    <a:pt x="17213" y="1856"/>
                  </a:cubicBezTo>
                  <a:cubicBezTo>
                    <a:pt x="17213" y="2025"/>
                    <a:pt x="17213" y="2025"/>
                    <a:pt x="17213" y="2025"/>
                  </a:cubicBezTo>
                  <a:cubicBezTo>
                    <a:pt x="16538" y="2531"/>
                    <a:pt x="16538" y="2531"/>
                    <a:pt x="16538" y="2531"/>
                  </a:cubicBezTo>
                  <a:cubicBezTo>
                    <a:pt x="15525" y="3375"/>
                    <a:pt x="14175" y="3206"/>
                    <a:pt x="13163" y="2362"/>
                  </a:cubicBezTo>
                  <a:cubicBezTo>
                    <a:pt x="12825" y="2025"/>
                    <a:pt x="12656" y="1519"/>
                    <a:pt x="12488" y="1012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12488" y="0"/>
                    <a:pt x="12488" y="0"/>
                    <a:pt x="12488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0"/>
                    <a:pt x="9113" y="0"/>
                    <a:pt x="9113" y="0"/>
                  </a:cubicBezTo>
                  <a:cubicBezTo>
                    <a:pt x="9113" y="1012"/>
                    <a:pt x="9113" y="1012"/>
                    <a:pt x="9113" y="1012"/>
                  </a:cubicBezTo>
                  <a:cubicBezTo>
                    <a:pt x="8944" y="2194"/>
                    <a:pt x="7763" y="3037"/>
                    <a:pt x="6581" y="3037"/>
                  </a:cubicBezTo>
                  <a:cubicBezTo>
                    <a:pt x="5906" y="3037"/>
                    <a:pt x="5569" y="2869"/>
                    <a:pt x="5062" y="2700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4388" y="2025"/>
                    <a:pt x="4388" y="2025"/>
                    <a:pt x="4388" y="2025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1856" y="4387"/>
                    <a:pt x="1856" y="4387"/>
                    <a:pt x="1856" y="4387"/>
                  </a:cubicBezTo>
                  <a:cubicBezTo>
                    <a:pt x="2025" y="4387"/>
                    <a:pt x="2025" y="4387"/>
                    <a:pt x="2025" y="4387"/>
                  </a:cubicBezTo>
                  <a:cubicBezTo>
                    <a:pt x="2531" y="5062"/>
                    <a:pt x="2531" y="5062"/>
                    <a:pt x="2531" y="5062"/>
                  </a:cubicBezTo>
                  <a:cubicBezTo>
                    <a:pt x="3375" y="6075"/>
                    <a:pt x="3206" y="7425"/>
                    <a:pt x="2362" y="8438"/>
                  </a:cubicBezTo>
                  <a:cubicBezTo>
                    <a:pt x="1856" y="8775"/>
                    <a:pt x="1519" y="8944"/>
                    <a:pt x="1012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9113"/>
                    <a:pt x="0" y="9113"/>
                    <a:pt x="0" y="9113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0" y="12488"/>
                    <a:pt x="0" y="12488"/>
                    <a:pt x="0" y="12488"/>
                  </a:cubicBezTo>
                  <a:cubicBezTo>
                    <a:pt x="1012" y="12488"/>
                    <a:pt x="1012" y="12488"/>
                    <a:pt x="1012" y="12488"/>
                  </a:cubicBezTo>
                  <a:cubicBezTo>
                    <a:pt x="2194" y="12656"/>
                    <a:pt x="3038" y="13838"/>
                    <a:pt x="3038" y="15019"/>
                  </a:cubicBezTo>
                  <a:cubicBezTo>
                    <a:pt x="3038" y="15694"/>
                    <a:pt x="2869" y="16031"/>
                    <a:pt x="2700" y="16538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2025" y="17213"/>
                    <a:pt x="2025" y="17213"/>
                    <a:pt x="2025" y="17213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4388" y="19744"/>
                    <a:pt x="4388" y="19744"/>
                    <a:pt x="4388" y="19744"/>
                  </a:cubicBezTo>
                  <a:cubicBezTo>
                    <a:pt x="4388" y="19575"/>
                    <a:pt x="4388" y="19575"/>
                    <a:pt x="4388" y="19575"/>
                  </a:cubicBezTo>
                  <a:cubicBezTo>
                    <a:pt x="5062" y="19069"/>
                    <a:pt x="5062" y="19069"/>
                    <a:pt x="5062" y="19069"/>
                  </a:cubicBezTo>
                  <a:cubicBezTo>
                    <a:pt x="6075" y="18225"/>
                    <a:pt x="7425" y="18394"/>
                    <a:pt x="8438" y="19238"/>
                  </a:cubicBezTo>
                  <a:cubicBezTo>
                    <a:pt x="8775" y="19744"/>
                    <a:pt x="8944" y="20081"/>
                    <a:pt x="9113" y="20588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9113" y="21600"/>
                    <a:pt x="9113" y="21600"/>
                    <a:pt x="9113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1600"/>
                    <a:pt x="12488" y="21600"/>
                    <a:pt x="12488" y="21600"/>
                  </a:cubicBezTo>
                  <a:cubicBezTo>
                    <a:pt x="12488" y="20588"/>
                    <a:pt x="12488" y="20588"/>
                    <a:pt x="12488" y="20588"/>
                  </a:cubicBezTo>
                  <a:cubicBezTo>
                    <a:pt x="12656" y="19406"/>
                    <a:pt x="13838" y="18563"/>
                    <a:pt x="15019" y="18563"/>
                  </a:cubicBezTo>
                  <a:cubicBezTo>
                    <a:pt x="15694" y="18563"/>
                    <a:pt x="16031" y="18731"/>
                    <a:pt x="16538" y="18900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7213" y="19575"/>
                    <a:pt x="17213" y="19575"/>
                    <a:pt x="17213" y="19575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744" y="17213"/>
                    <a:pt x="19744" y="17213"/>
                    <a:pt x="19744" y="17213"/>
                  </a:cubicBezTo>
                  <a:cubicBezTo>
                    <a:pt x="19575" y="17213"/>
                    <a:pt x="19575" y="17213"/>
                    <a:pt x="19575" y="17213"/>
                  </a:cubicBezTo>
                  <a:cubicBezTo>
                    <a:pt x="19069" y="16538"/>
                    <a:pt x="19069" y="16538"/>
                    <a:pt x="19069" y="16538"/>
                  </a:cubicBezTo>
                  <a:cubicBezTo>
                    <a:pt x="18225" y="15525"/>
                    <a:pt x="18394" y="14175"/>
                    <a:pt x="19238" y="13163"/>
                  </a:cubicBezTo>
                  <a:cubicBezTo>
                    <a:pt x="19575" y="12825"/>
                    <a:pt x="20081" y="12656"/>
                    <a:pt x="20588" y="12488"/>
                  </a:cubicBezTo>
                  <a:cubicBezTo>
                    <a:pt x="21600" y="12488"/>
                    <a:pt x="21600" y="12488"/>
                    <a:pt x="21600" y="12488"/>
                  </a:cubicBezTo>
                  <a:cubicBezTo>
                    <a:pt x="21600" y="12488"/>
                    <a:pt x="21600" y="12488"/>
                    <a:pt x="21600" y="12488"/>
                  </a:cubicBezTo>
                  <a:close/>
                  <a:moveTo>
                    <a:pt x="10800" y="15019"/>
                  </a:moveTo>
                  <a:cubicBezTo>
                    <a:pt x="8438" y="15019"/>
                    <a:pt x="6581" y="13163"/>
                    <a:pt x="6581" y="10800"/>
                  </a:cubicBezTo>
                  <a:cubicBezTo>
                    <a:pt x="6581" y="8438"/>
                    <a:pt x="8438" y="6581"/>
                    <a:pt x="10800" y="6581"/>
                  </a:cubicBezTo>
                  <a:cubicBezTo>
                    <a:pt x="13163" y="6581"/>
                    <a:pt x="15019" y="8438"/>
                    <a:pt x="15019" y="10800"/>
                  </a:cubicBezTo>
                  <a:cubicBezTo>
                    <a:pt x="15019" y="13163"/>
                    <a:pt x="13163" y="15019"/>
                    <a:pt x="10800" y="1501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3339"/>
                </a:gs>
                <a:gs pos="100000">
                  <a:srgbClr val="6AAABA"/>
                </a:gs>
              </a:gsLst>
              <a:lin ang="2700000" scaled="1"/>
            </a:gra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295AA5D6-1B96-46A4-A907-A20F0991C3E6}"/>
              </a:ext>
            </a:extLst>
          </p:cNvPr>
          <p:cNvGrpSpPr/>
          <p:nvPr/>
        </p:nvGrpSpPr>
        <p:grpSpPr>
          <a:xfrm>
            <a:off x="7838346" y="5176141"/>
            <a:ext cx="515326" cy="512704"/>
            <a:chOff x="7680740" y="5175881"/>
            <a:chExt cx="590907" cy="587901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3E95CBBD-8228-4368-A42A-59CA7C991928}"/>
                </a:ext>
              </a:extLst>
            </p:cNvPr>
            <p:cNvSpPr/>
            <p:nvPr/>
          </p:nvSpPr>
          <p:spPr>
            <a:xfrm>
              <a:off x="7680740" y="5175881"/>
              <a:ext cx="590907" cy="587901"/>
            </a:xfrm>
            <a:prstGeom prst="roundRect">
              <a:avLst>
                <a:gd fmla="val 23932" name="adj"/>
              </a:avLst>
            </a:prstGeom>
            <a:gradFill>
              <a:gsLst>
                <a:gs pos="100000">
                  <a:srgbClr val="226AF1"/>
                </a:gs>
                <a:gs pos="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008E4CB0-346B-4787-BDD9-FA523DE151CE}"/>
                </a:ext>
              </a:extLst>
            </p:cNvPr>
            <p:cNvGrpSpPr/>
            <p:nvPr/>
          </p:nvGrpSpPr>
          <p:grpSpPr>
            <a:xfrm>
              <a:off x="7807131" y="5300769"/>
              <a:ext cx="338124" cy="338125"/>
              <a:chOff x="19662163" y="4365972"/>
              <a:chExt cx="553987" cy="553988"/>
            </a:xfrm>
            <a:solidFill>
              <a:schemeClr val="bg1"/>
            </a:solidFill>
          </p:grpSpPr>
          <p:sp>
            <p:nvSpPr>
              <p:cNvPr id="71" name="Rectangle 119">
                <a:extLst>
                  <a:ext uri="{FF2B5EF4-FFF2-40B4-BE49-F238E27FC236}">
                    <a16:creationId xmlns:a16="http://schemas.microsoft.com/office/drawing/2014/main" id="{7736A74E-3DAC-45E9-8E8C-22353C33DEAB}"/>
                  </a:ext>
                </a:extLst>
              </p:cNvPr>
              <p:cNvSpPr/>
              <p:nvPr/>
            </p:nvSpPr>
            <p:spPr>
              <a:xfrm>
                <a:off x="19662163" y="4365972"/>
                <a:ext cx="246826" cy="246826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Rectangle 120">
                <a:extLst>
                  <a:ext uri="{FF2B5EF4-FFF2-40B4-BE49-F238E27FC236}">
                    <a16:creationId xmlns:a16="http://schemas.microsoft.com/office/drawing/2014/main" id="{2CDD2928-886E-4993-ACE3-B3A2FB2C363B}"/>
                  </a:ext>
                </a:extLst>
              </p:cNvPr>
              <p:cNvSpPr/>
              <p:nvPr/>
            </p:nvSpPr>
            <p:spPr>
              <a:xfrm>
                <a:off x="19969324" y="4365972"/>
                <a:ext cx="246826" cy="246826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Rectangle 121">
                <a:extLst>
                  <a:ext uri="{FF2B5EF4-FFF2-40B4-BE49-F238E27FC236}">
                    <a16:creationId xmlns:a16="http://schemas.microsoft.com/office/drawing/2014/main" id="{379134B1-C123-46AA-B8AA-870945646E02}"/>
                  </a:ext>
                </a:extLst>
              </p:cNvPr>
              <p:cNvSpPr/>
              <p:nvPr/>
            </p:nvSpPr>
            <p:spPr>
              <a:xfrm>
                <a:off x="19662163" y="4673134"/>
                <a:ext cx="246826" cy="246826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Rectangle 122">
                <a:extLst>
                  <a:ext uri="{FF2B5EF4-FFF2-40B4-BE49-F238E27FC236}">
                    <a16:creationId xmlns:a16="http://schemas.microsoft.com/office/drawing/2014/main" id="{2C9530D6-F589-49EB-AD38-CD7F85F72A5F}"/>
                  </a:ext>
                </a:extLst>
              </p:cNvPr>
              <p:cNvSpPr/>
              <p:nvPr/>
            </p:nvSpPr>
            <p:spPr>
              <a:xfrm>
                <a:off x="19969324" y="4673134"/>
                <a:ext cx="246826" cy="246826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534A65EE-2653-4E04-A7E8-3EA948D579C0}"/>
              </a:ext>
            </a:extLst>
          </p:cNvPr>
          <p:cNvGrpSpPr/>
          <p:nvPr/>
        </p:nvGrpSpPr>
        <p:grpSpPr>
          <a:xfrm>
            <a:off x="3918089" y="5176141"/>
            <a:ext cx="515326" cy="512704"/>
            <a:chOff x="3924533" y="5175882"/>
            <a:chExt cx="590907" cy="587901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DFA999B1-E934-40F4-BCE7-E7A784F97A26}"/>
                </a:ext>
              </a:extLst>
            </p:cNvPr>
            <p:cNvSpPr/>
            <p:nvPr/>
          </p:nvSpPr>
          <p:spPr>
            <a:xfrm>
              <a:off x="3924533" y="5175882"/>
              <a:ext cx="590907" cy="587901"/>
            </a:xfrm>
            <a:prstGeom prst="roundRect">
              <a:avLst>
                <a:gd fmla="val 23932" name="adj"/>
              </a:avLst>
            </a:prstGeom>
            <a:gradFill>
              <a:gsLst>
                <a:gs pos="100000">
                  <a:srgbClr val="5BF364"/>
                </a:gs>
                <a:gs pos="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6DEA59D8-AEFF-4C60-BD61-2E77569C6417}"/>
                </a:ext>
              </a:extLst>
            </p:cNvPr>
            <p:cNvGrpSpPr/>
            <p:nvPr/>
          </p:nvGrpSpPr>
          <p:grpSpPr>
            <a:xfrm>
              <a:off x="4051482" y="5300770"/>
              <a:ext cx="337008" cy="338124"/>
              <a:chOff x="9701369" y="4365972"/>
              <a:chExt cx="552159" cy="553988"/>
            </a:xfrm>
            <a:solidFill>
              <a:schemeClr val="bg1"/>
            </a:solidFill>
          </p:grpSpPr>
          <p:sp>
            <p:nvSpPr>
              <p:cNvPr id="76" name="Rectangle 183">
                <a:extLst>
                  <a:ext uri="{FF2B5EF4-FFF2-40B4-BE49-F238E27FC236}">
                    <a16:creationId xmlns:a16="http://schemas.microsoft.com/office/drawing/2014/main" id="{05DFD5EB-1A30-4BA6-AD34-B0FB08CA5925}"/>
                  </a:ext>
                </a:extLst>
              </p:cNvPr>
              <p:cNvSpPr/>
              <p:nvPr/>
            </p:nvSpPr>
            <p:spPr>
              <a:xfrm>
                <a:off x="9946366" y="4365972"/>
                <a:ext cx="60336" cy="151753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184">
                <a:extLst>
                  <a:ext uri="{FF2B5EF4-FFF2-40B4-BE49-F238E27FC236}">
                    <a16:creationId xmlns:a16="http://schemas.microsoft.com/office/drawing/2014/main" id="{F10FDCCE-36EE-4660-AA06-78DB588E6D49}"/>
                  </a:ext>
                </a:extLst>
              </p:cNvPr>
              <p:cNvSpPr/>
              <p:nvPr/>
            </p:nvSpPr>
            <p:spPr>
              <a:xfrm>
                <a:off x="9946366" y="4768208"/>
                <a:ext cx="60336" cy="151752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 185">
                <a:extLst>
                  <a:ext uri="{FF2B5EF4-FFF2-40B4-BE49-F238E27FC236}">
                    <a16:creationId xmlns:a16="http://schemas.microsoft.com/office/drawing/2014/main" id="{3E92DE48-EAEB-4B90-8C00-FAD0BD424548}"/>
                  </a:ext>
                </a:extLst>
              </p:cNvPr>
              <p:cNvSpPr/>
              <p:nvPr/>
            </p:nvSpPr>
            <p:spPr>
              <a:xfrm>
                <a:off x="9761704" y="4426307"/>
                <a:ext cx="146268" cy="1480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6400"/>
                    </a:moveTo>
                    <a:lnTo>
                      <a:pt x="15120" y="21600"/>
                    </a:lnTo>
                    <a:lnTo>
                      <a:pt x="21600" y="15200"/>
                    </a:lnTo>
                    <a:lnTo>
                      <a:pt x="6210" y="0"/>
                    </a:lnTo>
                    <a:lnTo>
                      <a:pt x="0" y="6400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 186">
                <a:extLst>
                  <a:ext uri="{FF2B5EF4-FFF2-40B4-BE49-F238E27FC236}">
                    <a16:creationId xmlns:a16="http://schemas.microsoft.com/office/drawing/2014/main" id="{BF1E1C7A-2DD8-40A8-B0C4-BE431D048635}"/>
                  </a:ext>
                </a:extLst>
              </p:cNvPr>
              <p:cNvSpPr/>
              <p:nvPr/>
            </p:nvSpPr>
            <p:spPr>
              <a:xfrm>
                <a:off x="10046925" y="4711529"/>
                <a:ext cx="146268" cy="1480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6400"/>
                    </a:moveTo>
                    <a:lnTo>
                      <a:pt x="15390" y="21600"/>
                    </a:lnTo>
                    <a:lnTo>
                      <a:pt x="21600" y="15200"/>
                    </a:lnTo>
                    <a:lnTo>
                      <a:pt x="6210" y="0"/>
                    </a:lnTo>
                    <a:lnTo>
                      <a:pt x="0" y="6400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Rectangle 187">
                <a:extLst>
                  <a:ext uri="{FF2B5EF4-FFF2-40B4-BE49-F238E27FC236}">
                    <a16:creationId xmlns:a16="http://schemas.microsoft.com/office/drawing/2014/main" id="{241CD726-66BA-4487-84D8-58458BD43CBD}"/>
                  </a:ext>
                </a:extLst>
              </p:cNvPr>
              <p:cNvSpPr/>
              <p:nvPr/>
            </p:nvSpPr>
            <p:spPr>
              <a:xfrm>
                <a:off x="9701369" y="4612799"/>
                <a:ext cx="149924" cy="60335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Rectangle 188">
                <a:extLst>
                  <a:ext uri="{FF2B5EF4-FFF2-40B4-BE49-F238E27FC236}">
                    <a16:creationId xmlns:a16="http://schemas.microsoft.com/office/drawing/2014/main" id="{9EE98A74-E324-4DCA-9905-0EA856523441}"/>
                  </a:ext>
                </a:extLst>
              </p:cNvPr>
              <p:cNvSpPr/>
              <p:nvPr/>
            </p:nvSpPr>
            <p:spPr>
              <a:xfrm>
                <a:off x="10103603" y="4612799"/>
                <a:ext cx="149925" cy="60335"/>
              </a:xfrm>
              <a:prstGeom prst="rect">
                <a:avLst/>
              </a:pr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 189">
                <a:extLst>
                  <a:ext uri="{FF2B5EF4-FFF2-40B4-BE49-F238E27FC236}">
                    <a16:creationId xmlns:a16="http://schemas.microsoft.com/office/drawing/2014/main" id="{C7C853A8-2643-414B-B18B-309C5ABFA375}"/>
                  </a:ext>
                </a:extLst>
              </p:cNvPr>
              <p:cNvSpPr/>
              <p:nvPr/>
            </p:nvSpPr>
            <p:spPr>
              <a:xfrm>
                <a:off x="9761704" y="4711529"/>
                <a:ext cx="146268" cy="1480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5200"/>
                    </a:moveTo>
                    <a:lnTo>
                      <a:pt x="6210" y="21600"/>
                    </a:lnTo>
                    <a:lnTo>
                      <a:pt x="21600" y="6400"/>
                    </a:lnTo>
                    <a:lnTo>
                      <a:pt x="15120" y="0"/>
                    </a:lnTo>
                    <a:lnTo>
                      <a:pt x="0" y="15200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 190">
                <a:extLst>
                  <a:ext uri="{FF2B5EF4-FFF2-40B4-BE49-F238E27FC236}">
                    <a16:creationId xmlns:a16="http://schemas.microsoft.com/office/drawing/2014/main" id="{42497FFC-CA4D-44A7-86E8-8F55C77122D1}"/>
                  </a:ext>
                </a:extLst>
              </p:cNvPr>
              <p:cNvSpPr/>
              <p:nvPr/>
            </p:nvSpPr>
            <p:spPr>
              <a:xfrm>
                <a:off x="10046925" y="4426307"/>
                <a:ext cx="146268" cy="1480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6400"/>
                    </a:moveTo>
                    <a:lnTo>
                      <a:pt x="15390" y="0"/>
                    </a:lnTo>
                    <a:lnTo>
                      <a:pt x="0" y="15200"/>
                    </a:lnTo>
                    <a:lnTo>
                      <a:pt x="6210" y="21600"/>
                    </a:lnTo>
                    <a:lnTo>
                      <a:pt x="21600" y="6400"/>
                    </a:ln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811676915"/>
      </p:ext>
    </p:extLst>
  </p:cSld>
  <p:clrMapOvr>
    <a:masterClrMapping/>
  </p:clrMapOvr>
  <mc:AlternateContent>
    <mc:Choice Requires="p14">
      <p:transition advClick="0" p14:dur="130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1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AD8E7EA-77CE-4A92-BD3B-FFDC732A3438}"/>
              </a:ext>
            </a:extLst>
          </p:cNvPr>
          <p:cNvSpPr/>
          <p:nvPr/>
        </p:nvSpPr>
        <p:spPr>
          <a:xfrm>
            <a:off x="5955750" y="6471138"/>
            <a:ext cx="90000" cy="9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51EC443-EED0-455C-808E-4849E40F1C1C}"/>
              </a:ext>
            </a:extLst>
          </p:cNvPr>
          <p:cNvSpPr/>
          <p:nvPr/>
        </p:nvSpPr>
        <p:spPr>
          <a:xfrm>
            <a:off x="5765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09313C9-92C7-444F-A5D6-A64EE6AF33AD}"/>
              </a:ext>
            </a:extLst>
          </p:cNvPr>
          <p:cNvSpPr/>
          <p:nvPr/>
        </p:nvSpPr>
        <p:spPr>
          <a:xfrm>
            <a:off x="61462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D3F1F75-7B26-496F-AEEA-039827BBF56F}"/>
              </a:ext>
            </a:extLst>
          </p:cNvPr>
          <p:cNvSpPr/>
          <p:nvPr/>
        </p:nvSpPr>
        <p:spPr>
          <a:xfrm>
            <a:off x="6336750" y="6471138"/>
            <a:ext cx="90000" cy="90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BC9ECE-746F-47ED-8D4E-391AFD03351E}"/>
              </a:ext>
            </a:extLst>
          </p:cNvPr>
          <p:cNvGrpSpPr/>
          <p:nvPr/>
        </p:nvGrpSpPr>
        <p:grpSpPr>
          <a:xfrm rot="5400000">
            <a:off x="529149" y="3304283"/>
            <a:ext cx="581785" cy="249435"/>
            <a:chOff x="5722295" y="5459104"/>
            <a:chExt cx="741073" cy="184951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C63CC3-86D7-4F60-B94F-D874AB2FB06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6F8D4E5-9BC8-4A61-9BFF-BAF362FB5E40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2BB164D-D573-4FAF-A058-000C5554ECB4}"/>
              </a:ext>
            </a:extLst>
          </p:cNvPr>
          <p:cNvGrpSpPr/>
          <p:nvPr/>
        </p:nvGrpSpPr>
        <p:grpSpPr>
          <a:xfrm flipH="1" rot="16200000">
            <a:off x="11081066" y="3304283"/>
            <a:ext cx="581785" cy="249435"/>
            <a:chOff x="5722295" y="5459104"/>
            <a:chExt cx="741073" cy="18495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07C416-992F-4DDA-8AEB-5D467B2260E6}"/>
                </a:ext>
              </a:extLst>
            </p:cNvPr>
            <p:cNvCxnSpPr/>
            <p:nvPr/>
          </p:nvCxnSpPr>
          <p:spPr>
            <a:xfrm>
              <a:off x="5722295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32B2DD2-4645-42E7-AE0F-2CCBA1EC98E1}"/>
                </a:ext>
              </a:extLst>
            </p:cNvPr>
            <p:cNvCxnSpPr/>
            <p:nvPr/>
          </p:nvCxnSpPr>
          <p:spPr>
            <a:xfrm flipH="1">
              <a:off x="6089663" y="5459104"/>
              <a:ext cx="373705" cy="184951"/>
            </a:xfrm>
            <a:prstGeom prst="line">
              <a:avLst/>
            </a:prstGeom>
            <a:ln w="254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D35AE4-E3D3-407C-A5B2-BCCE9F0B13F7}"/>
              </a:ext>
            </a:extLst>
          </p:cNvPr>
          <p:cNvSpPr txBox="1"/>
          <p:nvPr/>
        </p:nvSpPr>
        <p:spPr>
          <a:xfrm>
            <a:off x="5201765" y="2752600"/>
            <a:ext cx="3487437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cs typeface="+mn-ea"/>
                <a:sym typeface="+mn-lt"/>
              </a:rPr>
              <a:t>业绩分析 Performance analysis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3D8E2A-810A-4EC0-976C-4848BB209945}"/>
              </a:ext>
            </a:extLst>
          </p:cNvPr>
          <p:cNvGrpSpPr/>
          <p:nvPr/>
        </p:nvGrpSpPr>
        <p:grpSpPr>
          <a:xfrm>
            <a:off x="3502798" y="2642436"/>
            <a:ext cx="1540935" cy="1573129"/>
            <a:chOff x="3502798" y="2642436"/>
            <a:chExt cx="1540935" cy="157312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FADA918-5A98-4883-81DA-FCCC8F158BA4}"/>
                </a:ext>
              </a:extLst>
            </p:cNvPr>
            <p:cNvSpPr/>
            <p:nvPr/>
          </p:nvSpPr>
          <p:spPr>
            <a:xfrm>
              <a:off x="3502798" y="2674631"/>
              <a:ext cx="1540934" cy="1540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FCED6C-0E08-4325-96A0-67DC60280241}"/>
                </a:ext>
              </a:extLst>
            </p:cNvPr>
            <p:cNvSpPr txBox="1"/>
            <p:nvPr/>
          </p:nvSpPr>
          <p:spPr>
            <a:xfrm>
              <a:off x="3502798" y="2642436"/>
              <a:ext cx="1540934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8800">
                  <a:gradFill>
                    <a:gsLst>
                      <a:gs pos="0">
                        <a:srgbClr val="D93339"/>
                      </a:gs>
                      <a:gs pos="100000">
                        <a:srgbClr val="6AAABA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02</a:t>
              </a:r>
            </a:p>
          </p:txBody>
        </p:sp>
      </p:grpSp>
    </p:spTree>
    <p:extLst>
      <p:ext uri="{BB962C8B-B14F-4D97-AF65-F5344CB8AC3E}">
        <p14:creationId val="411574739"/>
      </p:ext>
    </p:extLst>
  </p:cSld>
  <p:clrMapOvr>
    <a:masterClrMapping/>
  </p:clrMapOvr>
  <mc:AlternateContent>
    <mc:Choice Requires="p14">
      <p:transition advClick="0" p14:dur="120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C30DC3C-013F-46FE-AAFA-E5B2A50DFAFB}"/>
              </a:ext>
            </a:extLst>
          </p:cNvPr>
          <p:cNvGraphicFramePr/>
          <p:nvPr>
            <p:extLst>
              <p:ext uri="{D42A27DB-BD31-4B8C-83A1-F6EECF244321}">
                <p14:modId val="1201220320"/>
              </p:ext>
            </p:extLst>
          </p:nvPr>
        </p:nvGraphicFramePr>
        <p:xfrm>
          <a:off x="6239193" y="1881188"/>
          <a:ext cx="4876482" cy="375081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6E2FBEB-C137-4EE0-8BF5-68A64DA9254F}"/>
              </a:ext>
            </a:extLst>
          </p:cNvPr>
          <p:cNvSpPr txBox="1"/>
          <p:nvPr/>
        </p:nvSpPr>
        <p:spPr>
          <a:xfrm>
            <a:off x="898127" y="1705509"/>
            <a:ext cx="254483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8800">
                <a:gradFill>
                  <a:gsLst>
                    <a:gs pos="0">
                      <a:srgbClr val="D93339"/>
                    </a:gs>
                    <a:gs pos="100000">
                      <a:srgbClr val="6AAABA"/>
                    </a:gs>
                  </a:gsLst>
                  <a:lin ang="5400000" scaled="1"/>
                </a:gradFill>
              </a:defRPr>
            </a:lvl1pPr>
          </a:lstStyle>
          <a:p>
            <a:pPr algn="l"/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此处添加标题</a:t>
            </a:r>
          </a:p>
          <a:p>
            <a:pPr algn="l"/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Add the title here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298DA1-848B-4DA8-8361-6EEC6DE3A4A7}"/>
              </a:ext>
            </a:extLst>
          </p:cNvPr>
          <p:cNvSpPr txBox="1"/>
          <p:nvPr/>
        </p:nvSpPr>
        <p:spPr>
          <a:xfrm>
            <a:off x="898127" y="2759870"/>
            <a:ext cx="46482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67B3DE4-149B-4E67-9761-945BCBBD2DBC}"/>
              </a:ext>
            </a:extLst>
          </p:cNvPr>
          <p:cNvCxnSpPr/>
          <p:nvPr/>
        </p:nvCxnSpPr>
        <p:spPr>
          <a:xfrm flipV="1">
            <a:off x="993377" y="2545081"/>
            <a:ext cx="824864" cy="1"/>
          </a:xfrm>
          <a:prstGeom prst="line">
            <a:avLst/>
          </a:prstGeom>
          <a:ln cap="rnd"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B5CFE8C-BFC0-44E7-86B4-30424B17AE48}"/>
              </a:ext>
            </a:extLst>
          </p:cNvPr>
          <p:cNvGrpSpPr/>
          <p:nvPr/>
        </p:nvGrpSpPr>
        <p:grpSpPr>
          <a:xfrm>
            <a:off x="1587407" y="3825527"/>
            <a:ext cx="3958920" cy="679413"/>
            <a:chOff x="1508430" y="4033387"/>
            <a:chExt cx="3958920" cy="67941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3DEBCF1-585D-4167-BEC4-AE93E8DFCB4F}"/>
                </a:ext>
              </a:extLst>
            </p:cNvPr>
            <p:cNvSpPr txBox="1"/>
            <p:nvPr/>
          </p:nvSpPr>
          <p:spPr>
            <a:xfrm flipH="1">
              <a:off x="1508430" y="4251135"/>
              <a:ext cx="395892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在这里添加你的详细小段落文本内容，与标题相关并符合整体语言风格，与设计排版相符合，保持美观大方。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AC0F25B-BEF7-4497-BD6E-AAA0A9E9F224}"/>
                </a:ext>
              </a:extLst>
            </p:cNvPr>
            <p:cNvSpPr txBox="1"/>
            <p:nvPr/>
          </p:nvSpPr>
          <p:spPr>
            <a:xfrm flipH="1">
              <a:off x="1508432" y="403338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356A7D1-8FDD-4B36-82EC-2280E2DAC3AB}"/>
              </a:ext>
            </a:extLst>
          </p:cNvPr>
          <p:cNvGrpSpPr/>
          <p:nvPr/>
        </p:nvGrpSpPr>
        <p:grpSpPr>
          <a:xfrm>
            <a:off x="1587406" y="4952593"/>
            <a:ext cx="3958919" cy="679413"/>
            <a:chOff x="1508429" y="4033387"/>
            <a:chExt cx="3958919" cy="67941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B76A4D8-D3A8-4EE7-9B54-A659BF1EAAB4}"/>
                </a:ext>
              </a:extLst>
            </p:cNvPr>
            <p:cNvSpPr txBox="1"/>
            <p:nvPr/>
          </p:nvSpPr>
          <p:spPr>
            <a:xfrm flipH="1">
              <a:off x="1508430" y="4251135"/>
              <a:ext cx="395891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200">
                  <a:cs typeface="+mn-ea"/>
                  <a:sym typeface="+mn-lt"/>
                </a:rPr>
                <a:t>在这里添加你的详细小段落文本内容，与标题相关并符合整体语言风格，与设计排版相符合，保持美观大方。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A044E1E-0BD7-4C59-8C09-6DB2EE5B662E}"/>
                </a:ext>
              </a:extLst>
            </p:cNvPr>
            <p:cNvSpPr txBox="1"/>
            <p:nvPr/>
          </p:nvSpPr>
          <p:spPr>
            <a:xfrm flipH="1">
              <a:off x="1508433" y="4033387"/>
              <a:ext cx="98382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40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EFA62D9-2902-47CC-9C87-4BE4CFD8DDD4}"/>
              </a:ext>
            </a:extLst>
          </p:cNvPr>
          <p:cNvGrpSpPr/>
          <p:nvPr/>
        </p:nvGrpSpPr>
        <p:grpSpPr>
          <a:xfrm>
            <a:off x="993377" y="5059946"/>
            <a:ext cx="467083" cy="464707"/>
            <a:chOff x="790576" y="5257099"/>
            <a:chExt cx="590907" cy="587901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37A4A31B-BA2B-4AB2-85A4-6BEEA8CD7AEB}"/>
                </a:ext>
              </a:extLst>
            </p:cNvPr>
            <p:cNvSpPr/>
            <p:nvPr/>
          </p:nvSpPr>
          <p:spPr>
            <a:xfrm>
              <a:off x="790576" y="5257099"/>
              <a:ext cx="590907" cy="587901"/>
            </a:xfrm>
            <a:prstGeom prst="roundRect">
              <a:avLst>
                <a:gd fmla="val 23932" name="adj"/>
              </a:avLst>
            </a:prstGeom>
            <a:gradFill>
              <a:gsLst>
                <a:gs pos="0">
                  <a:srgbClr val="226AF1"/>
                </a:gs>
                <a:gs pos="100000">
                  <a:srgbClr val="2DBAFC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58">
              <a:extLst>
                <a:ext uri="{FF2B5EF4-FFF2-40B4-BE49-F238E27FC236}">
                  <a16:creationId xmlns:a16="http://schemas.microsoft.com/office/drawing/2014/main" id="{6919C8AE-D659-41E3-A250-81CB126F3F57}"/>
                </a:ext>
              </a:extLst>
            </p:cNvPr>
            <p:cNvSpPr/>
            <p:nvPr/>
          </p:nvSpPr>
          <p:spPr>
            <a:xfrm>
              <a:off x="943162" y="5354282"/>
              <a:ext cx="285735" cy="3935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782" y="7271"/>
                  </a:moveTo>
                  <a:lnTo>
                    <a:pt x="18065" y="7271"/>
                  </a:lnTo>
                  <a:lnTo>
                    <a:pt x="21600" y="5275"/>
                  </a:lnTo>
                  <a:lnTo>
                    <a:pt x="18065" y="3422"/>
                  </a:lnTo>
                  <a:lnTo>
                    <a:pt x="11782" y="3422"/>
                  </a:lnTo>
                  <a:lnTo>
                    <a:pt x="11782" y="0"/>
                  </a:lnTo>
                  <a:lnTo>
                    <a:pt x="8345" y="0"/>
                  </a:lnTo>
                  <a:lnTo>
                    <a:pt x="8345" y="3422"/>
                  </a:lnTo>
                  <a:lnTo>
                    <a:pt x="2062" y="3422"/>
                  </a:lnTo>
                  <a:lnTo>
                    <a:pt x="2062" y="7271"/>
                  </a:lnTo>
                  <a:lnTo>
                    <a:pt x="8345" y="7271"/>
                  </a:lnTo>
                  <a:lnTo>
                    <a:pt x="8345" y="9838"/>
                  </a:lnTo>
                  <a:lnTo>
                    <a:pt x="3240" y="9838"/>
                  </a:lnTo>
                  <a:lnTo>
                    <a:pt x="0" y="11691"/>
                  </a:lnTo>
                  <a:lnTo>
                    <a:pt x="3240" y="13687"/>
                  </a:lnTo>
                  <a:lnTo>
                    <a:pt x="8345" y="13687"/>
                  </a:lnTo>
                  <a:lnTo>
                    <a:pt x="8345" y="21600"/>
                  </a:lnTo>
                  <a:lnTo>
                    <a:pt x="11782" y="21600"/>
                  </a:lnTo>
                  <a:lnTo>
                    <a:pt x="11782" y="13687"/>
                  </a:lnTo>
                  <a:lnTo>
                    <a:pt x="19244" y="13687"/>
                  </a:lnTo>
                  <a:lnTo>
                    <a:pt x="19244" y="9838"/>
                  </a:lnTo>
                  <a:lnTo>
                    <a:pt x="11782" y="9838"/>
                  </a:lnTo>
                  <a:lnTo>
                    <a:pt x="11782" y="7271"/>
                  </a:ln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250DD8-5905-47CE-AE20-13D5D959CD34}"/>
              </a:ext>
            </a:extLst>
          </p:cNvPr>
          <p:cNvGrpSpPr/>
          <p:nvPr/>
        </p:nvGrpSpPr>
        <p:grpSpPr>
          <a:xfrm>
            <a:off x="993377" y="3932880"/>
            <a:ext cx="467083" cy="464707"/>
            <a:chOff x="790576" y="4130033"/>
            <a:chExt cx="590907" cy="58790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DEF286E-FFC9-4E3E-979F-4D58BCCCF9FF}"/>
                </a:ext>
              </a:extLst>
            </p:cNvPr>
            <p:cNvSpPr/>
            <p:nvPr/>
          </p:nvSpPr>
          <p:spPr>
            <a:xfrm>
              <a:off x="790576" y="4130033"/>
              <a:ext cx="590907" cy="587901"/>
            </a:xfrm>
            <a:prstGeom prst="roundRect">
              <a:avLst>
                <a:gd fmla="val 23932" name="adj"/>
              </a:avLst>
            </a:prstGeom>
            <a:gradFill>
              <a:gsLst>
                <a:gs pos="0">
                  <a:srgbClr val="5BF364"/>
                </a:gs>
                <a:gs pos="100000">
                  <a:srgbClr val="28B924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F7D0D3F5-4CA3-4B07-ACDE-3D1BE5398867}"/>
                </a:ext>
              </a:extLst>
            </p:cNvPr>
            <p:cNvSpPr/>
            <p:nvPr/>
          </p:nvSpPr>
          <p:spPr>
            <a:xfrm>
              <a:off x="938616" y="4227216"/>
              <a:ext cx="294826" cy="3935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950" y="0"/>
                    <a:pt x="0" y="3544"/>
                    <a:pt x="0" y="8100"/>
                  </a:cubicBezTo>
                  <a:cubicBezTo>
                    <a:pt x="0" y="13669"/>
                    <a:pt x="10800" y="21600"/>
                    <a:pt x="10800" y="21600"/>
                  </a:cubicBezTo>
                  <a:cubicBezTo>
                    <a:pt x="10800" y="21600"/>
                    <a:pt x="21600" y="13669"/>
                    <a:pt x="21600" y="8100"/>
                  </a:cubicBezTo>
                  <a:cubicBezTo>
                    <a:pt x="21600" y="3544"/>
                    <a:pt x="16650" y="0"/>
                    <a:pt x="10800" y="0"/>
                  </a:cubicBezTo>
                  <a:close/>
                  <a:moveTo>
                    <a:pt x="10800" y="12150"/>
                  </a:moveTo>
                  <a:cubicBezTo>
                    <a:pt x="7650" y="12150"/>
                    <a:pt x="5175" y="10294"/>
                    <a:pt x="5175" y="7931"/>
                  </a:cubicBezTo>
                  <a:cubicBezTo>
                    <a:pt x="5175" y="5737"/>
                    <a:pt x="7650" y="3881"/>
                    <a:pt x="10800" y="3881"/>
                  </a:cubicBezTo>
                  <a:cubicBezTo>
                    <a:pt x="13950" y="3881"/>
                    <a:pt x="16425" y="5737"/>
                    <a:pt x="16425" y="7931"/>
                  </a:cubicBezTo>
                  <a:cubicBezTo>
                    <a:pt x="16425" y="10294"/>
                    <a:pt x="13950" y="12150"/>
                    <a:pt x="10800" y="12150"/>
                  </a:cubicBez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t" bIns="91439" lIns="91439" numCol="1" rIns="91439" tIns="91439" wrap="square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782693373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8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Graphic grpId="0" spid="4">
        <p:bldAsOne/>
      </p:bldGraphic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cj15uce">
      <a:majorFont>
        <a:latin typeface="inpin heiti" panose="020f0302020204030204"/>
        <a:ea typeface="inpin heiti"/>
        <a:cs typeface="Arial"/>
      </a:majorFont>
      <a:minorFont>
        <a:latin typeface="inpin heiti" panose="020f0302020204030204"/>
        <a:ea typeface="inpin heit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40000"/>
          </a:schemeClr>
        </a:solidFill>
        <a:ln>
          <a:noFill/>
        </a:ln>
        <a:effectLst/>
      </a:spPr>
      <a:bodyPr anchor="ctr" rtlCol="0"/>
      <a:lstStyle>
        <a:defPPr algn="ctr">
          <a:defRPr dirty="0"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cj15uce">
      <a:majorFont>
        <a:latin typeface="inpin heiti" panose="020f0302020204030204"/>
        <a:ea typeface="inpin heiti"/>
        <a:cs typeface="Arial"/>
      </a:majorFont>
      <a:minorFont>
        <a:latin typeface="inpin heiti" panose="020f0302020204030204"/>
        <a:ea typeface="inpin heit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179</Paragraphs>
  <Slides>24</Slides>
  <Notes>24</Notes>
  <TotalTime>788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2">
      <vt:lpstr>Arial</vt:lpstr>
      <vt:lpstr>inpin heiti</vt:lpstr>
      <vt:lpstr>印品黑体</vt:lpstr>
      <vt:lpstr>Calibri Light</vt:lpstr>
      <vt:lpstr>Calibri</vt:lpstr>
      <vt:lpstr>等线 Light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2019-03-09T05:04:04Z</dcterms:created>
  <cp:lastModifiedBy>优品PPT</cp:lastModifiedBy>
  <dcterms:modified xsi:type="dcterms:W3CDTF">2021-08-20T11:16:59Z</dcterms:modified>
  <cp:revision>183</cp:revision>
  <dc:title>PowerPoint 演示文稿</dc:title>
</cp:coreProperties>
</file>